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 id="2147483656" r:id="rId3"/>
    <p:sldMasterId id="2147483670" r:id="rId4"/>
    <p:sldMasterId id="2147483684" r:id="rId5"/>
    <p:sldMasterId id="2147483696" r:id="rId6"/>
    <p:sldMasterId id="2147483699" r:id="rId7"/>
    <p:sldMasterId id="2147483713" r:id="rId8"/>
  </p:sldMasterIdLst>
  <p:notesMasterIdLst>
    <p:notesMasterId r:id="rId42"/>
  </p:notesMasterIdLst>
  <p:handoutMasterIdLst>
    <p:handoutMasterId r:id="rId43"/>
  </p:handoutMasterIdLst>
  <p:sldIdLst>
    <p:sldId id="716" r:id="rId9"/>
    <p:sldId id="717" r:id="rId10"/>
    <p:sldId id="256" r:id="rId11"/>
    <p:sldId id="259" r:id="rId12"/>
    <p:sldId id="703" r:id="rId13"/>
    <p:sldId id="262" r:id="rId14"/>
    <p:sldId id="260" r:id="rId15"/>
    <p:sldId id="335" r:id="rId16"/>
    <p:sldId id="704" r:id="rId17"/>
    <p:sldId id="11088820" r:id="rId18"/>
    <p:sldId id="705" r:id="rId19"/>
    <p:sldId id="714" r:id="rId20"/>
    <p:sldId id="706" r:id="rId21"/>
    <p:sldId id="715" r:id="rId22"/>
    <p:sldId id="261" r:id="rId23"/>
    <p:sldId id="327" r:id="rId24"/>
    <p:sldId id="329" r:id="rId25"/>
    <p:sldId id="11088815" r:id="rId26"/>
    <p:sldId id="711" r:id="rId27"/>
    <p:sldId id="712" r:id="rId28"/>
    <p:sldId id="317" r:id="rId29"/>
    <p:sldId id="708" r:id="rId30"/>
    <p:sldId id="718" r:id="rId31"/>
    <p:sldId id="552" r:id="rId32"/>
    <p:sldId id="512" r:id="rId33"/>
    <p:sldId id="514" r:id="rId34"/>
    <p:sldId id="515" r:id="rId35"/>
    <p:sldId id="516" r:id="rId36"/>
    <p:sldId id="518" r:id="rId37"/>
    <p:sldId id="521" r:id="rId38"/>
    <p:sldId id="519" r:id="rId39"/>
    <p:sldId id="11088821" r:id="rId40"/>
    <p:sldId id="11088804" r:id="rId41"/>
  </p:sldIdLst>
  <p:sldSz cx="16256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0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97A"/>
    <a:srgbClr val="CDA146"/>
    <a:srgbClr val="A764BA"/>
    <a:srgbClr val="72457F"/>
    <a:srgbClr val="FF9156"/>
    <a:srgbClr val="CA7344"/>
    <a:srgbClr val="5DC1FF"/>
    <a:srgbClr val="4691C0"/>
    <a:srgbClr val="38C05A"/>
    <a:srgbClr val="247C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2"/>
    <p:restoredTop sz="94580"/>
  </p:normalViewPr>
  <p:slideViewPr>
    <p:cSldViewPr>
      <p:cViewPr varScale="1">
        <p:scale>
          <a:sx n="52" d="100"/>
          <a:sy n="52" d="100"/>
        </p:scale>
        <p:origin x="798" y="90"/>
      </p:cViewPr>
      <p:guideLst>
        <p:guide orient="horz" pos="2160"/>
        <p:guide pos="5072"/>
      </p:guideLst>
    </p:cSldViewPr>
  </p:slideViewPr>
  <p:notesTextViewPr>
    <p:cViewPr>
      <p:scale>
        <a:sx n="100" d="100"/>
        <a:sy n="100" d="100"/>
      </p:scale>
      <p:origin x="0" y="0"/>
    </p:cViewPr>
  </p:notesTextViewPr>
  <p:notesViewPr>
    <p:cSldViewPr>
      <p:cViewPr varScale="1">
        <p:scale>
          <a:sx n="116" d="100"/>
          <a:sy n="116" d="100"/>
        </p:scale>
        <p:origin x="4816"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84AD39-C919-9447-8843-3512146DFCE9}" type="datetimeFigureOut">
              <a:rPr lang="es-ES_tradnl" smtClean="0"/>
              <a:t>18/09/2023</a:t>
            </a:fld>
            <a:endParaRPr lang="es-ES_tradnl"/>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E3F6E3-3D71-224F-91AE-31D3EBBA9B23}" type="slidenum">
              <a:rPr lang="es-ES_tradnl" smtClean="0"/>
              <a:t>‹#›</a:t>
            </a:fld>
            <a:endParaRPr lang="es-ES_tradnl"/>
          </a:p>
        </p:txBody>
      </p:sp>
    </p:spTree>
    <p:extLst>
      <p:ext uri="{BB962C8B-B14F-4D97-AF65-F5344CB8AC3E}">
        <p14:creationId xmlns:p14="http://schemas.microsoft.com/office/powerpoint/2010/main" val="843111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50C43B-262A-B64F-AB7B-9697702F6FF7}" type="datetimeFigureOut">
              <a:rPr lang="es-ES_tradnl" smtClean="0"/>
              <a:t>18/09/2023</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9A59B4-AF1D-B145-BC44-B61B7A02F543}" type="slidenum">
              <a:rPr lang="es-ES_tradnl" smtClean="0"/>
              <a:t>‹#›</a:t>
            </a:fld>
            <a:endParaRPr lang="es-ES_tradnl"/>
          </a:p>
        </p:txBody>
      </p:sp>
    </p:spTree>
    <p:extLst>
      <p:ext uri="{BB962C8B-B14F-4D97-AF65-F5344CB8AC3E}">
        <p14:creationId xmlns:p14="http://schemas.microsoft.com/office/powerpoint/2010/main" val="68970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D49A59B4-AF1D-B145-BC44-B61B7A02F543}" type="slidenum">
              <a:rPr lang="es-ES_tradnl" smtClean="0"/>
              <a:t>3</a:t>
            </a:fld>
            <a:endParaRPr lang="es-ES_tradnl"/>
          </a:p>
        </p:txBody>
      </p:sp>
    </p:spTree>
    <p:extLst>
      <p:ext uri="{BB962C8B-B14F-4D97-AF65-F5344CB8AC3E}">
        <p14:creationId xmlns:p14="http://schemas.microsoft.com/office/powerpoint/2010/main" val="1698398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f5a57be6f9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6" name="Google Shape;746;gf5a57be6f9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4922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5DA6B-F943-8A4F-92A7-947E7CDE247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47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5DA6B-F943-8A4F-92A7-947E7CDE247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349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2" name="Title 1"/>
          <p:cNvSpPr>
            <a:spLocks noGrp="1"/>
          </p:cNvSpPr>
          <p:nvPr>
            <p:ph type="ctrTitle"/>
          </p:nvPr>
        </p:nvSpPr>
        <p:spPr>
          <a:xfrm>
            <a:off x="825500" y="832203"/>
            <a:ext cx="14605000" cy="1470025"/>
          </a:xfrm>
        </p:spPr>
        <p:txBody>
          <a:bodyPr>
            <a:noAutofit/>
          </a:bodyPr>
          <a:lstStyle>
            <a:lvl1pPr>
              <a:defRPr lang="en-US" sz="8000" kern="1200" dirty="0">
                <a:solidFill>
                  <a:srgbClr val="E00209"/>
                </a:solidFill>
                <a:latin typeface="Kingthings Foundation" charset="0"/>
                <a:ea typeface="Kingthings Foundation" charset="0"/>
                <a:cs typeface="Kingthings Foundation" charset="0"/>
              </a:defRPr>
            </a:lvl1pPr>
          </a:lstStyle>
          <a:p>
            <a:r>
              <a:rPr lang="en-US" dirty="0"/>
              <a:t>Click to edit Master title style</a:t>
            </a:r>
          </a:p>
        </p:txBody>
      </p:sp>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34C3-E387-F649-8584-2C1FCF946321}"/>
              </a:ext>
            </a:extLst>
          </p:cNvPr>
          <p:cNvSpPr>
            <a:spLocks noGrp="1"/>
          </p:cNvSpPr>
          <p:nvPr>
            <p:ph type="title"/>
          </p:nvPr>
        </p:nvSpPr>
        <p:spPr>
          <a:xfrm>
            <a:off x="1119717" y="486834"/>
            <a:ext cx="14020800" cy="1767417"/>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9ED28085-6974-E54E-8070-8F745071CE05}"/>
              </a:ext>
            </a:extLst>
          </p:cNvPr>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17C2298F-BF61-1443-B8FC-401C8F9DBBBE}"/>
              </a:ext>
            </a:extLst>
          </p:cNvPr>
          <p:cNvSpPr>
            <a:spLocks noGrp="1"/>
          </p:cNvSpPr>
          <p:nvPr>
            <p:ph sz="half" idx="2"/>
          </p:nvPr>
        </p:nvSpPr>
        <p:spPr>
          <a:xfrm>
            <a:off x="1119718"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724C085E-8C20-0747-AF5D-23BB60AB565A}"/>
              </a:ext>
            </a:extLst>
          </p:cNvPr>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F028D6B9-233E-6243-978E-1ECF4327A60D}"/>
              </a:ext>
            </a:extLst>
          </p:cNvPr>
          <p:cNvSpPr>
            <a:spLocks noGrp="1"/>
          </p:cNvSpPr>
          <p:nvPr>
            <p:ph sz="quarter" idx="4"/>
          </p:nvPr>
        </p:nvSpPr>
        <p:spPr>
          <a:xfrm>
            <a:off x="8229600"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AB607160-7E4A-8446-8719-8BBEEBD53612}"/>
              </a:ext>
            </a:extLst>
          </p:cNvPr>
          <p:cNvSpPr>
            <a:spLocks noGrp="1"/>
          </p:cNvSpPr>
          <p:nvPr>
            <p:ph type="dt" sz="half" idx="10"/>
          </p:nvPr>
        </p:nvSpPr>
        <p:spPr/>
        <p:txBody>
          <a:bodyPr/>
          <a:lstStyle/>
          <a:p>
            <a:fld id="{75ACB9FB-E85E-C149-A1A8-58C522FB5447}" type="datetimeFigureOut">
              <a:rPr lang="en-VN" smtClean="0"/>
              <a:t>09/18/2023</a:t>
            </a:fld>
            <a:endParaRPr lang="en-VN"/>
          </a:p>
        </p:txBody>
      </p:sp>
      <p:sp>
        <p:nvSpPr>
          <p:cNvPr id="8" name="Footer Placeholder 7">
            <a:extLst>
              <a:ext uri="{FF2B5EF4-FFF2-40B4-BE49-F238E27FC236}">
                <a16:creationId xmlns:a16="http://schemas.microsoft.com/office/drawing/2014/main" id="{0BD93980-435F-1744-A362-3A40A2930B27}"/>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78AE774E-62C0-9F44-91C6-3A141C2C6CA4}"/>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999406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D6CB-BB30-1C4D-97C5-E5AAA2316AC6}"/>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ED6EC74D-581F-FB44-8480-BE7517BA9B2E}"/>
              </a:ext>
            </a:extLst>
          </p:cNvPr>
          <p:cNvSpPr>
            <a:spLocks noGrp="1"/>
          </p:cNvSpPr>
          <p:nvPr>
            <p:ph type="dt" sz="half" idx="10"/>
          </p:nvPr>
        </p:nvSpPr>
        <p:spPr/>
        <p:txBody>
          <a:bodyPr/>
          <a:lstStyle/>
          <a:p>
            <a:fld id="{75ACB9FB-E85E-C149-A1A8-58C522FB5447}" type="datetimeFigureOut">
              <a:rPr lang="en-VN" smtClean="0"/>
              <a:t>09/18/2023</a:t>
            </a:fld>
            <a:endParaRPr lang="en-VN"/>
          </a:p>
        </p:txBody>
      </p:sp>
      <p:sp>
        <p:nvSpPr>
          <p:cNvPr id="4" name="Footer Placeholder 3">
            <a:extLst>
              <a:ext uri="{FF2B5EF4-FFF2-40B4-BE49-F238E27FC236}">
                <a16:creationId xmlns:a16="http://schemas.microsoft.com/office/drawing/2014/main" id="{7034B1B2-E861-174D-909A-FB015219820A}"/>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933A2204-9355-3B46-944C-29AF14D6E1C9}"/>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57670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D340BC-0A4F-3144-8C6B-7BA9E340F831}"/>
              </a:ext>
            </a:extLst>
          </p:cNvPr>
          <p:cNvSpPr>
            <a:spLocks noGrp="1"/>
          </p:cNvSpPr>
          <p:nvPr>
            <p:ph type="dt" sz="half" idx="10"/>
          </p:nvPr>
        </p:nvSpPr>
        <p:spPr/>
        <p:txBody>
          <a:bodyPr/>
          <a:lstStyle/>
          <a:p>
            <a:fld id="{75ACB9FB-E85E-C149-A1A8-58C522FB5447}" type="datetimeFigureOut">
              <a:rPr lang="en-VN" smtClean="0"/>
              <a:t>09/18/2023</a:t>
            </a:fld>
            <a:endParaRPr lang="en-VN"/>
          </a:p>
        </p:txBody>
      </p:sp>
      <p:sp>
        <p:nvSpPr>
          <p:cNvPr id="3" name="Footer Placeholder 2">
            <a:extLst>
              <a:ext uri="{FF2B5EF4-FFF2-40B4-BE49-F238E27FC236}">
                <a16:creationId xmlns:a16="http://schemas.microsoft.com/office/drawing/2014/main" id="{3560C870-2CF2-4B42-9883-A62E84ABD1F7}"/>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D813248F-6605-7E49-97B7-266A284723A0}"/>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225419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93A2-A0DF-CA4C-9345-612E7B92FBAA}"/>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0769814E-4243-DB44-959E-10DA87E0A0EB}"/>
              </a:ext>
            </a:extLst>
          </p:cNvPr>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D9E5424-6CE6-B240-886C-6F78913052AE}"/>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27580CB2-444D-1A45-A1B6-1876F43E473D}"/>
              </a:ext>
            </a:extLst>
          </p:cNvPr>
          <p:cNvSpPr>
            <a:spLocks noGrp="1"/>
          </p:cNvSpPr>
          <p:nvPr>
            <p:ph type="dt" sz="half" idx="10"/>
          </p:nvPr>
        </p:nvSpPr>
        <p:spPr/>
        <p:txBody>
          <a:bodyPr/>
          <a:lstStyle/>
          <a:p>
            <a:fld id="{75ACB9FB-E85E-C149-A1A8-58C522FB5447}" type="datetimeFigureOut">
              <a:rPr lang="en-VN" smtClean="0"/>
              <a:t>09/18/2023</a:t>
            </a:fld>
            <a:endParaRPr lang="en-VN"/>
          </a:p>
        </p:txBody>
      </p:sp>
      <p:sp>
        <p:nvSpPr>
          <p:cNvPr id="6" name="Footer Placeholder 5">
            <a:extLst>
              <a:ext uri="{FF2B5EF4-FFF2-40B4-BE49-F238E27FC236}">
                <a16:creationId xmlns:a16="http://schemas.microsoft.com/office/drawing/2014/main" id="{5C64B2DC-0F38-664B-90ED-3371EFD2F9A1}"/>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95F2908-3891-834E-97A4-330C82D8CB55}"/>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3691895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1689-EB25-F249-9BA4-1B75A85D1B8F}"/>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2D0551E7-C792-6B4F-A6F0-0DD285671C40}"/>
              </a:ext>
            </a:extLst>
          </p:cNvPr>
          <p:cNvSpPr>
            <a:spLocks noGrp="1"/>
          </p:cNvSpPr>
          <p:nvPr>
            <p:ph type="pic" idx="1"/>
          </p:nvPr>
        </p:nvSpPr>
        <p:spPr>
          <a:xfrm>
            <a:off x="6910917" y="1316567"/>
            <a:ext cx="822960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VN"/>
          </a:p>
        </p:txBody>
      </p:sp>
      <p:sp>
        <p:nvSpPr>
          <p:cNvPr id="4" name="Text Placeholder 3">
            <a:extLst>
              <a:ext uri="{FF2B5EF4-FFF2-40B4-BE49-F238E27FC236}">
                <a16:creationId xmlns:a16="http://schemas.microsoft.com/office/drawing/2014/main" id="{CFB34184-5D0B-B740-BA8B-7A3D99FEF4FD}"/>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958A276-A1E6-3A44-A34F-F093D40B80DB}"/>
              </a:ext>
            </a:extLst>
          </p:cNvPr>
          <p:cNvSpPr>
            <a:spLocks noGrp="1"/>
          </p:cNvSpPr>
          <p:nvPr>
            <p:ph type="dt" sz="half" idx="10"/>
          </p:nvPr>
        </p:nvSpPr>
        <p:spPr/>
        <p:txBody>
          <a:bodyPr/>
          <a:lstStyle/>
          <a:p>
            <a:fld id="{75ACB9FB-E85E-C149-A1A8-58C522FB5447}" type="datetimeFigureOut">
              <a:rPr lang="en-VN" smtClean="0"/>
              <a:t>09/18/2023</a:t>
            </a:fld>
            <a:endParaRPr lang="en-VN"/>
          </a:p>
        </p:txBody>
      </p:sp>
      <p:sp>
        <p:nvSpPr>
          <p:cNvPr id="6" name="Footer Placeholder 5">
            <a:extLst>
              <a:ext uri="{FF2B5EF4-FFF2-40B4-BE49-F238E27FC236}">
                <a16:creationId xmlns:a16="http://schemas.microsoft.com/office/drawing/2014/main" id="{37DA2D14-47F1-2B40-B12A-3D00751A4062}"/>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6DD2E385-AA96-744E-BA89-0558303B2F1F}"/>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004595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F75D-1594-1D42-8C6F-B137822DD643}"/>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DDDBDF0D-297D-E548-AE0E-74EDB21B7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E8A06F7-D9AE-8C47-A1A9-C7C9516E7714}"/>
              </a:ext>
            </a:extLst>
          </p:cNvPr>
          <p:cNvSpPr>
            <a:spLocks noGrp="1"/>
          </p:cNvSpPr>
          <p:nvPr>
            <p:ph type="dt" sz="half" idx="10"/>
          </p:nvPr>
        </p:nvSpPr>
        <p:spPr/>
        <p:txBody>
          <a:bodyPr/>
          <a:lstStyle/>
          <a:p>
            <a:fld id="{75ACB9FB-E85E-C149-A1A8-58C522FB5447}" type="datetimeFigureOut">
              <a:rPr lang="en-VN" smtClean="0"/>
              <a:t>09/18/2023</a:t>
            </a:fld>
            <a:endParaRPr lang="en-VN"/>
          </a:p>
        </p:txBody>
      </p:sp>
      <p:sp>
        <p:nvSpPr>
          <p:cNvPr id="5" name="Footer Placeholder 4">
            <a:extLst>
              <a:ext uri="{FF2B5EF4-FFF2-40B4-BE49-F238E27FC236}">
                <a16:creationId xmlns:a16="http://schemas.microsoft.com/office/drawing/2014/main" id="{597A66E2-85F5-3542-85C2-B77790A8871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73960AE7-FB6F-784F-9D80-A4B7E583D115}"/>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440635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5754A1-C26F-474B-927B-C50AEFBBBCA2}"/>
              </a:ext>
            </a:extLst>
          </p:cNvPr>
          <p:cNvSpPr>
            <a:spLocks noGrp="1"/>
          </p:cNvSpPr>
          <p:nvPr>
            <p:ph type="title" orient="vert"/>
          </p:nvPr>
        </p:nvSpPr>
        <p:spPr>
          <a:xfrm>
            <a:off x="11633200" y="486834"/>
            <a:ext cx="3505200" cy="7749117"/>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9853433-00CC-3F4A-86F8-206C037748F3}"/>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1FA948D-D350-B94E-BA2F-6CC7A8704152}"/>
              </a:ext>
            </a:extLst>
          </p:cNvPr>
          <p:cNvSpPr>
            <a:spLocks noGrp="1"/>
          </p:cNvSpPr>
          <p:nvPr>
            <p:ph type="dt" sz="half" idx="10"/>
          </p:nvPr>
        </p:nvSpPr>
        <p:spPr/>
        <p:txBody>
          <a:bodyPr/>
          <a:lstStyle/>
          <a:p>
            <a:fld id="{75ACB9FB-E85E-C149-A1A8-58C522FB5447}" type="datetimeFigureOut">
              <a:rPr lang="en-VN" smtClean="0"/>
              <a:t>09/18/2023</a:t>
            </a:fld>
            <a:endParaRPr lang="en-VN"/>
          </a:p>
        </p:txBody>
      </p:sp>
      <p:sp>
        <p:nvSpPr>
          <p:cNvPr id="5" name="Footer Placeholder 4">
            <a:extLst>
              <a:ext uri="{FF2B5EF4-FFF2-40B4-BE49-F238E27FC236}">
                <a16:creationId xmlns:a16="http://schemas.microsoft.com/office/drawing/2014/main" id="{09AFBDD3-0F36-3845-AE3B-6908C57AFB5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951A2F0B-FABF-CD49-9CA9-01743C34E79F}"/>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1339614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D87B-D472-F641-A6E6-9A0FF07DDFA0}"/>
              </a:ext>
            </a:extLst>
          </p:cNvPr>
          <p:cNvSpPr>
            <a:spLocks noGrp="1"/>
          </p:cNvSpPr>
          <p:nvPr>
            <p:ph type="title" sz="quarter"/>
          </p:nvPr>
        </p:nvSpPr>
        <p:spPr>
          <a:xfrm>
            <a:off x="812800" y="366184"/>
            <a:ext cx="14630400" cy="1524000"/>
          </a:xfr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E6AD68BD-F6EE-8245-951E-F762A01F64BD}"/>
              </a:ext>
            </a:extLst>
          </p:cNvPr>
          <p:cNvSpPr>
            <a:spLocks noGrp="1"/>
          </p:cNvSpPr>
          <p:nvPr>
            <p:ph sz="quarter" idx="1"/>
          </p:nvPr>
        </p:nvSpPr>
        <p:spPr>
          <a:xfrm>
            <a:off x="812800"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D367CC65-D6AD-974E-B143-05D48E316FA4}"/>
              </a:ext>
            </a:extLst>
          </p:cNvPr>
          <p:cNvSpPr>
            <a:spLocks noGrp="1"/>
          </p:cNvSpPr>
          <p:nvPr>
            <p:ph sz="quarter" idx="2"/>
          </p:nvPr>
        </p:nvSpPr>
        <p:spPr>
          <a:xfrm>
            <a:off x="8263467"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Content Placeholder 4">
            <a:extLst>
              <a:ext uri="{FF2B5EF4-FFF2-40B4-BE49-F238E27FC236}">
                <a16:creationId xmlns:a16="http://schemas.microsoft.com/office/drawing/2014/main" id="{C68DC669-128C-4A48-A78C-756F262654DD}"/>
              </a:ext>
            </a:extLst>
          </p:cNvPr>
          <p:cNvSpPr>
            <a:spLocks noGrp="1"/>
          </p:cNvSpPr>
          <p:nvPr>
            <p:ph sz="quarter" idx="3"/>
          </p:nvPr>
        </p:nvSpPr>
        <p:spPr>
          <a:xfrm>
            <a:off x="812800"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Content Placeholder 5">
            <a:extLst>
              <a:ext uri="{FF2B5EF4-FFF2-40B4-BE49-F238E27FC236}">
                <a16:creationId xmlns:a16="http://schemas.microsoft.com/office/drawing/2014/main" id="{525FFC98-E112-E043-B1D7-E55307220EE4}"/>
              </a:ext>
            </a:extLst>
          </p:cNvPr>
          <p:cNvSpPr>
            <a:spLocks noGrp="1"/>
          </p:cNvSpPr>
          <p:nvPr>
            <p:ph sz="quarter" idx="4"/>
          </p:nvPr>
        </p:nvSpPr>
        <p:spPr>
          <a:xfrm>
            <a:off x="8263467"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F8191FB-F0CA-474F-BC78-ED7792EE7563}"/>
              </a:ext>
            </a:extLst>
          </p:cNvPr>
          <p:cNvSpPr>
            <a:spLocks noGrp="1"/>
          </p:cNvSpPr>
          <p:nvPr>
            <p:ph type="dt" sz="half" idx="10"/>
          </p:nvPr>
        </p:nvSpPr>
        <p:spPr>
          <a:xfrm>
            <a:off x="812800" y="8331200"/>
            <a:ext cx="3793067" cy="609600"/>
          </a:xfrm>
        </p:spPr>
        <p:txBody>
          <a:bodyPr/>
          <a:lstStyle>
            <a:lvl1pPr>
              <a:defRPr/>
            </a:lvl1pPr>
          </a:lstStyle>
          <a:p>
            <a:endParaRPr lang="en-US" altLang="en-VN"/>
          </a:p>
        </p:txBody>
      </p:sp>
      <p:sp>
        <p:nvSpPr>
          <p:cNvPr id="8" name="Footer Placeholder 7">
            <a:extLst>
              <a:ext uri="{FF2B5EF4-FFF2-40B4-BE49-F238E27FC236}">
                <a16:creationId xmlns:a16="http://schemas.microsoft.com/office/drawing/2014/main" id="{DF8D8965-C383-B647-B73D-1559810881D9}"/>
              </a:ext>
            </a:extLst>
          </p:cNvPr>
          <p:cNvSpPr>
            <a:spLocks noGrp="1"/>
          </p:cNvSpPr>
          <p:nvPr>
            <p:ph type="ftr" sz="quarter" idx="11"/>
          </p:nvPr>
        </p:nvSpPr>
        <p:spPr>
          <a:xfrm>
            <a:off x="5554134" y="8331200"/>
            <a:ext cx="5147733" cy="609600"/>
          </a:xfrm>
        </p:spPr>
        <p:txBody>
          <a:bodyPr/>
          <a:lstStyle>
            <a:lvl1pPr>
              <a:defRPr/>
            </a:lvl1pPr>
          </a:lstStyle>
          <a:p>
            <a:endParaRPr lang="en-US" altLang="en-VN"/>
          </a:p>
        </p:txBody>
      </p:sp>
      <p:sp>
        <p:nvSpPr>
          <p:cNvPr id="9" name="Slide Number Placeholder 8">
            <a:extLst>
              <a:ext uri="{FF2B5EF4-FFF2-40B4-BE49-F238E27FC236}">
                <a16:creationId xmlns:a16="http://schemas.microsoft.com/office/drawing/2014/main" id="{4398340F-2247-674A-9F57-93053322FD74}"/>
              </a:ext>
            </a:extLst>
          </p:cNvPr>
          <p:cNvSpPr>
            <a:spLocks noGrp="1"/>
          </p:cNvSpPr>
          <p:nvPr>
            <p:ph type="sldNum" sz="quarter" idx="12"/>
          </p:nvPr>
        </p:nvSpPr>
        <p:spPr>
          <a:xfrm>
            <a:off x="11650133" y="8331200"/>
            <a:ext cx="3793067" cy="609600"/>
          </a:xfrm>
        </p:spPr>
        <p:txBody>
          <a:bodyPr/>
          <a:lstStyle>
            <a:lvl1pPr>
              <a:defRPr/>
            </a:lvl1pPr>
          </a:lstStyle>
          <a:p>
            <a:fld id="{4CE1D096-B7F3-1446-83B2-52A0C77AFB90}" type="slidenum">
              <a:rPr lang="en-US" altLang="en-VN"/>
              <a:pPr/>
              <a:t>‹#›</a:t>
            </a:fld>
            <a:endParaRPr lang="en-US" altLang="en-VN"/>
          </a:p>
        </p:txBody>
      </p:sp>
    </p:spTree>
    <p:extLst>
      <p:ext uri="{BB962C8B-B14F-4D97-AF65-F5344CB8AC3E}">
        <p14:creationId xmlns:p14="http://schemas.microsoft.com/office/powerpoint/2010/main" val="53646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A74C-B9A9-9546-93AB-D5D3AD1FC158}"/>
              </a:ext>
            </a:extLst>
          </p:cNvPr>
          <p:cNvSpPr>
            <a:spLocks noGrp="1"/>
          </p:cNvSpPr>
          <p:nvPr>
            <p:ph type="title"/>
          </p:nvPr>
        </p:nvSpPr>
        <p:spPr>
          <a:xfrm>
            <a:off x="812800" y="366184"/>
            <a:ext cx="14630400" cy="1524000"/>
          </a:xfr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BAA9713-28D0-534B-A94F-D83A73981146}"/>
              </a:ext>
            </a:extLst>
          </p:cNvPr>
          <p:cNvSpPr>
            <a:spLocks noGrp="1"/>
          </p:cNvSpPr>
          <p:nvPr>
            <p:ph sz="half" idx="1"/>
          </p:nvPr>
        </p:nvSpPr>
        <p:spPr>
          <a:xfrm>
            <a:off x="812800" y="2133600"/>
            <a:ext cx="7179733" cy="599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96172D0-DC31-0549-ABEF-6AF4083E4F95}"/>
              </a:ext>
            </a:extLst>
          </p:cNvPr>
          <p:cNvSpPr>
            <a:spLocks noGrp="1"/>
          </p:cNvSpPr>
          <p:nvPr>
            <p:ph sz="quarter" idx="2"/>
          </p:nvPr>
        </p:nvSpPr>
        <p:spPr>
          <a:xfrm>
            <a:off x="8263467"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Content Placeholder 4">
            <a:extLst>
              <a:ext uri="{FF2B5EF4-FFF2-40B4-BE49-F238E27FC236}">
                <a16:creationId xmlns:a16="http://schemas.microsoft.com/office/drawing/2014/main" id="{F213624C-F0E6-304E-8625-635A2A3DFF26}"/>
              </a:ext>
            </a:extLst>
          </p:cNvPr>
          <p:cNvSpPr>
            <a:spLocks noGrp="1"/>
          </p:cNvSpPr>
          <p:nvPr>
            <p:ph sz="quarter" idx="3"/>
          </p:nvPr>
        </p:nvSpPr>
        <p:spPr>
          <a:xfrm>
            <a:off x="8263467"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Date Placeholder 5">
            <a:extLst>
              <a:ext uri="{FF2B5EF4-FFF2-40B4-BE49-F238E27FC236}">
                <a16:creationId xmlns:a16="http://schemas.microsoft.com/office/drawing/2014/main" id="{C528A4DD-A584-9B4A-A081-91C79A5E6134}"/>
              </a:ext>
            </a:extLst>
          </p:cNvPr>
          <p:cNvSpPr>
            <a:spLocks noGrp="1"/>
          </p:cNvSpPr>
          <p:nvPr>
            <p:ph type="dt" sz="half" idx="10"/>
          </p:nvPr>
        </p:nvSpPr>
        <p:spPr>
          <a:xfrm>
            <a:off x="812800" y="8331200"/>
            <a:ext cx="3793067" cy="609600"/>
          </a:xfrm>
        </p:spPr>
        <p:txBody>
          <a:bodyPr/>
          <a:lstStyle>
            <a:lvl1pPr>
              <a:defRPr/>
            </a:lvl1pPr>
          </a:lstStyle>
          <a:p>
            <a:endParaRPr lang="en-US" altLang="en-VN"/>
          </a:p>
        </p:txBody>
      </p:sp>
      <p:sp>
        <p:nvSpPr>
          <p:cNvPr id="7" name="Footer Placeholder 6">
            <a:extLst>
              <a:ext uri="{FF2B5EF4-FFF2-40B4-BE49-F238E27FC236}">
                <a16:creationId xmlns:a16="http://schemas.microsoft.com/office/drawing/2014/main" id="{D7EC2155-35F0-E748-9598-400C99C51081}"/>
              </a:ext>
            </a:extLst>
          </p:cNvPr>
          <p:cNvSpPr>
            <a:spLocks noGrp="1"/>
          </p:cNvSpPr>
          <p:nvPr>
            <p:ph type="ftr" sz="quarter" idx="11"/>
          </p:nvPr>
        </p:nvSpPr>
        <p:spPr>
          <a:xfrm>
            <a:off x="5554134" y="8331200"/>
            <a:ext cx="5147733" cy="609600"/>
          </a:xfrm>
        </p:spPr>
        <p:txBody>
          <a:bodyPr/>
          <a:lstStyle>
            <a:lvl1pPr>
              <a:defRPr/>
            </a:lvl1pPr>
          </a:lstStyle>
          <a:p>
            <a:endParaRPr lang="en-US" altLang="en-VN"/>
          </a:p>
        </p:txBody>
      </p:sp>
      <p:sp>
        <p:nvSpPr>
          <p:cNvPr id="8" name="Slide Number Placeholder 7">
            <a:extLst>
              <a:ext uri="{FF2B5EF4-FFF2-40B4-BE49-F238E27FC236}">
                <a16:creationId xmlns:a16="http://schemas.microsoft.com/office/drawing/2014/main" id="{DC9B4CF0-7A4E-3C42-808D-09EF07516602}"/>
              </a:ext>
            </a:extLst>
          </p:cNvPr>
          <p:cNvSpPr>
            <a:spLocks noGrp="1"/>
          </p:cNvSpPr>
          <p:nvPr>
            <p:ph type="sldNum" sz="quarter" idx="12"/>
          </p:nvPr>
        </p:nvSpPr>
        <p:spPr>
          <a:xfrm>
            <a:off x="11650133" y="8331200"/>
            <a:ext cx="3793067" cy="609600"/>
          </a:xfrm>
        </p:spPr>
        <p:txBody>
          <a:bodyPr/>
          <a:lstStyle>
            <a:lvl1pPr>
              <a:defRPr/>
            </a:lvl1pPr>
          </a:lstStyle>
          <a:p>
            <a:fld id="{5AF3F77B-09AF-3E40-8758-12EAA7D3A17F}" type="slidenum">
              <a:rPr lang="en-US" altLang="en-VN"/>
              <a:pPr/>
              <a:t>‹#›</a:t>
            </a:fld>
            <a:endParaRPr lang="en-US" altLang="en-VN"/>
          </a:p>
        </p:txBody>
      </p:sp>
    </p:spTree>
    <p:extLst>
      <p:ext uri="{BB962C8B-B14F-4D97-AF65-F5344CB8AC3E}">
        <p14:creationId xmlns:p14="http://schemas.microsoft.com/office/powerpoint/2010/main" val="2992470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3" y="2840573"/>
            <a:ext cx="13817600" cy="1960033"/>
          </a:xfrm>
        </p:spPr>
        <p:txBody>
          <a:bodyPr/>
          <a:lstStyle/>
          <a:p>
            <a:r>
              <a:rPr lang="en-US"/>
              <a:t>Click to edit Master title style</a:t>
            </a:r>
          </a:p>
        </p:txBody>
      </p:sp>
      <p:sp>
        <p:nvSpPr>
          <p:cNvPr id="3" name="Subtitle 2"/>
          <p:cNvSpPr>
            <a:spLocks noGrp="1"/>
          </p:cNvSpPr>
          <p:nvPr>
            <p:ph type="subTitle" idx="1"/>
          </p:nvPr>
        </p:nvSpPr>
        <p:spPr>
          <a:xfrm>
            <a:off x="2438403" y="5181600"/>
            <a:ext cx="11379200" cy="2336800"/>
          </a:xfrm>
        </p:spPr>
        <p:txBody>
          <a:bodyPr/>
          <a:lstStyle>
            <a:lvl1pPr marL="0" indent="0" algn="ctr">
              <a:buNone/>
              <a:defRPr>
                <a:solidFill>
                  <a:schemeClr val="tx1">
                    <a:tint val="75000"/>
                  </a:schemeClr>
                </a:solidFill>
              </a:defRPr>
            </a:lvl1pPr>
            <a:lvl2pPr marL="812597" indent="0" algn="ctr">
              <a:buNone/>
              <a:defRPr>
                <a:solidFill>
                  <a:schemeClr val="tx1">
                    <a:tint val="75000"/>
                  </a:schemeClr>
                </a:solidFill>
              </a:defRPr>
            </a:lvl2pPr>
            <a:lvl3pPr marL="1625194" indent="0" algn="ctr">
              <a:buNone/>
              <a:defRPr>
                <a:solidFill>
                  <a:schemeClr val="tx1">
                    <a:tint val="75000"/>
                  </a:schemeClr>
                </a:solidFill>
              </a:defRPr>
            </a:lvl3pPr>
            <a:lvl4pPr marL="2437790" indent="0" algn="ctr">
              <a:buNone/>
              <a:defRPr>
                <a:solidFill>
                  <a:schemeClr val="tx1">
                    <a:tint val="75000"/>
                  </a:schemeClr>
                </a:solidFill>
              </a:defRPr>
            </a:lvl4pPr>
            <a:lvl5pPr marL="3250387" indent="0" algn="ctr">
              <a:buNone/>
              <a:defRPr>
                <a:solidFill>
                  <a:schemeClr val="tx1">
                    <a:tint val="75000"/>
                  </a:schemeClr>
                </a:solidFill>
              </a:defRPr>
            </a:lvl5pPr>
            <a:lvl6pPr marL="4062984" indent="0" algn="ctr">
              <a:buNone/>
              <a:defRPr>
                <a:solidFill>
                  <a:schemeClr val="tx1">
                    <a:tint val="75000"/>
                  </a:schemeClr>
                </a:solidFill>
              </a:defRPr>
            </a:lvl6pPr>
            <a:lvl7pPr marL="4875581" indent="0" algn="ctr">
              <a:buNone/>
              <a:defRPr>
                <a:solidFill>
                  <a:schemeClr val="tx1">
                    <a:tint val="75000"/>
                  </a:schemeClr>
                </a:solidFill>
              </a:defRPr>
            </a:lvl7pPr>
            <a:lvl8pPr marL="5688178" indent="0" algn="ctr">
              <a:buNone/>
              <a:defRPr>
                <a:solidFill>
                  <a:schemeClr val="tx1">
                    <a:tint val="75000"/>
                  </a:schemeClr>
                </a:solidFill>
              </a:defRPr>
            </a:lvl8pPr>
            <a:lvl9pPr marL="65007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67928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extLst>
      <p:ext uri="{BB962C8B-B14F-4D97-AF65-F5344CB8AC3E}">
        <p14:creationId xmlns:p14="http://schemas.microsoft.com/office/powerpoint/2010/main" val="140033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7538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5" y="5875870"/>
            <a:ext cx="13817600" cy="1816100"/>
          </a:xfrm>
        </p:spPr>
        <p:txBody>
          <a:bodyPr anchor="t"/>
          <a:lstStyle>
            <a:lvl1pPr algn="l">
              <a:defRPr sz="7198" b="1" cap="all"/>
            </a:lvl1pPr>
          </a:lstStyle>
          <a:p>
            <a:r>
              <a:rPr lang="en-US"/>
              <a:t>Click to edit Master title style</a:t>
            </a:r>
          </a:p>
        </p:txBody>
      </p:sp>
      <p:sp>
        <p:nvSpPr>
          <p:cNvPr id="3" name="Text Placeholder 2"/>
          <p:cNvSpPr>
            <a:spLocks noGrp="1"/>
          </p:cNvSpPr>
          <p:nvPr>
            <p:ph type="body" idx="1"/>
          </p:nvPr>
        </p:nvSpPr>
        <p:spPr>
          <a:xfrm>
            <a:off x="1284115" y="3875620"/>
            <a:ext cx="13817600" cy="2000249"/>
          </a:xfrm>
        </p:spPr>
        <p:txBody>
          <a:bodyPr anchor="b"/>
          <a:lstStyle>
            <a:lvl1pPr marL="0" indent="0">
              <a:buNone/>
              <a:defRPr sz="3599">
                <a:solidFill>
                  <a:schemeClr val="tx1">
                    <a:tint val="75000"/>
                  </a:schemeClr>
                </a:solidFill>
              </a:defRPr>
            </a:lvl1pPr>
            <a:lvl2pPr marL="812597" indent="0">
              <a:buNone/>
              <a:defRPr sz="3200">
                <a:solidFill>
                  <a:schemeClr val="tx1">
                    <a:tint val="75000"/>
                  </a:schemeClr>
                </a:solidFill>
              </a:defRPr>
            </a:lvl2pPr>
            <a:lvl3pPr marL="1625194" indent="0">
              <a:buNone/>
              <a:defRPr sz="2933">
                <a:solidFill>
                  <a:schemeClr val="tx1">
                    <a:tint val="75000"/>
                  </a:schemeClr>
                </a:solidFill>
              </a:defRPr>
            </a:lvl3pPr>
            <a:lvl4pPr marL="2437790" indent="0">
              <a:buNone/>
              <a:defRPr sz="2533">
                <a:solidFill>
                  <a:schemeClr val="tx1">
                    <a:tint val="75000"/>
                  </a:schemeClr>
                </a:solidFill>
              </a:defRPr>
            </a:lvl4pPr>
            <a:lvl5pPr marL="3250387" indent="0">
              <a:buNone/>
              <a:defRPr sz="2533">
                <a:solidFill>
                  <a:schemeClr val="tx1">
                    <a:tint val="75000"/>
                  </a:schemeClr>
                </a:solidFill>
              </a:defRPr>
            </a:lvl5pPr>
            <a:lvl6pPr marL="4062984" indent="0">
              <a:buNone/>
              <a:defRPr sz="2533">
                <a:solidFill>
                  <a:schemeClr val="tx1">
                    <a:tint val="75000"/>
                  </a:schemeClr>
                </a:solidFill>
              </a:defRPr>
            </a:lvl6pPr>
            <a:lvl7pPr marL="4875581" indent="0">
              <a:buNone/>
              <a:defRPr sz="2533">
                <a:solidFill>
                  <a:schemeClr val="tx1">
                    <a:tint val="75000"/>
                  </a:schemeClr>
                </a:solidFill>
              </a:defRPr>
            </a:lvl7pPr>
            <a:lvl8pPr marL="5688178" indent="0">
              <a:buNone/>
              <a:defRPr sz="2533">
                <a:solidFill>
                  <a:schemeClr val="tx1">
                    <a:tint val="75000"/>
                  </a:schemeClr>
                </a:solidFill>
              </a:defRPr>
            </a:lvl8pPr>
            <a:lvl9pPr marL="6500775" indent="0">
              <a:buNone/>
              <a:defRPr sz="25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19276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3" y="2133604"/>
            <a:ext cx="7179733" cy="6034617"/>
          </a:xfrm>
        </p:spPr>
        <p:txBody>
          <a:bodyPr/>
          <a:lstStyle>
            <a:lvl1pPr>
              <a:defRPr sz="5065"/>
            </a:lvl1pPr>
            <a:lvl2pPr>
              <a:defRPr sz="4265"/>
            </a:lvl2pPr>
            <a:lvl3pPr>
              <a:defRPr sz="3599"/>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3468" y="2133604"/>
            <a:ext cx="7179733" cy="6034617"/>
          </a:xfrm>
        </p:spPr>
        <p:txBody>
          <a:bodyPr/>
          <a:lstStyle>
            <a:lvl1pPr>
              <a:defRPr sz="5065"/>
            </a:lvl1pPr>
            <a:lvl2pPr>
              <a:defRPr sz="4265"/>
            </a:lvl2pPr>
            <a:lvl3pPr>
              <a:defRPr sz="3599"/>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15800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2" y="2046820"/>
            <a:ext cx="7182556" cy="853017"/>
          </a:xfrm>
        </p:spPr>
        <p:txBody>
          <a:bodyPr anchor="b"/>
          <a:lstStyle>
            <a:lvl1pPr marL="0" indent="0">
              <a:buNone/>
              <a:defRPr sz="4265" b="1"/>
            </a:lvl1pPr>
            <a:lvl2pPr marL="812597" indent="0">
              <a:buNone/>
              <a:defRPr sz="3599" b="1"/>
            </a:lvl2pPr>
            <a:lvl3pPr marL="1625194" indent="0">
              <a:buNone/>
              <a:defRPr sz="3200" b="1"/>
            </a:lvl3pPr>
            <a:lvl4pPr marL="2437790" indent="0">
              <a:buNone/>
              <a:defRPr sz="2933" b="1"/>
            </a:lvl4pPr>
            <a:lvl5pPr marL="3250387" indent="0">
              <a:buNone/>
              <a:defRPr sz="2933" b="1"/>
            </a:lvl5pPr>
            <a:lvl6pPr marL="4062984" indent="0">
              <a:buNone/>
              <a:defRPr sz="2933" b="1"/>
            </a:lvl6pPr>
            <a:lvl7pPr marL="4875581" indent="0">
              <a:buNone/>
              <a:defRPr sz="2933" b="1"/>
            </a:lvl7pPr>
            <a:lvl8pPr marL="5688178" indent="0">
              <a:buNone/>
              <a:defRPr sz="2933" b="1"/>
            </a:lvl8pPr>
            <a:lvl9pPr marL="6500775" indent="0">
              <a:buNone/>
              <a:defRPr sz="2933" b="1"/>
            </a:lvl9pPr>
          </a:lstStyle>
          <a:p>
            <a:pPr lvl="0"/>
            <a:r>
              <a:rPr lang="en-US"/>
              <a:t>Click to edit Master text styles</a:t>
            </a:r>
          </a:p>
        </p:txBody>
      </p:sp>
      <p:sp>
        <p:nvSpPr>
          <p:cNvPr id="4" name="Content Placeholder 3"/>
          <p:cNvSpPr>
            <a:spLocks noGrp="1"/>
          </p:cNvSpPr>
          <p:nvPr>
            <p:ph sz="half" idx="2"/>
          </p:nvPr>
        </p:nvSpPr>
        <p:spPr>
          <a:xfrm>
            <a:off x="812802" y="2899836"/>
            <a:ext cx="7182556" cy="5268384"/>
          </a:xfrm>
        </p:spPr>
        <p:txBody>
          <a:bodyPr/>
          <a:lstStyle>
            <a:lvl1pPr>
              <a:defRPr sz="4265"/>
            </a:lvl1pPr>
            <a:lvl2pPr>
              <a:defRPr sz="3599"/>
            </a:lvl2pPr>
            <a:lvl3pPr>
              <a:defRPr sz="320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32" y="2046820"/>
            <a:ext cx="7185377" cy="853017"/>
          </a:xfrm>
        </p:spPr>
        <p:txBody>
          <a:bodyPr anchor="b"/>
          <a:lstStyle>
            <a:lvl1pPr marL="0" indent="0">
              <a:buNone/>
              <a:defRPr sz="4265" b="1"/>
            </a:lvl1pPr>
            <a:lvl2pPr marL="812597" indent="0">
              <a:buNone/>
              <a:defRPr sz="3599" b="1"/>
            </a:lvl2pPr>
            <a:lvl3pPr marL="1625194" indent="0">
              <a:buNone/>
              <a:defRPr sz="3200" b="1"/>
            </a:lvl3pPr>
            <a:lvl4pPr marL="2437790" indent="0">
              <a:buNone/>
              <a:defRPr sz="2933" b="1"/>
            </a:lvl4pPr>
            <a:lvl5pPr marL="3250387" indent="0">
              <a:buNone/>
              <a:defRPr sz="2933" b="1"/>
            </a:lvl5pPr>
            <a:lvl6pPr marL="4062984" indent="0">
              <a:buNone/>
              <a:defRPr sz="2933" b="1"/>
            </a:lvl6pPr>
            <a:lvl7pPr marL="4875581" indent="0">
              <a:buNone/>
              <a:defRPr sz="2933" b="1"/>
            </a:lvl7pPr>
            <a:lvl8pPr marL="5688178" indent="0">
              <a:buNone/>
              <a:defRPr sz="2933" b="1"/>
            </a:lvl8pPr>
            <a:lvl9pPr marL="6500775" indent="0">
              <a:buNone/>
              <a:defRPr sz="2933" b="1"/>
            </a:lvl9pPr>
          </a:lstStyle>
          <a:p>
            <a:pPr lvl="0"/>
            <a:r>
              <a:rPr lang="en-US"/>
              <a:t>Click to edit Master text styles</a:t>
            </a:r>
          </a:p>
        </p:txBody>
      </p:sp>
      <p:sp>
        <p:nvSpPr>
          <p:cNvPr id="6" name="Content Placeholder 5"/>
          <p:cNvSpPr>
            <a:spLocks noGrp="1"/>
          </p:cNvSpPr>
          <p:nvPr>
            <p:ph sz="quarter" idx="4"/>
          </p:nvPr>
        </p:nvSpPr>
        <p:spPr>
          <a:xfrm>
            <a:off x="8257832" y="2899836"/>
            <a:ext cx="7185377" cy="5268384"/>
          </a:xfrm>
        </p:spPr>
        <p:txBody>
          <a:bodyPr/>
          <a:lstStyle>
            <a:lvl1pPr>
              <a:defRPr sz="4265"/>
            </a:lvl1pPr>
            <a:lvl2pPr>
              <a:defRPr sz="3599"/>
            </a:lvl2pPr>
            <a:lvl3pPr>
              <a:defRPr sz="320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173869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47729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519512" y="1375011"/>
            <a:ext cx="13216979" cy="5718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3" rIns="121887" bIns="60943"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7866743" y="8602532"/>
            <a:ext cx="522519" cy="2934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3" rIns="121887" bIns="60943"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6231468" y="8528304"/>
            <a:ext cx="3793067" cy="486833"/>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2171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799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4" y="364068"/>
            <a:ext cx="5348112" cy="1549401"/>
          </a:xfrm>
        </p:spPr>
        <p:txBody>
          <a:bodyPr anchor="b"/>
          <a:lstStyle>
            <a:lvl1pPr algn="l">
              <a:defRPr sz="3599" b="1"/>
            </a:lvl1pPr>
          </a:lstStyle>
          <a:p>
            <a:r>
              <a:rPr lang="en-US"/>
              <a:t>Click to edit Master title style</a:t>
            </a:r>
          </a:p>
        </p:txBody>
      </p:sp>
      <p:sp>
        <p:nvSpPr>
          <p:cNvPr id="3" name="Content Placeholder 2"/>
          <p:cNvSpPr>
            <a:spLocks noGrp="1"/>
          </p:cNvSpPr>
          <p:nvPr>
            <p:ph idx="1"/>
          </p:nvPr>
        </p:nvSpPr>
        <p:spPr>
          <a:xfrm>
            <a:off x="6355646" y="364073"/>
            <a:ext cx="9087556" cy="7804151"/>
          </a:xfrm>
        </p:spPr>
        <p:txBody>
          <a:bodyPr/>
          <a:lstStyle>
            <a:lvl1pPr>
              <a:defRPr sz="5732"/>
            </a:lvl1pPr>
            <a:lvl2pPr>
              <a:defRPr sz="5065"/>
            </a:lvl2pPr>
            <a:lvl3pPr>
              <a:defRPr sz="4265"/>
            </a:lvl3pPr>
            <a:lvl4pPr>
              <a:defRPr sz="3599"/>
            </a:lvl4pPr>
            <a:lvl5pPr>
              <a:defRPr sz="3599"/>
            </a:lvl5pPr>
            <a:lvl6pPr>
              <a:defRPr sz="3599"/>
            </a:lvl6pPr>
            <a:lvl7pPr>
              <a:defRPr sz="3599"/>
            </a:lvl7pPr>
            <a:lvl8pPr>
              <a:defRPr sz="3599"/>
            </a:lvl8pPr>
            <a:lvl9pPr>
              <a:defRPr sz="3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4" y="1913474"/>
            <a:ext cx="5348112" cy="6254751"/>
          </a:xfrm>
        </p:spPr>
        <p:txBody>
          <a:bodyPr/>
          <a:lstStyle>
            <a:lvl1pPr marL="0" indent="0">
              <a:buNone/>
              <a:defRPr sz="2533"/>
            </a:lvl1pPr>
            <a:lvl2pPr marL="812597" indent="0">
              <a:buNone/>
              <a:defRPr sz="2133"/>
            </a:lvl2pPr>
            <a:lvl3pPr marL="1625194" indent="0">
              <a:buNone/>
              <a:defRPr sz="1867"/>
            </a:lvl3pPr>
            <a:lvl4pPr marL="2437790" indent="0">
              <a:buNone/>
              <a:defRPr sz="1600"/>
            </a:lvl4pPr>
            <a:lvl5pPr marL="3250387" indent="0">
              <a:buNone/>
              <a:defRPr sz="1600"/>
            </a:lvl5pPr>
            <a:lvl6pPr marL="4062984" indent="0">
              <a:buNone/>
              <a:defRPr sz="1600"/>
            </a:lvl6pPr>
            <a:lvl7pPr marL="4875581" indent="0">
              <a:buNone/>
              <a:defRPr sz="1600"/>
            </a:lvl7pPr>
            <a:lvl8pPr marL="5688178" indent="0">
              <a:buNone/>
              <a:defRPr sz="1600"/>
            </a:lvl8pPr>
            <a:lvl9pPr marL="65007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8062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89" y="6400803"/>
            <a:ext cx="9753600" cy="755652"/>
          </a:xfrm>
        </p:spPr>
        <p:txBody>
          <a:bodyPr anchor="b"/>
          <a:lstStyle>
            <a:lvl1pPr algn="l">
              <a:defRPr sz="3599" b="1"/>
            </a:lvl1pPr>
          </a:lstStyle>
          <a:p>
            <a:r>
              <a:rPr lang="en-US"/>
              <a:t>Click to edit Master title style</a:t>
            </a:r>
          </a:p>
        </p:txBody>
      </p:sp>
      <p:sp>
        <p:nvSpPr>
          <p:cNvPr id="3" name="Picture Placeholder 2"/>
          <p:cNvSpPr>
            <a:spLocks noGrp="1"/>
          </p:cNvSpPr>
          <p:nvPr>
            <p:ph type="pic" idx="1"/>
          </p:nvPr>
        </p:nvSpPr>
        <p:spPr>
          <a:xfrm>
            <a:off x="3186289" y="817036"/>
            <a:ext cx="9753600" cy="5486400"/>
          </a:xfrm>
        </p:spPr>
        <p:txBody>
          <a:bodyPr/>
          <a:lstStyle>
            <a:lvl1pPr marL="0" indent="0">
              <a:buNone/>
              <a:defRPr sz="5732"/>
            </a:lvl1pPr>
            <a:lvl2pPr marL="812597" indent="0">
              <a:buNone/>
              <a:defRPr sz="5065"/>
            </a:lvl2pPr>
            <a:lvl3pPr marL="1625194" indent="0">
              <a:buNone/>
              <a:defRPr sz="4265"/>
            </a:lvl3pPr>
            <a:lvl4pPr marL="2437790" indent="0">
              <a:buNone/>
              <a:defRPr sz="3599"/>
            </a:lvl4pPr>
            <a:lvl5pPr marL="3250387" indent="0">
              <a:buNone/>
              <a:defRPr sz="3599"/>
            </a:lvl5pPr>
            <a:lvl6pPr marL="4062984" indent="0">
              <a:buNone/>
              <a:defRPr sz="3599"/>
            </a:lvl6pPr>
            <a:lvl7pPr marL="4875581" indent="0">
              <a:buNone/>
              <a:defRPr sz="3599"/>
            </a:lvl7pPr>
            <a:lvl8pPr marL="5688178" indent="0">
              <a:buNone/>
              <a:defRPr sz="3599"/>
            </a:lvl8pPr>
            <a:lvl9pPr marL="6500775" indent="0">
              <a:buNone/>
              <a:defRPr sz="3599"/>
            </a:lvl9pPr>
          </a:lstStyle>
          <a:p>
            <a:endParaRPr lang="en-US" dirty="0"/>
          </a:p>
        </p:txBody>
      </p:sp>
      <p:sp>
        <p:nvSpPr>
          <p:cNvPr id="4" name="Text Placeholder 3"/>
          <p:cNvSpPr>
            <a:spLocks noGrp="1"/>
          </p:cNvSpPr>
          <p:nvPr>
            <p:ph type="body" sz="half" idx="2"/>
          </p:nvPr>
        </p:nvSpPr>
        <p:spPr>
          <a:xfrm>
            <a:off x="3186289" y="7156455"/>
            <a:ext cx="9753600" cy="1073151"/>
          </a:xfrm>
        </p:spPr>
        <p:txBody>
          <a:bodyPr/>
          <a:lstStyle>
            <a:lvl1pPr marL="0" indent="0">
              <a:buNone/>
              <a:defRPr sz="2533"/>
            </a:lvl1pPr>
            <a:lvl2pPr marL="812597" indent="0">
              <a:buNone/>
              <a:defRPr sz="2133"/>
            </a:lvl2pPr>
            <a:lvl3pPr marL="1625194" indent="0">
              <a:buNone/>
              <a:defRPr sz="1867"/>
            </a:lvl3pPr>
            <a:lvl4pPr marL="2437790" indent="0">
              <a:buNone/>
              <a:defRPr sz="1600"/>
            </a:lvl4pPr>
            <a:lvl5pPr marL="3250387" indent="0">
              <a:buNone/>
              <a:defRPr sz="1600"/>
            </a:lvl5pPr>
            <a:lvl6pPr marL="4062984" indent="0">
              <a:buNone/>
              <a:defRPr sz="1600"/>
            </a:lvl6pPr>
            <a:lvl7pPr marL="4875581" indent="0">
              <a:buNone/>
              <a:defRPr sz="1600"/>
            </a:lvl7pPr>
            <a:lvl8pPr marL="5688178" indent="0">
              <a:buNone/>
              <a:defRPr sz="1600"/>
            </a:lvl8pPr>
            <a:lvl9pPr marL="65007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3851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61474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C7B9D0"/>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extLst>
      <p:ext uri="{BB962C8B-B14F-4D97-AF65-F5344CB8AC3E}">
        <p14:creationId xmlns:p14="http://schemas.microsoft.com/office/powerpoint/2010/main" val="166044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1" y="366188"/>
            <a:ext cx="36576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3" y="366188"/>
            <a:ext cx="10701867"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97575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976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9E240B7A-CA97-471B-A8EA-51F8DFCCDE1A}"/>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D9F4A35A-8EA5-4ED4-AC29-7024DCF2312E}"/>
              </a:ext>
            </a:extLst>
          </p:cNvPr>
          <p:cNvSpPr>
            <a:spLocks noChangeArrowheads="1"/>
          </p:cNvSpPr>
          <p:nvPr/>
        </p:nvSpPr>
        <p:spPr bwMode="white">
          <a:xfrm>
            <a:off x="15985067" y="4233"/>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7B9F2371-75A2-41C5-884A-3A974580C695}"/>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FC5F7560-99D4-4ADE-987D-76FD55BD80B9}"/>
              </a:ext>
            </a:extLst>
          </p:cNvPr>
          <p:cNvSpPr>
            <a:spLocks noChangeArrowheads="1"/>
          </p:cNvSpPr>
          <p:nvPr/>
        </p:nvSpPr>
        <p:spPr bwMode="white">
          <a:xfrm>
            <a:off x="0" y="0"/>
            <a:ext cx="16256000" cy="33528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ABF5FD80-18C6-4D4F-879E-A809A9F5A7AF}"/>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Straight Connector 10">
            <a:extLst>
              <a:ext uri="{FF2B5EF4-FFF2-40B4-BE49-F238E27FC236}">
                <a16:creationId xmlns:a16="http://schemas.microsoft.com/office/drawing/2014/main" id="{50F96200-3BC7-4787-9EA4-1400C08E99C6}"/>
              </a:ext>
            </a:extLst>
          </p:cNvPr>
          <p:cNvSpPr>
            <a:spLocks noChangeShapeType="1"/>
          </p:cNvSpPr>
          <p:nvPr/>
        </p:nvSpPr>
        <p:spPr bwMode="auto">
          <a:xfrm>
            <a:off x="276579" y="32258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2" name="Rectangle 11">
            <a:extLst>
              <a:ext uri="{FF2B5EF4-FFF2-40B4-BE49-F238E27FC236}">
                <a16:creationId xmlns:a16="http://schemas.microsoft.com/office/drawing/2014/main" id="{898DC64D-6454-4DFC-A2C5-EE54CDDD95AD}"/>
              </a:ext>
            </a:extLst>
          </p:cNvPr>
          <p:cNvSpPr>
            <a:spLocks noChangeArrowheads="1"/>
          </p:cNvSpPr>
          <p:nvPr/>
        </p:nvSpPr>
        <p:spPr bwMode="auto">
          <a:xfrm>
            <a:off x="270934" y="203200"/>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3" name="Oval 12">
            <a:extLst>
              <a:ext uri="{FF2B5EF4-FFF2-40B4-BE49-F238E27FC236}">
                <a16:creationId xmlns:a16="http://schemas.microsoft.com/office/drawing/2014/main" id="{E061826E-CCBE-42C5-9B64-FD62DD4EA6C1}"/>
              </a:ext>
            </a:extLst>
          </p:cNvPr>
          <p:cNvSpPr/>
          <p:nvPr/>
        </p:nvSpPr>
        <p:spPr>
          <a:xfrm>
            <a:off x="7586134" y="28194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F2F50C39-4BEC-4B4A-A34A-A3709ED148FB}"/>
              </a:ext>
            </a:extLst>
          </p:cNvPr>
          <p:cNvSpPr/>
          <p:nvPr/>
        </p:nvSpPr>
        <p:spPr>
          <a:xfrm>
            <a:off x="7755467" y="2946400"/>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9" name="Subtitle 8"/>
          <p:cNvSpPr>
            <a:spLocks noGrp="1"/>
          </p:cNvSpPr>
          <p:nvPr>
            <p:ph type="subTitle" idx="1"/>
          </p:nvPr>
        </p:nvSpPr>
        <p:spPr>
          <a:xfrm>
            <a:off x="2438400" y="3759200"/>
            <a:ext cx="11379200" cy="2336800"/>
          </a:xfrm>
        </p:spPr>
        <p:txBody>
          <a:bodyPr/>
          <a:lstStyle>
            <a:lvl1pPr marL="0" indent="0" algn="ctr">
              <a:buNone/>
              <a:defRPr sz="2133" b="1" cap="all" spc="333" baseline="0">
                <a:solidFill>
                  <a:schemeClr val="tx2"/>
                </a:solidFill>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lang="en-US"/>
              <a:t>Click to edit Master subtitle style</a:t>
            </a:r>
          </a:p>
        </p:txBody>
      </p:sp>
      <p:sp>
        <p:nvSpPr>
          <p:cNvPr id="8" name="Title 7"/>
          <p:cNvSpPr>
            <a:spLocks noGrp="1"/>
          </p:cNvSpPr>
          <p:nvPr>
            <p:ph type="ctrTitle"/>
          </p:nvPr>
        </p:nvSpPr>
        <p:spPr>
          <a:xfrm>
            <a:off x="1219200" y="508000"/>
            <a:ext cx="13817600" cy="2336800"/>
          </a:xfrm>
        </p:spPr>
        <p:txBody>
          <a:bodyPr/>
          <a:lstStyle>
            <a:lvl1pPr>
              <a:defRPr sz="5600">
                <a:solidFill>
                  <a:schemeClr val="accent1"/>
                </a:solidFill>
              </a:defRPr>
            </a:lvl1pPr>
          </a:lstStyle>
          <a:p>
            <a:r>
              <a:rPr lang="en-US"/>
              <a:t>Click to edit Master title style</a:t>
            </a:r>
          </a:p>
        </p:txBody>
      </p:sp>
      <p:sp>
        <p:nvSpPr>
          <p:cNvPr id="15" name="Date Placeholder 27">
            <a:extLst>
              <a:ext uri="{FF2B5EF4-FFF2-40B4-BE49-F238E27FC236}">
                <a16:creationId xmlns:a16="http://schemas.microsoft.com/office/drawing/2014/main" id="{A125074C-C30D-4810-8EFE-AC7079D50BD7}"/>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1E05AA6D-28AC-46B5-B977-4477624F4FF5}" type="datetimeFigureOut">
              <a:rPr lang="en-US"/>
              <a:pPr>
                <a:defRPr/>
              </a:pPr>
              <a:t>9/18/2023</a:t>
            </a:fld>
            <a:endParaRPr lang="en-US"/>
          </a:p>
        </p:txBody>
      </p:sp>
      <p:sp>
        <p:nvSpPr>
          <p:cNvPr id="16" name="Footer Placeholder 16">
            <a:extLst>
              <a:ext uri="{FF2B5EF4-FFF2-40B4-BE49-F238E27FC236}">
                <a16:creationId xmlns:a16="http://schemas.microsoft.com/office/drawing/2014/main" id="{AAFD94F9-FCF3-4209-A0E0-FF15CDC2A2A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7" name="Slide Number Placeholder 28">
            <a:extLst>
              <a:ext uri="{FF2B5EF4-FFF2-40B4-BE49-F238E27FC236}">
                <a16:creationId xmlns:a16="http://schemas.microsoft.com/office/drawing/2014/main" id="{697EB540-8FA6-479A-89E1-45103D855C21}"/>
              </a:ext>
            </a:extLst>
          </p:cNvPr>
          <p:cNvSpPr>
            <a:spLocks noGrp="1"/>
          </p:cNvSpPr>
          <p:nvPr>
            <p:ph type="sldNum" sz="quarter" idx="12"/>
          </p:nvPr>
        </p:nvSpPr>
        <p:spPr>
          <a:xfrm>
            <a:off x="7721600" y="2931586"/>
            <a:ext cx="812800" cy="588433"/>
          </a:xfrm>
        </p:spPr>
        <p:txBody>
          <a:bodyPr/>
          <a:lstStyle>
            <a:lvl1pPr>
              <a:defRPr b="1">
                <a:latin typeface="Times New Roman" panose="02020603050405020304" pitchFamily="18" charset="0"/>
              </a:defRPr>
            </a:lvl1pPr>
          </a:lstStyle>
          <a:p>
            <a:fld id="{59AC29BF-2D12-4387-B5F9-FF12324A86B3}" type="slidenum">
              <a:rPr lang="en-US" altLang="vi-VN"/>
              <a:pPr/>
              <a:t>‹#›</a:t>
            </a:fld>
            <a:endParaRPr lang="en-US" altLang="vi-VN"/>
          </a:p>
        </p:txBody>
      </p:sp>
    </p:spTree>
    <p:extLst>
      <p:ext uri="{BB962C8B-B14F-4D97-AF65-F5344CB8AC3E}">
        <p14:creationId xmlns:p14="http://schemas.microsoft.com/office/powerpoint/2010/main" val="44851885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536448" y="2036064"/>
            <a:ext cx="15118080" cy="60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78CCE-555D-41C1-BB67-6EF553CA92ED}"/>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68832FE4-941A-4EA1-8455-2315B24C11AC}" type="datetimeFigureOut">
              <a:rPr lang="en-US"/>
              <a:pPr>
                <a:defRPr/>
              </a:pPr>
              <a:t>9/18/2023</a:t>
            </a:fld>
            <a:endParaRPr lang="en-US"/>
          </a:p>
        </p:txBody>
      </p:sp>
      <p:sp>
        <p:nvSpPr>
          <p:cNvPr id="5" name="Footer Placeholder 4">
            <a:extLst>
              <a:ext uri="{FF2B5EF4-FFF2-40B4-BE49-F238E27FC236}">
                <a16:creationId xmlns:a16="http://schemas.microsoft.com/office/drawing/2014/main" id="{0AA65952-0BF5-4833-B41F-67396F27738C}"/>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D8A66257-C062-48C2-A1A0-7D24D30FAF0B}"/>
              </a:ext>
            </a:extLst>
          </p:cNvPr>
          <p:cNvSpPr>
            <a:spLocks noGrp="1"/>
          </p:cNvSpPr>
          <p:nvPr>
            <p:ph type="sldNum" sz="quarter" idx="12"/>
          </p:nvPr>
        </p:nvSpPr>
        <p:spPr>
          <a:xfrm>
            <a:off x="7755467" y="1369486"/>
            <a:ext cx="812800" cy="588433"/>
          </a:xfrm>
        </p:spPr>
        <p:txBody>
          <a:bodyPr/>
          <a:lstStyle>
            <a:lvl1pPr>
              <a:defRPr b="1">
                <a:latin typeface="Times New Roman" panose="02020603050405020304" pitchFamily="18" charset="0"/>
              </a:defRPr>
            </a:lvl1pPr>
          </a:lstStyle>
          <a:p>
            <a:fld id="{C818BC82-40AA-44A7-B640-62F1ED40DD97}" type="slidenum">
              <a:rPr lang="en-US" altLang="vi-VN"/>
              <a:pPr/>
              <a:t>‹#›</a:t>
            </a:fld>
            <a:endParaRPr lang="en-US" altLang="vi-VN"/>
          </a:p>
        </p:txBody>
      </p:sp>
    </p:spTree>
    <p:extLst>
      <p:ext uri="{BB962C8B-B14F-4D97-AF65-F5344CB8AC3E}">
        <p14:creationId xmlns:p14="http://schemas.microsoft.com/office/powerpoint/2010/main" val="2667138184"/>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F9094BED-E924-468F-B954-61A81C5259CF}"/>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976CC911-972D-4984-BF74-BAFE7CC3E394}"/>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F31E37F7-0A01-4DBF-852C-12B46876D645}"/>
              </a:ext>
            </a:extLst>
          </p:cNvPr>
          <p:cNvSpPr>
            <a:spLocks noChangeArrowheads="1"/>
          </p:cNvSpPr>
          <p:nvPr/>
        </p:nvSpPr>
        <p:spPr bwMode="white">
          <a:xfrm>
            <a:off x="0" y="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A75A9036-B876-4E73-85B7-DBAC2B116F7C}"/>
              </a:ext>
            </a:extLst>
          </p:cNvPr>
          <p:cNvSpPr>
            <a:spLocks noChangeArrowheads="1"/>
          </p:cNvSpPr>
          <p:nvPr/>
        </p:nvSpPr>
        <p:spPr bwMode="white">
          <a:xfrm>
            <a:off x="15985067" y="2540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25">
            <a:extLst>
              <a:ext uri="{FF2B5EF4-FFF2-40B4-BE49-F238E27FC236}">
                <a16:creationId xmlns:a16="http://schemas.microsoft.com/office/drawing/2014/main" id="{089A3507-CADC-452F-9A0E-4E2492538844}"/>
              </a:ext>
            </a:extLst>
          </p:cNvPr>
          <p:cNvSpPr>
            <a:spLocks noChangeArrowheads="1"/>
          </p:cNvSpPr>
          <p:nvPr/>
        </p:nvSpPr>
        <p:spPr bwMode="white">
          <a:xfrm>
            <a:off x="270934" y="3048000"/>
            <a:ext cx="15702844" cy="406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6">
            <a:extLst>
              <a:ext uri="{FF2B5EF4-FFF2-40B4-BE49-F238E27FC236}">
                <a16:creationId xmlns:a16="http://schemas.microsoft.com/office/drawing/2014/main" id="{2BF03229-99EE-413D-83A0-DEA6F1FEB500}"/>
              </a:ext>
            </a:extLst>
          </p:cNvPr>
          <p:cNvSpPr>
            <a:spLocks noChangeArrowheads="1"/>
          </p:cNvSpPr>
          <p:nvPr/>
        </p:nvSpPr>
        <p:spPr bwMode="auto">
          <a:xfrm>
            <a:off x="276579" y="190500"/>
            <a:ext cx="15702844" cy="2853267"/>
          </a:xfrm>
          <a:prstGeom prst="rect">
            <a:avLst/>
          </a:prstGeom>
          <a:solidFill>
            <a:schemeClr val="accent1"/>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D45C9FD5-851C-43E9-8BE7-2DF66B751C8F}"/>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Rectangle 10">
            <a:extLst>
              <a:ext uri="{FF2B5EF4-FFF2-40B4-BE49-F238E27FC236}">
                <a16:creationId xmlns:a16="http://schemas.microsoft.com/office/drawing/2014/main" id="{960A26AD-D420-44D6-BB7E-8F92F9F9F8E1}"/>
              </a:ext>
            </a:extLst>
          </p:cNvPr>
          <p:cNvSpPr>
            <a:spLocks noChangeArrowheads="1"/>
          </p:cNvSpPr>
          <p:nvPr/>
        </p:nvSpPr>
        <p:spPr bwMode="auto">
          <a:xfrm>
            <a:off x="270934" y="203200"/>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2" name="Straight Connector 11">
            <a:extLst>
              <a:ext uri="{FF2B5EF4-FFF2-40B4-BE49-F238E27FC236}">
                <a16:creationId xmlns:a16="http://schemas.microsoft.com/office/drawing/2014/main" id="{ED50DF45-BD20-427E-905C-2C86E7555097}"/>
              </a:ext>
            </a:extLst>
          </p:cNvPr>
          <p:cNvSpPr>
            <a:spLocks noChangeShapeType="1"/>
          </p:cNvSpPr>
          <p:nvPr/>
        </p:nvSpPr>
        <p:spPr bwMode="auto">
          <a:xfrm>
            <a:off x="270934" y="32512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3" name="Oval 12">
            <a:extLst>
              <a:ext uri="{FF2B5EF4-FFF2-40B4-BE49-F238E27FC236}">
                <a16:creationId xmlns:a16="http://schemas.microsoft.com/office/drawing/2014/main" id="{A5F476EC-68D7-4533-BCB3-A7BFC54A198A}"/>
              </a:ext>
            </a:extLst>
          </p:cNvPr>
          <p:cNvSpPr/>
          <p:nvPr/>
        </p:nvSpPr>
        <p:spPr>
          <a:xfrm>
            <a:off x="7586134" y="28194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987DBB26-658D-441A-AD7A-CB684AFE5ECB}"/>
              </a:ext>
            </a:extLst>
          </p:cNvPr>
          <p:cNvSpPr/>
          <p:nvPr/>
        </p:nvSpPr>
        <p:spPr>
          <a:xfrm>
            <a:off x="7755467" y="2946400"/>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3" name="Text Placeholder 2"/>
          <p:cNvSpPr>
            <a:spLocks noGrp="1"/>
          </p:cNvSpPr>
          <p:nvPr>
            <p:ph type="body" idx="1"/>
          </p:nvPr>
        </p:nvSpPr>
        <p:spPr>
          <a:xfrm>
            <a:off x="2432758" y="3657601"/>
            <a:ext cx="11520309" cy="2230967"/>
          </a:xfrm>
        </p:spPr>
        <p:txBody>
          <a:bodyPr/>
          <a:lstStyle>
            <a:lvl1pPr marL="0" indent="0" algn="ctr">
              <a:buNone/>
              <a:defRPr sz="2133" b="1" cap="all" spc="333" baseline="0">
                <a:solidFill>
                  <a:schemeClr val="tx2"/>
                </a:solidFill>
              </a:defRPr>
            </a:lvl1pPr>
            <a:lvl2pPr>
              <a:buNone/>
              <a:defRPr sz="2400">
                <a:solidFill>
                  <a:schemeClr val="tx1">
                    <a:tint val="75000"/>
                  </a:schemeClr>
                </a:solidFill>
              </a:defRPr>
            </a:lvl2pPr>
            <a:lvl3pPr>
              <a:buNone/>
              <a:defRPr sz="2133">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284112" y="711200"/>
            <a:ext cx="13817600" cy="2032000"/>
          </a:xfrm>
        </p:spPr>
        <p:txBody>
          <a:bodyPr/>
          <a:lstStyle>
            <a:lvl1pPr algn="ctr">
              <a:buNone/>
              <a:defRPr sz="560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a16="http://schemas.microsoft.com/office/drawing/2014/main" id="{1D969A48-E23F-4222-BEED-ECC2768E8611}"/>
              </a:ext>
            </a:extLst>
          </p:cNvPr>
          <p:cNvSpPr>
            <a:spLocks noGrp="1"/>
          </p:cNvSpPr>
          <p:nvPr>
            <p:ph type="ftr" sz="quarter" idx="10"/>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6" name="Date Placeholder 3">
            <a:extLst>
              <a:ext uri="{FF2B5EF4-FFF2-40B4-BE49-F238E27FC236}">
                <a16:creationId xmlns:a16="http://schemas.microsoft.com/office/drawing/2014/main" id="{18440C8E-BB88-4519-918E-1D6BE74AB51B}"/>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617263BE-BA53-49BC-BC99-8C37275296E7}" type="datetimeFigureOut">
              <a:rPr lang="en-US"/>
              <a:pPr>
                <a:defRPr/>
              </a:pPr>
              <a:t>9/18/2023</a:t>
            </a:fld>
            <a:endParaRPr lang="en-US"/>
          </a:p>
        </p:txBody>
      </p:sp>
      <p:sp>
        <p:nvSpPr>
          <p:cNvPr id="17" name="Slide Number Placeholder 5">
            <a:extLst>
              <a:ext uri="{FF2B5EF4-FFF2-40B4-BE49-F238E27FC236}">
                <a16:creationId xmlns:a16="http://schemas.microsoft.com/office/drawing/2014/main" id="{98CA2BE8-CFF6-480F-A485-520A94AD2344}"/>
              </a:ext>
            </a:extLst>
          </p:cNvPr>
          <p:cNvSpPr>
            <a:spLocks noGrp="1"/>
          </p:cNvSpPr>
          <p:nvPr>
            <p:ph type="sldNum" sz="quarter" idx="12"/>
          </p:nvPr>
        </p:nvSpPr>
        <p:spPr>
          <a:xfrm>
            <a:off x="7721600" y="2931586"/>
            <a:ext cx="812800" cy="588433"/>
          </a:xfrm>
        </p:spPr>
        <p:txBody>
          <a:bodyPr/>
          <a:lstStyle>
            <a:lvl1pPr>
              <a:defRPr b="1">
                <a:latin typeface="Times New Roman" panose="02020603050405020304" pitchFamily="18" charset="0"/>
              </a:defRPr>
            </a:lvl1pPr>
          </a:lstStyle>
          <a:p>
            <a:fld id="{27C5031F-A968-4E14-ACD4-F04CA23B3CF1}" type="slidenum">
              <a:rPr lang="en-US" altLang="vi-VN"/>
              <a:pPr/>
              <a:t>‹#›</a:t>
            </a:fld>
            <a:endParaRPr lang="en-US" altLang="vi-VN"/>
          </a:p>
        </p:txBody>
      </p:sp>
    </p:spTree>
    <p:extLst>
      <p:ext uri="{BB962C8B-B14F-4D97-AF65-F5344CB8AC3E}">
        <p14:creationId xmlns:p14="http://schemas.microsoft.com/office/powerpoint/2010/main" val="1249434995"/>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19">
            <a:extLst>
              <a:ext uri="{FF2B5EF4-FFF2-40B4-BE49-F238E27FC236}">
                <a16:creationId xmlns:a16="http://schemas.microsoft.com/office/drawing/2014/main" id="{98A6B83F-B14F-4A46-A6D5-BA4B4DD375B8}"/>
              </a:ext>
            </a:extLst>
          </p:cNvPr>
          <p:cNvSpPr>
            <a:spLocks noChangeShapeType="1"/>
          </p:cNvSpPr>
          <p:nvPr/>
        </p:nvSpPr>
        <p:spPr bwMode="auto">
          <a:xfrm flipV="1">
            <a:off x="8111068" y="2101851"/>
            <a:ext cx="16933" cy="6424083"/>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2400"/>
          </a:p>
        </p:txBody>
      </p:sp>
      <p:sp>
        <p:nvSpPr>
          <p:cNvPr id="2" name="Title 1"/>
          <p:cNvSpPr>
            <a:spLocks noGrp="1"/>
          </p:cNvSpPr>
          <p:nvPr>
            <p:ph type="title"/>
          </p:nvPr>
        </p:nvSpPr>
        <p:spPr>
          <a:xfrm>
            <a:off x="536448" y="304800"/>
            <a:ext cx="15172267" cy="1011936"/>
          </a:xfrm>
        </p:spPr>
        <p:txBody>
          <a:bodyPr/>
          <a:lstStyle/>
          <a:p>
            <a:r>
              <a:rPr lang="en-US"/>
              <a:t>Click to edit Master title style</a:t>
            </a:r>
          </a:p>
        </p:txBody>
      </p:sp>
      <p:sp>
        <p:nvSpPr>
          <p:cNvPr id="10" name="Content Placeholder 9"/>
          <p:cNvSpPr>
            <a:spLocks noGrp="1"/>
          </p:cNvSpPr>
          <p:nvPr>
            <p:ph sz="half" idx="1"/>
          </p:nvPr>
        </p:nvSpPr>
        <p:spPr>
          <a:xfrm>
            <a:off x="536448" y="1828800"/>
            <a:ext cx="7179733" cy="6242304"/>
          </a:xfrm>
        </p:spPr>
        <p:txBody>
          <a:bodyPr/>
          <a:lstStyle>
            <a:lvl1pPr>
              <a:defRPr sz="33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8534400" y="1828800"/>
            <a:ext cx="7179733" cy="6242304"/>
          </a:xfrm>
        </p:spPr>
        <p:txBody>
          <a:bodyPr/>
          <a:lstStyle>
            <a:lvl1pPr>
              <a:defRPr sz="33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CC083EE3-48C6-4BF5-8732-BFE56B71E444}"/>
              </a:ext>
            </a:extLst>
          </p:cNvPr>
          <p:cNvSpPr>
            <a:spLocks noGrp="1"/>
          </p:cNvSpPr>
          <p:nvPr>
            <p:ph type="dt" sz="half" idx="10"/>
          </p:nvPr>
        </p:nvSpPr>
        <p:spPr>
          <a:xfrm>
            <a:off x="10295469" y="8547102"/>
            <a:ext cx="5413023" cy="486833"/>
          </a:xfrm>
        </p:spPr>
        <p:txBody>
          <a:bodyPr/>
          <a:lstStyle>
            <a:lvl1pPr fontAlgn="base">
              <a:spcBef>
                <a:spcPct val="0"/>
              </a:spcBef>
              <a:spcAft>
                <a:spcPct val="0"/>
              </a:spcAft>
              <a:defRPr b="1">
                <a:latin typeface="Times New Roman" pitchFamily="18" charset="0"/>
              </a:defRPr>
            </a:lvl1pPr>
          </a:lstStyle>
          <a:p>
            <a:pPr>
              <a:defRPr/>
            </a:pPr>
            <a:fld id="{4CC6D338-A6E9-4711-A6CD-58C77BE7CC4B}" type="datetimeFigureOut">
              <a:rPr lang="en-US"/>
              <a:pPr>
                <a:defRPr/>
              </a:pPr>
              <a:t>9/18/2023</a:t>
            </a:fld>
            <a:endParaRPr lang="en-US"/>
          </a:p>
        </p:txBody>
      </p:sp>
      <p:sp>
        <p:nvSpPr>
          <p:cNvPr id="7" name="Footer Placeholder 5">
            <a:extLst>
              <a:ext uri="{FF2B5EF4-FFF2-40B4-BE49-F238E27FC236}">
                <a16:creationId xmlns:a16="http://schemas.microsoft.com/office/drawing/2014/main" id="{8D685010-1F27-4817-A2B6-0038C5993F97}"/>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8" name="Slide Number Placeholder 6">
            <a:extLst>
              <a:ext uri="{FF2B5EF4-FFF2-40B4-BE49-F238E27FC236}">
                <a16:creationId xmlns:a16="http://schemas.microsoft.com/office/drawing/2014/main" id="{FF921CA7-EE45-4B2B-A4F7-DDF02C9A6CFB}"/>
              </a:ext>
            </a:extLst>
          </p:cNvPr>
          <p:cNvSpPr>
            <a:spLocks noGrp="1"/>
          </p:cNvSpPr>
          <p:nvPr>
            <p:ph type="sldNum" sz="quarter" idx="12"/>
          </p:nvPr>
        </p:nvSpPr>
        <p:spPr/>
        <p:txBody>
          <a:bodyPr/>
          <a:lstStyle>
            <a:lvl1pPr>
              <a:defRPr b="1">
                <a:latin typeface="Times New Roman" panose="02020603050405020304" pitchFamily="18" charset="0"/>
              </a:defRPr>
            </a:lvl1pPr>
          </a:lstStyle>
          <a:p>
            <a:fld id="{B8EBB04E-B463-40A0-8006-C7C6DF1837E0}" type="slidenum">
              <a:rPr lang="en-US" altLang="vi-VN"/>
              <a:pPr/>
              <a:t>‹#›</a:t>
            </a:fld>
            <a:endParaRPr lang="en-US" altLang="vi-VN"/>
          </a:p>
        </p:txBody>
      </p:sp>
    </p:spTree>
    <p:extLst>
      <p:ext uri="{BB962C8B-B14F-4D97-AF65-F5344CB8AC3E}">
        <p14:creationId xmlns:p14="http://schemas.microsoft.com/office/powerpoint/2010/main" val="1751015053"/>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traight Connector 19">
            <a:extLst>
              <a:ext uri="{FF2B5EF4-FFF2-40B4-BE49-F238E27FC236}">
                <a16:creationId xmlns:a16="http://schemas.microsoft.com/office/drawing/2014/main" id="{B290CDFB-9455-46AA-A737-75B196AB8181}"/>
              </a:ext>
            </a:extLst>
          </p:cNvPr>
          <p:cNvSpPr>
            <a:spLocks noChangeShapeType="1"/>
          </p:cNvSpPr>
          <p:nvPr/>
        </p:nvSpPr>
        <p:spPr bwMode="auto">
          <a:xfrm flipV="1">
            <a:off x="8128000" y="2933702"/>
            <a:ext cx="0" cy="5583767"/>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2400"/>
          </a:p>
        </p:txBody>
      </p:sp>
      <p:sp>
        <p:nvSpPr>
          <p:cNvPr id="8" name="Rectangle 20">
            <a:extLst>
              <a:ext uri="{FF2B5EF4-FFF2-40B4-BE49-F238E27FC236}">
                <a16:creationId xmlns:a16="http://schemas.microsoft.com/office/drawing/2014/main" id="{3A772B30-F462-46FD-9988-53E2C4D5AAEA}"/>
              </a:ext>
            </a:extLst>
          </p:cNvPr>
          <p:cNvSpPr>
            <a:spLocks noChangeArrowheads="1"/>
          </p:cNvSpPr>
          <p:nvPr/>
        </p:nvSpPr>
        <p:spPr bwMode="white">
          <a:xfrm>
            <a:off x="0" y="0"/>
            <a:ext cx="16256000" cy="1930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3">
            <a:extLst>
              <a:ext uri="{FF2B5EF4-FFF2-40B4-BE49-F238E27FC236}">
                <a16:creationId xmlns:a16="http://schemas.microsoft.com/office/drawing/2014/main" id="{16EBB694-1A5A-40C3-9730-03EF2FA2EE71}"/>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24">
            <a:extLst>
              <a:ext uri="{FF2B5EF4-FFF2-40B4-BE49-F238E27FC236}">
                <a16:creationId xmlns:a16="http://schemas.microsoft.com/office/drawing/2014/main" id="{6ED9D6AB-EB19-4471-BBD7-E3E9DA8CE11C}"/>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1" name="Rectangle 25">
            <a:extLst>
              <a:ext uri="{FF2B5EF4-FFF2-40B4-BE49-F238E27FC236}">
                <a16:creationId xmlns:a16="http://schemas.microsoft.com/office/drawing/2014/main" id="{24E639E8-D580-48ED-8F57-85E072646016}"/>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2" name="Rectangle 11">
            <a:extLst>
              <a:ext uri="{FF2B5EF4-FFF2-40B4-BE49-F238E27FC236}">
                <a16:creationId xmlns:a16="http://schemas.microsoft.com/office/drawing/2014/main" id="{17B0DDA2-61A7-4038-9BAF-4A8065F219ED}"/>
              </a:ext>
            </a:extLst>
          </p:cNvPr>
          <p:cNvSpPr/>
          <p:nvPr/>
        </p:nvSpPr>
        <p:spPr>
          <a:xfrm>
            <a:off x="270934" y="1828800"/>
            <a:ext cx="15702844" cy="1219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3" name="Rectangle 12">
            <a:extLst>
              <a:ext uri="{FF2B5EF4-FFF2-40B4-BE49-F238E27FC236}">
                <a16:creationId xmlns:a16="http://schemas.microsoft.com/office/drawing/2014/main" id="{8B925DD2-EE88-4C00-BBAF-7045FFD652A7}"/>
              </a:ext>
            </a:extLst>
          </p:cNvPr>
          <p:cNvSpPr>
            <a:spLocks noChangeArrowheads="1"/>
          </p:cNvSpPr>
          <p:nvPr/>
        </p:nvSpPr>
        <p:spPr bwMode="auto">
          <a:xfrm>
            <a:off x="259646" y="8521700"/>
            <a:ext cx="15702844" cy="414867"/>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4" name="Straight Connector 13">
            <a:extLst>
              <a:ext uri="{FF2B5EF4-FFF2-40B4-BE49-F238E27FC236}">
                <a16:creationId xmlns:a16="http://schemas.microsoft.com/office/drawing/2014/main" id="{378E0887-85BC-4C51-9122-D1865EF1A8C0}"/>
              </a:ext>
            </a:extLst>
          </p:cNvPr>
          <p:cNvSpPr>
            <a:spLocks noChangeShapeType="1"/>
          </p:cNvSpPr>
          <p:nvPr/>
        </p:nvSpPr>
        <p:spPr bwMode="auto">
          <a:xfrm>
            <a:off x="270934" y="1706033"/>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5" name="Rectangle 14">
            <a:extLst>
              <a:ext uri="{FF2B5EF4-FFF2-40B4-BE49-F238E27FC236}">
                <a16:creationId xmlns:a16="http://schemas.microsoft.com/office/drawing/2014/main" id="{62B4F4B8-6793-4A72-BDC6-8B50005B9A57}"/>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6" name="Oval 15">
            <a:extLst>
              <a:ext uri="{FF2B5EF4-FFF2-40B4-BE49-F238E27FC236}">
                <a16:creationId xmlns:a16="http://schemas.microsoft.com/office/drawing/2014/main" id="{B7E8BA29-61DD-4251-8B21-843C7882EE14}"/>
              </a:ext>
            </a:extLst>
          </p:cNvPr>
          <p:cNvSpPr/>
          <p:nvPr/>
        </p:nvSpPr>
        <p:spPr>
          <a:xfrm>
            <a:off x="7586134" y="1274233"/>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7" name="Oval 16">
            <a:extLst>
              <a:ext uri="{FF2B5EF4-FFF2-40B4-BE49-F238E27FC236}">
                <a16:creationId xmlns:a16="http://schemas.microsoft.com/office/drawing/2014/main" id="{0D50C967-EB44-49A3-AF38-D89CA3279EEC}"/>
              </a:ext>
            </a:extLst>
          </p:cNvPr>
          <p:cNvSpPr/>
          <p:nvPr/>
        </p:nvSpPr>
        <p:spPr>
          <a:xfrm>
            <a:off x="7755467" y="1401234"/>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3" name="Text Placeholder 2"/>
          <p:cNvSpPr>
            <a:spLocks noGrp="1"/>
          </p:cNvSpPr>
          <p:nvPr>
            <p:ph type="body" idx="1"/>
          </p:nvPr>
        </p:nvSpPr>
        <p:spPr>
          <a:xfrm>
            <a:off x="536449" y="2032000"/>
            <a:ext cx="7182556" cy="977299"/>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933" b="1" dirty="0" smtClean="0">
                <a:solidFill>
                  <a:srgbClr val="FFFFFF"/>
                </a:solidFill>
              </a:defRPr>
            </a:lvl1pPr>
            <a:lvl2pPr>
              <a:buNone/>
              <a:defRPr sz="2667" b="1"/>
            </a:lvl2pPr>
            <a:lvl3pPr>
              <a:buNone/>
              <a:defRPr sz="2400" b="1"/>
            </a:lvl3pPr>
            <a:lvl4pPr>
              <a:buNone/>
              <a:defRPr sz="2133" b="1"/>
            </a:lvl4pPr>
            <a:lvl5pPr>
              <a:buNone/>
              <a:defRPr sz="2133" b="1"/>
            </a:lvl5pPr>
          </a:lstStyle>
          <a:p>
            <a:pPr lvl="0"/>
            <a:r>
              <a:rPr lang="en-US"/>
              <a:t>Click to edit Master text styles</a:t>
            </a:r>
          </a:p>
        </p:txBody>
      </p:sp>
      <p:sp>
        <p:nvSpPr>
          <p:cNvPr id="4" name="Text Placeholder 3"/>
          <p:cNvSpPr>
            <a:spLocks noGrp="1"/>
          </p:cNvSpPr>
          <p:nvPr>
            <p:ph type="body" sz="half" idx="3"/>
          </p:nvPr>
        </p:nvSpPr>
        <p:spPr>
          <a:xfrm>
            <a:off x="8517922" y="2032000"/>
            <a:ext cx="7185377" cy="97536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933" b="1"/>
            </a:lvl1pPr>
            <a:lvl2pPr>
              <a:buNone/>
              <a:defRPr sz="2667" b="1"/>
            </a:lvl2pPr>
            <a:lvl3pPr>
              <a:buNone/>
              <a:defRPr sz="2400" b="1"/>
            </a:lvl3pPr>
            <a:lvl4pPr>
              <a:buNone/>
              <a:defRPr sz="2133" b="1"/>
            </a:lvl4pPr>
            <a:lvl5pPr>
              <a:buNone/>
              <a:defRPr sz="2133" b="1"/>
            </a:lvl5pPr>
          </a:lstStyle>
          <a:p>
            <a:pPr lvl="0"/>
            <a:r>
              <a:rPr lang="en-US"/>
              <a:t>Click to edit Master text styles</a:t>
            </a:r>
          </a:p>
        </p:txBody>
      </p:sp>
      <p:sp>
        <p:nvSpPr>
          <p:cNvPr id="24" name="Content Placeholder 23"/>
          <p:cNvSpPr>
            <a:spLocks noGrp="1"/>
          </p:cNvSpPr>
          <p:nvPr>
            <p:ph sz="quarter" idx="2"/>
          </p:nvPr>
        </p:nvSpPr>
        <p:spPr>
          <a:xfrm>
            <a:off x="536448" y="3295178"/>
            <a:ext cx="7185152" cy="50912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8534400" y="3295177"/>
            <a:ext cx="7179733" cy="5096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a:extLst>
              <a:ext uri="{FF2B5EF4-FFF2-40B4-BE49-F238E27FC236}">
                <a16:creationId xmlns:a16="http://schemas.microsoft.com/office/drawing/2014/main" id="{71CCA344-E20B-40CE-B164-9B3C70070052}"/>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9E4ECB36-6A88-4144-9C1A-2E78E5142C3E}" type="datetimeFigureOut">
              <a:rPr lang="en-US"/>
              <a:pPr>
                <a:defRPr/>
              </a:pPr>
              <a:t>9/18/2023</a:t>
            </a:fld>
            <a:endParaRPr lang="en-US"/>
          </a:p>
        </p:txBody>
      </p:sp>
      <p:sp>
        <p:nvSpPr>
          <p:cNvPr id="19" name="Footer Placeholder 7">
            <a:extLst>
              <a:ext uri="{FF2B5EF4-FFF2-40B4-BE49-F238E27FC236}">
                <a16:creationId xmlns:a16="http://schemas.microsoft.com/office/drawing/2014/main" id="{94CA8AD3-CDB2-4865-951D-733ACE3CCA35}"/>
              </a:ext>
            </a:extLst>
          </p:cNvPr>
          <p:cNvSpPr>
            <a:spLocks noGrp="1"/>
          </p:cNvSpPr>
          <p:nvPr>
            <p:ph type="ftr" sz="quarter" idx="11"/>
          </p:nvPr>
        </p:nvSpPr>
        <p:spPr>
          <a:xfrm>
            <a:off x="541867" y="8547102"/>
            <a:ext cx="6366933" cy="486833"/>
          </a:xfrm>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20" name="Slide Number Placeholder 8">
            <a:extLst>
              <a:ext uri="{FF2B5EF4-FFF2-40B4-BE49-F238E27FC236}">
                <a16:creationId xmlns:a16="http://schemas.microsoft.com/office/drawing/2014/main" id="{4323F88F-13A5-4978-A08B-27577073259B}"/>
              </a:ext>
            </a:extLst>
          </p:cNvPr>
          <p:cNvSpPr>
            <a:spLocks noGrp="1"/>
          </p:cNvSpPr>
          <p:nvPr>
            <p:ph type="sldNum" sz="quarter" idx="12"/>
          </p:nvPr>
        </p:nvSpPr>
        <p:spPr>
          <a:xfrm>
            <a:off x="7721600" y="1390653"/>
            <a:ext cx="812800" cy="588433"/>
          </a:xfrm>
        </p:spPr>
        <p:txBody>
          <a:bodyPr/>
          <a:lstStyle>
            <a:lvl1pPr>
              <a:defRPr b="1">
                <a:latin typeface="Times New Roman" panose="02020603050405020304" pitchFamily="18" charset="0"/>
              </a:defRPr>
            </a:lvl1pPr>
          </a:lstStyle>
          <a:p>
            <a:fld id="{51C52B62-F98C-453B-880A-F0E37AFA529D}" type="slidenum">
              <a:rPr lang="en-US" altLang="vi-VN"/>
              <a:pPr/>
              <a:t>‹#›</a:t>
            </a:fld>
            <a:endParaRPr lang="en-US" altLang="vi-VN"/>
          </a:p>
        </p:txBody>
      </p:sp>
    </p:spTree>
    <p:extLst>
      <p:ext uri="{BB962C8B-B14F-4D97-AF65-F5344CB8AC3E}">
        <p14:creationId xmlns:p14="http://schemas.microsoft.com/office/powerpoint/2010/main" val="24728196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FF709E-0544-46CE-833B-60CF17F079F1}"/>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2E0F285B-1B31-4C6E-9F5D-49DA193EF25F}" type="datetimeFigureOut">
              <a:rPr lang="en-US"/>
              <a:pPr>
                <a:defRPr/>
              </a:pPr>
              <a:t>9/18/2023</a:t>
            </a:fld>
            <a:endParaRPr lang="en-US"/>
          </a:p>
        </p:txBody>
      </p:sp>
      <p:sp>
        <p:nvSpPr>
          <p:cNvPr id="4" name="Footer Placeholder 3">
            <a:extLst>
              <a:ext uri="{FF2B5EF4-FFF2-40B4-BE49-F238E27FC236}">
                <a16:creationId xmlns:a16="http://schemas.microsoft.com/office/drawing/2014/main" id="{BE5A9FCA-7158-4A68-B784-A52B7A5592F6}"/>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41E96CB5-8D6C-4055-984C-88E85FBAF6DD}"/>
              </a:ext>
            </a:extLst>
          </p:cNvPr>
          <p:cNvSpPr>
            <a:spLocks noGrp="1"/>
          </p:cNvSpPr>
          <p:nvPr>
            <p:ph type="sldNum" sz="quarter" idx="12"/>
          </p:nvPr>
        </p:nvSpPr>
        <p:spPr>
          <a:xfrm>
            <a:off x="7721600" y="1382186"/>
            <a:ext cx="812800" cy="588433"/>
          </a:xfrm>
        </p:spPr>
        <p:txBody>
          <a:bodyPr/>
          <a:lstStyle>
            <a:lvl1pPr>
              <a:defRPr b="1">
                <a:latin typeface="Times New Roman" panose="02020603050405020304" pitchFamily="18" charset="0"/>
              </a:defRPr>
            </a:lvl1pPr>
          </a:lstStyle>
          <a:p>
            <a:fld id="{62EA0ABB-98D3-4261-9583-F96749EC93B6}" type="slidenum">
              <a:rPr lang="en-US" altLang="vi-VN"/>
              <a:pPr/>
              <a:t>‹#›</a:t>
            </a:fld>
            <a:endParaRPr lang="en-US" altLang="vi-VN"/>
          </a:p>
        </p:txBody>
      </p:sp>
    </p:spTree>
    <p:extLst>
      <p:ext uri="{BB962C8B-B14F-4D97-AF65-F5344CB8AC3E}">
        <p14:creationId xmlns:p14="http://schemas.microsoft.com/office/powerpoint/2010/main" val="1554698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25271EDC-96F6-4203-A006-387B126D9511}"/>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3" name="Rectangle 20">
            <a:extLst>
              <a:ext uri="{FF2B5EF4-FFF2-40B4-BE49-F238E27FC236}">
                <a16:creationId xmlns:a16="http://schemas.microsoft.com/office/drawing/2014/main" id="{5D22FE39-D7D8-42D3-8445-EB38066C322F}"/>
              </a:ext>
            </a:extLst>
          </p:cNvPr>
          <p:cNvSpPr>
            <a:spLocks noChangeArrowheads="1"/>
          </p:cNvSpPr>
          <p:nvPr/>
        </p:nvSpPr>
        <p:spPr bwMode="white">
          <a:xfrm>
            <a:off x="0" y="2"/>
            <a:ext cx="16256000" cy="20743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4" name="Rectangle 23">
            <a:extLst>
              <a:ext uri="{FF2B5EF4-FFF2-40B4-BE49-F238E27FC236}">
                <a16:creationId xmlns:a16="http://schemas.microsoft.com/office/drawing/2014/main" id="{81D56EBC-12BD-4A3E-ACB7-5D8EA6D655A4}"/>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4">
            <a:extLst>
              <a:ext uri="{FF2B5EF4-FFF2-40B4-BE49-F238E27FC236}">
                <a16:creationId xmlns:a16="http://schemas.microsoft.com/office/drawing/2014/main" id="{5EC4404C-3E92-474D-9BE6-F2B2153A34B4}"/>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5">
            <a:extLst>
              <a:ext uri="{FF2B5EF4-FFF2-40B4-BE49-F238E27FC236}">
                <a16:creationId xmlns:a16="http://schemas.microsoft.com/office/drawing/2014/main" id="{46607403-42AA-4A06-B2B1-847D88983496}"/>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7" name="Rectangle 6">
            <a:extLst>
              <a:ext uri="{FF2B5EF4-FFF2-40B4-BE49-F238E27FC236}">
                <a16:creationId xmlns:a16="http://schemas.microsoft.com/office/drawing/2014/main" id="{8943054C-2C68-4B71-999C-FDFD6F9D617E}"/>
              </a:ext>
            </a:extLst>
          </p:cNvPr>
          <p:cNvSpPr>
            <a:spLocks noChangeArrowheads="1"/>
          </p:cNvSpPr>
          <p:nvPr/>
        </p:nvSpPr>
        <p:spPr bwMode="auto">
          <a:xfrm>
            <a:off x="270934" y="211667"/>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8" name="Date Placeholder 1">
            <a:extLst>
              <a:ext uri="{FF2B5EF4-FFF2-40B4-BE49-F238E27FC236}">
                <a16:creationId xmlns:a16="http://schemas.microsoft.com/office/drawing/2014/main" id="{3C1CD5A0-B46D-44EE-AB1C-A871DD950358}"/>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E8CB1FA9-7C09-4C52-B61B-9C6B13A55006}" type="datetimeFigureOut">
              <a:rPr lang="en-US"/>
              <a:pPr>
                <a:defRPr/>
              </a:pPr>
              <a:t>9/18/2023</a:t>
            </a:fld>
            <a:endParaRPr lang="en-US"/>
          </a:p>
        </p:txBody>
      </p:sp>
      <p:sp>
        <p:nvSpPr>
          <p:cNvPr id="9" name="Footer Placeholder 2">
            <a:extLst>
              <a:ext uri="{FF2B5EF4-FFF2-40B4-BE49-F238E27FC236}">
                <a16:creationId xmlns:a16="http://schemas.microsoft.com/office/drawing/2014/main" id="{BDDE5E4D-5B2E-47B8-80ED-A8779981BD5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0" name="Slide Number Placeholder 3">
            <a:extLst>
              <a:ext uri="{FF2B5EF4-FFF2-40B4-BE49-F238E27FC236}">
                <a16:creationId xmlns:a16="http://schemas.microsoft.com/office/drawing/2014/main" id="{608F6FFB-2CAF-40AE-86A1-59BEC4B319B6}"/>
              </a:ext>
            </a:extLst>
          </p:cNvPr>
          <p:cNvSpPr>
            <a:spLocks noGrp="1"/>
          </p:cNvSpPr>
          <p:nvPr>
            <p:ph type="sldNum" sz="quarter" idx="12"/>
          </p:nvPr>
        </p:nvSpPr>
        <p:spPr>
          <a:xfrm>
            <a:off x="7586134" y="8432802"/>
            <a:ext cx="1083733" cy="588433"/>
          </a:xfrm>
        </p:spPr>
        <p:txBody>
          <a:bodyPr/>
          <a:lstStyle>
            <a:lvl1pPr>
              <a:defRPr b="1">
                <a:solidFill>
                  <a:srgbClr val="FFFFFF"/>
                </a:solidFill>
                <a:latin typeface="Times New Roman" panose="02020603050405020304" pitchFamily="18" charset="0"/>
              </a:defRPr>
            </a:lvl1pPr>
          </a:lstStyle>
          <a:p>
            <a:fld id="{12372E7D-EBA6-40F9-B98F-197624E319A6}" type="slidenum">
              <a:rPr lang="en-US" altLang="vi-VN"/>
              <a:pPr/>
              <a:t>‹#›</a:t>
            </a:fld>
            <a:endParaRPr lang="en-US" altLang="vi-VN"/>
          </a:p>
        </p:txBody>
      </p:sp>
    </p:spTree>
    <p:extLst>
      <p:ext uri="{BB962C8B-B14F-4D97-AF65-F5344CB8AC3E}">
        <p14:creationId xmlns:p14="http://schemas.microsoft.com/office/powerpoint/2010/main" val="3458476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CD29BD-AF74-4DFA-AB25-F5879ADDAE69}"/>
              </a:ext>
            </a:extLst>
          </p:cNvPr>
          <p:cNvSpPr>
            <a:spLocks noChangeArrowheads="1"/>
          </p:cNvSpPr>
          <p:nvPr/>
        </p:nvSpPr>
        <p:spPr bwMode="auto">
          <a:xfrm>
            <a:off x="270934" y="203200"/>
            <a:ext cx="15702844" cy="4064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6" name="Rectangle 20">
            <a:extLst>
              <a:ext uri="{FF2B5EF4-FFF2-40B4-BE49-F238E27FC236}">
                <a16:creationId xmlns:a16="http://schemas.microsoft.com/office/drawing/2014/main" id="{FA65F445-B6FB-4CD0-AC19-DCEC9A4FC854}"/>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EB82C00-B0CB-404F-84D9-9053D02216B6}"/>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43CF2678-A6DC-4B34-84A6-895C39D12908}"/>
              </a:ext>
            </a:extLst>
          </p:cNvPr>
          <p:cNvSpPr>
            <a:spLocks noChangeArrowheads="1"/>
          </p:cNvSpPr>
          <p:nvPr/>
        </p:nvSpPr>
        <p:spPr bwMode="white">
          <a:xfrm>
            <a:off x="0" y="2"/>
            <a:ext cx="16256000" cy="158751"/>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5DFDDC23-4646-4BCF-9805-3068C0B4D4F5}"/>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B71636A5-9C89-4219-82D7-6FD76BB3628E}"/>
              </a:ext>
            </a:extLst>
          </p:cNvPr>
          <p:cNvSpPr/>
          <p:nvPr/>
        </p:nvSpPr>
        <p:spPr>
          <a:xfrm>
            <a:off x="270933" y="812800"/>
            <a:ext cx="4876800" cy="7823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1" name="Rectangle 10">
            <a:extLst>
              <a:ext uri="{FF2B5EF4-FFF2-40B4-BE49-F238E27FC236}">
                <a16:creationId xmlns:a16="http://schemas.microsoft.com/office/drawing/2014/main" id="{A629AA33-5C05-4D59-AFE5-F425723272FC}"/>
              </a:ext>
            </a:extLst>
          </p:cNvPr>
          <p:cNvSpPr>
            <a:spLocks noChangeArrowheads="1"/>
          </p:cNvSpPr>
          <p:nvPr/>
        </p:nvSpPr>
        <p:spPr bwMode="auto">
          <a:xfrm>
            <a:off x="270934" y="203200"/>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2" name="Straight Connector 11">
            <a:extLst>
              <a:ext uri="{FF2B5EF4-FFF2-40B4-BE49-F238E27FC236}">
                <a16:creationId xmlns:a16="http://schemas.microsoft.com/office/drawing/2014/main" id="{CCF981E1-80B0-4C78-BE91-7E2496054BE9}"/>
              </a:ext>
            </a:extLst>
          </p:cNvPr>
          <p:cNvSpPr>
            <a:spLocks noChangeShapeType="1"/>
          </p:cNvSpPr>
          <p:nvPr/>
        </p:nvSpPr>
        <p:spPr bwMode="auto">
          <a:xfrm>
            <a:off x="270934" y="7112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3" name="Oval 12">
            <a:extLst>
              <a:ext uri="{FF2B5EF4-FFF2-40B4-BE49-F238E27FC236}">
                <a16:creationId xmlns:a16="http://schemas.microsoft.com/office/drawing/2014/main" id="{722EDC71-8590-4698-84A9-8F7F8EB5B782}"/>
              </a:ext>
            </a:extLst>
          </p:cNvPr>
          <p:cNvSpPr/>
          <p:nvPr/>
        </p:nvSpPr>
        <p:spPr>
          <a:xfrm>
            <a:off x="2302934" y="3048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BF2198C2-B359-45C5-A7E9-3D584E5B82C6}"/>
              </a:ext>
            </a:extLst>
          </p:cNvPr>
          <p:cNvSpPr/>
          <p:nvPr/>
        </p:nvSpPr>
        <p:spPr>
          <a:xfrm>
            <a:off x="2472267" y="431800"/>
            <a:ext cx="745067" cy="5588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5" name="Rectangle 14">
            <a:extLst>
              <a:ext uri="{FF2B5EF4-FFF2-40B4-BE49-F238E27FC236}">
                <a16:creationId xmlns:a16="http://schemas.microsoft.com/office/drawing/2014/main" id="{762D6C83-7869-4649-A648-93B0C38AEF39}"/>
              </a:ext>
            </a:extLst>
          </p:cNvPr>
          <p:cNvSpPr>
            <a:spLocks noChangeArrowheads="1"/>
          </p:cNvSpPr>
          <p:nvPr/>
        </p:nvSpPr>
        <p:spPr bwMode="auto">
          <a:xfrm>
            <a:off x="265290" y="8517469"/>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2" name="Title 1"/>
          <p:cNvSpPr>
            <a:spLocks noGrp="1"/>
          </p:cNvSpPr>
          <p:nvPr>
            <p:ph type="title"/>
          </p:nvPr>
        </p:nvSpPr>
        <p:spPr>
          <a:xfrm>
            <a:off x="677333" y="1219200"/>
            <a:ext cx="4199467" cy="1320800"/>
          </a:xfrm>
        </p:spPr>
        <p:txBody>
          <a:bodyPr>
            <a:noAutofit/>
          </a:bodyPr>
          <a:lstStyle>
            <a:lvl1pPr algn="l">
              <a:buNone/>
              <a:defRPr sz="2933"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677333" y="2641602"/>
            <a:ext cx="4199467" cy="5526617"/>
          </a:xfrm>
        </p:spPr>
        <p:txBody>
          <a:bodyPr/>
          <a:lstStyle>
            <a:lvl1pPr marL="0" indent="0">
              <a:spcAft>
                <a:spcPts val="1333"/>
              </a:spcAft>
              <a:buNone/>
              <a:defRPr sz="2133">
                <a:solidFill>
                  <a:srgbClr val="FFFFFF"/>
                </a:solidFill>
              </a:defRPr>
            </a:lvl1pPr>
            <a:lvl2pPr>
              <a:buNone/>
              <a:defRPr sz="1600"/>
            </a:lvl2pPr>
            <a:lvl3pPr>
              <a:buNone/>
              <a:defRPr sz="1333"/>
            </a:lvl3pPr>
            <a:lvl4pPr>
              <a:buNone/>
              <a:defRPr sz="1200"/>
            </a:lvl4pPr>
            <a:lvl5pPr>
              <a:buNone/>
              <a:defRPr sz="1200"/>
            </a:lvl5pPr>
          </a:lstStyle>
          <a:p>
            <a:pPr lvl="0"/>
            <a:r>
              <a:rPr lang="en-US"/>
              <a:t>Click to edit Master text styles</a:t>
            </a:r>
          </a:p>
        </p:txBody>
      </p:sp>
      <p:sp>
        <p:nvSpPr>
          <p:cNvPr id="20" name="Content Placeholder 19"/>
          <p:cNvSpPr>
            <a:spLocks noGrp="1"/>
          </p:cNvSpPr>
          <p:nvPr>
            <p:ph sz="quarter" idx="1"/>
          </p:nvPr>
        </p:nvSpPr>
        <p:spPr>
          <a:xfrm>
            <a:off x="5554134" y="914400"/>
            <a:ext cx="10024533" cy="721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a:extLst>
              <a:ext uri="{FF2B5EF4-FFF2-40B4-BE49-F238E27FC236}">
                <a16:creationId xmlns:a16="http://schemas.microsoft.com/office/drawing/2014/main" id="{E23C46EE-568B-485F-BD58-01469AC65AD1}"/>
              </a:ext>
            </a:extLst>
          </p:cNvPr>
          <p:cNvSpPr>
            <a:spLocks noGrp="1"/>
          </p:cNvSpPr>
          <p:nvPr>
            <p:ph type="sldNum" sz="quarter" idx="10"/>
          </p:nvPr>
        </p:nvSpPr>
        <p:spPr>
          <a:xfrm>
            <a:off x="2438400" y="416986"/>
            <a:ext cx="812800" cy="588433"/>
          </a:xfrm>
        </p:spPr>
        <p:txBody>
          <a:bodyPr/>
          <a:lstStyle>
            <a:lvl1pPr>
              <a:defRPr b="1">
                <a:latin typeface="Times New Roman" panose="02020603050405020304" pitchFamily="18" charset="0"/>
              </a:defRPr>
            </a:lvl1pPr>
          </a:lstStyle>
          <a:p>
            <a:fld id="{F2192DD6-BE5E-439A-99C0-0B43DE690E42}" type="slidenum">
              <a:rPr lang="en-US" altLang="vi-VN"/>
              <a:pPr/>
              <a:t>‹#›</a:t>
            </a:fld>
            <a:endParaRPr lang="en-US" altLang="vi-VN"/>
          </a:p>
        </p:txBody>
      </p:sp>
      <p:sp>
        <p:nvSpPr>
          <p:cNvPr id="17" name="Date Placeholder 4">
            <a:extLst>
              <a:ext uri="{FF2B5EF4-FFF2-40B4-BE49-F238E27FC236}">
                <a16:creationId xmlns:a16="http://schemas.microsoft.com/office/drawing/2014/main" id="{05AC9E64-740E-49C9-86E7-6F140BBC317E}"/>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289E49E5-2446-49DC-BB4B-164182CC5EDD}" type="datetimeFigureOut">
              <a:rPr lang="en-US"/>
              <a:pPr>
                <a:defRPr/>
              </a:pPr>
              <a:t>9/18/2023</a:t>
            </a:fld>
            <a:endParaRPr lang="en-US"/>
          </a:p>
        </p:txBody>
      </p:sp>
      <p:sp>
        <p:nvSpPr>
          <p:cNvPr id="18" name="Footer Placeholder 5">
            <a:extLst>
              <a:ext uri="{FF2B5EF4-FFF2-40B4-BE49-F238E27FC236}">
                <a16:creationId xmlns:a16="http://schemas.microsoft.com/office/drawing/2014/main" id="{7A5B5985-0983-4257-8EFB-CC181ED06B59}"/>
              </a:ext>
            </a:extLst>
          </p:cNvPr>
          <p:cNvSpPr>
            <a:spLocks noGrp="1"/>
          </p:cNvSpPr>
          <p:nvPr>
            <p:ph type="ftr" sz="quarter" idx="12"/>
          </p:nvPr>
        </p:nvSpPr>
        <p:spPr>
          <a:xfrm>
            <a:off x="536225" y="8547102"/>
            <a:ext cx="6014156" cy="488951"/>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221973235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Tree>
    <p:extLst>
      <p:ext uri="{BB962C8B-B14F-4D97-AF65-F5344CB8AC3E}">
        <p14:creationId xmlns:p14="http://schemas.microsoft.com/office/powerpoint/2010/main" val="4467675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16144661-A0C8-4A79-8898-3D8F22E68916}"/>
              </a:ext>
            </a:extLst>
          </p:cNvPr>
          <p:cNvSpPr>
            <a:spLocks noChangeShapeType="1"/>
          </p:cNvSpPr>
          <p:nvPr/>
        </p:nvSpPr>
        <p:spPr bwMode="auto">
          <a:xfrm>
            <a:off x="270934" y="7112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6" name="Rectangle 20">
            <a:extLst>
              <a:ext uri="{FF2B5EF4-FFF2-40B4-BE49-F238E27FC236}">
                <a16:creationId xmlns:a16="http://schemas.microsoft.com/office/drawing/2014/main" id="{8CFE90E0-CE22-4265-9965-6CA6CEAC7115}"/>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3C8A33A-83FA-4DD2-A99C-4ADA808C18B8}"/>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E039EE11-2DEA-4587-A200-DDFCE1962C64}"/>
              </a:ext>
            </a:extLst>
          </p:cNvPr>
          <p:cNvSpPr>
            <a:spLocks noChangeArrowheads="1"/>
          </p:cNvSpPr>
          <p:nvPr/>
        </p:nvSpPr>
        <p:spPr bwMode="white">
          <a:xfrm>
            <a:off x="0" y="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A14C2188-B6C9-4B9D-BC33-D875A7DB6724}"/>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87AE7475-F239-43A5-B2FA-D3832A70D25D}"/>
              </a:ext>
            </a:extLst>
          </p:cNvPr>
          <p:cNvSpPr>
            <a:spLocks noChangeArrowheads="1"/>
          </p:cNvSpPr>
          <p:nvPr/>
        </p:nvSpPr>
        <p:spPr bwMode="auto">
          <a:xfrm>
            <a:off x="270934" y="203202"/>
            <a:ext cx="15702844" cy="402167"/>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Rectangle 10">
            <a:extLst>
              <a:ext uri="{FF2B5EF4-FFF2-40B4-BE49-F238E27FC236}">
                <a16:creationId xmlns:a16="http://schemas.microsoft.com/office/drawing/2014/main" id="{32E96C10-2B85-4DE9-B98F-28291C4A921B}"/>
              </a:ext>
            </a:extLst>
          </p:cNvPr>
          <p:cNvSpPr/>
          <p:nvPr/>
        </p:nvSpPr>
        <p:spPr>
          <a:xfrm>
            <a:off x="270933" y="812800"/>
            <a:ext cx="4876800" cy="7823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2" name="Rectangle 11">
            <a:extLst>
              <a:ext uri="{FF2B5EF4-FFF2-40B4-BE49-F238E27FC236}">
                <a16:creationId xmlns:a16="http://schemas.microsoft.com/office/drawing/2014/main" id="{BBD24BDA-9E54-47C7-A2B8-F0D215E66B1A}"/>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3" name="Oval 12">
            <a:extLst>
              <a:ext uri="{FF2B5EF4-FFF2-40B4-BE49-F238E27FC236}">
                <a16:creationId xmlns:a16="http://schemas.microsoft.com/office/drawing/2014/main" id="{89F5E7DD-C847-4AF4-BD8D-24D7CCD5E543}"/>
              </a:ext>
            </a:extLst>
          </p:cNvPr>
          <p:cNvSpPr/>
          <p:nvPr/>
        </p:nvSpPr>
        <p:spPr>
          <a:xfrm>
            <a:off x="2302934" y="3048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A85F76E4-4AC3-45A5-84DF-4677DFA4C1B8}"/>
              </a:ext>
            </a:extLst>
          </p:cNvPr>
          <p:cNvSpPr/>
          <p:nvPr/>
        </p:nvSpPr>
        <p:spPr>
          <a:xfrm>
            <a:off x="2472267" y="431800"/>
            <a:ext cx="745067" cy="5588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5" name="Rectangle 14">
            <a:extLst>
              <a:ext uri="{FF2B5EF4-FFF2-40B4-BE49-F238E27FC236}">
                <a16:creationId xmlns:a16="http://schemas.microsoft.com/office/drawing/2014/main" id="{E687F69D-DFF7-42CE-B958-ADD8C897D360}"/>
              </a:ext>
            </a:extLst>
          </p:cNvPr>
          <p:cNvSpPr>
            <a:spLocks noChangeArrowheads="1"/>
          </p:cNvSpPr>
          <p:nvPr/>
        </p:nvSpPr>
        <p:spPr bwMode="auto">
          <a:xfrm>
            <a:off x="265290" y="8517469"/>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2" name="Title 1"/>
          <p:cNvSpPr>
            <a:spLocks noGrp="1"/>
          </p:cNvSpPr>
          <p:nvPr>
            <p:ph type="title"/>
          </p:nvPr>
        </p:nvSpPr>
        <p:spPr>
          <a:xfrm>
            <a:off x="5334000" y="6705600"/>
            <a:ext cx="10430933" cy="1625600"/>
          </a:xfrm>
        </p:spPr>
        <p:txBody>
          <a:bodyPr anchor="t">
            <a:noAutofit/>
          </a:bodyPr>
          <a:lstStyle>
            <a:lvl1pPr algn="l">
              <a:buNone/>
              <a:defRPr sz="32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5334000" y="812800"/>
            <a:ext cx="10430933" cy="5689600"/>
          </a:xfrm>
        </p:spPr>
        <p:txBody>
          <a:bodyPr>
            <a:normAutofit/>
          </a:bodyPr>
          <a:lstStyle>
            <a:lvl1pPr marL="0" indent="0">
              <a:buNone/>
              <a:defRPr sz="4267"/>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7334" y="1320800"/>
            <a:ext cx="4334933" cy="7010400"/>
          </a:xfrm>
        </p:spPr>
        <p:txBody>
          <a:bodyPr/>
          <a:lstStyle>
            <a:lvl1pPr marL="0" indent="0">
              <a:spcAft>
                <a:spcPts val="1333"/>
              </a:spcAft>
              <a:buFontTx/>
              <a:buNone/>
              <a:defRPr sz="2133">
                <a:solidFill>
                  <a:srgbClr val="FFFFFF"/>
                </a:solidFill>
              </a:defRPr>
            </a:lvl1pPr>
            <a:lvl2pPr>
              <a:defRPr sz="1600"/>
            </a:lvl2pPr>
            <a:lvl3pPr>
              <a:defRPr sz="1333"/>
            </a:lvl3pPr>
            <a:lvl4pPr>
              <a:defRPr sz="1200"/>
            </a:lvl4pPr>
            <a:lvl5pPr>
              <a:defRPr sz="1200"/>
            </a:lvl5pPr>
          </a:lstStyle>
          <a:p>
            <a:pPr lvl="0"/>
            <a:r>
              <a:rPr lang="en-US"/>
              <a:t>Click to edit Master text styles</a:t>
            </a:r>
          </a:p>
        </p:txBody>
      </p:sp>
      <p:sp>
        <p:nvSpPr>
          <p:cNvPr id="16" name="Slide Number Placeholder 6">
            <a:extLst>
              <a:ext uri="{FF2B5EF4-FFF2-40B4-BE49-F238E27FC236}">
                <a16:creationId xmlns:a16="http://schemas.microsoft.com/office/drawing/2014/main" id="{86D26CDE-568D-4793-97E8-A9E44566FECE}"/>
              </a:ext>
            </a:extLst>
          </p:cNvPr>
          <p:cNvSpPr>
            <a:spLocks noGrp="1"/>
          </p:cNvSpPr>
          <p:nvPr>
            <p:ph type="sldNum" sz="quarter" idx="10"/>
          </p:nvPr>
        </p:nvSpPr>
        <p:spPr>
          <a:xfrm>
            <a:off x="2438400" y="416986"/>
            <a:ext cx="812800" cy="588433"/>
          </a:xfrm>
        </p:spPr>
        <p:txBody>
          <a:bodyPr/>
          <a:lstStyle>
            <a:lvl1pPr>
              <a:defRPr b="1">
                <a:latin typeface="Times New Roman" panose="02020603050405020304" pitchFamily="18" charset="0"/>
              </a:defRPr>
            </a:lvl1pPr>
          </a:lstStyle>
          <a:p>
            <a:fld id="{F40CEE16-13F6-4CA0-8E5F-9822259AF0D7}" type="slidenum">
              <a:rPr lang="en-US" altLang="vi-VN"/>
              <a:pPr/>
              <a:t>‹#›</a:t>
            </a:fld>
            <a:endParaRPr lang="en-US" altLang="vi-VN"/>
          </a:p>
        </p:txBody>
      </p:sp>
      <p:sp>
        <p:nvSpPr>
          <p:cNvPr id="17" name="Date Placeholder 4">
            <a:extLst>
              <a:ext uri="{FF2B5EF4-FFF2-40B4-BE49-F238E27FC236}">
                <a16:creationId xmlns:a16="http://schemas.microsoft.com/office/drawing/2014/main" id="{298AD908-02DA-49FC-B8E5-779A38ED49C2}"/>
              </a:ext>
            </a:extLst>
          </p:cNvPr>
          <p:cNvSpPr>
            <a:spLocks noGrp="1"/>
          </p:cNvSpPr>
          <p:nvPr>
            <p:ph type="dt" sz="half" idx="11"/>
          </p:nvPr>
        </p:nvSpPr>
        <p:spPr>
          <a:xfrm>
            <a:off x="10289823" y="8540753"/>
            <a:ext cx="5413023" cy="486833"/>
          </a:xfrm>
        </p:spPr>
        <p:txBody>
          <a:bodyPr/>
          <a:lstStyle>
            <a:lvl1pPr fontAlgn="base">
              <a:spcBef>
                <a:spcPct val="0"/>
              </a:spcBef>
              <a:spcAft>
                <a:spcPct val="0"/>
              </a:spcAft>
              <a:defRPr b="1">
                <a:latin typeface="Times New Roman" pitchFamily="18" charset="0"/>
              </a:defRPr>
            </a:lvl1pPr>
          </a:lstStyle>
          <a:p>
            <a:pPr>
              <a:defRPr/>
            </a:pPr>
            <a:fld id="{6F75E8ED-6106-4C2F-9721-2E162AC0BB5D}" type="datetimeFigureOut">
              <a:rPr lang="en-US"/>
              <a:pPr>
                <a:defRPr/>
              </a:pPr>
              <a:t>9/18/2023</a:t>
            </a:fld>
            <a:endParaRPr lang="en-US"/>
          </a:p>
        </p:txBody>
      </p:sp>
      <p:sp>
        <p:nvSpPr>
          <p:cNvPr id="18" name="Footer Placeholder 5">
            <a:extLst>
              <a:ext uri="{FF2B5EF4-FFF2-40B4-BE49-F238E27FC236}">
                <a16:creationId xmlns:a16="http://schemas.microsoft.com/office/drawing/2014/main" id="{F3031A62-B95A-40E8-A179-CB5B1580D15D}"/>
              </a:ext>
            </a:extLst>
          </p:cNvPr>
          <p:cNvSpPr>
            <a:spLocks noGrp="1"/>
          </p:cNvSpPr>
          <p:nvPr>
            <p:ph type="ftr" sz="quarter" idx="12"/>
          </p:nvPr>
        </p:nvSpPr>
        <p:spPr>
          <a:xfrm>
            <a:off x="536225" y="8547102"/>
            <a:ext cx="6372577" cy="488951"/>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3741598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28164-BA4D-4B91-8586-A28782C22163}"/>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DECF139E-F031-4D52-9738-48846C1F5F83}" type="datetimeFigureOut">
              <a:rPr lang="en-US"/>
              <a:pPr>
                <a:defRPr/>
              </a:pPr>
              <a:t>9/18/2023</a:t>
            </a:fld>
            <a:endParaRPr lang="en-US"/>
          </a:p>
        </p:txBody>
      </p:sp>
      <p:sp>
        <p:nvSpPr>
          <p:cNvPr id="5" name="Footer Placeholder 4">
            <a:extLst>
              <a:ext uri="{FF2B5EF4-FFF2-40B4-BE49-F238E27FC236}">
                <a16:creationId xmlns:a16="http://schemas.microsoft.com/office/drawing/2014/main" id="{BF259FAD-5451-4F52-8EB5-D5752E7553E4}"/>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74BFBD04-5814-4FE1-A962-2BEE508575E1}"/>
              </a:ext>
            </a:extLst>
          </p:cNvPr>
          <p:cNvSpPr>
            <a:spLocks noGrp="1"/>
          </p:cNvSpPr>
          <p:nvPr>
            <p:ph type="sldNum" sz="quarter" idx="12"/>
          </p:nvPr>
        </p:nvSpPr>
        <p:spPr/>
        <p:txBody>
          <a:bodyPr/>
          <a:lstStyle>
            <a:lvl1pPr>
              <a:defRPr b="1">
                <a:latin typeface="Times New Roman" panose="02020603050405020304" pitchFamily="18" charset="0"/>
              </a:defRPr>
            </a:lvl1pPr>
          </a:lstStyle>
          <a:p>
            <a:fld id="{0F7DC728-2512-4068-A70A-71BE14423628}" type="slidenum">
              <a:rPr lang="en-US" altLang="vi-VN"/>
              <a:pPr/>
              <a:t>‹#›</a:t>
            </a:fld>
            <a:endParaRPr lang="en-US" altLang="vi-VN"/>
          </a:p>
        </p:txBody>
      </p:sp>
    </p:spTree>
    <p:extLst>
      <p:ext uri="{BB962C8B-B14F-4D97-AF65-F5344CB8AC3E}">
        <p14:creationId xmlns:p14="http://schemas.microsoft.com/office/powerpoint/2010/main" val="3679055398"/>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5189919C-DD9E-4A20-AE4C-DE235E3AFCF2}"/>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7F7F8E27-6882-46E2-872F-9BD1E8F12B76}"/>
              </a:ext>
            </a:extLst>
          </p:cNvPr>
          <p:cNvSpPr>
            <a:spLocks noChangeArrowheads="1"/>
          </p:cNvSpPr>
          <p:nvPr/>
        </p:nvSpPr>
        <p:spPr bwMode="white">
          <a:xfrm>
            <a:off x="12462933" y="0"/>
            <a:ext cx="3793067"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3605EF56-E29E-4FC8-82E7-5F1AD6475264}"/>
              </a:ext>
            </a:extLst>
          </p:cNvPr>
          <p:cNvSpPr>
            <a:spLocks noChangeArrowheads="1"/>
          </p:cNvSpPr>
          <p:nvPr/>
        </p:nvSpPr>
        <p:spPr bwMode="white">
          <a:xfrm>
            <a:off x="0" y="2"/>
            <a:ext cx="16256000" cy="20743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87DFE1A0-F508-4BC9-A0B3-3B23557053DA}"/>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7">
            <a:extLst>
              <a:ext uri="{FF2B5EF4-FFF2-40B4-BE49-F238E27FC236}">
                <a16:creationId xmlns:a16="http://schemas.microsoft.com/office/drawing/2014/main" id="{5EED9C51-419D-4328-A7FC-35CE6A4DF736}"/>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9" name="Rectangle 8">
            <a:extLst>
              <a:ext uri="{FF2B5EF4-FFF2-40B4-BE49-F238E27FC236}">
                <a16:creationId xmlns:a16="http://schemas.microsoft.com/office/drawing/2014/main" id="{3B913402-FB00-477E-9615-24063AB498B0}"/>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0" name="Straight Connector 9">
            <a:extLst>
              <a:ext uri="{FF2B5EF4-FFF2-40B4-BE49-F238E27FC236}">
                <a16:creationId xmlns:a16="http://schemas.microsoft.com/office/drawing/2014/main" id="{4FA0326B-92E7-449F-8B58-A0EE718FD763}"/>
              </a:ext>
            </a:extLst>
          </p:cNvPr>
          <p:cNvSpPr>
            <a:spLocks noChangeShapeType="1"/>
          </p:cNvSpPr>
          <p:nvPr/>
        </p:nvSpPr>
        <p:spPr bwMode="auto">
          <a:xfrm rot="5400000">
            <a:off x="8536518" y="4370917"/>
            <a:ext cx="8326967"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Oval 10">
            <a:extLst>
              <a:ext uri="{FF2B5EF4-FFF2-40B4-BE49-F238E27FC236}">
                <a16:creationId xmlns:a16="http://schemas.microsoft.com/office/drawing/2014/main" id="{EE35C34A-FA6D-4CB0-84A9-58E4D153C2F6}"/>
              </a:ext>
            </a:extLst>
          </p:cNvPr>
          <p:cNvSpPr/>
          <p:nvPr/>
        </p:nvSpPr>
        <p:spPr>
          <a:xfrm>
            <a:off x="12158134" y="3901017"/>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2" name="Oval 11">
            <a:extLst>
              <a:ext uri="{FF2B5EF4-FFF2-40B4-BE49-F238E27FC236}">
                <a16:creationId xmlns:a16="http://schemas.microsoft.com/office/drawing/2014/main" id="{627D1D88-7BC1-4ABE-A438-C6143628E168}"/>
              </a:ext>
            </a:extLst>
          </p:cNvPr>
          <p:cNvSpPr/>
          <p:nvPr/>
        </p:nvSpPr>
        <p:spPr>
          <a:xfrm>
            <a:off x="12327468" y="4028017"/>
            <a:ext cx="747889" cy="5588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3" name="Vertical Text Placeholder 2"/>
          <p:cNvSpPr>
            <a:spLocks noGrp="1"/>
          </p:cNvSpPr>
          <p:nvPr>
            <p:ph type="body" orient="vert" idx="1"/>
          </p:nvPr>
        </p:nvSpPr>
        <p:spPr>
          <a:xfrm>
            <a:off x="541867" y="406400"/>
            <a:ext cx="11650133" cy="7761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13140267" y="406404"/>
            <a:ext cx="2573867" cy="7802033"/>
          </a:xfrm>
        </p:spPr>
        <p:txBody>
          <a:bodyPr vert="eaVert"/>
          <a:lstStyle/>
          <a:p>
            <a:r>
              <a:rPr lang="en-US"/>
              <a:t>Click to edit Master title style</a:t>
            </a:r>
          </a:p>
        </p:txBody>
      </p:sp>
      <p:sp>
        <p:nvSpPr>
          <p:cNvPr id="13" name="Slide Number Placeholder 5">
            <a:extLst>
              <a:ext uri="{FF2B5EF4-FFF2-40B4-BE49-F238E27FC236}">
                <a16:creationId xmlns:a16="http://schemas.microsoft.com/office/drawing/2014/main" id="{2ADCA1A5-2C92-4AA6-A4C0-5F606A218FCC}"/>
              </a:ext>
            </a:extLst>
          </p:cNvPr>
          <p:cNvSpPr>
            <a:spLocks noGrp="1"/>
          </p:cNvSpPr>
          <p:nvPr>
            <p:ph type="sldNum" sz="quarter" idx="10"/>
          </p:nvPr>
        </p:nvSpPr>
        <p:spPr>
          <a:xfrm>
            <a:off x="12293600" y="4013202"/>
            <a:ext cx="812800" cy="588433"/>
          </a:xfrm>
        </p:spPr>
        <p:txBody>
          <a:bodyPr/>
          <a:lstStyle>
            <a:lvl1pPr>
              <a:defRPr b="1">
                <a:latin typeface="Times New Roman" panose="02020603050405020304" pitchFamily="18" charset="0"/>
              </a:defRPr>
            </a:lvl1pPr>
          </a:lstStyle>
          <a:p>
            <a:fld id="{67F206C0-A142-427B-B249-77353D6FC885}" type="slidenum">
              <a:rPr lang="en-US" altLang="vi-VN"/>
              <a:pPr/>
              <a:t>‹#›</a:t>
            </a:fld>
            <a:endParaRPr lang="en-US" altLang="vi-VN"/>
          </a:p>
        </p:txBody>
      </p:sp>
      <p:sp>
        <p:nvSpPr>
          <p:cNvPr id="14" name="Date Placeholder 3">
            <a:extLst>
              <a:ext uri="{FF2B5EF4-FFF2-40B4-BE49-F238E27FC236}">
                <a16:creationId xmlns:a16="http://schemas.microsoft.com/office/drawing/2014/main" id="{FD006725-13B4-4EA4-9879-1883B54C60FF}"/>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DF565D9A-9CA5-4742-8E5C-9D35DBF64F53}" type="datetimeFigureOut">
              <a:rPr lang="en-US"/>
              <a:pPr>
                <a:defRPr/>
              </a:pPr>
              <a:t>9/18/2023</a:t>
            </a:fld>
            <a:endParaRPr lang="en-US"/>
          </a:p>
        </p:txBody>
      </p:sp>
      <p:sp>
        <p:nvSpPr>
          <p:cNvPr id="15" name="Footer Placeholder 4">
            <a:extLst>
              <a:ext uri="{FF2B5EF4-FFF2-40B4-BE49-F238E27FC236}">
                <a16:creationId xmlns:a16="http://schemas.microsoft.com/office/drawing/2014/main" id="{38532330-E3CA-4F1E-899E-A21E10D67F19}"/>
              </a:ext>
            </a:extLst>
          </p:cNvPr>
          <p:cNvSpPr>
            <a:spLocks noGrp="1"/>
          </p:cNvSpPr>
          <p:nvPr>
            <p:ph type="ftr" sz="quarter" idx="12"/>
          </p:nvPr>
        </p:nvSpPr>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191753435"/>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70"/>
        <p:cNvGrpSpPr/>
        <p:nvPr/>
      </p:nvGrpSpPr>
      <p:grpSpPr>
        <a:xfrm>
          <a:off x="0" y="0"/>
          <a:ext cx="0" cy="0"/>
          <a:chOff x="0" y="0"/>
          <a:chExt cx="0" cy="0"/>
        </a:xfrm>
      </p:grpSpPr>
      <p:sp>
        <p:nvSpPr>
          <p:cNvPr id="671" name="Google Shape;671;p8"/>
          <p:cNvSpPr txBox="1">
            <a:spLocks noGrp="1"/>
          </p:cNvSpPr>
          <p:nvPr>
            <p:ph type="title"/>
          </p:nvPr>
        </p:nvSpPr>
        <p:spPr>
          <a:xfrm>
            <a:off x="1672444" y="1437200"/>
            <a:ext cx="12910933" cy="1094400"/>
          </a:xfrm>
          <a:prstGeom prst="rect">
            <a:avLst/>
          </a:prstGeom>
        </p:spPr>
        <p:txBody>
          <a:bodyPr spcFirstLastPara="1" wrap="square" lIns="0" tIns="0" rIns="0" bIns="0"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672" name="Google Shape;672;p8"/>
          <p:cNvSpPr txBox="1">
            <a:spLocks noGrp="1"/>
          </p:cNvSpPr>
          <p:nvPr>
            <p:ph type="sldNum" idx="12"/>
          </p:nvPr>
        </p:nvSpPr>
        <p:spPr>
          <a:xfrm>
            <a:off x="7640267" y="8444180"/>
            <a:ext cx="975467" cy="699733"/>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669234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73"/>
        <p:cNvGrpSpPr/>
        <p:nvPr/>
      </p:nvGrpSpPr>
      <p:grpSpPr>
        <a:xfrm>
          <a:off x="0" y="0"/>
          <a:ext cx="0" cy="0"/>
          <a:chOff x="0" y="0"/>
          <a:chExt cx="0" cy="0"/>
        </a:xfrm>
      </p:grpSpPr>
      <p:sp>
        <p:nvSpPr>
          <p:cNvPr id="674" name="Google Shape;674;p9"/>
          <p:cNvSpPr txBox="1">
            <a:spLocks noGrp="1"/>
          </p:cNvSpPr>
          <p:nvPr>
            <p:ph type="body" idx="1"/>
          </p:nvPr>
        </p:nvSpPr>
        <p:spPr>
          <a:xfrm>
            <a:off x="1520534" y="7833423"/>
            <a:ext cx="13214933" cy="923733"/>
          </a:xfrm>
          <a:prstGeom prst="rect">
            <a:avLst/>
          </a:prstGeom>
        </p:spPr>
        <p:txBody>
          <a:bodyPr spcFirstLastPara="1" wrap="square" lIns="0" tIns="0" rIns="0" bIns="0" anchor="t" anchorCtr="0">
            <a:noAutofit/>
          </a:bodyPr>
          <a:lstStyle>
            <a:lvl1pPr marL="812760" lvl="0" indent="-406379" algn="ctr" rtl="0">
              <a:spcBef>
                <a:spcPts val="0"/>
              </a:spcBef>
              <a:spcAft>
                <a:spcPts val="1423"/>
              </a:spcAft>
              <a:buSzPts val="1800"/>
              <a:buNone/>
              <a:defRPr sz="3200"/>
            </a:lvl1pPr>
          </a:lstStyle>
          <a:p>
            <a:endParaRPr/>
          </a:p>
        </p:txBody>
      </p:sp>
      <p:sp>
        <p:nvSpPr>
          <p:cNvPr id="675" name="Google Shape;675;p9"/>
          <p:cNvSpPr txBox="1">
            <a:spLocks noGrp="1"/>
          </p:cNvSpPr>
          <p:nvPr>
            <p:ph type="sldNum" idx="12"/>
          </p:nvPr>
        </p:nvSpPr>
        <p:spPr>
          <a:xfrm>
            <a:off x="7640267" y="8444180"/>
            <a:ext cx="975467" cy="699733"/>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492640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D11DC-ACD8-ED41-AFB6-48F7BDD72BFC}"/>
              </a:ext>
            </a:extLst>
          </p:cNvPr>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endParaRPr lang="en-VN"/>
          </a:p>
        </p:txBody>
      </p:sp>
      <p:sp>
        <p:nvSpPr>
          <p:cNvPr id="3" name="Subtitle 2">
            <a:extLst>
              <a:ext uri="{FF2B5EF4-FFF2-40B4-BE49-F238E27FC236}">
                <a16:creationId xmlns:a16="http://schemas.microsoft.com/office/drawing/2014/main" id="{9424DFAD-B45C-CC45-BCE8-6F1200CE6DD8}"/>
              </a:ext>
            </a:extLst>
          </p:cNvPr>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B57B77F0-E329-2B48-92AC-350174DF96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09/18/2023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70EE978-F48E-5D4D-B780-25BCA9A44A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2D50F3-558A-6E46-8FEC-91B084E574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8115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704DC-E105-E34A-A62C-1D1E3AFB7A8A}"/>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BC1F9B7B-254C-384D-BA88-54FC9F83A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DB0015E-550E-534F-A095-AB40202FB1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09/18/2023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725581A-410A-E14C-B490-28618DA9D3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3CC2718-0721-6C49-B0F0-2C6D606E9B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6814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128E-6EEB-C041-B674-34BCA767A000}"/>
              </a:ext>
            </a:extLst>
          </p:cNvPr>
          <p:cNvSpPr>
            <a:spLocks noGrp="1"/>
          </p:cNvSpPr>
          <p:nvPr>
            <p:ph type="title"/>
          </p:nvPr>
        </p:nvSpPr>
        <p:spPr>
          <a:xfrm>
            <a:off x="1109133" y="2279652"/>
            <a:ext cx="14020800" cy="3803649"/>
          </a:xfrm>
        </p:spPr>
        <p:txBody>
          <a:bodyPr anchor="b"/>
          <a:lstStyle>
            <a:lvl1pPr>
              <a:defRPr sz="8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636517CD-1CDB-AD46-A97C-CF39B70CA25B}"/>
              </a:ext>
            </a:extLst>
          </p:cNvPr>
          <p:cNvSpPr>
            <a:spLocks noGrp="1"/>
          </p:cNvSpPr>
          <p:nvPr>
            <p:ph type="body" idx="1"/>
          </p:nvPr>
        </p:nvSpPr>
        <p:spPr>
          <a:xfrm>
            <a:off x="1109133" y="6119285"/>
            <a:ext cx="140208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D0B747-FBC1-7347-8A08-9FE73C55F2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09/18/2023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9C0BB09-5DB7-5C49-97F0-DC11A63AD2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EA5F36F-A8D8-B04D-8608-05996F0366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3295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1758A-776C-4644-9026-8CD8A05E886C}"/>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1340C40B-E7D4-F043-BE7A-231308259EC8}"/>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AB4ECC6-8C82-1445-BD61-9E4AA72EA15A}"/>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D2563624-0167-1C4E-9594-79377673FFD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09/18/2023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E7B62C9-7DD1-E843-819F-F265B4D3821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332BD7C-A7C9-EC4A-A7AD-28664277B2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724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34C3-E387-F649-8584-2C1FCF946321}"/>
              </a:ext>
            </a:extLst>
          </p:cNvPr>
          <p:cNvSpPr>
            <a:spLocks noGrp="1"/>
          </p:cNvSpPr>
          <p:nvPr>
            <p:ph type="title"/>
          </p:nvPr>
        </p:nvSpPr>
        <p:spPr>
          <a:xfrm>
            <a:off x="1119717" y="486834"/>
            <a:ext cx="14020800" cy="1767417"/>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9ED28085-6974-E54E-8070-8F745071CE05}"/>
              </a:ext>
            </a:extLst>
          </p:cNvPr>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17C2298F-BF61-1443-B8FC-401C8F9DBBBE}"/>
              </a:ext>
            </a:extLst>
          </p:cNvPr>
          <p:cNvSpPr>
            <a:spLocks noGrp="1"/>
          </p:cNvSpPr>
          <p:nvPr>
            <p:ph sz="half" idx="2"/>
          </p:nvPr>
        </p:nvSpPr>
        <p:spPr>
          <a:xfrm>
            <a:off x="1119718"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724C085E-8C20-0747-AF5D-23BB60AB565A}"/>
              </a:ext>
            </a:extLst>
          </p:cNvPr>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F028D6B9-233E-6243-978E-1ECF4327A60D}"/>
              </a:ext>
            </a:extLst>
          </p:cNvPr>
          <p:cNvSpPr>
            <a:spLocks noGrp="1"/>
          </p:cNvSpPr>
          <p:nvPr>
            <p:ph sz="quarter" idx="4"/>
          </p:nvPr>
        </p:nvSpPr>
        <p:spPr>
          <a:xfrm>
            <a:off x="8229600"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AB607160-7E4A-8446-8719-8BBEEBD536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09/18/2023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0BD93980-435F-1744-A362-3A40A2930B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8AE774E-62C0-9F44-91C6-3A141C2C6C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854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70"/>
        <p:cNvGrpSpPr/>
        <p:nvPr/>
      </p:nvGrpSpPr>
      <p:grpSpPr>
        <a:xfrm>
          <a:off x="0" y="0"/>
          <a:ext cx="0" cy="0"/>
          <a:chOff x="0" y="0"/>
          <a:chExt cx="0" cy="0"/>
        </a:xfrm>
      </p:grpSpPr>
      <p:sp>
        <p:nvSpPr>
          <p:cNvPr id="671" name="Google Shape;671;p8"/>
          <p:cNvSpPr txBox="1">
            <a:spLocks noGrp="1"/>
          </p:cNvSpPr>
          <p:nvPr>
            <p:ph type="title"/>
          </p:nvPr>
        </p:nvSpPr>
        <p:spPr>
          <a:xfrm>
            <a:off x="1672444" y="1437200"/>
            <a:ext cx="12910933" cy="1094400"/>
          </a:xfrm>
          <a:prstGeom prst="rect">
            <a:avLst/>
          </a:prstGeom>
        </p:spPr>
        <p:txBody>
          <a:bodyPr spcFirstLastPara="1" wrap="square" lIns="0" tIns="0" rIns="0" bIns="0"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672" name="Google Shape;672;p8"/>
          <p:cNvSpPr txBox="1">
            <a:spLocks noGrp="1"/>
          </p:cNvSpPr>
          <p:nvPr>
            <p:ph type="sldNum" idx="12"/>
          </p:nvPr>
        </p:nvSpPr>
        <p:spPr>
          <a:xfrm>
            <a:off x="7640267" y="8444180"/>
            <a:ext cx="975467" cy="699733"/>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927317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D6CB-BB30-1C4D-97C5-E5AAA2316AC6}"/>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ED6EC74D-581F-FB44-8480-BE7517BA9B2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09/18/2023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034B1B2-E861-174D-909A-FB01521982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33A2204-9355-3B46-944C-29AF14D6E1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7735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D340BC-0A4F-3144-8C6B-7BA9E340F8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09/18/2023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560C870-2CF2-4B42-9883-A62E84ABD1F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813248F-6605-7E49-97B7-266A284723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6235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93A2-A0DF-CA4C-9345-612E7B92FBAA}"/>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0769814E-4243-DB44-959E-10DA87E0A0EB}"/>
              </a:ext>
            </a:extLst>
          </p:cNvPr>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D9E5424-6CE6-B240-886C-6F78913052AE}"/>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27580CB2-444D-1A45-A1B6-1876F43E473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09/18/2023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C64B2DC-0F38-664B-90ED-3371EFD2F9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95F2908-3891-834E-97A4-330C82D8CB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5808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1689-EB25-F249-9BA4-1B75A85D1B8F}"/>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2D0551E7-C792-6B4F-A6F0-0DD285671C40}"/>
              </a:ext>
            </a:extLst>
          </p:cNvPr>
          <p:cNvSpPr>
            <a:spLocks noGrp="1"/>
          </p:cNvSpPr>
          <p:nvPr>
            <p:ph type="pic" idx="1"/>
          </p:nvPr>
        </p:nvSpPr>
        <p:spPr>
          <a:xfrm>
            <a:off x="6910917" y="1316567"/>
            <a:ext cx="822960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VN"/>
          </a:p>
        </p:txBody>
      </p:sp>
      <p:sp>
        <p:nvSpPr>
          <p:cNvPr id="4" name="Text Placeholder 3">
            <a:extLst>
              <a:ext uri="{FF2B5EF4-FFF2-40B4-BE49-F238E27FC236}">
                <a16:creationId xmlns:a16="http://schemas.microsoft.com/office/drawing/2014/main" id="{CFB34184-5D0B-B740-BA8B-7A3D99FEF4FD}"/>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958A276-A1E6-3A44-A34F-F093D40B80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09/18/2023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7DA2D14-47F1-2B40-B12A-3D00751A40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D2E385-AA96-744E-BA89-0558303B2F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5144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F75D-1594-1D42-8C6F-B137822DD643}"/>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DDDBDF0D-297D-E548-AE0E-74EDB21B7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E8A06F7-D9AE-8C47-A1A9-C7C9516E77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09/18/2023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7A66E2-85F5-3542-85C2-B77790A887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3960AE7-FB6F-784F-9D80-A4B7E583D1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8885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5754A1-C26F-474B-927B-C50AEFBBBCA2}"/>
              </a:ext>
            </a:extLst>
          </p:cNvPr>
          <p:cNvSpPr>
            <a:spLocks noGrp="1"/>
          </p:cNvSpPr>
          <p:nvPr>
            <p:ph type="title" orient="vert"/>
          </p:nvPr>
        </p:nvSpPr>
        <p:spPr>
          <a:xfrm>
            <a:off x="11633200" y="486834"/>
            <a:ext cx="3505200" cy="7749117"/>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9853433-00CC-3F4A-86F8-206C037748F3}"/>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1FA948D-D350-B94E-BA2F-6CC7A87041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09/18/2023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AFBDD3-0F36-3845-AE3B-6908C57AFB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51A2F0B-FABF-CD49-9CA9-01743C34E7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6116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D87B-D472-F641-A6E6-9A0FF07DDFA0}"/>
              </a:ext>
            </a:extLst>
          </p:cNvPr>
          <p:cNvSpPr>
            <a:spLocks noGrp="1"/>
          </p:cNvSpPr>
          <p:nvPr>
            <p:ph type="title" sz="quarter"/>
          </p:nvPr>
        </p:nvSpPr>
        <p:spPr>
          <a:xfrm>
            <a:off x="812800" y="366184"/>
            <a:ext cx="14630400" cy="1524000"/>
          </a:xfr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E6AD68BD-F6EE-8245-951E-F762A01F64BD}"/>
              </a:ext>
            </a:extLst>
          </p:cNvPr>
          <p:cNvSpPr>
            <a:spLocks noGrp="1"/>
          </p:cNvSpPr>
          <p:nvPr>
            <p:ph sz="quarter" idx="1"/>
          </p:nvPr>
        </p:nvSpPr>
        <p:spPr>
          <a:xfrm>
            <a:off x="812800"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D367CC65-D6AD-974E-B143-05D48E316FA4}"/>
              </a:ext>
            </a:extLst>
          </p:cNvPr>
          <p:cNvSpPr>
            <a:spLocks noGrp="1"/>
          </p:cNvSpPr>
          <p:nvPr>
            <p:ph sz="quarter" idx="2"/>
          </p:nvPr>
        </p:nvSpPr>
        <p:spPr>
          <a:xfrm>
            <a:off x="8263467"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Content Placeholder 4">
            <a:extLst>
              <a:ext uri="{FF2B5EF4-FFF2-40B4-BE49-F238E27FC236}">
                <a16:creationId xmlns:a16="http://schemas.microsoft.com/office/drawing/2014/main" id="{C68DC669-128C-4A48-A78C-756F262654DD}"/>
              </a:ext>
            </a:extLst>
          </p:cNvPr>
          <p:cNvSpPr>
            <a:spLocks noGrp="1"/>
          </p:cNvSpPr>
          <p:nvPr>
            <p:ph sz="quarter" idx="3"/>
          </p:nvPr>
        </p:nvSpPr>
        <p:spPr>
          <a:xfrm>
            <a:off x="812800"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Content Placeholder 5">
            <a:extLst>
              <a:ext uri="{FF2B5EF4-FFF2-40B4-BE49-F238E27FC236}">
                <a16:creationId xmlns:a16="http://schemas.microsoft.com/office/drawing/2014/main" id="{525FFC98-E112-E043-B1D7-E55307220EE4}"/>
              </a:ext>
            </a:extLst>
          </p:cNvPr>
          <p:cNvSpPr>
            <a:spLocks noGrp="1"/>
          </p:cNvSpPr>
          <p:nvPr>
            <p:ph sz="quarter" idx="4"/>
          </p:nvPr>
        </p:nvSpPr>
        <p:spPr>
          <a:xfrm>
            <a:off x="8263467"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F8191FB-F0CA-474F-BC78-ED7792EE7563}"/>
              </a:ext>
            </a:extLst>
          </p:cNvPr>
          <p:cNvSpPr>
            <a:spLocks noGrp="1"/>
          </p:cNvSpPr>
          <p:nvPr>
            <p:ph type="dt" sz="half" idx="10"/>
          </p:nvPr>
        </p:nvSpPr>
        <p:spPr>
          <a:xfrm>
            <a:off x="812800" y="8331200"/>
            <a:ext cx="3793067" cy="6096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F8D8965-C383-B647-B73D-1559810881D9}"/>
              </a:ext>
            </a:extLst>
          </p:cNvPr>
          <p:cNvSpPr>
            <a:spLocks noGrp="1"/>
          </p:cNvSpPr>
          <p:nvPr>
            <p:ph type="ftr" sz="quarter" idx="11"/>
          </p:nvPr>
        </p:nvSpPr>
        <p:spPr>
          <a:xfrm>
            <a:off x="5554134" y="8331200"/>
            <a:ext cx="5147733" cy="6096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4398340F-2247-674A-9F57-93053322FD74}"/>
              </a:ext>
            </a:extLst>
          </p:cNvPr>
          <p:cNvSpPr>
            <a:spLocks noGrp="1"/>
          </p:cNvSpPr>
          <p:nvPr>
            <p:ph type="sldNum" sz="quarter" idx="12"/>
          </p:nvPr>
        </p:nvSpPr>
        <p:spPr>
          <a:xfrm>
            <a:off x="11650133" y="8331200"/>
            <a:ext cx="3793067" cy="6096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E1D096-B7F3-1446-83B2-52A0C77AFB90}" type="slidenum">
              <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1815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A74C-B9A9-9546-93AB-D5D3AD1FC158}"/>
              </a:ext>
            </a:extLst>
          </p:cNvPr>
          <p:cNvSpPr>
            <a:spLocks noGrp="1"/>
          </p:cNvSpPr>
          <p:nvPr>
            <p:ph type="title"/>
          </p:nvPr>
        </p:nvSpPr>
        <p:spPr>
          <a:xfrm>
            <a:off x="812800" y="366184"/>
            <a:ext cx="14630400" cy="1524000"/>
          </a:xfr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BAA9713-28D0-534B-A94F-D83A73981146}"/>
              </a:ext>
            </a:extLst>
          </p:cNvPr>
          <p:cNvSpPr>
            <a:spLocks noGrp="1"/>
          </p:cNvSpPr>
          <p:nvPr>
            <p:ph sz="half" idx="1"/>
          </p:nvPr>
        </p:nvSpPr>
        <p:spPr>
          <a:xfrm>
            <a:off x="812800" y="2133600"/>
            <a:ext cx="7179733" cy="599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96172D0-DC31-0549-ABEF-6AF4083E4F95}"/>
              </a:ext>
            </a:extLst>
          </p:cNvPr>
          <p:cNvSpPr>
            <a:spLocks noGrp="1"/>
          </p:cNvSpPr>
          <p:nvPr>
            <p:ph sz="quarter" idx="2"/>
          </p:nvPr>
        </p:nvSpPr>
        <p:spPr>
          <a:xfrm>
            <a:off x="8263467"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Content Placeholder 4">
            <a:extLst>
              <a:ext uri="{FF2B5EF4-FFF2-40B4-BE49-F238E27FC236}">
                <a16:creationId xmlns:a16="http://schemas.microsoft.com/office/drawing/2014/main" id="{F213624C-F0E6-304E-8625-635A2A3DFF26}"/>
              </a:ext>
            </a:extLst>
          </p:cNvPr>
          <p:cNvSpPr>
            <a:spLocks noGrp="1"/>
          </p:cNvSpPr>
          <p:nvPr>
            <p:ph sz="quarter" idx="3"/>
          </p:nvPr>
        </p:nvSpPr>
        <p:spPr>
          <a:xfrm>
            <a:off x="8263467"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Date Placeholder 5">
            <a:extLst>
              <a:ext uri="{FF2B5EF4-FFF2-40B4-BE49-F238E27FC236}">
                <a16:creationId xmlns:a16="http://schemas.microsoft.com/office/drawing/2014/main" id="{C528A4DD-A584-9B4A-A081-91C79A5E6134}"/>
              </a:ext>
            </a:extLst>
          </p:cNvPr>
          <p:cNvSpPr>
            <a:spLocks noGrp="1"/>
          </p:cNvSpPr>
          <p:nvPr>
            <p:ph type="dt" sz="half" idx="10"/>
          </p:nvPr>
        </p:nvSpPr>
        <p:spPr>
          <a:xfrm>
            <a:off x="812800" y="8331200"/>
            <a:ext cx="3793067" cy="6096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oter Placeholder 6">
            <a:extLst>
              <a:ext uri="{FF2B5EF4-FFF2-40B4-BE49-F238E27FC236}">
                <a16:creationId xmlns:a16="http://schemas.microsoft.com/office/drawing/2014/main" id="{D7EC2155-35F0-E748-9598-400C99C51081}"/>
              </a:ext>
            </a:extLst>
          </p:cNvPr>
          <p:cNvSpPr>
            <a:spLocks noGrp="1"/>
          </p:cNvSpPr>
          <p:nvPr>
            <p:ph type="ftr" sz="quarter" idx="11"/>
          </p:nvPr>
        </p:nvSpPr>
        <p:spPr>
          <a:xfrm>
            <a:off x="5554134" y="8331200"/>
            <a:ext cx="5147733" cy="6096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DC9B4CF0-7A4E-3C42-808D-09EF07516602}"/>
              </a:ext>
            </a:extLst>
          </p:cNvPr>
          <p:cNvSpPr>
            <a:spLocks noGrp="1"/>
          </p:cNvSpPr>
          <p:nvPr>
            <p:ph type="sldNum" sz="quarter" idx="12"/>
          </p:nvPr>
        </p:nvSpPr>
        <p:spPr>
          <a:xfrm>
            <a:off x="11650133" y="8331200"/>
            <a:ext cx="3793067" cy="6096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F3F77B-09AF-3E40-8758-12EAA7D3A17F}" type="slidenum">
              <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448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2032001" y="1496484"/>
            <a:ext cx="12192000" cy="3183467"/>
          </a:xfrm>
        </p:spPr>
        <p:txBody>
          <a:bodyPr anchor="b"/>
          <a:lstStyle>
            <a:lvl1pPr algn="ctr">
              <a:defRPr sz="7998"/>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2032001" y="4802717"/>
            <a:ext cx="12192000" cy="2207683"/>
          </a:xfrm>
        </p:spPr>
        <p:txBody>
          <a:bodyPr/>
          <a:lstStyle>
            <a:lvl1pPr marL="0" indent="0" algn="ctr">
              <a:buNone/>
              <a:defRPr sz="3200"/>
            </a:lvl1pPr>
            <a:lvl2pPr marL="609523" indent="0" algn="ctr">
              <a:buNone/>
              <a:defRPr sz="2667"/>
            </a:lvl2pPr>
            <a:lvl3pPr marL="1219048" indent="0" algn="ctr">
              <a:buNone/>
              <a:defRPr sz="2400"/>
            </a:lvl3pPr>
            <a:lvl4pPr marL="1828572" indent="0" algn="ctr">
              <a:buNone/>
              <a:defRPr sz="2133"/>
            </a:lvl4pPr>
            <a:lvl5pPr marL="2438095" indent="0" algn="ctr">
              <a:buNone/>
              <a:defRPr sz="2133"/>
            </a:lvl5pPr>
            <a:lvl6pPr marL="3047618" indent="0" algn="ctr">
              <a:buNone/>
              <a:defRPr sz="2133"/>
            </a:lvl6pPr>
            <a:lvl7pPr marL="3657143" indent="0" algn="ctr">
              <a:buNone/>
              <a:defRPr sz="2133"/>
            </a:lvl7pPr>
            <a:lvl8pPr marL="4266667" indent="0" algn="ctr">
              <a:buNone/>
              <a:defRPr sz="2133"/>
            </a:lvl8pPr>
            <a:lvl9pPr marL="4876190"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2655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199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D11DC-ACD8-ED41-AFB6-48F7BDD72BFC}"/>
              </a:ext>
            </a:extLst>
          </p:cNvPr>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endParaRPr lang="en-VN"/>
          </a:p>
        </p:txBody>
      </p:sp>
      <p:sp>
        <p:nvSpPr>
          <p:cNvPr id="3" name="Subtitle 2">
            <a:extLst>
              <a:ext uri="{FF2B5EF4-FFF2-40B4-BE49-F238E27FC236}">
                <a16:creationId xmlns:a16="http://schemas.microsoft.com/office/drawing/2014/main" id="{9424DFAD-B45C-CC45-BCE8-6F1200CE6DD8}"/>
              </a:ext>
            </a:extLst>
          </p:cNvPr>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B57B77F0-E329-2B48-92AC-350174DF964F}"/>
              </a:ext>
            </a:extLst>
          </p:cNvPr>
          <p:cNvSpPr>
            <a:spLocks noGrp="1"/>
          </p:cNvSpPr>
          <p:nvPr>
            <p:ph type="dt" sz="half" idx="10"/>
          </p:nvPr>
        </p:nvSpPr>
        <p:spPr/>
        <p:txBody>
          <a:bodyPr/>
          <a:lstStyle/>
          <a:p>
            <a:fld id="{75ACB9FB-E85E-C149-A1A8-58C522FB5447}" type="datetimeFigureOut">
              <a:rPr lang="en-VN" smtClean="0"/>
              <a:t>09/18/2023</a:t>
            </a:fld>
            <a:endParaRPr lang="en-VN"/>
          </a:p>
        </p:txBody>
      </p:sp>
      <p:sp>
        <p:nvSpPr>
          <p:cNvPr id="5" name="Footer Placeholder 4">
            <a:extLst>
              <a:ext uri="{FF2B5EF4-FFF2-40B4-BE49-F238E27FC236}">
                <a16:creationId xmlns:a16="http://schemas.microsoft.com/office/drawing/2014/main" id="{570EE978-F48E-5D4D-B780-25BCA9A44A9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22D50F3-558A-6E46-8FEC-91B084E57453}"/>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0706818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1109135" y="2279654"/>
            <a:ext cx="14020800" cy="3803649"/>
          </a:xfrm>
        </p:spPr>
        <p:txBody>
          <a:bodyPr anchor="b"/>
          <a:lstStyle>
            <a:lvl1pPr>
              <a:defRPr sz="7998"/>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1109135" y="6119288"/>
            <a:ext cx="14020800" cy="2000249"/>
          </a:xfrm>
        </p:spPr>
        <p:txBody>
          <a:bodyPr/>
          <a:lstStyle>
            <a:lvl1pPr marL="0" indent="0">
              <a:buNone/>
              <a:defRPr sz="3200">
                <a:solidFill>
                  <a:schemeClr val="tx1">
                    <a:tint val="75000"/>
                  </a:schemeClr>
                </a:solidFill>
              </a:defRPr>
            </a:lvl1pPr>
            <a:lvl2pPr marL="609523" indent="0">
              <a:buNone/>
              <a:defRPr sz="2667">
                <a:solidFill>
                  <a:schemeClr val="tx1">
                    <a:tint val="75000"/>
                  </a:schemeClr>
                </a:solidFill>
              </a:defRPr>
            </a:lvl2pPr>
            <a:lvl3pPr marL="1219048" indent="0">
              <a:buNone/>
              <a:defRPr sz="2400">
                <a:solidFill>
                  <a:schemeClr val="tx1">
                    <a:tint val="75000"/>
                  </a:schemeClr>
                </a:solidFill>
              </a:defRPr>
            </a:lvl3pPr>
            <a:lvl4pPr marL="1828572" indent="0">
              <a:buNone/>
              <a:defRPr sz="2133">
                <a:solidFill>
                  <a:schemeClr val="tx1">
                    <a:tint val="75000"/>
                  </a:schemeClr>
                </a:solidFill>
              </a:defRPr>
            </a:lvl4pPr>
            <a:lvl5pPr marL="2438095" indent="0">
              <a:buNone/>
              <a:defRPr sz="2133">
                <a:solidFill>
                  <a:schemeClr val="tx1">
                    <a:tint val="75000"/>
                  </a:schemeClr>
                </a:solidFill>
              </a:defRPr>
            </a:lvl5pPr>
            <a:lvl6pPr marL="3047618" indent="0">
              <a:buNone/>
              <a:defRPr sz="2133">
                <a:solidFill>
                  <a:schemeClr val="tx1">
                    <a:tint val="75000"/>
                  </a:schemeClr>
                </a:solidFill>
              </a:defRPr>
            </a:lvl6pPr>
            <a:lvl7pPr marL="3657143" indent="0">
              <a:buNone/>
              <a:defRPr sz="2133">
                <a:solidFill>
                  <a:schemeClr val="tx1">
                    <a:tint val="75000"/>
                  </a:schemeClr>
                </a:solidFill>
              </a:defRPr>
            </a:lvl7pPr>
            <a:lvl8pPr marL="4266667" indent="0">
              <a:buNone/>
              <a:defRPr sz="2133">
                <a:solidFill>
                  <a:schemeClr val="tx1">
                    <a:tint val="75000"/>
                  </a:schemeClr>
                </a:solidFill>
              </a:defRPr>
            </a:lvl8pPr>
            <a:lvl9pPr marL="4876190"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070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6790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1119719" y="486837"/>
            <a:ext cx="140208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1119720" y="2241551"/>
            <a:ext cx="6877049" cy="1098549"/>
          </a:xfrm>
        </p:spPr>
        <p:txBody>
          <a:bodyPr anchor="b"/>
          <a:lstStyle>
            <a:lvl1pPr marL="0" indent="0">
              <a:buNone/>
              <a:defRPr sz="3200" b="1"/>
            </a:lvl1pPr>
            <a:lvl2pPr marL="609523" indent="0">
              <a:buNone/>
              <a:defRPr sz="2667" b="1"/>
            </a:lvl2pPr>
            <a:lvl3pPr marL="1219048" indent="0">
              <a:buNone/>
              <a:defRPr sz="2400" b="1"/>
            </a:lvl3pPr>
            <a:lvl4pPr marL="1828572" indent="0">
              <a:buNone/>
              <a:defRPr sz="2133" b="1"/>
            </a:lvl4pPr>
            <a:lvl5pPr marL="2438095" indent="0">
              <a:buNone/>
              <a:defRPr sz="2133" b="1"/>
            </a:lvl5pPr>
            <a:lvl6pPr marL="3047618" indent="0">
              <a:buNone/>
              <a:defRPr sz="2133" b="1"/>
            </a:lvl6pPr>
            <a:lvl7pPr marL="3657143" indent="0">
              <a:buNone/>
              <a:defRPr sz="2133" b="1"/>
            </a:lvl7pPr>
            <a:lvl8pPr marL="4266667" indent="0">
              <a:buNone/>
              <a:defRPr sz="2133" b="1"/>
            </a:lvl8pPr>
            <a:lvl9pPr marL="4876190"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1119720"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8229602" y="2241551"/>
            <a:ext cx="6910917" cy="1098549"/>
          </a:xfrm>
        </p:spPr>
        <p:txBody>
          <a:bodyPr anchor="b"/>
          <a:lstStyle>
            <a:lvl1pPr marL="0" indent="0">
              <a:buNone/>
              <a:defRPr sz="3200" b="1"/>
            </a:lvl1pPr>
            <a:lvl2pPr marL="609523" indent="0">
              <a:buNone/>
              <a:defRPr sz="2667" b="1"/>
            </a:lvl2pPr>
            <a:lvl3pPr marL="1219048" indent="0">
              <a:buNone/>
              <a:defRPr sz="2400" b="1"/>
            </a:lvl3pPr>
            <a:lvl4pPr marL="1828572" indent="0">
              <a:buNone/>
              <a:defRPr sz="2133" b="1"/>
            </a:lvl4pPr>
            <a:lvl5pPr marL="2438095" indent="0">
              <a:buNone/>
              <a:defRPr sz="2133" b="1"/>
            </a:lvl5pPr>
            <a:lvl6pPr marL="3047618" indent="0">
              <a:buNone/>
              <a:defRPr sz="2133" b="1"/>
            </a:lvl6pPr>
            <a:lvl7pPr marL="3657143" indent="0">
              <a:buNone/>
              <a:defRPr sz="2133" b="1"/>
            </a:lvl7pPr>
            <a:lvl8pPr marL="4266667" indent="0">
              <a:buNone/>
              <a:defRPr sz="2133" b="1"/>
            </a:lvl8pPr>
            <a:lvl9pPr marL="4876190"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8229602"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9/18/2023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9545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9/18/2023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8404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9/18/2023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8683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1119719" y="609600"/>
            <a:ext cx="5242983"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6910917" y="1316570"/>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1119719" y="2743200"/>
            <a:ext cx="5242983" cy="5082117"/>
          </a:xfrm>
        </p:spPr>
        <p:txBody>
          <a:bodyPr/>
          <a:lstStyle>
            <a:lvl1pPr marL="0" indent="0">
              <a:buNone/>
              <a:defRPr sz="2133"/>
            </a:lvl1pPr>
            <a:lvl2pPr marL="609523" indent="0">
              <a:buNone/>
              <a:defRPr sz="1867"/>
            </a:lvl2pPr>
            <a:lvl3pPr marL="1219048" indent="0">
              <a:buNone/>
              <a:defRPr sz="1600"/>
            </a:lvl3pPr>
            <a:lvl4pPr marL="1828572" indent="0">
              <a:buNone/>
              <a:defRPr sz="1333"/>
            </a:lvl4pPr>
            <a:lvl5pPr marL="2438095" indent="0">
              <a:buNone/>
              <a:defRPr sz="1333"/>
            </a:lvl5pPr>
            <a:lvl6pPr marL="3047618" indent="0">
              <a:buNone/>
              <a:defRPr sz="1333"/>
            </a:lvl6pPr>
            <a:lvl7pPr marL="3657143" indent="0">
              <a:buNone/>
              <a:defRPr sz="1333"/>
            </a:lvl7pPr>
            <a:lvl8pPr marL="4266667" indent="0">
              <a:buNone/>
              <a:defRPr sz="1333"/>
            </a:lvl8pPr>
            <a:lvl9pPr marL="4876190"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2970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1119719" y="609600"/>
            <a:ext cx="5242983"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6910917" y="1316570"/>
            <a:ext cx="8229600" cy="6498167"/>
          </a:xfrm>
        </p:spPr>
        <p:txBody>
          <a:bodyPr/>
          <a:lstStyle>
            <a:lvl1pPr marL="0" indent="0">
              <a:buNone/>
              <a:defRPr sz="4267"/>
            </a:lvl1pPr>
            <a:lvl2pPr marL="609523" indent="0">
              <a:buNone/>
              <a:defRPr sz="3733"/>
            </a:lvl2pPr>
            <a:lvl3pPr marL="1219048" indent="0">
              <a:buNone/>
              <a:defRPr sz="3200"/>
            </a:lvl3pPr>
            <a:lvl4pPr marL="1828572" indent="0">
              <a:buNone/>
              <a:defRPr sz="2667"/>
            </a:lvl4pPr>
            <a:lvl5pPr marL="2438095" indent="0">
              <a:buNone/>
              <a:defRPr sz="2667"/>
            </a:lvl5pPr>
            <a:lvl6pPr marL="3047618" indent="0">
              <a:buNone/>
              <a:defRPr sz="2667"/>
            </a:lvl6pPr>
            <a:lvl7pPr marL="3657143" indent="0">
              <a:buNone/>
              <a:defRPr sz="2667"/>
            </a:lvl7pPr>
            <a:lvl8pPr marL="4266667" indent="0">
              <a:buNone/>
              <a:defRPr sz="2667"/>
            </a:lvl8pPr>
            <a:lvl9pPr marL="4876190" indent="0">
              <a:buNone/>
              <a:defRPr sz="2667"/>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1119719" y="2743200"/>
            <a:ext cx="5242983" cy="5082117"/>
          </a:xfrm>
        </p:spPr>
        <p:txBody>
          <a:bodyPr/>
          <a:lstStyle>
            <a:lvl1pPr marL="0" indent="0">
              <a:buNone/>
              <a:defRPr sz="2133"/>
            </a:lvl1pPr>
            <a:lvl2pPr marL="609523" indent="0">
              <a:buNone/>
              <a:defRPr sz="1867"/>
            </a:lvl2pPr>
            <a:lvl3pPr marL="1219048" indent="0">
              <a:buNone/>
              <a:defRPr sz="1600"/>
            </a:lvl3pPr>
            <a:lvl4pPr marL="1828572" indent="0">
              <a:buNone/>
              <a:defRPr sz="1333"/>
            </a:lvl4pPr>
            <a:lvl5pPr marL="2438095" indent="0">
              <a:buNone/>
              <a:defRPr sz="1333"/>
            </a:lvl5pPr>
            <a:lvl6pPr marL="3047618" indent="0">
              <a:buNone/>
              <a:defRPr sz="1333"/>
            </a:lvl6pPr>
            <a:lvl7pPr marL="3657143" indent="0">
              <a:buNone/>
              <a:defRPr sz="1333"/>
            </a:lvl7pPr>
            <a:lvl8pPr marL="4266667" indent="0">
              <a:buNone/>
              <a:defRPr sz="1333"/>
            </a:lvl8pPr>
            <a:lvl9pPr marL="4876190"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31832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4450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11633200" y="486834"/>
            <a:ext cx="350520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79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5222040" y="232224"/>
            <a:ext cx="11036077" cy="681317"/>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1219170">
              <a:defRPr/>
            </a:pPr>
            <a:endParaRPr lang="zh-CN" altLang="en-US" sz="2400" kern="0">
              <a:solidFill>
                <a:sysClr val="window" lastClr="FFFFFF"/>
              </a:solidFill>
              <a:latin typeface="微软雅黑"/>
              <a:ea typeface="微软雅黑"/>
            </a:endParaRPr>
          </a:p>
        </p:txBody>
      </p:sp>
      <p:sp>
        <p:nvSpPr>
          <p:cNvPr id="3" name="圆角矩形 2"/>
          <p:cNvSpPr/>
          <p:nvPr userDrawn="1"/>
        </p:nvSpPr>
        <p:spPr>
          <a:xfrm>
            <a:off x="847954" y="232224"/>
            <a:ext cx="4272556" cy="681317"/>
          </a:xfrm>
          <a:prstGeom prst="roundRect">
            <a:avLst/>
          </a:prstGeom>
          <a:solidFill>
            <a:srgbClr val="EC7070"/>
          </a:solidFill>
          <a:ln w="12700" cap="flat" cmpd="sng" algn="ctr">
            <a:noFill/>
            <a:prstDash val="solid"/>
            <a:miter lim="800000"/>
          </a:ln>
          <a:effectLst/>
        </p:spPr>
        <p:txBody>
          <a:bodyPr rtlCol="0" anchor="ctr"/>
          <a:lstStyle/>
          <a:p>
            <a:pPr algn="ctr" defTabSz="1219170">
              <a:defRPr/>
            </a:pPr>
            <a:endParaRPr lang="zh-CN" altLang="en-US" sz="2400" kern="0">
              <a:solidFill>
                <a:sysClr val="window" lastClr="FFFFFF"/>
              </a:solidFill>
              <a:latin typeface="微软雅黑"/>
              <a:ea typeface="微软雅黑"/>
            </a:endParaRPr>
          </a:p>
        </p:txBody>
      </p:sp>
      <p:sp>
        <p:nvSpPr>
          <p:cNvPr id="4" name="圆角矩形 3"/>
          <p:cNvSpPr/>
          <p:nvPr userDrawn="1"/>
        </p:nvSpPr>
        <p:spPr>
          <a:xfrm>
            <a:off x="946618" y="289673"/>
            <a:ext cx="4076413" cy="551319"/>
          </a:xfrm>
          <a:prstGeom prst="roundRect">
            <a:avLst/>
          </a:prstGeom>
          <a:noFill/>
          <a:ln w="12700" cap="flat" cmpd="sng" algn="ctr">
            <a:solidFill>
              <a:sysClr val="window" lastClr="FFFFFF"/>
            </a:solidFill>
            <a:prstDash val="dash"/>
            <a:miter lim="800000"/>
          </a:ln>
          <a:effectLst/>
        </p:spPr>
        <p:txBody>
          <a:bodyPr rtlCol="0" anchor="ctr"/>
          <a:lstStyle/>
          <a:p>
            <a:pPr algn="ctr" defTabSz="1219170">
              <a:defRPr/>
            </a:pPr>
            <a:endParaRPr lang="zh-CN" altLang="en-US" sz="2400" kern="0">
              <a:solidFill>
                <a:sysClr val="window" lastClr="FFFFFF"/>
              </a:solidFill>
              <a:latin typeface="微软雅黑"/>
              <a:ea typeface="微软雅黑"/>
            </a:endParaRPr>
          </a:p>
        </p:txBody>
      </p:sp>
      <p:cxnSp>
        <p:nvCxnSpPr>
          <p:cNvPr id="5" name="直接连接符 4"/>
          <p:cNvCxnSpPr/>
          <p:nvPr userDrawn="1"/>
        </p:nvCxnSpPr>
        <p:spPr>
          <a:xfrm>
            <a:off x="5313037" y="232229"/>
            <a:ext cx="0" cy="699247"/>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3013" y="232224"/>
            <a:ext cx="745039" cy="681317"/>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1219170">
              <a:defRPr/>
            </a:pPr>
            <a:endParaRPr lang="zh-CN" altLang="en-US" sz="2400" kern="0">
              <a:solidFill>
                <a:sysClr val="window" lastClr="FFFFFF"/>
              </a:solidFill>
              <a:latin typeface="微软雅黑"/>
              <a:ea typeface="微软雅黑"/>
            </a:endParaRPr>
          </a:p>
        </p:txBody>
      </p:sp>
      <p:cxnSp>
        <p:nvCxnSpPr>
          <p:cNvPr id="7" name="直接连接符 6"/>
          <p:cNvCxnSpPr/>
          <p:nvPr userDrawn="1"/>
        </p:nvCxnSpPr>
        <p:spPr>
          <a:xfrm>
            <a:off x="629096" y="214299"/>
            <a:ext cx="0" cy="699247"/>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9125244"/>
            <a:ext cx="16258115"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749892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704DC-E105-E34A-A62C-1D1E3AFB7A8A}"/>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BC1F9B7B-254C-384D-BA88-54FC9F83A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DB0015E-550E-534F-A095-AB40202FB1BC}"/>
              </a:ext>
            </a:extLst>
          </p:cNvPr>
          <p:cNvSpPr>
            <a:spLocks noGrp="1"/>
          </p:cNvSpPr>
          <p:nvPr>
            <p:ph type="dt" sz="half" idx="10"/>
          </p:nvPr>
        </p:nvSpPr>
        <p:spPr/>
        <p:txBody>
          <a:bodyPr/>
          <a:lstStyle/>
          <a:p>
            <a:fld id="{75ACB9FB-E85E-C149-A1A8-58C522FB5447}" type="datetimeFigureOut">
              <a:rPr lang="en-VN" smtClean="0"/>
              <a:t>09/18/2023</a:t>
            </a:fld>
            <a:endParaRPr lang="en-VN"/>
          </a:p>
        </p:txBody>
      </p:sp>
      <p:sp>
        <p:nvSpPr>
          <p:cNvPr id="5" name="Footer Placeholder 4">
            <a:extLst>
              <a:ext uri="{FF2B5EF4-FFF2-40B4-BE49-F238E27FC236}">
                <a16:creationId xmlns:a16="http://schemas.microsoft.com/office/drawing/2014/main" id="{6725581A-410A-E14C-B490-28618DA9D33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3CC2718-0721-6C49-B0F0-2C6D606E9BE9}"/>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887064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128E-6EEB-C041-B674-34BCA767A000}"/>
              </a:ext>
            </a:extLst>
          </p:cNvPr>
          <p:cNvSpPr>
            <a:spLocks noGrp="1"/>
          </p:cNvSpPr>
          <p:nvPr>
            <p:ph type="title"/>
          </p:nvPr>
        </p:nvSpPr>
        <p:spPr>
          <a:xfrm>
            <a:off x="1109133" y="2279652"/>
            <a:ext cx="14020800" cy="3803649"/>
          </a:xfrm>
        </p:spPr>
        <p:txBody>
          <a:bodyPr anchor="b"/>
          <a:lstStyle>
            <a:lvl1pPr>
              <a:defRPr sz="8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636517CD-1CDB-AD46-A97C-CF39B70CA25B}"/>
              </a:ext>
            </a:extLst>
          </p:cNvPr>
          <p:cNvSpPr>
            <a:spLocks noGrp="1"/>
          </p:cNvSpPr>
          <p:nvPr>
            <p:ph type="body" idx="1"/>
          </p:nvPr>
        </p:nvSpPr>
        <p:spPr>
          <a:xfrm>
            <a:off x="1109133" y="6119285"/>
            <a:ext cx="140208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D0B747-FBC1-7347-8A08-9FE73C55F2FD}"/>
              </a:ext>
            </a:extLst>
          </p:cNvPr>
          <p:cNvSpPr>
            <a:spLocks noGrp="1"/>
          </p:cNvSpPr>
          <p:nvPr>
            <p:ph type="dt" sz="half" idx="10"/>
          </p:nvPr>
        </p:nvSpPr>
        <p:spPr/>
        <p:txBody>
          <a:bodyPr/>
          <a:lstStyle/>
          <a:p>
            <a:fld id="{75ACB9FB-E85E-C149-A1A8-58C522FB5447}" type="datetimeFigureOut">
              <a:rPr lang="en-VN" smtClean="0"/>
              <a:t>09/18/2023</a:t>
            </a:fld>
            <a:endParaRPr lang="en-VN"/>
          </a:p>
        </p:txBody>
      </p:sp>
      <p:sp>
        <p:nvSpPr>
          <p:cNvPr id="5" name="Footer Placeholder 4">
            <a:extLst>
              <a:ext uri="{FF2B5EF4-FFF2-40B4-BE49-F238E27FC236}">
                <a16:creationId xmlns:a16="http://schemas.microsoft.com/office/drawing/2014/main" id="{E9C0BB09-5DB7-5C49-97F0-DC11A63AD2F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EA5F36F-A8D8-B04D-8608-05996F0366F7}"/>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4024199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1758A-776C-4644-9026-8CD8A05E886C}"/>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1340C40B-E7D4-F043-BE7A-231308259EC8}"/>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AB4ECC6-8C82-1445-BD61-9E4AA72EA15A}"/>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D2563624-0167-1C4E-9594-79377673FFD9}"/>
              </a:ext>
            </a:extLst>
          </p:cNvPr>
          <p:cNvSpPr>
            <a:spLocks noGrp="1"/>
          </p:cNvSpPr>
          <p:nvPr>
            <p:ph type="dt" sz="half" idx="10"/>
          </p:nvPr>
        </p:nvSpPr>
        <p:spPr/>
        <p:txBody>
          <a:bodyPr/>
          <a:lstStyle/>
          <a:p>
            <a:fld id="{75ACB9FB-E85E-C149-A1A8-58C522FB5447}" type="datetimeFigureOut">
              <a:rPr lang="en-VN" smtClean="0"/>
              <a:t>09/18/2023</a:t>
            </a:fld>
            <a:endParaRPr lang="en-VN"/>
          </a:p>
        </p:txBody>
      </p:sp>
      <p:sp>
        <p:nvSpPr>
          <p:cNvPr id="6" name="Footer Placeholder 5">
            <a:extLst>
              <a:ext uri="{FF2B5EF4-FFF2-40B4-BE49-F238E27FC236}">
                <a16:creationId xmlns:a16="http://schemas.microsoft.com/office/drawing/2014/main" id="{9E7B62C9-7DD1-E843-819F-F265B4D3821B}"/>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332BD7C-A7C9-EC4A-A7AD-28664277B209}"/>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9924103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2.jp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8.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14400" y="1396711"/>
            <a:ext cx="14427200" cy="944533"/>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1pPr>
            <a:lvl2pPr lvl="1"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2pPr>
            <a:lvl3pPr lvl="2"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3pPr>
            <a:lvl4pPr lvl="3"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4pPr>
            <a:lvl5pPr lvl="4"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5pPr>
            <a:lvl6pPr lvl="5"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6pPr>
            <a:lvl7pPr lvl="6"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7pPr>
            <a:lvl8pPr lvl="7"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8pPr>
            <a:lvl9pPr lvl="8"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9pPr>
          </a:lstStyle>
          <a:p>
            <a:endParaRPr/>
          </a:p>
        </p:txBody>
      </p:sp>
      <p:sp>
        <p:nvSpPr>
          <p:cNvPr id="7" name="Google Shape;7;p1"/>
          <p:cNvSpPr txBox="1">
            <a:spLocks noGrp="1"/>
          </p:cNvSpPr>
          <p:nvPr>
            <p:ph type="body" idx="1"/>
          </p:nvPr>
        </p:nvSpPr>
        <p:spPr>
          <a:xfrm>
            <a:off x="914400" y="3170932"/>
            <a:ext cx="14427200" cy="4719467"/>
          </a:xfrm>
          <a:prstGeom prst="rect">
            <a:avLst/>
          </a:prstGeom>
          <a:noFill/>
          <a:ln>
            <a:noFill/>
          </a:ln>
        </p:spPr>
        <p:txBody>
          <a:bodyPr spcFirstLastPara="1" wrap="square" lIns="0" tIns="0" rIns="0" bIns="0" anchor="t" anchorCtr="0">
            <a:noAutofit/>
          </a:bodyPr>
          <a:lstStyle>
            <a:lvl1pPr marL="457200" lvl="0" indent="-317500" rtl="0">
              <a:lnSpc>
                <a:spcPct val="115000"/>
              </a:lnSpc>
              <a:spcBef>
                <a:spcPts val="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1pPr>
            <a:lvl2pPr marL="914400" lvl="1"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2pPr>
            <a:lvl3pPr marL="1371600" lvl="2"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3pPr>
            <a:lvl4pPr marL="1828800" lvl="3"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4pPr>
            <a:lvl5pPr marL="2286000" lvl="4"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5pPr>
            <a:lvl6pPr marL="2743200" lvl="5"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6pPr>
            <a:lvl7pPr marL="3200400" lvl="6"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7pPr>
            <a:lvl8pPr marL="3657600" lvl="7"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8pPr>
            <a:lvl9pPr marL="4114800" lvl="8" indent="-317500" rtl="0">
              <a:lnSpc>
                <a:spcPct val="115000"/>
              </a:lnSpc>
              <a:spcBef>
                <a:spcPts val="800"/>
              </a:spcBef>
              <a:spcAft>
                <a:spcPts val="800"/>
              </a:spcAft>
              <a:buClr>
                <a:schemeClr val="dk1"/>
              </a:buClr>
              <a:buSzPts val="1400"/>
              <a:buFont typeface="Oxygen Light"/>
              <a:buChar char="■"/>
              <a:defRPr>
                <a:solidFill>
                  <a:schemeClr val="dk1"/>
                </a:solidFill>
                <a:latin typeface="Oxygen Light"/>
                <a:ea typeface="Oxygen Light"/>
                <a:cs typeface="Oxygen Light"/>
                <a:sym typeface="Oxygen Light"/>
              </a:defRPr>
            </a:lvl9pPr>
          </a:lstStyle>
          <a:p>
            <a:endParaRPr/>
          </a:p>
        </p:txBody>
      </p:sp>
      <p:sp>
        <p:nvSpPr>
          <p:cNvPr id="8" name="Google Shape;8;p1"/>
          <p:cNvSpPr txBox="1">
            <a:spLocks noGrp="1"/>
          </p:cNvSpPr>
          <p:nvPr>
            <p:ph type="sldNum" idx="12"/>
          </p:nvPr>
        </p:nvSpPr>
        <p:spPr>
          <a:xfrm>
            <a:off x="7640267" y="8444180"/>
            <a:ext cx="975467" cy="699733"/>
          </a:xfrm>
          <a:prstGeom prst="rect">
            <a:avLst/>
          </a:prstGeom>
          <a:noFill/>
          <a:ln>
            <a:noFill/>
          </a:ln>
        </p:spPr>
        <p:txBody>
          <a:bodyPr spcFirstLastPara="1" wrap="square" lIns="0" tIns="0" rIns="0" bIns="0" anchor="ctr" anchorCtr="0">
            <a:noAutofit/>
          </a:bodyPr>
          <a:lstStyle>
            <a:lvl1pPr lvl="0" algn="ctr" rtl="0">
              <a:buNone/>
              <a:defRPr sz="2133">
                <a:solidFill>
                  <a:schemeClr val="dk2"/>
                </a:solidFill>
                <a:latin typeface="Gilda Display"/>
                <a:ea typeface="Gilda Display"/>
                <a:cs typeface="Gilda Display"/>
                <a:sym typeface="Gilda Display"/>
              </a:defRPr>
            </a:lvl1pPr>
            <a:lvl2pPr lvl="1" algn="ctr" rtl="0">
              <a:buNone/>
              <a:defRPr sz="2133">
                <a:solidFill>
                  <a:schemeClr val="dk2"/>
                </a:solidFill>
                <a:latin typeface="Gilda Display"/>
                <a:ea typeface="Gilda Display"/>
                <a:cs typeface="Gilda Display"/>
                <a:sym typeface="Gilda Display"/>
              </a:defRPr>
            </a:lvl2pPr>
            <a:lvl3pPr lvl="2" algn="ctr" rtl="0">
              <a:buNone/>
              <a:defRPr sz="2133">
                <a:solidFill>
                  <a:schemeClr val="dk2"/>
                </a:solidFill>
                <a:latin typeface="Gilda Display"/>
                <a:ea typeface="Gilda Display"/>
                <a:cs typeface="Gilda Display"/>
                <a:sym typeface="Gilda Display"/>
              </a:defRPr>
            </a:lvl3pPr>
            <a:lvl4pPr lvl="3" algn="ctr" rtl="0">
              <a:buNone/>
              <a:defRPr sz="2133">
                <a:solidFill>
                  <a:schemeClr val="dk2"/>
                </a:solidFill>
                <a:latin typeface="Gilda Display"/>
                <a:ea typeface="Gilda Display"/>
                <a:cs typeface="Gilda Display"/>
                <a:sym typeface="Gilda Display"/>
              </a:defRPr>
            </a:lvl4pPr>
            <a:lvl5pPr lvl="4" algn="ctr" rtl="0">
              <a:buNone/>
              <a:defRPr sz="2133">
                <a:solidFill>
                  <a:schemeClr val="dk2"/>
                </a:solidFill>
                <a:latin typeface="Gilda Display"/>
                <a:ea typeface="Gilda Display"/>
                <a:cs typeface="Gilda Display"/>
                <a:sym typeface="Gilda Display"/>
              </a:defRPr>
            </a:lvl5pPr>
            <a:lvl6pPr lvl="5" algn="ctr" rtl="0">
              <a:buNone/>
              <a:defRPr sz="2133">
                <a:solidFill>
                  <a:schemeClr val="dk2"/>
                </a:solidFill>
                <a:latin typeface="Gilda Display"/>
                <a:ea typeface="Gilda Display"/>
                <a:cs typeface="Gilda Display"/>
                <a:sym typeface="Gilda Display"/>
              </a:defRPr>
            </a:lvl6pPr>
            <a:lvl7pPr lvl="6" algn="ctr" rtl="0">
              <a:buNone/>
              <a:defRPr sz="2133">
                <a:solidFill>
                  <a:schemeClr val="dk2"/>
                </a:solidFill>
                <a:latin typeface="Gilda Display"/>
                <a:ea typeface="Gilda Display"/>
                <a:cs typeface="Gilda Display"/>
                <a:sym typeface="Gilda Display"/>
              </a:defRPr>
            </a:lvl7pPr>
            <a:lvl8pPr lvl="7" algn="ctr" rtl="0">
              <a:buNone/>
              <a:defRPr sz="2133">
                <a:solidFill>
                  <a:schemeClr val="dk2"/>
                </a:solidFill>
                <a:latin typeface="Gilda Display"/>
                <a:ea typeface="Gilda Display"/>
                <a:cs typeface="Gilda Display"/>
                <a:sym typeface="Gilda Display"/>
              </a:defRPr>
            </a:lvl8pPr>
            <a:lvl9pPr lvl="8" algn="ctr" rtl="0">
              <a:buNone/>
              <a:defRPr sz="2133">
                <a:solidFill>
                  <a:schemeClr val="dk2"/>
                </a:solidFill>
                <a:latin typeface="Gilda Display"/>
                <a:ea typeface="Gilda Display"/>
                <a:cs typeface="Gilda Display"/>
                <a:sym typeface="Gilda Display"/>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3444668"/>
      </p:ext>
    </p:extLst>
  </p:cSld>
  <p:clrMap bg1="lt1" tx1="dk1" bg2="dk2" tx2="lt2" accent1="accent1" accent2="accent2" accent3="accent3" accent4="accent4" accent5="accent5" accent6="accent6" hlink="hlink" folHlink="folHlink"/>
  <p:sldLayoutIdLst>
    <p:sldLayoutId id="2147483654" r:id="rId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1DB8BA-032A-584B-A213-9A27B5FEA552}"/>
              </a:ext>
            </a:extLst>
          </p:cNvPr>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1C64FA67-F996-9242-B15A-51FE892911F9}"/>
              </a:ext>
            </a:extLst>
          </p:cNvPr>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032A556-B60E-CD4F-9FF3-234313BC714C}"/>
              </a:ext>
            </a:extLst>
          </p:cNvPr>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75ACB9FB-E85E-C149-A1A8-58C522FB5447}" type="datetimeFigureOut">
              <a:rPr lang="en-VN" smtClean="0"/>
              <a:t>09/18/2023</a:t>
            </a:fld>
            <a:endParaRPr lang="en-VN"/>
          </a:p>
        </p:txBody>
      </p:sp>
      <p:sp>
        <p:nvSpPr>
          <p:cNvPr id="5" name="Footer Placeholder 4">
            <a:extLst>
              <a:ext uri="{FF2B5EF4-FFF2-40B4-BE49-F238E27FC236}">
                <a16:creationId xmlns:a16="http://schemas.microsoft.com/office/drawing/2014/main" id="{0FCAD26C-ED2E-484B-85E7-29B409D5D3D3}"/>
              </a:ext>
            </a:extLst>
          </p:cNvPr>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9FC0B261-4E22-D44C-B894-A344A15B2727}"/>
              </a:ext>
            </a:extLst>
          </p:cNvPr>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46311A99-AB52-DD4A-9E72-0109B213F5D8}" type="slidenum">
              <a:rPr lang="en-VN" smtClean="0"/>
              <a:t>‹#›</a:t>
            </a:fld>
            <a:endParaRPr lang="en-VN"/>
          </a:p>
        </p:txBody>
      </p:sp>
    </p:spTree>
    <p:extLst>
      <p:ext uri="{BB962C8B-B14F-4D97-AF65-F5344CB8AC3E}">
        <p14:creationId xmlns:p14="http://schemas.microsoft.com/office/powerpoint/2010/main" val="392000795"/>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1" y="366187"/>
            <a:ext cx="14630400" cy="1524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812801" y="2133604"/>
            <a:ext cx="14630400" cy="6034617"/>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2801" y="8475138"/>
            <a:ext cx="3793067" cy="486833"/>
          </a:xfrm>
          <a:prstGeom prst="rect">
            <a:avLst/>
          </a:prstGeom>
        </p:spPr>
        <p:txBody>
          <a:bodyPr vert="horz" lIns="91436" tIns="45718" rIns="91436" bIns="45718" rtlCol="0" anchor="ctr"/>
          <a:lstStyle>
            <a:lvl1pPr algn="l">
              <a:defRPr sz="2133">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5" name="Footer Placeholder 4"/>
          <p:cNvSpPr>
            <a:spLocks noGrp="1"/>
          </p:cNvSpPr>
          <p:nvPr>
            <p:ph type="ftr" sz="quarter" idx="3"/>
          </p:nvPr>
        </p:nvSpPr>
        <p:spPr>
          <a:xfrm>
            <a:off x="5554136" y="8475138"/>
            <a:ext cx="5147733" cy="486833"/>
          </a:xfrm>
          <a:prstGeom prst="rect">
            <a:avLst/>
          </a:prstGeom>
        </p:spPr>
        <p:txBody>
          <a:bodyPr vert="horz" lIns="91436" tIns="45718" rIns="91436" bIns="45718" rtlCol="0" anchor="ctr"/>
          <a:lstStyle>
            <a:lvl1pPr algn="ctr">
              <a:defRPr sz="2133">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11650135" y="8475138"/>
            <a:ext cx="3793067" cy="486833"/>
          </a:xfrm>
          <a:prstGeom prst="rect">
            <a:avLst/>
          </a:prstGeom>
        </p:spPr>
        <p:txBody>
          <a:bodyPr vert="horz" lIns="91436" tIns="45718" rIns="91436" bIns="45718" rtlCol="0" anchor="ctr"/>
          <a:lstStyle>
            <a:lvl1pPr algn="r">
              <a:defRPr sz="2133">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1830195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hdr="0" ftr="0" dt="0"/>
  <p:txStyles>
    <p:titleStyle>
      <a:lvl1pPr algn="ctr" defTabSz="1625194" rtl="0" eaLnBrk="1" latinLnBrk="0" hangingPunct="1">
        <a:spcBef>
          <a:spcPct val="0"/>
        </a:spcBef>
        <a:buNone/>
        <a:defRPr sz="7865" kern="1200">
          <a:solidFill>
            <a:schemeClr val="tx1"/>
          </a:solidFill>
          <a:latin typeface="+mj-lt"/>
          <a:ea typeface="+mj-ea"/>
          <a:cs typeface="+mj-cs"/>
        </a:defRPr>
      </a:lvl1pPr>
    </p:titleStyle>
    <p:bodyStyle>
      <a:lvl1pPr marL="609449" indent="-609449" algn="l" defTabSz="1625194" rtl="0" eaLnBrk="1" latinLnBrk="0" hangingPunct="1">
        <a:spcBef>
          <a:spcPct val="20000"/>
        </a:spcBef>
        <a:buFont typeface="Arial" pitchFamily="34" charset="0"/>
        <a:buChar char="•"/>
        <a:defRPr sz="5732" kern="1200">
          <a:solidFill>
            <a:schemeClr val="tx1"/>
          </a:solidFill>
          <a:latin typeface="+mn-lt"/>
          <a:ea typeface="+mn-ea"/>
          <a:cs typeface="+mn-cs"/>
        </a:defRPr>
      </a:lvl1pPr>
      <a:lvl2pPr marL="1320470" indent="-507873" algn="l" defTabSz="1625194" rtl="0" eaLnBrk="1" latinLnBrk="0" hangingPunct="1">
        <a:spcBef>
          <a:spcPct val="20000"/>
        </a:spcBef>
        <a:buFont typeface="Arial" pitchFamily="34" charset="0"/>
        <a:buChar char="–"/>
        <a:defRPr sz="5065" kern="1200">
          <a:solidFill>
            <a:schemeClr val="tx1"/>
          </a:solidFill>
          <a:latin typeface="+mn-lt"/>
          <a:ea typeface="+mn-ea"/>
          <a:cs typeface="+mn-cs"/>
        </a:defRPr>
      </a:lvl2pPr>
      <a:lvl3pPr marL="2031492" indent="-406298" algn="l" defTabSz="1625194" rtl="0" eaLnBrk="1" latinLnBrk="0" hangingPunct="1">
        <a:spcBef>
          <a:spcPct val="20000"/>
        </a:spcBef>
        <a:buFont typeface="Arial" pitchFamily="34" charset="0"/>
        <a:buChar char="•"/>
        <a:defRPr sz="4265" kern="1200">
          <a:solidFill>
            <a:schemeClr val="tx1"/>
          </a:solidFill>
          <a:latin typeface="+mn-lt"/>
          <a:ea typeface="+mn-ea"/>
          <a:cs typeface="+mn-cs"/>
        </a:defRPr>
      </a:lvl3pPr>
      <a:lvl4pPr marL="2844089"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4pPr>
      <a:lvl5pPr marL="3656685"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5pPr>
      <a:lvl6pPr marL="4469282"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6pPr>
      <a:lvl7pPr marL="5281880"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7pPr>
      <a:lvl8pPr marL="6094477"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8pPr>
      <a:lvl9pPr marL="6907073"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9pPr>
    </p:bodyStyle>
    <p:otherStyle>
      <a:defPPr>
        <a:defRPr lang="en-US"/>
      </a:defPPr>
      <a:lvl1pPr marL="0" algn="l" defTabSz="1625194" rtl="0" eaLnBrk="1" latinLnBrk="0" hangingPunct="1">
        <a:defRPr sz="3200" kern="1200">
          <a:solidFill>
            <a:schemeClr val="tx1"/>
          </a:solidFill>
          <a:latin typeface="+mn-lt"/>
          <a:ea typeface="+mn-ea"/>
          <a:cs typeface="+mn-cs"/>
        </a:defRPr>
      </a:lvl1pPr>
      <a:lvl2pPr marL="812597" algn="l" defTabSz="1625194" rtl="0" eaLnBrk="1" latinLnBrk="0" hangingPunct="1">
        <a:defRPr sz="3200" kern="1200">
          <a:solidFill>
            <a:schemeClr val="tx1"/>
          </a:solidFill>
          <a:latin typeface="+mn-lt"/>
          <a:ea typeface="+mn-ea"/>
          <a:cs typeface="+mn-cs"/>
        </a:defRPr>
      </a:lvl2pPr>
      <a:lvl3pPr marL="1625194" algn="l" defTabSz="1625194" rtl="0" eaLnBrk="1" latinLnBrk="0" hangingPunct="1">
        <a:defRPr sz="3200" kern="1200">
          <a:solidFill>
            <a:schemeClr val="tx1"/>
          </a:solidFill>
          <a:latin typeface="+mn-lt"/>
          <a:ea typeface="+mn-ea"/>
          <a:cs typeface="+mn-cs"/>
        </a:defRPr>
      </a:lvl3pPr>
      <a:lvl4pPr marL="2437790" algn="l" defTabSz="1625194" rtl="0" eaLnBrk="1" latinLnBrk="0" hangingPunct="1">
        <a:defRPr sz="3200" kern="1200">
          <a:solidFill>
            <a:schemeClr val="tx1"/>
          </a:solidFill>
          <a:latin typeface="+mn-lt"/>
          <a:ea typeface="+mn-ea"/>
          <a:cs typeface="+mn-cs"/>
        </a:defRPr>
      </a:lvl4pPr>
      <a:lvl5pPr marL="3250387" algn="l" defTabSz="1625194" rtl="0" eaLnBrk="1" latinLnBrk="0" hangingPunct="1">
        <a:defRPr sz="3200" kern="1200">
          <a:solidFill>
            <a:schemeClr val="tx1"/>
          </a:solidFill>
          <a:latin typeface="+mn-lt"/>
          <a:ea typeface="+mn-ea"/>
          <a:cs typeface="+mn-cs"/>
        </a:defRPr>
      </a:lvl5pPr>
      <a:lvl6pPr marL="4062984" algn="l" defTabSz="1625194" rtl="0" eaLnBrk="1" latinLnBrk="0" hangingPunct="1">
        <a:defRPr sz="3200" kern="1200">
          <a:solidFill>
            <a:schemeClr val="tx1"/>
          </a:solidFill>
          <a:latin typeface="+mn-lt"/>
          <a:ea typeface="+mn-ea"/>
          <a:cs typeface="+mn-cs"/>
        </a:defRPr>
      </a:lvl6pPr>
      <a:lvl7pPr marL="4875581" algn="l" defTabSz="1625194" rtl="0" eaLnBrk="1" latinLnBrk="0" hangingPunct="1">
        <a:defRPr sz="3200" kern="1200">
          <a:solidFill>
            <a:schemeClr val="tx1"/>
          </a:solidFill>
          <a:latin typeface="+mn-lt"/>
          <a:ea typeface="+mn-ea"/>
          <a:cs typeface="+mn-cs"/>
        </a:defRPr>
      </a:lvl7pPr>
      <a:lvl8pPr marL="5688178" algn="l" defTabSz="1625194" rtl="0" eaLnBrk="1" latinLnBrk="0" hangingPunct="1">
        <a:defRPr sz="3200" kern="1200">
          <a:solidFill>
            <a:schemeClr val="tx1"/>
          </a:solidFill>
          <a:latin typeface="+mn-lt"/>
          <a:ea typeface="+mn-ea"/>
          <a:cs typeface="+mn-cs"/>
        </a:defRPr>
      </a:lvl8pPr>
      <a:lvl9pPr marL="6500775" algn="l" defTabSz="1625194"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8EFEF"/>
        </a:solidFill>
        <a:effectLst/>
      </p:bgPr>
    </p:bg>
    <p:spTree>
      <p:nvGrpSpPr>
        <p:cNvPr id="1" name=""/>
        <p:cNvGrpSpPr/>
        <p:nvPr/>
      </p:nvGrpSpPr>
      <p:grpSpPr>
        <a:xfrm>
          <a:off x="0" y="0"/>
          <a:ext cx="0" cy="0"/>
          <a:chOff x="0" y="0"/>
          <a:chExt cx="0" cy="0"/>
        </a:xfrm>
      </p:grpSpPr>
      <p:sp>
        <p:nvSpPr>
          <p:cNvPr id="2050" name="Rectangle 16">
            <a:extLst>
              <a:ext uri="{FF2B5EF4-FFF2-40B4-BE49-F238E27FC236}">
                <a16:creationId xmlns:a16="http://schemas.microsoft.com/office/drawing/2014/main" id="{EA9D3709-6061-43C6-9D21-6188E43BE294}"/>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2051" name="Rectangle 15">
            <a:extLst>
              <a:ext uri="{FF2B5EF4-FFF2-40B4-BE49-F238E27FC236}">
                <a16:creationId xmlns:a16="http://schemas.microsoft.com/office/drawing/2014/main" id="{0FAFF44B-FF22-4B51-8106-5C23CEDE3E9E}"/>
              </a:ext>
            </a:extLst>
          </p:cNvPr>
          <p:cNvSpPr>
            <a:spLocks noChangeArrowheads="1"/>
          </p:cNvSpPr>
          <p:nvPr/>
        </p:nvSpPr>
        <p:spPr bwMode="white">
          <a:xfrm>
            <a:off x="0" y="2"/>
            <a:ext cx="16256000" cy="185843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2052" name="Rectangle 17">
            <a:extLst>
              <a:ext uri="{FF2B5EF4-FFF2-40B4-BE49-F238E27FC236}">
                <a16:creationId xmlns:a16="http://schemas.microsoft.com/office/drawing/2014/main" id="{F3F54C7D-C6F1-4D8D-95B3-ACF91B6E203B}"/>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2053" name="Rectangle 18">
            <a:extLst>
              <a:ext uri="{FF2B5EF4-FFF2-40B4-BE49-F238E27FC236}">
                <a16:creationId xmlns:a16="http://schemas.microsoft.com/office/drawing/2014/main" id="{E2BB73E7-B6DB-4F7B-8F03-822C8CF2762C}"/>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8">
            <a:extLst>
              <a:ext uri="{FF2B5EF4-FFF2-40B4-BE49-F238E27FC236}">
                <a16:creationId xmlns:a16="http://schemas.microsoft.com/office/drawing/2014/main" id="{D862714F-9E61-4BAE-A666-31C1DB2942F0}"/>
              </a:ext>
            </a:extLst>
          </p:cNvPr>
          <p:cNvSpPr>
            <a:spLocks noChangeArrowheads="1"/>
          </p:cNvSpPr>
          <p:nvPr/>
        </p:nvSpPr>
        <p:spPr bwMode="auto">
          <a:xfrm>
            <a:off x="265290" y="8517469"/>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4" name="Date Placeholder 13">
            <a:extLst>
              <a:ext uri="{FF2B5EF4-FFF2-40B4-BE49-F238E27FC236}">
                <a16:creationId xmlns:a16="http://schemas.microsoft.com/office/drawing/2014/main" id="{1BABFD33-0CAD-43B4-A875-E989CCF95791}"/>
              </a:ext>
            </a:extLst>
          </p:cNvPr>
          <p:cNvSpPr>
            <a:spLocks noGrp="1"/>
          </p:cNvSpPr>
          <p:nvPr>
            <p:ph type="dt" sz="half" idx="2"/>
          </p:nvPr>
        </p:nvSpPr>
        <p:spPr>
          <a:xfrm>
            <a:off x="10295469" y="8540753"/>
            <a:ext cx="5413023" cy="486833"/>
          </a:xfrm>
          <a:prstGeom prst="rect">
            <a:avLst/>
          </a:prstGeom>
        </p:spPr>
        <p:txBody>
          <a:bodyPr vert="horz"/>
          <a:lstStyle>
            <a:lvl1pPr algn="r" eaLnBrk="1" fontAlgn="auto" latinLnBrk="0" hangingPunct="1">
              <a:spcBef>
                <a:spcPts val="0"/>
              </a:spcBef>
              <a:spcAft>
                <a:spcPts val="0"/>
              </a:spcAft>
              <a:defRPr kumimoji="0" sz="1867" b="0">
                <a:solidFill>
                  <a:srgbClr val="FFFFFF"/>
                </a:solidFill>
                <a:latin typeface="Georgia"/>
              </a:defRPr>
            </a:lvl1pPr>
          </a:lstStyle>
          <a:p>
            <a:pPr>
              <a:defRPr/>
            </a:pPr>
            <a:fld id="{366D9694-0B72-4092-BDFA-5F37AEE92F82}" type="datetimeFigureOut">
              <a:rPr lang="en-US"/>
              <a:pPr>
                <a:defRPr/>
              </a:pPr>
              <a:t>9/18/2023</a:t>
            </a:fld>
            <a:endParaRPr lang="en-US"/>
          </a:p>
        </p:txBody>
      </p:sp>
      <p:sp>
        <p:nvSpPr>
          <p:cNvPr id="3" name="Footer Placeholder 2">
            <a:extLst>
              <a:ext uri="{FF2B5EF4-FFF2-40B4-BE49-F238E27FC236}">
                <a16:creationId xmlns:a16="http://schemas.microsoft.com/office/drawing/2014/main" id="{471B60B5-7C7F-46F6-AB0A-BC9571183EE0}"/>
              </a:ext>
            </a:extLst>
          </p:cNvPr>
          <p:cNvSpPr>
            <a:spLocks noGrp="1"/>
          </p:cNvSpPr>
          <p:nvPr>
            <p:ph type="ftr" sz="quarter" idx="3"/>
          </p:nvPr>
        </p:nvSpPr>
        <p:spPr>
          <a:xfrm>
            <a:off x="541867" y="8547102"/>
            <a:ext cx="6366933" cy="488951"/>
          </a:xfrm>
          <a:prstGeom prst="rect">
            <a:avLst/>
          </a:prstGeom>
        </p:spPr>
        <p:txBody>
          <a:bodyPr vert="horz"/>
          <a:lstStyle>
            <a:lvl1pPr algn="l" eaLnBrk="1" fontAlgn="auto" latinLnBrk="0" hangingPunct="1">
              <a:spcBef>
                <a:spcPts val="0"/>
              </a:spcBef>
              <a:spcAft>
                <a:spcPts val="0"/>
              </a:spcAft>
              <a:defRPr kumimoji="0" sz="1600" b="0">
                <a:solidFill>
                  <a:srgbClr val="FFFFFF"/>
                </a:solidFill>
                <a:latin typeface="Georgia"/>
              </a:defRPr>
            </a:lvl1pPr>
          </a:lstStyle>
          <a:p>
            <a:pPr>
              <a:defRPr/>
            </a:pPr>
            <a:endParaRPr lang="en-US"/>
          </a:p>
        </p:txBody>
      </p:sp>
      <p:sp>
        <p:nvSpPr>
          <p:cNvPr id="8" name="Rectangle 7">
            <a:extLst>
              <a:ext uri="{FF2B5EF4-FFF2-40B4-BE49-F238E27FC236}">
                <a16:creationId xmlns:a16="http://schemas.microsoft.com/office/drawing/2014/main" id="{593DB849-6680-44E8-9F98-4570DB43AD27}"/>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0" name="Straight Connector 9">
            <a:extLst>
              <a:ext uri="{FF2B5EF4-FFF2-40B4-BE49-F238E27FC236}">
                <a16:creationId xmlns:a16="http://schemas.microsoft.com/office/drawing/2014/main" id="{A35FF502-0D84-4F28-98B7-AD213DDF7EA8}"/>
              </a:ext>
            </a:extLst>
          </p:cNvPr>
          <p:cNvSpPr>
            <a:spLocks noChangeShapeType="1"/>
          </p:cNvSpPr>
          <p:nvPr/>
        </p:nvSpPr>
        <p:spPr bwMode="auto">
          <a:xfrm>
            <a:off x="270934" y="1701800"/>
            <a:ext cx="1570284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2" name="Oval 11">
            <a:extLst>
              <a:ext uri="{FF2B5EF4-FFF2-40B4-BE49-F238E27FC236}">
                <a16:creationId xmlns:a16="http://schemas.microsoft.com/office/drawing/2014/main" id="{CEDC2C39-EF3D-4D0B-BE4B-597E00BF8E93}"/>
              </a:ext>
            </a:extLst>
          </p:cNvPr>
          <p:cNvSpPr/>
          <p:nvPr/>
        </p:nvSpPr>
        <p:spPr>
          <a:xfrm>
            <a:off x="7586134" y="1274233"/>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5" name="Oval 14">
            <a:extLst>
              <a:ext uri="{FF2B5EF4-FFF2-40B4-BE49-F238E27FC236}">
                <a16:creationId xmlns:a16="http://schemas.microsoft.com/office/drawing/2014/main" id="{6FDADEDA-F59B-4CFA-8EFB-53E5DC3ADBEF}"/>
              </a:ext>
            </a:extLst>
          </p:cNvPr>
          <p:cNvSpPr/>
          <p:nvPr/>
        </p:nvSpPr>
        <p:spPr>
          <a:xfrm>
            <a:off x="7755467" y="1401234"/>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23" name="Slide Number Placeholder 22">
            <a:extLst>
              <a:ext uri="{FF2B5EF4-FFF2-40B4-BE49-F238E27FC236}">
                <a16:creationId xmlns:a16="http://schemas.microsoft.com/office/drawing/2014/main" id="{16952C59-611F-4FB1-AA4A-7E3508EDBAC6}"/>
              </a:ext>
            </a:extLst>
          </p:cNvPr>
          <p:cNvSpPr>
            <a:spLocks noGrp="1"/>
          </p:cNvSpPr>
          <p:nvPr>
            <p:ph type="sldNum" sz="quarter" idx="4"/>
          </p:nvPr>
        </p:nvSpPr>
        <p:spPr>
          <a:xfrm>
            <a:off x="7721600" y="1386420"/>
            <a:ext cx="812800" cy="588433"/>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2133" b="0">
                <a:solidFill>
                  <a:srgbClr val="7B9899"/>
                </a:solidFill>
                <a:latin typeface="Georgia" panose="02040502050405020303" pitchFamily="18" charset="0"/>
              </a:defRPr>
            </a:lvl1pPr>
          </a:lstStyle>
          <a:p>
            <a:fld id="{4B1027A0-17EC-47E1-87C2-DA55D20A5575}" type="slidenum">
              <a:rPr lang="en-US" altLang="vi-VN"/>
              <a:pPr/>
              <a:t>‹#›</a:t>
            </a:fld>
            <a:endParaRPr lang="en-US" altLang="vi-VN"/>
          </a:p>
        </p:txBody>
      </p:sp>
      <p:sp>
        <p:nvSpPr>
          <p:cNvPr id="2062" name="Title Placeholder 21">
            <a:extLst>
              <a:ext uri="{FF2B5EF4-FFF2-40B4-BE49-F238E27FC236}">
                <a16:creationId xmlns:a16="http://schemas.microsoft.com/office/drawing/2014/main" id="{CB242EB5-D66F-47C1-A2FE-D8C217EB2BA0}"/>
              </a:ext>
            </a:extLst>
          </p:cNvPr>
          <p:cNvSpPr>
            <a:spLocks noGrp="1"/>
          </p:cNvSpPr>
          <p:nvPr>
            <p:ph type="title"/>
          </p:nvPr>
        </p:nvSpPr>
        <p:spPr bwMode="auto">
          <a:xfrm>
            <a:off x="536223" y="304802"/>
            <a:ext cx="15172267" cy="101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vi-VN"/>
              <a:t>Click to edit Master title style</a:t>
            </a:r>
          </a:p>
        </p:txBody>
      </p:sp>
      <p:sp>
        <p:nvSpPr>
          <p:cNvPr id="2063" name="Text Placeholder 12">
            <a:extLst>
              <a:ext uri="{FF2B5EF4-FFF2-40B4-BE49-F238E27FC236}">
                <a16:creationId xmlns:a16="http://schemas.microsoft.com/office/drawing/2014/main" id="{930FE2F5-7C8B-4118-B3C5-6C68AA3F35BB}"/>
              </a:ext>
            </a:extLst>
          </p:cNvPr>
          <p:cNvSpPr>
            <a:spLocks noGrp="1"/>
          </p:cNvSpPr>
          <p:nvPr>
            <p:ph type="body" idx="1"/>
          </p:nvPr>
        </p:nvSpPr>
        <p:spPr bwMode="auto">
          <a:xfrm>
            <a:off x="536223" y="2032000"/>
            <a:ext cx="15172267" cy="613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Tree>
    <p:extLst>
      <p:ext uri="{BB962C8B-B14F-4D97-AF65-F5344CB8AC3E}">
        <p14:creationId xmlns:p14="http://schemas.microsoft.com/office/powerpoint/2010/main" val="12476882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rgbClr val="7B9899"/>
          </a:solidFill>
          <a:latin typeface="+mj-lt"/>
          <a:ea typeface="+mj-ea"/>
          <a:cs typeface="+mj-cs"/>
        </a:defRPr>
      </a:lvl1pPr>
      <a:lvl2pPr algn="ctr" rtl="0" eaLnBrk="0" fontAlgn="base" hangingPunct="0">
        <a:spcBef>
          <a:spcPct val="0"/>
        </a:spcBef>
        <a:spcAft>
          <a:spcPct val="0"/>
        </a:spcAft>
        <a:defRPr sz="4400">
          <a:solidFill>
            <a:srgbClr val="7B9899"/>
          </a:solidFill>
          <a:latin typeface="Georgia" pitchFamily="18" charset="0"/>
        </a:defRPr>
      </a:lvl2pPr>
      <a:lvl3pPr algn="ctr" rtl="0" eaLnBrk="0" fontAlgn="base" hangingPunct="0">
        <a:spcBef>
          <a:spcPct val="0"/>
        </a:spcBef>
        <a:spcAft>
          <a:spcPct val="0"/>
        </a:spcAft>
        <a:defRPr sz="4400">
          <a:solidFill>
            <a:srgbClr val="7B9899"/>
          </a:solidFill>
          <a:latin typeface="Georgia" pitchFamily="18" charset="0"/>
        </a:defRPr>
      </a:lvl3pPr>
      <a:lvl4pPr algn="ctr" rtl="0" eaLnBrk="0" fontAlgn="base" hangingPunct="0">
        <a:spcBef>
          <a:spcPct val="0"/>
        </a:spcBef>
        <a:spcAft>
          <a:spcPct val="0"/>
        </a:spcAft>
        <a:defRPr sz="4400">
          <a:solidFill>
            <a:srgbClr val="7B9899"/>
          </a:solidFill>
          <a:latin typeface="Georgia" pitchFamily="18" charset="0"/>
        </a:defRPr>
      </a:lvl4pPr>
      <a:lvl5pPr algn="ctr" rtl="0" eaLnBrk="0" fontAlgn="base" hangingPunct="0">
        <a:spcBef>
          <a:spcPct val="0"/>
        </a:spcBef>
        <a:spcAft>
          <a:spcPct val="0"/>
        </a:spcAft>
        <a:defRPr sz="4400">
          <a:solidFill>
            <a:srgbClr val="7B9899"/>
          </a:solidFill>
          <a:latin typeface="Georgia" pitchFamily="18" charset="0"/>
        </a:defRPr>
      </a:lvl5pPr>
      <a:lvl6pPr marL="609585" algn="ctr" rtl="0" fontAlgn="base">
        <a:spcBef>
          <a:spcPct val="0"/>
        </a:spcBef>
        <a:spcAft>
          <a:spcPct val="0"/>
        </a:spcAft>
        <a:defRPr sz="4400">
          <a:solidFill>
            <a:srgbClr val="7B9899"/>
          </a:solidFill>
          <a:latin typeface="Georgia" pitchFamily="18" charset="0"/>
        </a:defRPr>
      </a:lvl6pPr>
      <a:lvl7pPr marL="1219170" algn="ctr" rtl="0" fontAlgn="base">
        <a:spcBef>
          <a:spcPct val="0"/>
        </a:spcBef>
        <a:spcAft>
          <a:spcPct val="0"/>
        </a:spcAft>
        <a:defRPr sz="4400">
          <a:solidFill>
            <a:srgbClr val="7B9899"/>
          </a:solidFill>
          <a:latin typeface="Georgia" pitchFamily="18" charset="0"/>
        </a:defRPr>
      </a:lvl7pPr>
      <a:lvl8pPr marL="1828754" algn="ctr" rtl="0" fontAlgn="base">
        <a:spcBef>
          <a:spcPct val="0"/>
        </a:spcBef>
        <a:spcAft>
          <a:spcPct val="0"/>
        </a:spcAft>
        <a:defRPr sz="4400">
          <a:solidFill>
            <a:srgbClr val="7B9899"/>
          </a:solidFill>
          <a:latin typeface="Georgia" pitchFamily="18" charset="0"/>
        </a:defRPr>
      </a:lvl8pPr>
      <a:lvl9pPr marL="2438339" algn="ctr" rtl="0" fontAlgn="base">
        <a:spcBef>
          <a:spcPct val="0"/>
        </a:spcBef>
        <a:spcAft>
          <a:spcPct val="0"/>
        </a:spcAft>
        <a:defRPr sz="4400">
          <a:solidFill>
            <a:srgbClr val="7B9899"/>
          </a:solidFill>
          <a:latin typeface="Georgia" pitchFamily="18" charset="0"/>
        </a:defRPr>
      </a:lvl9pPr>
    </p:titleStyle>
    <p:bodyStyle>
      <a:lvl1pPr marL="364058" indent="-364058" algn="l" rtl="0" eaLnBrk="0" fontAlgn="base" hangingPunct="0">
        <a:spcBef>
          <a:spcPct val="20000"/>
        </a:spcBef>
        <a:spcAft>
          <a:spcPct val="0"/>
        </a:spcAft>
        <a:buClr>
          <a:schemeClr val="accent1"/>
        </a:buClr>
        <a:buSzPct val="85000"/>
        <a:buFont typeface="Wingdings 2" panose="05020102010507070707" pitchFamily="18" charset="2"/>
        <a:buChar char=""/>
        <a:defRPr sz="3600" kern="1200">
          <a:solidFill>
            <a:schemeClr val="tx1"/>
          </a:solidFill>
          <a:latin typeface="+mn-lt"/>
          <a:ea typeface="+mn-ea"/>
          <a:cs typeface="+mn-cs"/>
        </a:defRPr>
      </a:lvl1pPr>
      <a:lvl2pPr marL="730232" indent="-364058" algn="l" rtl="0" eaLnBrk="0" fontAlgn="base" hangingPunct="0">
        <a:spcBef>
          <a:spcPct val="20000"/>
        </a:spcBef>
        <a:spcAft>
          <a:spcPct val="0"/>
        </a:spcAft>
        <a:buClr>
          <a:schemeClr val="accent2"/>
        </a:buClr>
        <a:buSzPct val="70000"/>
        <a:buFont typeface="Wingdings" panose="05000000000000000000" pitchFamily="2" charset="2"/>
        <a:buChar char=""/>
        <a:defRPr sz="2933" kern="1200">
          <a:solidFill>
            <a:schemeClr val="tx2"/>
          </a:solidFill>
          <a:latin typeface="+mn-lt"/>
          <a:ea typeface="+mn-ea"/>
          <a:cs typeface="+mn-cs"/>
        </a:defRPr>
      </a:lvl2pPr>
      <a:lvl3pPr marL="1096406" indent="-304792" algn="l" rtl="0" eaLnBrk="0" fontAlgn="base" hangingPunct="0">
        <a:spcBef>
          <a:spcPct val="20000"/>
        </a:spcBef>
        <a:spcAft>
          <a:spcPct val="0"/>
        </a:spcAft>
        <a:buClr>
          <a:srgbClr val="8CADAE"/>
        </a:buClr>
        <a:buSzPct val="75000"/>
        <a:buFont typeface="Wingdings 2" panose="05020102010507070707" pitchFamily="18" charset="2"/>
        <a:buChar char=""/>
        <a:defRPr sz="2667" kern="1200">
          <a:solidFill>
            <a:schemeClr val="tx1"/>
          </a:solidFill>
          <a:latin typeface="+mn-lt"/>
          <a:ea typeface="+mn-ea"/>
          <a:cs typeface="+mn-cs"/>
        </a:defRPr>
      </a:lvl3pPr>
      <a:lvl4pPr marL="1462581" indent="-304792" algn="l" rtl="0" eaLnBrk="0" fontAlgn="base" hangingPunct="0">
        <a:spcBef>
          <a:spcPct val="20000"/>
        </a:spcBef>
        <a:spcAft>
          <a:spcPct val="0"/>
        </a:spcAft>
        <a:buClr>
          <a:srgbClr val="8C7B70"/>
        </a:buClr>
        <a:buSzPct val="70000"/>
        <a:buFont typeface="Wingdings" panose="05000000000000000000" pitchFamily="2" charset="2"/>
        <a:buChar char=""/>
        <a:defRPr sz="2667" kern="1200">
          <a:solidFill>
            <a:schemeClr val="tx2"/>
          </a:solidFill>
          <a:latin typeface="+mn-lt"/>
          <a:ea typeface="+mn-ea"/>
          <a:cs typeface="+mn-cs"/>
        </a:defRPr>
      </a:lvl4pPr>
      <a:lvl5pPr marL="1828754" indent="-304792"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2194505" indent="-243834" algn="l" rtl="0" eaLnBrk="1" latinLnBrk="0" hangingPunct="1">
        <a:spcBef>
          <a:spcPct val="20000"/>
        </a:spcBef>
        <a:buClr>
          <a:schemeClr val="accent6"/>
        </a:buClr>
        <a:buSzPct val="80000"/>
        <a:buFont typeface="Wingdings 2"/>
        <a:buChar char=""/>
        <a:defRPr kumimoji="0" sz="2400" kern="1200">
          <a:solidFill>
            <a:schemeClr val="tx1"/>
          </a:solidFill>
          <a:latin typeface="+mn-lt"/>
          <a:ea typeface="+mn-ea"/>
          <a:cs typeface="+mn-cs"/>
        </a:defRPr>
      </a:lvl6pPr>
      <a:lvl7pPr marL="2560256" indent="-243834" algn="l" rtl="0" eaLnBrk="1" latinLnBrk="0" hangingPunct="1">
        <a:spcBef>
          <a:spcPct val="20000"/>
        </a:spcBef>
        <a:buClr>
          <a:schemeClr val="accent1">
            <a:shade val="75000"/>
          </a:schemeClr>
        </a:buClr>
        <a:buSzPct val="90000"/>
        <a:buChar char="•"/>
        <a:defRPr kumimoji="0" sz="2133" kern="1200" baseline="0">
          <a:solidFill>
            <a:schemeClr val="tx1"/>
          </a:solidFill>
          <a:latin typeface="+mn-lt"/>
          <a:ea typeface="+mn-ea"/>
          <a:cs typeface="+mn-cs"/>
        </a:defRPr>
      </a:lvl7pPr>
      <a:lvl8pPr marL="2804090" indent="-243834" algn="l" rtl="0" eaLnBrk="1" latinLnBrk="0" hangingPunct="1">
        <a:spcBef>
          <a:spcPct val="20000"/>
        </a:spcBef>
        <a:buClr>
          <a:schemeClr val="accent4">
            <a:shade val="75000"/>
          </a:schemeClr>
        </a:buClr>
        <a:buChar char="•"/>
        <a:defRPr kumimoji="0" sz="2133" kern="1200">
          <a:solidFill>
            <a:schemeClr val="tx1"/>
          </a:solidFill>
          <a:latin typeface="+mn-lt"/>
          <a:ea typeface="+mn-ea"/>
          <a:cs typeface="+mn-cs"/>
        </a:defRPr>
      </a:lvl8pPr>
      <a:lvl9pPr marL="3169841" indent="-243834" algn="l" rtl="0" eaLnBrk="1" latinLnBrk="0" hangingPunct="1">
        <a:spcBef>
          <a:spcPct val="20000"/>
        </a:spcBef>
        <a:buClr>
          <a:schemeClr val="accent2">
            <a:shade val="75000"/>
          </a:schemeClr>
        </a:buClr>
        <a:buSzPct val="90000"/>
        <a:buChar char="•"/>
        <a:defRPr kumimoji="0" sz="1867"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9585" algn="l" rtl="0" eaLnBrk="1" latinLnBrk="0" hangingPunct="1">
        <a:defRPr kumimoji="0" kern="1200">
          <a:solidFill>
            <a:schemeClr val="tx1"/>
          </a:solidFill>
          <a:latin typeface="+mn-lt"/>
          <a:ea typeface="+mn-ea"/>
          <a:cs typeface="+mn-cs"/>
        </a:defRPr>
      </a:lvl2pPr>
      <a:lvl3pPr marL="1219170" algn="l" rtl="0" eaLnBrk="1" latinLnBrk="0" hangingPunct="1">
        <a:defRPr kumimoji="0" kern="1200">
          <a:solidFill>
            <a:schemeClr val="tx1"/>
          </a:solidFill>
          <a:latin typeface="+mn-lt"/>
          <a:ea typeface="+mn-ea"/>
          <a:cs typeface="+mn-cs"/>
        </a:defRPr>
      </a:lvl3pPr>
      <a:lvl4pPr marL="1828754" algn="l" rtl="0" eaLnBrk="1" latinLnBrk="0" hangingPunct="1">
        <a:defRPr kumimoji="0" kern="1200">
          <a:solidFill>
            <a:schemeClr val="tx1"/>
          </a:solidFill>
          <a:latin typeface="+mn-lt"/>
          <a:ea typeface="+mn-ea"/>
          <a:cs typeface="+mn-cs"/>
        </a:defRPr>
      </a:lvl4pPr>
      <a:lvl5pPr marL="2438339" algn="l" rtl="0" eaLnBrk="1" latinLnBrk="0" hangingPunct="1">
        <a:defRPr kumimoji="0" kern="1200">
          <a:solidFill>
            <a:schemeClr val="tx1"/>
          </a:solidFill>
          <a:latin typeface="+mn-lt"/>
          <a:ea typeface="+mn-ea"/>
          <a:cs typeface="+mn-cs"/>
        </a:defRPr>
      </a:lvl5pPr>
      <a:lvl6pPr marL="3047924" algn="l" rtl="0" eaLnBrk="1" latinLnBrk="0" hangingPunct="1">
        <a:defRPr kumimoji="0" kern="1200">
          <a:solidFill>
            <a:schemeClr val="tx1"/>
          </a:solidFill>
          <a:latin typeface="+mn-lt"/>
          <a:ea typeface="+mn-ea"/>
          <a:cs typeface="+mn-cs"/>
        </a:defRPr>
      </a:lvl6pPr>
      <a:lvl7pPr marL="3657509" algn="l" rtl="0" eaLnBrk="1" latinLnBrk="0" hangingPunct="1">
        <a:defRPr kumimoji="0" kern="1200">
          <a:solidFill>
            <a:schemeClr val="tx1"/>
          </a:solidFill>
          <a:latin typeface="+mn-lt"/>
          <a:ea typeface="+mn-ea"/>
          <a:cs typeface="+mn-cs"/>
        </a:defRPr>
      </a:lvl7pPr>
      <a:lvl8pPr marL="4267093" algn="l" rtl="0" eaLnBrk="1" latinLnBrk="0" hangingPunct="1">
        <a:defRPr kumimoji="0" kern="1200">
          <a:solidFill>
            <a:schemeClr val="tx1"/>
          </a:solidFill>
          <a:latin typeface="+mn-lt"/>
          <a:ea typeface="+mn-ea"/>
          <a:cs typeface="+mn-cs"/>
        </a:defRPr>
      </a:lvl8pPr>
      <a:lvl9pPr marL="4876678"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14400" y="1396711"/>
            <a:ext cx="14427200" cy="944533"/>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1pPr>
            <a:lvl2pPr lvl="1"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2pPr>
            <a:lvl3pPr lvl="2"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3pPr>
            <a:lvl4pPr lvl="3"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4pPr>
            <a:lvl5pPr lvl="4"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5pPr>
            <a:lvl6pPr lvl="5"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6pPr>
            <a:lvl7pPr lvl="6"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7pPr>
            <a:lvl8pPr lvl="7"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8pPr>
            <a:lvl9pPr lvl="8"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9pPr>
          </a:lstStyle>
          <a:p>
            <a:endParaRPr/>
          </a:p>
        </p:txBody>
      </p:sp>
      <p:sp>
        <p:nvSpPr>
          <p:cNvPr id="7" name="Google Shape;7;p1"/>
          <p:cNvSpPr txBox="1">
            <a:spLocks noGrp="1"/>
          </p:cNvSpPr>
          <p:nvPr>
            <p:ph type="body" idx="1"/>
          </p:nvPr>
        </p:nvSpPr>
        <p:spPr>
          <a:xfrm>
            <a:off x="914400" y="3170932"/>
            <a:ext cx="14427200" cy="4719467"/>
          </a:xfrm>
          <a:prstGeom prst="rect">
            <a:avLst/>
          </a:prstGeom>
          <a:noFill/>
          <a:ln>
            <a:noFill/>
          </a:ln>
        </p:spPr>
        <p:txBody>
          <a:bodyPr spcFirstLastPara="1" wrap="square" lIns="0" tIns="0" rIns="0" bIns="0" anchor="t" anchorCtr="0">
            <a:noAutofit/>
          </a:bodyPr>
          <a:lstStyle>
            <a:lvl1pPr marL="457200" lvl="0" indent="-317500" rtl="0">
              <a:lnSpc>
                <a:spcPct val="115000"/>
              </a:lnSpc>
              <a:spcBef>
                <a:spcPts val="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1pPr>
            <a:lvl2pPr marL="914400" lvl="1"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2pPr>
            <a:lvl3pPr marL="1371600" lvl="2"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3pPr>
            <a:lvl4pPr marL="1828800" lvl="3"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4pPr>
            <a:lvl5pPr marL="2286000" lvl="4"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5pPr>
            <a:lvl6pPr marL="2743200" lvl="5"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6pPr>
            <a:lvl7pPr marL="3200400" lvl="6"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7pPr>
            <a:lvl8pPr marL="3657600" lvl="7"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8pPr>
            <a:lvl9pPr marL="4114800" lvl="8" indent="-317500" rtl="0">
              <a:lnSpc>
                <a:spcPct val="115000"/>
              </a:lnSpc>
              <a:spcBef>
                <a:spcPts val="800"/>
              </a:spcBef>
              <a:spcAft>
                <a:spcPts val="800"/>
              </a:spcAft>
              <a:buClr>
                <a:schemeClr val="dk1"/>
              </a:buClr>
              <a:buSzPts val="1400"/>
              <a:buFont typeface="Oxygen Light"/>
              <a:buChar char="■"/>
              <a:defRPr>
                <a:solidFill>
                  <a:schemeClr val="dk1"/>
                </a:solidFill>
                <a:latin typeface="Oxygen Light"/>
                <a:ea typeface="Oxygen Light"/>
                <a:cs typeface="Oxygen Light"/>
                <a:sym typeface="Oxygen Light"/>
              </a:defRPr>
            </a:lvl9pPr>
          </a:lstStyle>
          <a:p>
            <a:endParaRPr/>
          </a:p>
        </p:txBody>
      </p:sp>
      <p:sp>
        <p:nvSpPr>
          <p:cNvPr id="8" name="Google Shape;8;p1"/>
          <p:cNvSpPr txBox="1">
            <a:spLocks noGrp="1"/>
          </p:cNvSpPr>
          <p:nvPr>
            <p:ph type="sldNum" idx="12"/>
          </p:nvPr>
        </p:nvSpPr>
        <p:spPr>
          <a:xfrm>
            <a:off x="7640267" y="8444180"/>
            <a:ext cx="975467" cy="699733"/>
          </a:xfrm>
          <a:prstGeom prst="rect">
            <a:avLst/>
          </a:prstGeom>
          <a:noFill/>
          <a:ln>
            <a:noFill/>
          </a:ln>
        </p:spPr>
        <p:txBody>
          <a:bodyPr spcFirstLastPara="1" wrap="square" lIns="0" tIns="0" rIns="0" bIns="0" anchor="ctr" anchorCtr="0">
            <a:noAutofit/>
          </a:bodyPr>
          <a:lstStyle>
            <a:lvl1pPr lvl="0" algn="ctr" rtl="0">
              <a:buNone/>
              <a:defRPr sz="2133">
                <a:solidFill>
                  <a:schemeClr val="dk2"/>
                </a:solidFill>
                <a:latin typeface="Gilda Display"/>
                <a:ea typeface="Gilda Display"/>
                <a:cs typeface="Gilda Display"/>
                <a:sym typeface="Gilda Display"/>
              </a:defRPr>
            </a:lvl1pPr>
            <a:lvl2pPr lvl="1" algn="ctr" rtl="0">
              <a:buNone/>
              <a:defRPr sz="2133">
                <a:solidFill>
                  <a:schemeClr val="dk2"/>
                </a:solidFill>
                <a:latin typeface="Gilda Display"/>
                <a:ea typeface="Gilda Display"/>
                <a:cs typeface="Gilda Display"/>
                <a:sym typeface="Gilda Display"/>
              </a:defRPr>
            </a:lvl2pPr>
            <a:lvl3pPr lvl="2" algn="ctr" rtl="0">
              <a:buNone/>
              <a:defRPr sz="2133">
                <a:solidFill>
                  <a:schemeClr val="dk2"/>
                </a:solidFill>
                <a:latin typeface="Gilda Display"/>
                <a:ea typeface="Gilda Display"/>
                <a:cs typeface="Gilda Display"/>
                <a:sym typeface="Gilda Display"/>
              </a:defRPr>
            </a:lvl3pPr>
            <a:lvl4pPr lvl="3" algn="ctr" rtl="0">
              <a:buNone/>
              <a:defRPr sz="2133">
                <a:solidFill>
                  <a:schemeClr val="dk2"/>
                </a:solidFill>
                <a:latin typeface="Gilda Display"/>
                <a:ea typeface="Gilda Display"/>
                <a:cs typeface="Gilda Display"/>
                <a:sym typeface="Gilda Display"/>
              </a:defRPr>
            </a:lvl4pPr>
            <a:lvl5pPr lvl="4" algn="ctr" rtl="0">
              <a:buNone/>
              <a:defRPr sz="2133">
                <a:solidFill>
                  <a:schemeClr val="dk2"/>
                </a:solidFill>
                <a:latin typeface="Gilda Display"/>
                <a:ea typeface="Gilda Display"/>
                <a:cs typeface="Gilda Display"/>
                <a:sym typeface="Gilda Display"/>
              </a:defRPr>
            </a:lvl5pPr>
            <a:lvl6pPr lvl="5" algn="ctr" rtl="0">
              <a:buNone/>
              <a:defRPr sz="2133">
                <a:solidFill>
                  <a:schemeClr val="dk2"/>
                </a:solidFill>
                <a:latin typeface="Gilda Display"/>
                <a:ea typeface="Gilda Display"/>
                <a:cs typeface="Gilda Display"/>
                <a:sym typeface="Gilda Display"/>
              </a:defRPr>
            </a:lvl6pPr>
            <a:lvl7pPr lvl="6" algn="ctr" rtl="0">
              <a:buNone/>
              <a:defRPr sz="2133">
                <a:solidFill>
                  <a:schemeClr val="dk2"/>
                </a:solidFill>
                <a:latin typeface="Gilda Display"/>
                <a:ea typeface="Gilda Display"/>
                <a:cs typeface="Gilda Display"/>
                <a:sym typeface="Gilda Display"/>
              </a:defRPr>
            </a:lvl7pPr>
            <a:lvl8pPr lvl="7" algn="ctr" rtl="0">
              <a:buNone/>
              <a:defRPr sz="2133">
                <a:solidFill>
                  <a:schemeClr val="dk2"/>
                </a:solidFill>
                <a:latin typeface="Gilda Display"/>
                <a:ea typeface="Gilda Display"/>
                <a:cs typeface="Gilda Display"/>
                <a:sym typeface="Gilda Display"/>
              </a:defRPr>
            </a:lvl8pPr>
            <a:lvl9pPr lvl="8" algn="ctr" rtl="0">
              <a:buNone/>
              <a:defRPr sz="2133">
                <a:solidFill>
                  <a:schemeClr val="dk2"/>
                </a:solidFill>
                <a:latin typeface="Gilda Display"/>
                <a:ea typeface="Gilda Display"/>
                <a:cs typeface="Gilda Display"/>
                <a:sym typeface="Gilda Display"/>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17309622"/>
      </p:ext>
    </p:extLst>
  </p:cSld>
  <p:clrMap bg1="lt1" tx1="dk1" bg2="dk2" tx2="lt2" accent1="accent1" accent2="accent2" accent3="accent3" accent4="accent4" accent5="accent5" accent6="accent6" hlink="hlink" folHlink="folHlink"/>
  <p:sldLayoutIdLst>
    <p:sldLayoutId id="2147483697" r:id="rId1"/>
    <p:sldLayoutId id="2147483698"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1DB8BA-032A-584B-A213-9A27B5FEA552}"/>
              </a:ext>
            </a:extLst>
          </p:cNvPr>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1C64FA67-F996-9242-B15A-51FE892911F9}"/>
              </a:ext>
            </a:extLst>
          </p:cNvPr>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032A556-B60E-CD4F-9FF3-234313BC714C}"/>
              </a:ext>
            </a:extLst>
          </p:cNvPr>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09/18/2023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CAD26C-ED2E-484B-85E7-29B409D5D3D3}"/>
              </a:ext>
            </a:extLst>
          </p:cNvPr>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FC0B261-4E22-D44C-B894-A344A15B2727}"/>
              </a:ext>
            </a:extLst>
          </p:cNvPr>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12368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1117601" y="486837"/>
            <a:ext cx="140208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1117601"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1117601" y="8475137"/>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2B8AC976-F0F5-438A-A4BB-3BAAC2D1A4DD}" type="datetimeFigureOut">
              <a:rPr lang="en-US" smtClean="0">
                <a:solidFill>
                  <a:prstClr val="black">
                    <a:tint val="75000"/>
                  </a:prstClr>
                </a:solidFill>
              </a:rPr>
              <a:pPr defTabSz="1219170"/>
              <a:t>9/18/2023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5384801" y="8475137"/>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11480800" y="8475137"/>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F70BFC39-336F-402B-8BB1-7F2D84F982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86968244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1219048"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62" indent="-304762" algn="l" defTabSz="1219048"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285" indent="-304762" algn="l" defTabSz="1219048"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810" indent="-304762" algn="l" defTabSz="1219048"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333"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2857"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382"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905"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428"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952"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048" rtl="0" eaLnBrk="1" latinLnBrk="0" hangingPunct="1">
        <a:defRPr sz="2400" kern="1200">
          <a:solidFill>
            <a:schemeClr val="tx1"/>
          </a:solidFill>
          <a:latin typeface="+mn-lt"/>
          <a:ea typeface="+mn-ea"/>
          <a:cs typeface="+mn-cs"/>
        </a:defRPr>
      </a:lvl1pPr>
      <a:lvl2pPr marL="609523" algn="l" defTabSz="1219048" rtl="0" eaLnBrk="1" latinLnBrk="0" hangingPunct="1">
        <a:defRPr sz="2400" kern="1200">
          <a:solidFill>
            <a:schemeClr val="tx1"/>
          </a:solidFill>
          <a:latin typeface="+mn-lt"/>
          <a:ea typeface="+mn-ea"/>
          <a:cs typeface="+mn-cs"/>
        </a:defRPr>
      </a:lvl2pPr>
      <a:lvl3pPr marL="1219048" algn="l" defTabSz="1219048" rtl="0" eaLnBrk="1" latinLnBrk="0" hangingPunct="1">
        <a:defRPr sz="2400" kern="1200">
          <a:solidFill>
            <a:schemeClr val="tx1"/>
          </a:solidFill>
          <a:latin typeface="+mn-lt"/>
          <a:ea typeface="+mn-ea"/>
          <a:cs typeface="+mn-cs"/>
        </a:defRPr>
      </a:lvl3pPr>
      <a:lvl4pPr marL="1828572" algn="l" defTabSz="1219048" rtl="0" eaLnBrk="1" latinLnBrk="0" hangingPunct="1">
        <a:defRPr sz="2400" kern="1200">
          <a:solidFill>
            <a:schemeClr val="tx1"/>
          </a:solidFill>
          <a:latin typeface="+mn-lt"/>
          <a:ea typeface="+mn-ea"/>
          <a:cs typeface="+mn-cs"/>
        </a:defRPr>
      </a:lvl4pPr>
      <a:lvl5pPr marL="2438095" algn="l" defTabSz="1219048" rtl="0" eaLnBrk="1" latinLnBrk="0" hangingPunct="1">
        <a:defRPr sz="2400" kern="1200">
          <a:solidFill>
            <a:schemeClr val="tx1"/>
          </a:solidFill>
          <a:latin typeface="+mn-lt"/>
          <a:ea typeface="+mn-ea"/>
          <a:cs typeface="+mn-cs"/>
        </a:defRPr>
      </a:lvl5pPr>
      <a:lvl6pPr marL="3047618" algn="l" defTabSz="1219048" rtl="0" eaLnBrk="1" latinLnBrk="0" hangingPunct="1">
        <a:defRPr sz="2400" kern="1200">
          <a:solidFill>
            <a:schemeClr val="tx1"/>
          </a:solidFill>
          <a:latin typeface="+mn-lt"/>
          <a:ea typeface="+mn-ea"/>
          <a:cs typeface="+mn-cs"/>
        </a:defRPr>
      </a:lvl6pPr>
      <a:lvl7pPr marL="3657143" algn="l" defTabSz="1219048" rtl="0" eaLnBrk="1" latinLnBrk="0" hangingPunct="1">
        <a:defRPr sz="2400" kern="1200">
          <a:solidFill>
            <a:schemeClr val="tx1"/>
          </a:solidFill>
          <a:latin typeface="+mn-lt"/>
          <a:ea typeface="+mn-ea"/>
          <a:cs typeface="+mn-cs"/>
        </a:defRPr>
      </a:lvl7pPr>
      <a:lvl8pPr marL="4266667" algn="l" defTabSz="1219048" rtl="0" eaLnBrk="1" latinLnBrk="0" hangingPunct="1">
        <a:defRPr sz="2400" kern="1200">
          <a:solidFill>
            <a:schemeClr val="tx1"/>
          </a:solidFill>
          <a:latin typeface="+mn-lt"/>
          <a:ea typeface="+mn-ea"/>
          <a:cs typeface="+mn-cs"/>
        </a:defRPr>
      </a:lvl8pPr>
      <a:lvl9pPr marL="4876190" algn="l" defTabSz="121904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1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18.xml"/><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6.jpg"/><Relationship Id="rId1" Type="http://schemas.openxmlformats.org/officeDocument/2006/relationships/slideLayout" Target="../slideLayouts/slideLayout17.xml"/><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33.xml"/><Relationship Id="rId7" Type="http://schemas.openxmlformats.org/officeDocument/2006/relationships/image" Target="../media/image5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1.png"/><Relationship Id="rId11" Type="http://schemas.openxmlformats.org/officeDocument/2006/relationships/image" Target="../media/image22.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2.wav"/><Relationship Id="rId7"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 Id="rId9"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2.wav"/><Relationship Id="rId7"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62.png"/><Relationship Id="rId5" Type="http://schemas.openxmlformats.org/officeDocument/2006/relationships/image" Target="../media/image57.png"/><Relationship Id="rId4" Type="http://schemas.openxmlformats.org/officeDocument/2006/relationships/image" Target="../media/image56.jpeg"/><Relationship Id="rId9"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2.wav"/><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64.png"/><Relationship Id="rId5" Type="http://schemas.openxmlformats.org/officeDocument/2006/relationships/image" Target="../media/image57.png"/><Relationship Id="rId4" Type="http://schemas.openxmlformats.org/officeDocument/2006/relationships/image" Target="../media/image56.jpeg"/><Relationship Id="rId9"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66.png"/><Relationship Id="rId5" Type="http://schemas.openxmlformats.org/officeDocument/2006/relationships/image" Target="../media/image57.png"/><Relationship Id="rId4" Type="http://schemas.openxmlformats.org/officeDocument/2006/relationships/image" Target="../media/image56.jpe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2.wav"/><Relationship Id="rId7" Type="http://schemas.openxmlformats.org/officeDocument/2006/relationships/image" Target="../media/image68.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66.png"/><Relationship Id="rId5" Type="http://schemas.openxmlformats.org/officeDocument/2006/relationships/image" Target="../media/image57.png"/><Relationship Id="rId4" Type="http://schemas.openxmlformats.org/officeDocument/2006/relationships/image" Target="../media/image56.jpeg"/><Relationship Id="rId9"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9.jpe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2.sv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8.svg"/><Relationship Id="rId18" Type="http://schemas.microsoft.com/office/2007/relationships/hdphoto" Target="../media/hdphoto2.wdp"/><Relationship Id="rId3" Type="http://schemas.openxmlformats.org/officeDocument/2006/relationships/slideLayout" Target="../slideLayouts/slideLayout12.xml"/><Relationship Id="rId7" Type="http://schemas.openxmlformats.org/officeDocument/2006/relationships/image" Target="../media/image16.png"/><Relationship Id="rId12" Type="http://schemas.openxmlformats.org/officeDocument/2006/relationships/image" Target="../media/image19.png"/><Relationship Id="rId17" Type="http://schemas.openxmlformats.org/officeDocument/2006/relationships/image" Target="../media/image31.svg"/><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15.jpeg"/><Relationship Id="rId11" Type="http://schemas.openxmlformats.org/officeDocument/2006/relationships/image" Target="../media/image26.svg"/><Relationship Id="rId5" Type="http://schemas.openxmlformats.org/officeDocument/2006/relationships/image" Target="../media/image14.png"/><Relationship Id="rId15" Type="http://schemas.microsoft.com/office/2007/relationships/hdphoto" Target="../media/hdphoto1.wdp"/><Relationship Id="rId10" Type="http://schemas.openxmlformats.org/officeDocument/2006/relationships/image" Target="../media/image18.png"/><Relationship Id="rId19" Type="http://schemas.microsoft.com/office/2007/relationships/hdphoto" Target="../media/hdphoto3.wdp"/><Relationship Id="rId4" Type="http://schemas.openxmlformats.org/officeDocument/2006/relationships/notesSlide" Target="../notesSlides/notesSlide3.xml"/><Relationship Id="rId9" Type="http://schemas.openxmlformats.org/officeDocument/2006/relationships/image" Target="../media/image24.sv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BC7130-ACDB-7DF1-6BD7-08692E164071}"/>
              </a:ext>
            </a:extLst>
          </p:cNvPr>
          <p:cNvSpPr/>
          <p:nvPr/>
        </p:nvSpPr>
        <p:spPr>
          <a:xfrm>
            <a:off x="3479800" y="2667000"/>
            <a:ext cx="10142520" cy="2092881"/>
          </a:xfrm>
          <a:prstGeom prst="rect">
            <a:avLst/>
          </a:prstGeom>
          <a:noFill/>
        </p:spPr>
        <p:txBody>
          <a:bodyPr wrap="none" lIns="91440" tIns="45720" rIns="91440" bIns="45720">
            <a:spAutoFit/>
          </a:bodyPr>
          <a:lstStyle/>
          <a:p>
            <a:pPr algn="ctr"/>
            <a:r>
              <a:rPr lang="en-US" sz="13000" b="1" cap="none" spc="0"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77685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4" name="Group 763">
            <a:extLst>
              <a:ext uri="{FF2B5EF4-FFF2-40B4-BE49-F238E27FC236}">
                <a16:creationId xmlns:a16="http://schemas.microsoft.com/office/drawing/2014/main" id="{82E3B293-F367-7A4E-8C24-59A002588B19}"/>
              </a:ext>
            </a:extLst>
          </p:cNvPr>
          <p:cNvGrpSpPr/>
          <p:nvPr/>
        </p:nvGrpSpPr>
        <p:grpSpPr>
          <a:xfrm>
            <a:off x="3327400" y="-11182"/>
            <a:ext cx="12933680" cy="1612900"/>
            <a:chOff x="3327400" y="38100"/>
            <a:chExt cx="12933680" cy="1612900"/>
          </a:xfrm>
        </p:grpSpPr>
        <p:grpSp>
          <p:nvGrpSpPr>
            <p:cNvPr id="765" name="组合 17">
              <a:extLst>
                <a:ext uri="{FF2B5EF4-FFF2-40B4-BE49-F238E27FC236}">
                  <a16:creationId xmlns:a16="http://schemas.microsoft.com/office/drawing/2014/main" id="{110D79AE-D9A3-2441-94DD-F570DC67A608}"/>
                </a:ext>
              </a:extLst>
            </p:cNvPr>
            <p:cNvGrpSpPr>
              <a:grpSpLocks/>
            </p:cNvGrpSpPr>
            <p:nvPr/>
          </p:nvGrpSpPr>
          <p:grpSpPr bwMode="auto">
            <a:xfrm>
              <a:off x="3327400" y="38100"/>
              <a:ext cx="12933680" cy="1612900"/>
              <a:chOff x="4888" y="2893"/>
              <a:chExt cx="9838" cy="2382"/>
            </a:xfrm>
          </p:grpSpPr>
          <p:sp>
            <p:nvSpPr>
              <p:cNvPr id="767" name="剪去单角的矩形 13">
                <a:extLst>
                  <a:ext uri="{FF2B5EF4-FFF2-40B4-BE49-F238E27FC236}">
                    <a16:creationId xmlns:a16="http://schemas.microsoft.com/office/drawing/2014/main" id="{3212F494-2450-3649-8A04-D503B2E9A2C4}"/>
                  </a:ext>
                </a:extLst>
              </p:cNvPr>
              <p:cNvSpPr/>
              <p:nvPr/>
            </p:nvSpPr>
            <p:spPr>
              <a:xfrm flipV="1">
                <a:off x="4888" y="2893"/>
                <a:ext cx="9838"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sp>
            <p:nvSpPr>
              <p:cNvPr id="768" name="剪去单角的矩形 14">
                <a:extLst>
                  <a:ext uri="{FF2B5EF4-FFF2-40B4-BE49-F238E27FC236}">
                    <a16:creationId xmlns:a16="http://schemas.microsoft.com/office/drawing/2014/main" id="{86D1A41A-8C0D-F141-B0D2-EB22B9125740}"/>
                  </a:ext>
                </a:extLst>
              </p:cNvPr>
              <p:cNvSpPr/>
              <p:nvPr/>
            </p:nvSpPr>
            <p:spPr>
              <a:xfrm flipV="1">
                <a:off x="5072" y="3084"/>
                <a:ext cx="9425"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grpSp>
        <p:sp>
          <p:nvSpPr>
            <p:cNvPr id="766" name="Rectangle 765">
              <a:extLst>
                <a:ext uri="{FF2B5EF4-FFF2-40B4-BE49-F238E27FC236}">
                  <a16:creationId xmlns:a16="http://schemas.microsoft.com/office/drawing/2014/main" id="{E59319F0-1C1C-4945-96B7-4FEEE8F819FB}"/>
                </a:ext>
              </a:extLst>
            </p:cNvPr>
            <p:cNvSpPr/>
            <p:nvPr/>
          </p:nvSpPr>
          <p:spPr>
            <a:xfrm>
              <a:off x="3680719" y="220856"/>
              <a:ext cx="12021561" cy="986296"/>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520700" algn="l"/>
                  <a:tab pos="698500" algn="l"/>
                  <a:tab pos="901700" algn="l"/>
                </a:tabLst>
                <a:defRPr/>
              </a:pP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1.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Quá</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trình</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hình</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thành</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xã</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hội</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phong</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kiến</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ở</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Tây</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Âu</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a:t>
              </a:r>
            </a:p>
          </p:txBody>
        </p:sp>
      </p:grpSp>
      <p:grpSp>
        <p:nvGrpSpPr>
          <p:cNvPr id="3" name="Group 2">
            <a:extLst>
              <a:ext uri="{FF2B5EF4-FFF2-40B4-BE49-F238E27FC236}">
                <a16:creationId xmlns:a16="http://schemas.microsoft.com/office/drawing/2014/main" id="{8CD046EF-1CA6-FE49-9E84-D690B135AFA8}"/>
              </a:ext>
            </a:extLst>
          </p:cNvPr>
          <p:cNvGrpSpPr/>
          <p:nvPr/>
        </p:nvGrpSpPr>
        <p:grpSpPr>
          <a:xfrm>
            <a:off x="-330200" y="995631"/>
            <a:ext cx="6631940" cy="6546848"/>
            <a:chOff x="-635000" y="461744"/>
            <a:chExt cx="7304132" cy="6546848"/>
          </a:xfrm>
        </p:grpSpPr>
        <p:grpSp>
          <p:nvGrpSpPr>
            <p:cNvPr id="769" name="Group 768">
              <a:extLst>
                <a:ext uri="{FF2B5EF4-FFF2-40B4-BE49-F238E27FC236}">
                  <a16:creationId xmlns:a16="http://schemas.microsoft.com/office/drawing/2014/main" id="{DD810E92-58EE-CD4E-9A7B-2D190FECBB3B}"/>
                </a:ext>
              </a:extLst>
            </p:cNvPr>
            <p:cNvGrpSpPr/>
            <p:nvPr/>
          </p:nvGrpSpPr>
          <p:grpSpPr>
            <a:xfrm>
              <a:off x="-635000" y="461744"/>
              <a:ext cx="7304132" cy="6546848"/>
              <a:chOff x="-192359" y="1133289"/>
              <a:chExt cx="5693527" cy="5284560"/>
            </a:xfrm>
          </p:grpSpPr>
          <p:pic>
            <p:nvPicPr>
              <p:cNvPr id="770" name="4">
                <a:extLst>
                  <a:ext uri="{FF2B5EF4-FFF2-40B4-BE49-F238E27FC236}">
                    <a16:creationId xmlns:a16="http://schemas.microsoft.com/office/drawing/2014/main" id="{3B9396B7-E01C-5B43-B44E-98922BE350CE}"/>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693527" cy="5284560"/>
              </a:xfrm>
              <a:prstGeom prst="rect">
                <a:avLst/>
              </a:prstGeom>
            </p:spPr>
          </p:pic>
          <p:sp>
            <p:nvSpPr>
              <p:cNvPr id="771" name="Rectangle 770">
                <a:extLst>
                  <a:ext uri="{FF2B5EF4-FFF2-40B4-BE49-F238E27FC236}">
                    <a16:creationId xmlns:a16="http://schemas.microsoft.com/office/drawing/2014/main" id="{4FC8AA34-9E53-5A42-8338-D274E0AA3696}"/>
                  </a:ext>
                </a:extLst>
              </p:cNvPr>
              <p:cNvSpPr/>
              <p:nvPr/>
            </p:nvSpPr>
            <p:spPr>
              <a:xfrm>
                <a:off x="1018463" y="3775569"/>
                <a:ext cx="3272476" cy="1589982"/>
              </a:xfrm>
              <a:prstGeom prst="rect">
                <a:avLst/>
              </a:prstGeom>
              <a:noFill/>
            </p:spPr>
            <p:txBody>
              <a:bodyPr wrap="square" lIns="121920" tIns="60960" rIns="121920" bIns="60960">
                <a:spAutoFit/>
              </a:bodyPr>
              <a:lstStyle/>
              <a:p>
                <a:pPr algn="ctr" defTabSz="1219170"/>
                <a:r>
                  <a:rPr lang="vi-VN" sz="4000" dirty="0">
                    <a:solidFill>
                      <a:srgbClr val="2E2E2E"/>
                    </a:solidFill>
                    <a:latin typeface="Times New Roman" panose="02020603050405020304" pitchFamily="18" charset="0"/>
                    <a:cs typeface="Times New Roman" panose="02020603050405020304" pitchFamily="18" charset="0"/>
                  </a:rPr>
                  <a:t>Quá trình phong kiến hóa diễn ra mạnh mẽ ở đâu?</a:t>
                </a:r>
                <a:endParaRPr lang="en-VN" sz="4000" dirty="0">
                  <a:solidFill>
                    <a:srgbClr val="2E2E2E"/>
                  </a:solidFill>
                  <a:latin typeface="Times New Roman" panose="02020603050405020304" pitchFamily="18" charset="0"/>
                  <a:cs typeface="Times New Roman" panose="02020603050405020304" pitchFamily="18" charset="0"/>
                </a:endParaRPr>
              </a:p>
            </p:txBody>
          </p:sp>
        </p:grpSp>
        <p:sp>
          <p:nvSpPr>
            <p:cNvPr id="773" name="Rectangle 772">
              <a:extLst>
                <a:ext uri="{FF2B5EF4-FFF2-40B4-BE49-F238E27FC236}">
                  <a16:creationId xmlns:a16="http://schemas.microsoft.com/office/drawing/2014/main" id="{685693F9-337A-C74F-9620-7F51CC833C15}"/>
                </a:ext>
              </a:extLst>
            </p:cNvPr>
            <p:cNvSpPr/>
            <p:nvPr/>
          </p:nvSpPr>
          <p:spPr>
            <a:xfrm>
              <a:off x="1110372" y="2688728"/>
              <a:ext cx="3519658"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WHERE</a:t>
              </a:r>
            </a:p>
          </p:txBody>
        </p:sp>
      </p:grpSp>
      <p:grpSp>
        <p:nvGrpSpPr>
          <p:cNvPr id="2" name="Group 1">
            <a:extLst>
              <a:ext uri="{FF2B5EF4-FFF2-40B4-BE49-F238E27FC236}">
                <a16:creationId xmlns:a16="http://schemas.microsoft.com/office/drawing/2014/main" id="{3130786B-D405-C14A-BFA7-1044ECBA2E53}"/>
              </a:ext>
            </a:extLst>
          </p:cNvPr>
          <p:cNvGrpSpPr/>
          <p:nvPr/>
        </p:nvGrpSpPr>
        <p:grpSpPr>
          <a:xfrm>
            <a:off x="7347265" y="5679787"/>
            <a:ext cx="4893950" cy="3302701"/>
            <a:chOff x="6340098" y="6052082"/>
            <a:chExt cx="5081675" cy="3076741"/>
          </a:xfrm>
        </p:grpSpPr>
        <p:grpSp>
          <p:nvGrpSpPr>
            <p:cNvPr id="306" name="Grupo">
              <a:extLst>
                <a:ext uri="{FF2B5EF4-FFF2-40B4-BE49-F238E27FC236}">
                  <a16:creationId xmlns:a16="http://schemas.microsoft.com/office/drawing/2014/main" id="{53B5700B-F57C-2A4F-A7E5-367CF10F93E7}"/>
                </a:ext>
              </a:extLst>
            </p:cNvPr>
            <p:cNvGrpSpPr/>
            <p:nvPr/>
          </p:nvGrpSpPr>
          <p:grpSpPr>
            <a:xfrm>
              <a:off x="9197598" y="6052082"/>
              <a:ext cx="2224175" cy="3075940"/>
              <a:chOff x="0" y="0"/>
              <a:chExt cx="2224173" cy="3075939"/>
            </a:xfrm>
          </p:grpSpPr>
          <p:sp>
            <p:nvSpPr>
              <p:cNvPr id="307" name="Figura">
                <a:extLst>
                  <a:ext uri="{FF2B5EF4-FFF2-40B4-BE49-F238E27FC236}">
                    <a16:creationId xmlns:a16="http://schemas.microsoft.com/office/drawing/2014/main" id="{C3B2FBE1-AC91-A248-9004-6CCE592BEBEB}"/>
                  </a:ext>
                </a:extLst>
              </p:cNvPr>
              <p:cNvSpPr/>
              <p:nvPr/>
            </p:nvSpPr>
            <p:spPr>
              <a:xfrm>
                <a:off x="0" y="406400"/>
                <a:ext cx="102871" cy="66041"/>
              </a:xfrm>
              <a:custGeom>
                <a:avLst/>
                <a:gdLst/>
                <a:ahLst/>
                <a:cxnLst>
                  <a:cxn ang="0">
                    <a:pos x="wd2" y="hd2"/>
                  </a:cxn>
                  <a:cxn ang="5400000">
                    <a:pos x="wd2" y="hd2"/>
                  </a:cxn>
                  <a:cxn ang="10800000">
                    <a:pos x="wd2" y="hd2"/>
                  </a:cxn>
                  <a:cxn ang="16200000">
                    <a:pos x="wd2" y="hd2"/>
                  </a:cxn>
                </a:cxnLst>
                <a:rect l="0" t="0" r="r" b="b"/>
                <a:pathLst>
                  <a:path w="21600" h="21600" extrusionOk="0">
                    <a:moveTo>
                      <a:pt x="20000" y="0"/>
                    </a:moveTo>
                    <a:lnTo>
                      <a:pt x="0" y="4985"/>
                    </a:lnTo>
                    <a:lnTo>
                      <a:pt x="9333" y="21600"/>
                    </a:lnTo>
                    <a:lnTo>
                      <a:pt x="21600" y="540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08" name="Figura">
                <a:extLst>
                  <a:ext uri="{FF2B5EF4-FFF2-40B4-BE49-F238E27FC236}">
                    <a16:creationId xmlns:a16="http://schemas.microsoft.com/office/drawing/2014/main" id="{FE77A729-8E0A-124A-AFA6-2935A203EC29}"/>
                  </a:ext>
                </a:extLst>
              </p:cNvPr>
              <p:cNvSpPr/>
              <p:nvPr/>
            </p:nvSpPr>
            <p:spPr>
              <a:xfrm>
                <a:off x="165100" y="444500"/>
                <a:ext cx="90171" cy="85091"/>
              </a:xfrm>
              <a:custGeom>
                <a:avLst/>
                <a:gdLst/>
                <a:ahLst/>
                <a:cxnLst>
                  <a:cxn ang="0">
                    <a:pos x="wd2" y="hd2"/>
                  </a:cxn>
                  <a:cxn ang="5400000">
                    <a:pos x="wd2" y="hd2"/>
                  </a:cxn>
                  <a:cxn ang="10800000">
                    <a:pos x="wd2" y="hd2"/>
                  </a:cxn>
                  <a:cxn ang="16200000">
                    <a:pos x="wd2" y="hd2"/>
                  </a:cxn>
                </a:cxnLst>
                <a:rect l="0" t="0" r="r" b="b"/>
                <a:pathLst>
                  <a:path w="21600" h="21600" extrusionOk="0">
                    <a:moveTo>
                      <a:pt x="1825" y="21600"/>
                    </a:moveTo>
                    <a:lnTo>
                      <a:pt x="0" y="5158"/>
                    </a:lnTo>
                    <a:lnTo>
                      <a:pt x="14603" y="0"/>
                    </a:lnTo>
                    <a:lnTo>
                      <a:pt x="21600" y="18376"/>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09" name="Figura">
                <a:extLst>
                  <a:ext uri="{FF2B5EF4-FFF2-40B4-BE49-F238E27FC236}">
                    <a16:creationId xmlns:a16="http://schemas.microsoft.com/office/drawing/2014/main" id="{9463D753-5CD5-264F-A441-19D4DB0CDBE5}"/>
                  </a:ext>
                </a:extLst>
              </p:cNvPr>
              <p:cNvSpPr/>
              <p:nvPr/>
            </p:nvSpPr>
            <p:spPr>
              <a:xfrm>
                <a:off x="1054100" y="63499"/>
                <a:ext cx="400674" cy="390949"/>
              </a:xfrm>
              <a:custGeom>
                <a:avLst/>
                <a:gdLst/>
                <a:ahLst/>
                <a:cxnLst>
                  <a:cxn ang="0">
                    <a:pos x="wd2" y="hd2"/>
                  </a:cxn>
                  <a:cxn ang="5400000">
                    <a:pos x="wd2" y="hd2"/>
                  </a:cxn>
                  <a:cxn ang="10800000">
                    <a:pos x="wd2" y="hd2"/>
                  </a:cxn>
                  <a:cxn ang="16200000">
                    <a:pos x="wd2" y="hd2"/>
                  </a:cxn>
                </a:cxnLst>
                <a:rect l="0" t="0" r="r" b="b"/>
                <a:pathLst>
                  <a:path w="18368" h="19329" extrusionOk="0">
                    <a:moveTo>
                      <a:pt x="14637" y="241"/>
                    </a:moveTo>
                    <a:cubicBezTo>
                      <a:pt x="256" y="-2271"/>
                      <a:pt x="-326" y="15624"/>
                      <a:pt x="82" y="19203"/>
                    </a:cubicBezTo>
                    <a:lnTo>
                      <a:pt x="838" y="19329"/>
                    </a:lnTo>
                    <a:cubicBezTo>
                      <a:pt x="2061" y="11857"/>
                      <a:pt x="9513" y="8655"/>
                      <a:pt x="15394" y="7650"/>
                    </a:cubicBezTo>
                    <a:cubicBezTo>
                      <a:pt x="21274" y="6645"/>
                      <a:pt x="17024" y="680"/>
                      <a:pt x="14637" y="241"/>
                    </a:cubicBezTo>
                    <a:close/>
                  </a:path>
                </a:pathLst>
              </a:custGeom>
              <a:solidFill>
                <a:srgbClr val="FEF5D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0" name="Figura">
                <a:extLst>
                  <a:ext uri="{FF2B5EF4-FFF2-40B4-BE49-F238E27FC236}">
                    <a16:creationId xmlns:a16="http://schemas.microsoft.com/office/drawing/2014/main" id="{7C9DF7E6-4071-BE40-8240-8E930A740686}"/>
                  </a:ext>
                </a:extLst>
              </p:cNvPr>
              <p:cNvSpPr/>
              <p:nvPr/>
            </p:nvSpPr>
            <p:spPr>
              <a:xfrm>
                <a:off x="1066799" y="101600"/>
                <a:ext cx="432739" cy="345016"/>
              </a:xfrm>
              <a:custGeom>
                <a:avLst/>
                <a:gdLst/>
                <a:ahLst/>
                <a:cxnLst>
                  <a:cxn ang="0">
                    <a:pos x="wd2" y="hd2"/>
                  </a:cxn>
                  <a:cxn ang="5400000">
                    <a:pos x="wd2" y="hd2"/>
                  </a:cxn>
                  <a:cxn ang="10800000">
                    <a:pos x="wd2" y="hd2"/>
                  </a:cxn>
                  <a:cxn ang="16200000">
                    <a:pos x="wd2" y="hd2"/>
                  </a:cxn>
                </a:cxnLst>
                <a:rect l="0" t="0" r="r" b="b"/>
                <a:pathLst>
                  <a:path w="19368" h="17464" extrusionOk="0">
                    <a:moveTo>
                      <a:pt x="16825" y="878"/>
                    </a:moveTo>
                    <a:cubicBezTo>
                      <a:pt x="4775" y="-4136"/>
                      <a:pt x="284" y="13800"/>
                      <a:pt x="0" y="17207"/>
                    </a:cubicBezTo>
                    <a:lnTo>
                      <a:pt x="625" y="17464"/>
                    </a:lnTo>
                    <a:cubicBezTo>
                      <a:pt x="2899" y="10650"/>
                      <a:pt x="11027" y="7821"/>
                      <a:pt x="16257" y="7950"/>
                    </a:cubicBezTo>
                    <a:cubicBezTo>
                      <a:pt x="21600" y="8143"/>
                      <a:pt x="18872" y="1714"/>
                      <a:pt x="16825" y="878"/>
                    </a:cubicBezTo>
                    <a:close/>
                  </a:path>
                </a:pathLst>
              </a:custGeom>
              <a:solidFill>
                <a:srgbClr val="EE8C8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1" name="Figura">
                <a:extLst>
                  <a:ext uri="{FF2B5EF4-FFF2-40B4-BE49-F238E27FC236}">
                    <a16:creationId xmlns:a16="http://schemas.microsoft.com/office/drawing/2014/main" id="{96FFBF8A-22F6-214E-BA74-02E144503DBD}"/>
                  </a:ext>
                </a:extLst>
              </p:cNvPr>
              <p:cNvSpPr/>
              <p:nvPr/>
            </p:nvSpPr>
            <p:spPr>
              <a:xfrm>
                <a:off x="1054100" y="215899"/>
                <a:ext cx="476303" cy="244971"/>
              </a:xfrm>
              <a:custGeom>
                <a:avLst/>
                <a:gdLst/>
                <a:ahLst/>
                <a:cxnLst>
                  <a:cxn ang="0">
                    <a:pos x="wd2" y="hd2"/>
                  </a:cxn>
                  <a:cxn ang="5400000">
                    <a:pos x="wd2" y="hd2"/>
                  </a:cxn>
                  <a:cxn ang="10800000">
                    <a:pos x="wd2" y="hd2"/>
                  </a:cxn>
                  <a:cxn ang="16200000">
                    <a:pos x="wd2" y="hd2"/>
                  </a:cxn>
                </a:cxnLst>
                <a:rect l="0" t="0" r="r" b="b"/>
                <a:pathLst>
                  <a:path w="20718" h="14318" extrusionOk="0">
                    <a:moveTo>
                      <a:pt x="19777" y="3481"/>
                    </a:moveTo>
                    <a:cubicBezTo>
                      <a:pt x="8618" y="-7282"/>
                      <a:pt x="1050" y="10013"/>
                      <a:pt x="0" y="13724"/>
                    </a:cubicBezTo>
                    <a:lnTo>
                      <a:pt x="608" y="14318"/>
                    </a:lnTo>
                    <a:cubicBezTo>
                      <a:pt x="4530" y="7712"/>
                      <a:pt x="10330" y="6970"/>
                      <a:pt x="15689" y="9419"/>
                    </a:cubicBezTo>
                    <a:cubicBezTo>
                      <a:pt x="21048" y="11794"/>
                      <a:pt x="21600" y="5262"/>
                      <a:pt x="19777" y="3481"/>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2" name="Figura">
                <a:extLst>
                  <a:ext uri="{FF2B5EF4-FFF2-40B4-BE49-F238E27FC236}">
                    <a16:creationId xmlns:a16="http://schemas.microsoft.com/office/drawing/2014/main" id="{79C2B991-30EF-0944-8B5A-124B6F9CCF0A}"/>
                  </a:ext>
                </a:extLst>
              </p:cNvPr>
              <p:cNvSpPr/>
              <p:nvPr/>
            </p:nvSpPr>
            <p:spPr>
              <a:xfrm>
                <a:off x="241299" y="762000"/>
                <a:ext cx="212091" cy="302261"/>
              </a:xfrm>
              <a:custGeom>
                <a:avLst/>
                <a:gdLst/>
                <a:ahLst/>
                <a:cxnLst>
                  <a:cxn ang="0">
                    <a:pos x="wd2" y="hd2"/>
                  </a:cxn>
                  <a:cxn ang="5400000">
                    <a:pos x="wd2" y="hd2"/>
                  </a:cxn>
                  <a:cxn ang="10800000">
                    <a:pos x="wd2" y="hd2"/>
                  </a:cxn>
                  <a:cxn ang="16200000">
                    <a:pos x="wd2" y="hd2"/>
                  </a:cxn>
                </a:cxnLst>
                <a:rect l="0" t="0" r="r" b="b"/>
                <a:pathLst>
                  <a:path w="21600" h="21600" extrusionOk="0">
                    <a:moveTo>
                      <a:pt x="10606" y="21600"/>
                    </a:moveTo>
                    <a:lnTo>
                      <a:pt x="0" y="4901"/>
                    </a:lnTo>
                    <a:lnTo>
                      <a:pt x="10347" y="0"/>
                    </a:lnTo>
                    <a:lnTo>
                      <a:pt x="21600" y="10437"/>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3" name="Figura">
                <a:extLst>
                  <a:ext uri="{FF2B5EF4-FFF2-40B4-BE49-F238E27FC236}">
                    <a16:creationId xmlns:a16="http://schemas.microsoft.com/office/drawing/2014/main" id="{C7A325B1-8AAD-504D-9BBB-601B8AA2090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8176" y="21600"/>
                    </a:moveTo>
                    <a:lnTo>
                      <a:pt x="0" y="16268"/>
                    </a:lnTo>
                    <a:lnTo>
                      <a:pt x="2898" y="0"/>
                    </a:lnTo>
                    <a:lnTo>
                      <a:pt x="21600" y="957"/>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4" name="Figura">
                <a:extLst>
                  <a:ext uri="{FF2B5EF4-FFF2-40B4-BE49-F238E27FC236}">
                    <a16:creationId xmlns:a16="http://schemas.microsoft.com/office/drawing/2014/main" id="{42A43195-A02E-AA4A-AF74-B1EF4878C33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0449" y="410"/>
                    </a:moveTo>
                    <a:cubicBezTo>
                      <a:pt x="10449" y="957"/>
                      <a:pt x="10361" y="1504"/>
                      <a:pt x="10361" y="2051"/>
                    </a:cubicBezTo>
                    <a:cubicBezTo>
                      <a:pt x="9922" y="7929"/>
                      <a:pt x="8429" y="12441"/>
                      <a:pt x="7024" y="12167"/>
                    </a:cubicBezTo>
                    <a:cubicBezTo>
                      <a:pt x="5707" y="11894"/>
                      <a:pt x="5005" y="6972"/>
                      <a:pt x="5444" y="1094"/>
                    </a:cubicBezTo>
                    <a:cubicBezTo>
                      <a:pt x="5444" y="820"/>
                      <a:pt x="5532" y="410"/>
                      <a:pt x="5532" y="137"/>
                    </a:cubicBezTo>
                    <a:lnTo>
                      <a:pt x="2898" y="0"/>
                    </a:lnTo>
                    <a:lnTo>
                      <a:pt x="0" y="16268"/>
                    </a:lnTo>
                    <a:lnTo>
                      <a:pt x="18176" y="21600"/>
                    </a:lnTo>
                    <a:lnTo>
                      <a:pt x="21600" y="957"/>
                    </a:lnTo>
                    <a:lnTo>
                      <a:pt x="10449" y="410"/>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5" name="Figura">
                <a:extLst>
                  <a:ext uri="{FF2B5EF4-FFF2-40B4-BE49-F238E27FC236}">
                    <a16:creationId xmlns:a16="http://schemas.microsoft.com/office/drawing/2014/main" id="{563AF760-73BD-D940-9856-27020F69A81E}"/>
                  </a:ext>
                </a:extLst>
              </p:cNvPr>
              <p:cNvSpPr/>
              <p:nvPr/>
            </p:nvSpPr>
            <p:spPr>
              <a:xfrm>
                <a:off x="546100" y="889000"/>
                <a:ext cx="347699" cy="403860"/>
              </a:xfrm>
              <a:custGeom>
                <a:avLst/>
                <a:gdLst/>
                <a:ahLst/>
                <a:cxnLst>
                  <a:cxn ang="0">
                    <a:pos x="wd2" y="hd2"/>
                  </a:cxn>
                  <a:cxn ang="5400000">
                    <a:pos x="wd2" y="hd2"/>
                  </a:cxn>
                  <a:cxn ang="10800000">
                    <a:pos x="wd2" y="hd2"/>
                  </a:cxn>
                  <a:cxn ang="16200000">
                    <a:pos x="wd2" y="hd2"/>
                  </a:cxn>
                </a:cxnLst>
                <a:rect l="0" t="0" r="r" b="b"/>
                <a:pathLst>
                  <a:path w="20183" h="21600" extrusionOk="0">
                    <a:moveTo>
                      <a:pt x="20183" y="4687"/>
                    </a:moveTo>
                    <a:lnTo>
                      <a:pt x="13991" y="21600"/>
                    </a:lnTo>
                    <a:lnTo>
                      <a:pt x="426" y="20581"/>
                    </a:lnTo>
                    <a:cubicBezTo>
                      <a:pt x="426" y="20581"/>
                      <a:pt x="-1417" y="10460"/>
                      <a:pt x="2564" y="0"/>
                    </a:cubicBezTo>
                    <a:cubicBezTo>
                      <a:pt x="2638" y="0"/>
                      <a:pt x="12221" y="1494"/>
                      <a:pt x="20183" y="4687"/>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6" name="Figura">
                <a:extLst>
                  <a:ext uri="{FF2B5EF4-FFF2-40B4-BE49-F238E27FC236}">
                    <a16:creationId xmlns:a16="http://schemas.microsoft.com/office/drawing/2014/main" id="{C6E1A14C-8D5D-1C4B-B1F4-E9B0B51D4496}"/>
                  </a:ext>
                </a:extLst>
              </p:cNvPr>
              <p:cNvSpPr/>
              <p:nvPr/>
            </p:nvSpPr>
            <p:spPr>
              <a:xfrm>
                <a:off x="546099" y="939800"/>
                <a:ext cx="346711" cy="360681"/>
              </a:xfrm>
              <a:custGeom>
                <a:avLst/>
                <a:gdLst/>
                <a:ahLst/>
                <a:cxnLst>
                  <a:cxn ang="0">
                    <a:pos x="wd2" y="hd2"/>
                  </a:cxn>
                  <a:cxn ang="5400000">
                    <a:pos x="wd2" y="hd2"/>
                  </a:cxn>
                  <a:cxn ang="10800000">
                    <a:pos x="wd2" y="hd2"/>
                  </a:cxn>
                  <a:cxn ang="16200000">
                    <a:pos x="wd2" y="hd2"/>
                  </a:cxn>
                </a:cxnLst>
                <a:rect l="0" t="0" r="r" b="b"/>
                <a:pathLst>
                  <a:path w="21600" h="21600" extrusionOk="0">
                    <a:moveTo>
                      <a:pt x="8624" y="0"/>
                    </a:moveTo>
                    <a:cubicBezTo>
                      <a:pt x="8862" y="1901"/>
                      <a:pt x="9257" y="7301"/>
                      <a:pt x="8941" y="9583"/>
                    </a:cubicBezTo>
                    <a:cubicBezTo>
                      <a:pt x="8149" y="14755"/>
                      <a:pt x="2374" y="13766"/>
                      <a:pt x="0" y="15515"/>
                    </a:cubicBezTo>
                    <a:cubicBezTo>
                      <a:pt x="79" y="18558"/>
                      <a:pt x="396" y="20459"/>
                      <a:pt x="396" y="20459"/>
                    </a:cubicBezTo>
                    <a:lnTo>
                      <a:pt x="14954" y="21600"/>
                    </a:lnTo>
                    <a:lnTo>
                      <a:pt x="21600" y="2662"/>
                    </a:lnTo>
                    <a:cubicBezTo>
                      <a:pt x="15745" y="228"/>
                      <a:pt x="12264" y="761"/>
                      <a:pt x="8624" y="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7" name="Figura">
                <a:extLst>
                  <a:ext uri="{FF2B5EF4-FFF2-40B4-BE49-F238E27FC236}">
                    <a16:creationId xmlns:a16="http://schemas.microsoft.com/office/drawing/2014/main" id="{E5A883A9-E545-7945-B2A7-971DC1D1EC0F}"/>
                  </a:ext>
                </a:extLst>
              </p:cNvPr>
              <p:cNvSpPr/>
              <p:nvPr/>
            </p:nvSpPr>
            <p:spPr>
              <a:xfrm>
                <a:off x="558800" y="927100"/>
                <a:ext cx="458470" cy="291587"/>
              </a:xfrm>
              <a:custGeom>
                <a:avLst/>
                <a:gdLst/>
                <a:ahLst/>
                <a:cxnLst>
                  <a:cxn ang="0">
                    <a:pos x="wd2" y="hd2"/>
                  </a:cxn>
                  <a:cxn ang="5400000">
                    <a:pos x="wd2" y="hd2"/>
                  </a:cxn>
                  <a:cxn ang="10800000">
                    <a:pos x="wd2" y="hd2"/>
                  </a:cxn>
                  <a:cxn ang="16200000">
                    <a:pos x="wd2" y="hd2"/>
                  </a:cxn>
                </a:cxnLst>
                <a:rect l="0" t="0" r="r" b="b"/>
                <a:pathLst>
                  <a:path w="21600" h="19372" extrusionOk="0">
                    <a:moveTo>
                      <a:pt x="0" y="17550"/>
                    </a:moveTo>
                    <a:cubicBezTo>
                      <a:pt x="0" y="17550"/>
                      <a:pt x="1197" y="4641"/>
                      <a:pt x="2932" y="0"/>
                    </a:cubicBezTo>
                    <a:cubicBezTo>
                      <a:pt x="2932" y="0"/>
                      <a:pt x="13702" y="2700"/>
                      <a:pt x="21600" y="17634"/>
                    </a:cubicBezTo>
                    <a:cubicBezTo>
                      <a:pt x="21540" y="17634"/>
                      <a:pt x="9753" y="21600"/>
                      <a:pt x="0" y="1755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8" name="Figura">
                <a:extLst>
                  <a:ext uri="{FF2B5EF4-FFF2-40B4-BE49-F238E27FC236}">
                    <a16:creationId xmlns:a16="http://schemas.microsoft.com/office/drawing/2014/main" id="{1C38009E-F574-AC4F-BCFE-2C731D453E48}"/>
                  </a:ext>
                </a:extLst>
              </p:cNvPr>
              <p:cNvSpPr/>
              <p:nvPr/>
            </p:nvSpPr>
            <p:spPr>
              <a:xfrm>
                <a:off x="584200" y="863600"/>
                <a:ext cx="445771" cy="279667"/>
              </a:xfrm>
              <a:custGeom>
                <a:avLst/>
                <a:gdLst/>
                <a:ahLst/>
                <a:cxnLst>
                  <a:cxn ang="0">
                    <a:pos x="wd2" y="hd2"/>
                  </a:cxn>
                  <a:cxn ang="5400000">
                    <a:pos x="wd2" y="hd2"/>
                  </a:cxn>
                  <a:cxn ang="10800000">
                    <a:pos x="wd2" y="hd2"/>
                  </a:cxn>
                  <a:cxn ang="16200000">
                    <a:pos x="wd2" y="hd2"/>
                  </a:cxn>
                </a:cxnLst>
                <a:rect l="0" t="0" r="r" b="b"/>
                <a:pathLst>
                  <a:path w="21600" h="19414" extrusionOk="0">
                    <a:moveTo>
                      <a:pt x="0" y="17544"/>
                    </a:moveTo>
                    <a:cubicBezTo>
                      <a:pt x="0" y="17544"/>
                      <a:pt x="185" y="4673"/>
                      <a:pt x="2400" y="0"/>
                    </a:cubicBezTo>
                    <a:cubicBezTo>
                      <a:pt x="2400" y="0"/>
                      <a:pt x="14092" y="2645"/>
                      <a:pt x="21600" y="17721"/>
                    </a:cubicBezTo>
                    <a:cubicBezTo>
                      <a:pt x="21538" y="17809"/>
                      <a:pt x="10462" y="21600"/>
                      <a:pt x="0" y="1754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9" name="Figura">
                <a:extLst>
                  <a:ext uri="{FF2B5EF4-FFF2-40B4-BE49-F238E27FC236}">
                    <a16:creationId xmlns:a16="http://schemas.microsoft.com/office/drawing/2014/main" id="{51A25142-B631-2B46-9D41-8F2326D68B47}"/>
                  </a:ext>
                </a:extLst>
              </p:cNvPr>
              <p:cNvSpPr/>
              <p:nvPr/>
            </p:nvSpPr>
            <p:spPr>
              <a:xfrm>
                <a:off x="584200" y="965200"/>
                <a:ext cx="444500" cy="168523"/>
              </a:xfrm>
              <a:custGeom>
                <a:avLst/>
                <a:gdLst/>
                <a:ahLst/>
                <a:cxnLst>
                  <a:cxn ang="0">
                    <a:pos x="wd2" y="hd2"/>
                  </a:cxn>
                  <a:cxn ang="5400000">
                    <a:pos x="wd2" y="hd2"/>
                  </a:cxn>
                  <a:cxn ang="10800000">
                    <a:pos x="wd2" y="hd2"/>
                  </a:cxn>
                  <a:cxn ang="16200000">
                    <a:pos x="wd2" y="hd2"/>
                  </a:cxn>
                </a:cxnLst>
                <a:rect l="0" t="0" r="r" b="b"/>
                <a:pathLst>
                  <a:path w="21600" h="13331" extrusionOk="0">
                    <a:moveTo>
                      <a:pt x="0" y="11201"/>
                    </a:moveTo>
                    <a:cubicBezTo>
                      <a:pt x="0" y="11201"/>
                      <a:pt x="4999" y="6881"/>
                      <a:pt x="7221" y="1556"/>
                    </a:cubicBezTo>
                    <a:cubicBezTo>
                      <a:pt x="7221" y="1556"/>
                      <a:pt x="14071" y="-5778"/>
                      <a:pt x="21600" y="11402"/>
                    </a:cubicBezTo>
                    <a:cubicBezTo>
                      <a:pt x="21600" y="11502"/>
                      <a:pt x="10491" y="15822"/>
                      <a:pt x="0" y="11201"/>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0" name="Figura">
                <a:extLst>
                  <a:ext uri="{FF2B5EF4-FFF2-40B4-BE49-F238E27FC236}">
                    <a16:creationId xmlns:a16="http://schemas.microsoft.com/office/drawing/2014/main" id="{8EA4D110-7B9A-5E40-8868-1AA3E3C30D32}"/>
                  </a:ext>
                </a:extLst>
              </p:cNvPr>
              <p:cNvSpPr/>
              <p:nvPr/>
            </p:nvSpPr>
            <p:spPr>
              <a:xfrm>
                <a:off x="596900" y="863600"/>
                <a:ext cx="414026" cy="255472"/>
              </a:xfrm>
              <a:custGeom>
                <a:avLst/>
                <a:gdLst/>
                <a:ahLst/>
                <a:cxnLst>
                  <a:cxn ang="0">
                    <a:pos x="wd2" y="hd2"/>
                  </a:cxn>
                  <a:cxn ang="5400000">
                    <a:pos x="wd2" y="hd2"/>
                  </a:cxn>
                  <a:cxn ang="10800000">
                    <a:pos x="wd2" y="hd2"/>
                  </a:cxn>
                  <a:cxn ang="16200000">
                    <a:pos x="wd2" y="hd2"/>
                  </a:cxn>
                </a:cxnLst>
                <a:rect l="0" t="0" r="r" b="b"/>
                <a:pathLst>
                  <a:path w="21534" h="19397" extrusionOk="0">
                    <a:moveTo>
                      <a:pt x="0" y="17550"/>
                    </a:moveTo>
                    <a:cubicBezTo>
                      <a:pt x="0" y="17550"/>
                      <a:pt x="198" y="4725"/>
                      <a:pt x="2378" y="0"/>
                    </a:cubicBezTo>
                    <a:cubicBezTo>
                      <a:pt x="2378" y="0"/>
                      <a:pt x="14070" y="2604"/>
                      <a:pt x="21534" y="17646"/>
                    </a:cubicBezTo>
                    <a:cubicBezTo>
                      <a:pt x="21600" y="17743"/>
                      <a:pt x="10503" y="21600"/>
                      <a:pt x="0" y="1755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1" name="Figura">
                <a:extLst>
                  <a:ext uri="{FF2B5EF4-FFF2-40B4-BE49-F238E27FC236}">
                    <a16:creationId xmlns:a16="http://schemas.microsoft.com/office/drawing/2014/main" id="{36FD697B-8325-414F-A85F-7701C9057EFD}"/>
                  </a:ext>
                </a:extLst>
              </p:cNvPr>
              <p:cNvSpPr/>
              <p:nvPr/>
            </p:nvSpPr>
            <p:spPr>
              <a:xfrm>
                <a:off x="584199" y="914400"/>
                <a:ext cx="339091" cy="383540"/>
              </a:xfrm>
              <a:custGeom>
                <a:avLst/>
                <a:gdLst/>
                <a:ahLst/>
                <a:cxnLst>
                  <a:cxn ang="0">
                    <a:pos x="wd2" y="hd2"/>
                  </a:cxn>
                  <a:cxn ang="5400000">
                    <a:pos x="wd2" y="hd2"/>
                  </a:cxn>
                  <a:cxn ang="10800000">
                    <a:pos x="wd2" y="hd2"/>
                  </a:cxn>
                  <a:cxn ang="16200000">
                    <a:pos x="wd2" y="hd2"/>
                  </a:cxn>
                </a:cxnLst>
                <a:rect l="0" t="0" r="r" b="b"/>
                <a:pathLst>
                  <a:path w="21600" h="21600" extrusionOk="0">
                    <a:moveTo>
                      <a:pt x="14966" y="0"/>
                    </a:moveTo>
                    <a:cubicBezTo>
                      <a:pt x="2103" y="8654"/>
                      <a:pt x="0" y="20241"/>
                      <a:pt x="0" y="20241"/>
                    </a:cubicBezTo>
                    <a:lnTo>
                      <a:pt x="18121" y="21600"/>
                    </a:lnTo>
                    <a:lnTo>
                      <a:pt x="21600" y="787"/>
                    </a:lnTo>
                    <a:lnTo>
                      <a:pt x="14966"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2" name="Figura">
                <a:extLst>
                  <a:ext uri="{FF2B5EF4-FFF2-40B4-BE49-F238E27FC236}">
                    <a16:creationId xmlns:a16="http://schemas.microsoft.com/office/drawing/2014/main" id="{47EFA2BB-B14B-F04D-AE3D-F60E8CF5DE7E}"/>
                  </a:ext>
                </a:extLst>
              </p:cNvPr>
              <p:cNvSpPr/>
              <p:nvPr/>
            </p:nvSpPr>
            <p:spPr>
              <a:xfrm>
                <a:off x="571500" y="1993899"/>
                <a:ext cx="1083310" cy="435895"/>
              </a:xfrm>
              <a:custGeom>
                <a:avLst/>
                <a:gdLst/>
                <a:ahLst/>
                <a:cxnLst>
                  <a:cxn ang="0">
                    <a:pos x="wd2" y="hd2"/>
                  </a:cxn>
                  <a:cxn ang="5400000">
                    <a:pos x="wd2" y="hd2"/>
                  </a:cxn>
                  <a:cxn ang="10800000">
                    <a:pos x="wd2" y="hd2"/>
                  </a:cxn>
                  <a:cxn ang="16200000">
                    <a:pos x="wd2" y="hd2"/>
                  </a:cxn>
                </a:cxnLst>
                <a:rect l="0" t="0" r="r" b="b"/>
                <a:pathLst>
                  <a:path w="21600" h="20480" extrusionOk="0">
                    <a:moveTo>
                      <a:pt x="0" y="13366"/>
                    </a:moveTo>
                    <a:cubicBezTo>
                      <a:pt x="0" y="13366"/>
                      <a:pt x="4305" y="11874"/>
                      <a:pt x="8762" y="16170"/>
                    </a:cubicBezTo>
                    <a:cubicBezTo>
                      <a:pt x="11876" y="19213"/>
                      <a:pt x="18992" y="21600"/>
                      <a:pt x="21600" y="19929"/>
                    </a:cubicBezTo>
                    <a:cubicBezTo>
                      <a:pt x="18030" y="3878"/>
                      <a:pt x="11294" y="0"/>
                      <a:pt x="11294" y="0"/>
                    </a:cubicBezTo>
                    <a:lnTo>
                      <a:pt x="0" y="13366"/>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3" name="Figura">
                <a:extLst>
                  <a:ext uri="{FF2B5EF4-FFF2-40B4-BE49-F238E27FC236}">
                    <a16:creationId xmlns:a16="http://schemas.microsoft.com/office/drawing/2014/main" id="{2D05F54E-A6CC-8446-9CCA-66577197C9BB}"/>
                  </a:ext>
                </a:extLst>
              </p:cNvPr>
              <p:cNvSpPr/>
              <p:nvPr/>
            </p:nvSpPr>
            <p:spPr>
              <a:xfrm>
                <a:off x="1181100" y="1917700"/>
                <a:ext cx="409202" cy="641419"/>
              </a:xfrm>
              <a:custGeom>
                <a:avLst/>
                <a:gdLst/>
                <a:ahLst/>
                <a:cxnLst>
                  <a:cxn ang="0">
                    <a:pos x="wd2" y="hd2"/>
                  </a:cxn>
                  <a:cxn ang="5400000">
                    <a:pos x="wd2" y="hd2"/>
                  </a:cxn>
                  <a:cxn ang="10800000">
                    <a:pos x="wd2" y="hd2"/>
                  </a:cxn>
                  <a:cxn ang="16200000">
                    <a:pos x="wd2" y="hd2"/>
                  </a:cxn>
                </a:cxnLst>
                <a:rect l="0" t="0" r="r" b="b"/>
                <a:pathLst>
                  <a:path w="21218" h="20661" extrusionOk="0">
                    <a:moveTo>
                      <a:pt x="15673" y="166"/>
                    </a:moveTo>
                    <a:cubicBezTo>
                      <a:pt x="15673" y="166"/>
                      <a:pt x="21534" y="18166"/>
                      <a:pt x="21205" y="19352"/>
                    </a:cubicBezTo>
                    <a:cubicBezTo>
                      <a:pt x="20875" y="20497"/>
                      <a:pt x="15541" y="20661"/>
                      <a:pt x="15541" y="20661"/>
                    </a:cubicBezTo>
                    <a:cubicBezTo>
                      <a:pt x="15541" y="20661"/>
                      <a:pt x="132" y="5320"/>
                      <a:pt x="0" y="4584"/>
                    </a:cubicBezTo>
                    <a:cubicBezTo>
                      <a:pt x="-66" y="3806"/>
                      <a:pt x="15080" y="-939"/>
                      <a:pt x="15673" y="166"/>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4" name="Figura">
                <a:extLst>
                  <a:ext uri="{FF2B5EF4-FFF2-40B4-BE49-F238E27FC236}">
                    <a16:creationId xmlns:a16="http://schemas.microsoft.com/office/drawing/2014/main" id="{BBC9F98F-41EA-4D45-996C-9A9D33635451}"/>
                  </a:ext>
                </a:extLst>
              </p:cNvPr>
              <p:cNvSpPr/>
              <p:nvPr/>
            </p:nvSpPr>
            <p:spPr>
              <a:xfrm>
                <a:off x="507999" y="1917699"/>
                <a:ext cx="598695" cy="481574"/>
              </a:xfrm>
              <a:custGeom>
                <a:avLst/>
                <a:gdLst/>
                <a:ahLst/>
                <a:cxnLst>
                  <a:cxn ang="0">
                    <a:pos x="wd2" y="hd2"/>
                  </a:cxn>
                  <a:cxn ang="5400000">
                    <a:pos x="wd2" y="hd2"/>
                  </a:cxn>
                  <a:cxn ang="10800000">
                    <a:pos x="wd2" y="hd2"/>
                  </a:cxn>
                  <a:cxn ang="16200000">
                    <a:pos x="wd2" y="hd2"/>
                  </a:cxn>
                </a:cxnLst>
                <a:rect l="0" t="0" r="r" b="b"/>
                <a:pathLst>
                  <a:path w="20738" h="20736" extrusionOk="0">
                    <a:moveTo>
                      <a:pt x="20676" y="5068"/>
                    </a:moveTo>
                    <a:cubicBezTo>
                      <a:pt x="20676" y="5068"/>
                      <a:pt x="5279" y="20270"/>
                      <a:pt x="4047" y="20708"/>
                    </a:cubicBezTo>
                    <a:cubicBezTo>
                      <a:pt x="2815" y="21145"/>
                      <a:pt x="0" y="16223"/>
                      <a:pt x="0" y="16223"/>
                    </a:cubicBezTo>
                    <a:cubicBezTo>
                      <a:pt x="0" y="16223"/>
                      <a:pt x="10514" y="475"/>
                      <a:pt x="11174" y="37"/>
                    </a:cubicBezTo>
                    <a:cubicBezTo>
                      <a:pt x="11922" y="-455"/>
                      <a:pt x="21600" y="4029"/>
                      <a:pt x="20676" y="5068"/>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5" name="Figura">
                <a:extLst>
                  <a:ext uri="{FF2B5EF4-FFF2-40B4-BE49-F238E27FC236}">
                    <a16:creationId xmlns:a16="http://schemas.microsoft.com/office/drawing/2014/main" id="{B0472F50-B12B-F64A-B42C-8F9D46C0562D}"/>
                  </a:ext>
                </a:extLst>
              </p:cNvPr>
              <p:cNvSpPr/>
              <p:nvPr/>
            </p:nvSpPr>
            <p:spPr>
              <a:xfrm>
                <a:off x="88900" y="317500"/>
                <a:ext cx="165177" cy="180341"/>
              </a:xfrm>
              <a:custGeom>
                <a:avLst/>
                <a:gdLst/>
                <a:ahLst/>
                <a:cxnLst>
                  <a:cxn ang="0">
                    <a:pos x="wd2" y="hd2"/>
                  </a:cxn>
                  <a:cxn ang="5400000">
                    <a:pos x="wd2" y="hd2"/>
                  </a:cxn>
                  <a:cxn ang="10800000">
                    <a:pos x="wd2" y="hd2"/>
                  </a:cxn>
                  <a:cxn ang="16200000">
                    <a:pos x="wd2" y="hd2"/>
                  </a:cxn>
                </a:cxnLst>
                <a:rect l="0" t="0" r="r" b="b"/>
                <a:pathLst>
                  <a:path w="21282" h="21600" extrusionOk="0">
                    <a:moveTo>
                      <a:pt x="7700" y="21600"/>
                    </a:moveTo>
                    <a:lnTo>
                      <a:pt x="18827" y="17341"/>
                    </a:lnTo>
                    <a:lnTo>
                      <a:pt x="21282" y="4259"/>
                    </a:lnTo>
                    <a:cubicBezTo>
                      <a:pt x="21282" y="4259"/>
                      <a:pt x="14246" y="0"/>
                      <a:pt x="12609" y="0"/>
                    </a:cubicBezTo>
                    <a:cubicBezTo>
                      <a:pt x="10973" y="0"/>
                      <a:pt x="500" y="6237"/>
                      <a:pt x="9" y="7910"/>
                    </a:cubicBezTo>
                    <a:cubicBezTo>
                      <a:pt x="-318" y="9735"/>
                      <a:pt x="7700" y="21600"/>
                      <a:pt x="7700"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6" name="Figura">
                <a:extLst>
                  <a:ext uri="{FF2B5EF4-FFF2-40B4-BE49-F238E27FC236}">
                    <a16:creationId xmlns:a16="http://schemas.microsoft.com/office/drawing/2014/main" id="{AE40817B-6164-6A42-803A-10F9E9D73680}"/>
                  </a:ext>
                </a:extLst>
              </p:cNvPr>
              <p:cNvSpPr/>
              <p:nvPr/>
            </p:nvSpPr>
            <p:spPr>
              <a:xfrm>
                <a:off x="114299" y="330199"/>
                <a:ext cx="119381" cy="156212"/>
              </a:xfrm>
              <a:custGeom>
                <a:avLst/>
                <a:gdLst/>
                <a:ahLst/>
                <a:cxnLst>
                  <a:cxn ang="0">
                    <a:pos x="wd2" y="hd2"/>
                  </a:cxn>
                  <a:cxn ang="5400000">
                    <a:pos x="wd2" y="hd2"/>
                  </a:cxn>
                  <a:cxn ang="10800000">
                    <a:pos x="wd2" y="hd2"/>
                  </a:cxn>
                  <a:cxn ang="16200000">
                    <a:pos x="wd2" y="hd2"/>
                  </a:cxn>
                </a:cxnLst>
                <a:rect l="0" t="0" r="r" b="b"/>
                <a:pathLst>
                  <a:path w="21600" h="21600" extrusionOk="0">
                    <a:moveTo>
                      <a:pt x="9881" y="21600"/>
                    </a:moveTo>
                    <a:lnTo>
                      <a:pt x="0" y="7551"/>
                    </a:lnTo>
                    <a:lnTo>
                      <a:pt x="19991" y="0"/>
                    </a:lnTo>
                    <a:lnTo>
                      <a:pt x="21600" y="14049"/>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7" name="Figura">
                <a:extLst>
                  <a:ext uri="{FF2B5EF4-FFF2-40B4-BE49-F238E27FC236}">
                    <a16:creationId xmlns:a16="http://schemas.microsoft.com/office/drawing/2014/main" id="{6B991DBF-5BBC-B142-94B5-6B0EC379A206}"/>
                  </a:ext>
                </a:extLst>
              </p:cNvPr>
              <p:cNvSpPr/>
              <p:nvPr/>
            </p:nvSpPr>
            <p:spPr>
              <a:xfrm>
                <a:off x="114299" y="482599"/>
                <a:ext cx="331472" cy="495308"/>
              </a:xfrm>
              <a:custGeom>
                <a:avLst/>
                <a:gdLst/>
                <a:ahLst/>
                <a:cxnLst>
                  <a:cxn ang="0">
                    <a:pos x="wd2" y="hd2"/>
                  </a:cxn>
                  <a:cxn ang="5400000">
                    <a:pos x="wd2" y="hd2"/>
                  </a:cxn>
                  <a:cxn ang="10800000">
                    <a:pos x="wd2" y="hd2"/>
                  </a:cxn>
                  <a:cxn ang="16200000">
                    <a:pos x="wd2" y="hd2"/>
                  </a:cxn>
                </a:cxnLst>
                <a:rect l="0" t="0" r="r" b="b"/>
                <a:pathLst>
                  <a:path w="21600" h="20299" extrusionOk="0">
                    <a:moveTo>
                      <a:pt x="0" y="2863"/>
                    </a:moveTo>
                    <a:cubicBezTo>
                      <a:pt x="0" y="2863"/>
                      <a:pt x="3393" y="260"/>
                      <a:pt x="9766" y="0"/>
                    </a:cubicBezTo>
                    <a:lnTo>
                      <a:pt x="21600" y="14417"/>
                    </a:lnTo>
                    <a:cubicBezTo>
                      <a:pt x="21600" y="14417"/>
                      <a:pt x="15807" y="21600"/>
                      <a:pt x="2814" y="20091"/>
                    </a:cubicBezTo>
                    <a:cubicBezTo>
                      <a:pt x="2814" y="20091"/>
                      <a:pt x="910" y="13376"/>
                      <a:pt x="0" y="2863"/>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8" name="Figura">
                <a:extLst>
                  <a:ext uri="{FF2B5EF4-FFF2-40B4-BE49-F238E27FC236}">
                    <a16:creationId xmlns:a16="http://schemas.microsoft.com/office/drawing/2014/main" id="{214867EA-9FCF-3747-9ECD-B125C090B4CB}"/>
                  </a:ext>
                </a:extLst>
              </p:cNvPr>
              <p:cNvSpPr/>
              <p:nvPr/>
            </p:nvSpPr>
            <p:spPr>
              <a:xfrm>
                <a:off x="126999" y="584199"/>
                <a:ext cx="318771" cy="401328"/>
              </a:xfrm>
              <a:custGeom>
                <a:avLst/>
                <a:gdLst/>
                <a:ahLst/>
                <a:cxnLst>
                  <a:cxn ang="0">
                    <a:pos x="wd2" y="hd2"/>
                  </a:cxn>
                  <a:cxn ang="5400000">
                    <a:pos x="wd2" y="hd2"/>
                  </a:cxn>
                  <a:cxn ang="10800000">
                    <a:pos x="wd2" y="hd2"/>
                  </a:cxn>
                  <a:cxn ang="16200000">
                    <a:pos x="wd2" y="hd2"/>
                  </a:cxn>
                </a:cxnLst>
                <a:rect l="0" t="0" r="r" b="b"/>
                <a:pathLst>
                  <a:path w="21600" h="20017" extrusionOk="0">
                    <a:moveTo>
                      <a:pt x="12564" y="0"/>
                    </a:moveTo>
                    <a:cubicBezTo>
                      <a:pt x="14974" y="6524"/>
                      <a:pt x="13769" y="12415"/>
                      <a:pt x="9724" y="13302"/>
                    </a:cubicBezTo>
                    <a:cubicBezTo>
                      <a:pt x="6712" y="13999"/>
                      <a:pt x="2926" y="11655"/>
                      <a:pt x="0" y="7791"/>
                    </a:cubicBezTo>
                    <a:cubicBezTo>
                      <a:pt x="947" y="15266"/>
                      <a:pt x="2065" y="19763"/>
                      <a:pt x="2065" y="19763"/>
                    </a:cubicBezTo>
                    <a:cubicBezTo>
                      <a:pt x="15576" y="21600"/>
                      <a:pt x="21600" y="12859"/>
                      <a:pt x="21600" y="12859"/>
                    </a:cubicBezTo>
                    <a:lnTo>
                      <a:pt x="12564" y="0"/>
                    </a:ln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9" name="Figura">
                <a:extLst>
                  <a:ext uri="{FF2B5EF4-FFF2-40B4-BE49-F238E27FC236}">
                    <a16:creationId xmlns:a16="http://schemas.microsoft.com/office/drawing/2014/main" id="{B1CE3EE1-E7ED-FE41-8D28-76591312B55C}"/>
                  </a:ext>
                </a:extLst>
              </p:cNvPr>
              <p:cNvSpPr/>
              <p:nvPr/>
            </p:nvSpPr>
            <p:spPr>
              <a:xfrm>
                <a:off x="1460499" y="2451099"/>
                <a:ext cx="613390" cy="555402"/>
              </a:xfrm>
              <a:custGeom>
                <a:avLst/>
                <a:gdLst/>
                <a:ahLst/>
                <a:cxnLst>
                  <a:cxn ang="0">
                    <a:pos x="wd2" y="hd2"/>
                  </a:cxn>
                  <a:cxn ang="5400000">
                    <a:pos x="wd2" y="hd2"/>
                  </a:cxn>
                  <a:cxn ang="10800000">
                    <a:pos x="wd2" y="hd2"/>
                  </a:cxn>
                  <a:cxn ang="16200000">
                    <a:pos x="wd2" y="hd2"/>
                  </a:cxn>
                </a:cxnLst>
                <a:rect l="0" t="0" r="r" b="b"/>
                <a:pathLst>
                  <a:path w="20823" h="20625" extrusionOk="0">
                    <a:moveTo>
                      <a:pt x="20823" y="20153"/>
                    </a:moveTo>
                    <a:cubicBezTo>
                      <a:pt x="20823" y="20153"/>
                      <a:pt x="10691" y="10627"/>
                      <a:pt x="6983" y="1477"/>
                    </a:cubicBezTo>
                    <a:cubicBezTo>
                      <a:pt x="6983" y="1477"/>
                      <a:pt x="3448" y="-975"/>
                      <a:pt x="1336" y="440"/>
                    </a:cubicBezTo>
                    <a:cubicBezTo>
                      <a:pt x="-777" y="1902"/>
                      <a:pt x="42" y="3600"/>
                      <a:pt x="904" y="4449"/>
                    </a:cubicBezTo>
                    <a:cubicBezTo>
                      <a:pt x="2327" y="5911"/>
                      <a:pt x="16555" y="15767"/>
                      <a:pt x="16943" y="20625"/>
                    </a:cubicBezTo>
                    <a:lnTo>
                      <a:pt x="20823" y="20153"/>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0" name="Figura">
                <a:extLst>
                  <a:ext uri="{FF2B5EF4-FFF2-40B4-BE49-F238E27FC236}">
                    <a16:creationId xmlns:a16="http://schemas.microsoft.com/office/drawing/2014/main" id="{9690689E-529B-E147-A659-80417331885B}"/>
                  </a:ext>
                </a:extLst>
              </p:cNvPr>
              <p:cNvSpPr/>
              <p:nvPr/>
            </p:nvSpPr>
            <p:spPr>
              <a:xfrm>
                <a:off x="1485899" y="2539999"/>
                <a:ext cx="172722" cy="86362"/>
              </a:xfrm>
              <a:custGeom>
                <a:avLst/>
                <a:gdLst/>
                <a:ahLst/>
                <a:cxnLst>
                  <a:cxn ang="0">
                    <a:pos x="wd2" y="hd2"/>
                  </a:cxn>
                  <a:cxn ang="5400000">
                    <a:pos x="wd2" y="hd2"/>
                  </a:cxn>
                  <a:cxn ang="10800000">
                    <a:pos x="wd2" y="hd2"/>
                  </a:cxn>
                  <a:cxn ang="16200000">
                    <a:pos x="wd2" y="hd2"/>
                  </a:cxn>
                </a:cxnLst>
                <a:rect l="0" t="0" r="r" b="b"/>
                <a:pathLst>
                  <a:path w="21600" h="21600" extrusionOk="0">
                    <a:moveTo>
                      <a:pt x="0" y="4447"/>
                    </a:moveTo>
                    <a:lnTo>
                      <a:pt x="9371" y="21600"/>
                    </a:lnTo>
                    <a:lnTo>
                      <a:pt x="21600" y="4765"/>
                    </a:lnTo>
                    <a:lnTo>
                      <a:pt x="8418" y="0"/>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1" name="Figura">
                <a:extLst>
                  <a:ext uri="{FF2B5EF4-FFF2-40B4-BE49-F238E27FC236}">
                    <a16:creationId xmlns:a16="http://schemas.microsoft.com/office/drawing/2014/main" id="{60A719A4-95CB-4943-88AB-C7D3414919A7}"/>
                  </a:ext>
                </a:extLst>
              </p:cNvPr>
              <p:cNvSpPr/>
              <p:nvPr/>
            </p:nvSpPr>
            <p:spPr>
              <a:xfrm>
                <a:off x="406399" y="2273299"/>
                <a:ext cx="245112" cy="769369"/>
              </a:xfrm>
              <a:custGeom>
                <a:avLst/>
                <a:gdLst/>
                <a:ahLst/>
                <a:cxnLst>
                  <a:cxn ang="0">
                    <a:pos x="wd2" y="hd2"/>
                  </a:cxn>
                  <a:cxn ang="5400000">
                    <a:pos x="wd2" y="hd2"/>
                  </a:cxn>
                  <a:cxn ang="10800000">
                    <a:pos x="wd2" y="hd2"/>
                  </a:cxn>
                  <a:cxn ang="16200000">
                    <a:pos x="wd2" y="hd2"/>
                  </a:cxn>
                </a:cxnLst>
                <a:rect l="0" t="0" r="r" b="b"/>
                <a:pathLst>
                  <a:path w="21600" h="21105" extrusionOk="0">
                    <a:moveTo>
                      <a:pt x="8841" y="21105"/>
                    </a:moveTo>
                    <a:cubicBezTo>
                      <a:pt x="8841" y="21105"/>
                      <a:pt x="10184" y="11315"/>
                      <a:pt x="21600" y="4870"/>
                    </a:cubicBezTo>
                    <a:cubicBezTo>
                      <a:pt x="21600" y="4870"/>
                      <a:pt x="20257" y="899"/>
                      <a:pt x="14549" y="202"/>
                    </a:cubicBezTo>
                    <a:cubicBezTo>
                      <a:pt x="8841" y="-495"/>
                      <a:pt x="6939" y="759"/>
                      <a:pt x="6603" y="1700"/>
                    </a:cubicBezTo>
                    <a:cubicBezTo>
                      <a:pt x="6044" y="3268"/>
                      <a:pt x="8394" y="16750"/>
                      <a:pt x="0" y="19119"/>
                    </a:cubicBezTo>
                    <a:lnTo>
                      <a:pt x="8841" y="211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2" name="Figura">
                <a:extLst>
                  <a:ext uri="{FF2B5EF4-FFF2-40B4-BE49-F238E27FC236}">
                    <a16:creationId xmlns:a16="http://schemas.microsoft.com/office/drawing/2014/main" id="{0EFC79B1-F8C8-194B-A8BD-80BD534B92DE}"/>
                  </a:ext>
                </a:extLst>
              </p:cNvPr>
              <p:cNvSpPr/>
              <p:nvPr/>
            </p:nvSpPr>
            <p:spPr>
              <a:xfrm>
                <a:off x="482599" y="2349500"/>
                <a:ext cx="114301" cy="99061"/>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21600" y="13015"/>
                    </a:lnTo>
                    <a:lnTo>
                      <a:pt x="720" y="0"/>
                    </a:lnTo>
                    <a:lnTo>
                      <a:pt x="0" y="19385"/>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3" name="Figura">
                <a:extLst>
                  <a:ext uri="{FF2B5EF4-FFF2-40B4-BE49-F238E27FC236}">
                    <a16:creationId xmlns:a16="http://schemas.microsoft.com/office/drawing/2014/main" id="{8B958757-BFBB-FD48-AD7B-C445A5C94B8E}"/>
                  </a:ext>
                </a:extLst>
              </p:cNvPr>
              <p:cNvSpPr/>
              <p:nvPr/>
            </p:nvSpPr>
            <p:spPr>
              <a:xfrm>
                <a:off x="482599" y="2768600"/>
                <a:ext cx="71122" cy="52070"/>
              </a:xfrm>
              <a:custGeom>
                <a:avLst/>
                <a:gdLst/>
                <a:ahLst/>
                <a:cxnLst>
                  <a:cxn ang="0">
                    <a:pos x="wd2" y="hd2"/>
                  </a:cxn>
                  <a:cxn ang="5400000">
                    <a:pos x="wd2" y="hd2"/>
                  </a:cxn>
                  <a:cxn ang="10800000">
                    <a:pos x="wd2" y="hd2"/>
                  </a:cxn>
                  <a:cxn ang="16200000">
                    <a:pos x="wd2" y="hd2"/>
                  </a:cxn>
                </a:cxnLst>
                <a:rect l="0" t="0" r="r" b="b"/>
                <a:pathLst>
                  <a:path w="21600" h="21600" extrusionOk="0">
                    <a:moveTo>
                      <a:pt x="4243" y="0"/>
                    </a:moveTo>
                    <a:lnTo>
                      <a:pt x="0" y="20020"/>
                    </a:lnTo>
                    <a:lnTo>
                      <a:pt x="19286" y="21600"/>
                    </a:lnTo>
                    <a:lnTo>
                      <a:pt x="21600" y="7376"/>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4" name="Figura">
                <a:extLst>
                  <a:ext uri="{FF2B5EF4-FFF2-40B4-BE49-F238E27FC236}">
                    <a16:creationId xmlns:a16="http://schemas.microsoft.com/office/drawing/2014/main" id="{6D95EB3C-6C29-684B-90E8-3142A53D48E7}"/>
                  </a:ext>
                </a:extLst>
              </p:cNvPr>
              <p:cNvSpPr/>
              <p:nvPr/>
            </p:nvSpPr>
            <p:spPr>
              <a:xfrm>
                <a:off x="520699" y="2590799"/>
                <a:ext cx="77471" cy="62232"/>
              </a:xfrm>
              <a:custGeom>
                <a:avLst/>
                <a:gdLst/>
                <a:ahLst/>
                <a:cxnLst>
                  <a:cxn ang="0">
                    <a:pos x="wd2" y="hd2"/>
                  </a:cxn>
                  <a:cxn ang="5400000">
                    <a:pos x="wd2" y="hd2"/>
                  </a:cxn>
                  <a:cxn ang="10800000">
                    <a:pos x="wd2" y="hd2"/>
                  </a:cxn>
                  <a:cxn ang="16200000">
                    <a:pos x="wd2" y="hd2"/>
                  </a:cxn>
                </a:cxnLst>
                <a:rect l="0" t="0" r="r" b="b"/>
                <a:pathLst>
                  <a:path w="21600" h="21600" extrusionOk="0">
                    <a:moveTo>
                      <a:pt x="9561" y="0"/>
                    </a:moveTo>
                    <a:lnTo>
                      <a:pt x="0" y="19396"/>
                    </a:lnTo>
                    <a:lnTo>
                      <a:pt x="17705" y="21600"/>
                    </a:lnTo>
                    <a:lnTo>
                      <a:pt x="21600" y="4408"/>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5" name="Figura">
                <a:extLst>
                  <a:ext uri="{FF2B5EF4-FFF2-40B4-BE49-F238E27FC236}">
                    <a16:creationId xmlns:a16="http://schemas.microsoft.com/office/drawing/2014/main" id="{496476FD-242C-8E4E-B134-AEA752DF99D7}"/>
                  </a:ext>
                </a:extLst>
              </p:cNvPr>
              <p:cNvSpPr/>
              <p:nvPr/>
            </p:nvSpPr>
            <p:spPr>
              <a:xfrm>
                <a:off x="419099" y="242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5470" y="21325"/>
                    </a:moveTo>
                    <a:lnTo>
                      <a:pt x="0" y="21600"/>
                    </a:lnTo>
                    <a:cubicBezTo>
                      <a:pt x="0" y="21600"/>
                      <a:pt x="5049" y="11432"/>
                      <a:pt x="3086" y="0"/>
                    </a:cubicBezTo>
                    <a:cubicBezTo>
                      <a:pt x="3086" y="0"/>
                      <a:pt x="9257" y="110"/>
                      <a:pt x="21600" y="989"/>
                    </a:cubicBezTo>
                    <a:cubicBezTo>
                      <a:pt x="21460" y="1044"/>
                      <a:pt x="15569" y="4727"/>
                      <a:pt x="5470" y="2132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6" name="Figura">
                <a:extLst>
                  <a:ext uri="{FF2B5EF4-FFF2-40B4-BE49-F238E27FC236}">
                    <a16:creationId xmlns:a16="http://schemas.microsoft.com/office/drawing/2014/main" id="{77C779A9-0EC5-C34E-8508-8DC6128467E5}"/>
                  </a:ext>
                </a:extLst>
              </p:cNvPr>
              <p:cNvSpPr/>
              <p:nvPr/>
            </p:nvSpPr>
            <p:spPr>
              <a:xfrm>
                <a:off x="444499" y="2425700"/>
                <a:ext cx="167641" cy="487681"/>
              </a:xfrm>
              <a:custGeom>
                <a:avLst/>
                <a:gdLst/>
                <a:ahLst/>
                <a:cxnLst>
                  <a:cxn ang="0">
                    <a:pos x="wd2" y="hd2"/>
                  </a:cxn>
                  <a:cxn ang="5400000">
                    <a:pos x="wd2" y="hd2"/>
                  </a:cxn>
                  <a:cxn ang="10800000">
                    <a:pos x="wd2" y="hd2"/>
                  </a:cxn>
                  <a:cxn ang="16200000">
                    <a:pos x="wd2" y="hd2"/>
                  </a:cxn>
                </a:cxnLst>
                <a:rect l="0" t="0" r="r" b="b"/>
                <a:pathLst>
                  <a:path w="21600" h="21600" extrusionOk="0">
                    <a:moveTo>
                      <a:pt x="8182" y="0"/>
                    </a:moveTo>
                    <a:cubicBezTo>
                      <a:pt x="9000" y="3712"/>
                      <a:pt x="5727" y="11362"/>
                      <a:pt x="0" y="21600"/>
                    </a:cubicBezTo>
                    <a:lnTo>
                      <a:pt x="2782" y="21487"/>
                    </a:lnTo>
                    <a:cubicBezTo>
                      <a:pt x="14564" y="4500"/>
                      <a:pt x="21600" y="731"/>
                      <a:pt x="21600" y="731"/>
                    </a:cubicBezTo>
                    <a:cubicBezTo>
                      <a:pt x="16036" y="394"/>
                      <a:pt x="11618" y="169"/>
                      <a:pt x="8182"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7" name="Figura">
                <a:extLst>
                  <a:ext uri="{FF2B5EF4-FFF2-40B4-BE49-F238E27FC236}">
                    <a16:creationId xmlns:a16="http://schemas.microsoft.com/office/drawing/2014/main" id="{8A7CCA3A-7EA6-5043-834E-D95E41804010}"/>
                  </a:ext>
                </a:extLst>
              </p:cNvPr>
              <p:cNvSpPr/>
              <p:nvPr/>
            </p:nvSpPr>
            <p:spPr>
              <a:xfrm>
                <a:off x="1536700" y="2514600"/>
                <a:ext cx="488950" cy="449581"/>
              </a:xfrm>
              <a:custGeom>
                <a:avLst/>
                <a:gdLst/>
                <a:ahLst/>
                <a:cxnLst>
                  <a:cxn ang="0">
                    <a:pos x="wd2" y="hd2"/>
                  </a:cxn>
                  <a:cxn ang="5400000">
                    <a:pos x="wd2" y="hd2"/>
                  </a:cxn>
                  <a:cxn ang="10800000">
                    <a:pos x="wd2" y="hd2"/>
                  </a:cxn>
                  <a:cxn ang="16200000">
                    <a:pos x="wd2" y="hd2"/>
                  </a:cxn>
                </a:cxnLst>
                <a:rect l="0" t="0" r="r" b="b"/>
                <a:pathLst>
                  <a:path w="21600" h="21600" extrusionOk="0">
                    <a:moveTo>
                      <a:pt x="21600" y="19647"/>
                    </a:moveTo>
                    <a:lnTo>
                      <a:pt x="17336" y="21600"/>
                    </a:lnTo>
                    <a:cubicBezTo>
                      <a:pt x="17336" y="21600"/>
                      <a:pt x="9706" y="13424"/>
                      <a:pt x="0" y="6102"/>
                    </a:cubicBezTo>
                    <a:cubicBezTo>
                      <a:pt x="0" y="6102"/>
                      <a:pt x="2132" y="2990"/>
                      <a:pt x="7013" y="0"/>
                    </a:cubicBezTo>
                    <a:cubicBezTo>
                      <a:pt x="6957" y="61"/>
                      <a:pt x="12006" y="10739"/>
                      <a:pt x="21600" y="1964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8" name="Figura">
                <a:extLst>
                  <a:ext uri="{FF2B5EF4-FFF2-40B4-BE49-F238E27FC236}">
                    <a16:creationId xmlns:a16="http://schemas.microsoft.com/office/drawing/2014/main" id="{3DBE5D95-8627-004C-85AC-927309D32181}"/>
                  </a:ext>
                </a:extLst>
              </p:cNvPr>
              <p:cNvSpPr/>
              <p:nvPr/>
            </p:nvSpPr>
            <p:spPr>
              <a:xfrm>
                <a:off x="1587500" y="2514599"/>
                <a:ext cx="438150" cy="426721"/>
              </a:xfrm>
              <a:custGeom>
                <a:avLst/>
                <a:gdLst/>
                <a:ahLst/>
                <a:cxnLst>
                  <a:cxn ang="0">
                    <a:pos x="wd2" y="hd2"/>
                  </a:cxn>
                  <a:cxn ang="5400000">
                    <a:pos x="wd2" y="hd2"/>
                  </a:cxn>
                  <a:cxn ang="10800000">
                    <a:pos x="wd2" y="hd2"/>
                  </a:cxn>
                  <a:cxn ang="16200000">
                    <a:pos x="wd2" y="hd2"/>
                  </a:cxn>
                </a:cxnLst>
                <a:rect l="0" t="0" r="r" b="b"/>
                <a:pathLst>
                  <a:path w="21600" h="21600" extrusionOk="0">
                    <a:moveTo>
                      <a:pt x="10894" y="12343"/>
                    </a:moveTo>
                    <a:cubicBezTo>
                      <a:pt x="14463" y="15686"/>
                      <a:pt x="17468" y="18964"/>
                      <a:pt x="19534" y="21600"/>
                    </a:cubicBezTo>
                    <a:lnTo>
                      <a:pt x="21600" y="20700"/>
                    </a:lnTo>
                    <a:cubicBezTo>
                      <a:pt x="10894" y="11250"/>
                      <a:pt x="5259" y="0"/>
                      <a:pt x="5259" y="0"/>
                    </a:cubicBezTo>
                    <a:cubicBezTo>
                      <a:pt x="2943" y="1350"/>
                      <a:pt x="1252" y="2636"/>
                      <a:pt x="0" y="3793"/>
                    </a:cubicBezTo>
                    <a:cubicBezTo>
                      <a:pt x="2943" y="5593"/>
                      <a:pt x="6887" y="8614"/>
                      <a:pt x="10894" y="12343"/>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9" name="Figura">
                <a:extLst>
                  <a:ext uri="{FF2B5EF4-FFF2-40B4-BE49-F238E27FC236}">
                    <a16:creationId xmlns:a16="http://schemas.microsoft.com/office/drawing/2014/main" id="{202B3A83-2A4C-A84A-B10B-5657CADA1AC9}"/>
                  </a:ext>
                </a:extLst>
              </p:cNvPr>
              <p:cNvSpPr/>
              <p:nvPr/>
            </p:nvSpPr>
            <p:spPr>
              <a:xfrm>
                <a:off x="203200" y="29591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20428" y="20136"/>
                    </a:moveTo>
                    <a:lnTo>
                      <a:pt x="0" y="20136"/>
                    </a:lnTo>
                    <a:cubicBezTo>
                      <a:pt x="0" y="20136"/>
                      <a:pt x="10465" y="-1464"/>
                      <a:pt x="15991" y="79"/>
                    </a:cubicBezTo>
                    <a:cubicBezTo>
                      <a:pt x="21600" y="1401"/>
                      <a:pt x="20428" y="20136"/>
                      <a:pt x="20428"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0" name="Figura">
                <a:extLst>
                  <a:ext uri="{FF2B5EF4-FFF2-40B4-BE49-F238E27FC236}">
                    <a16:creationId xmlns:a16="http://schemas.microsoft.com/office/drawing/2014/main" id="{11CF28FE-516B-CB4D-BB10-672FE936F88E}"/>
                  </a:ext>
                </a:extLst>
              </p:cNvPr>
              <p:cNvSpPr/>
              <p:nvPr/>
            </p:nvSpPr>
            <p:spPr>
              <a:xfrm>
                <a:off x="203200" y="2959099"/>
                <a:ext cx="311458" cy="116841"/>
              </a:xfrm>
              <a:custGeom>
                <a:avLst/>
                <a:gdLst/>
                <a:ahLst/>
                <a:cxnLst>
                  <a:cxn ang="0">
                    <a:pos x="wd2" y="hd2"/>
                  </a:cxn>
                  <a:cxn ang="5400000">
                    <a:pos x="wd2" y="hd2"/>
                  </a:cxn>
                  <a:cxn ang="10800000">
                    <a:pos x="wd2" y="hd2"/>
                  </a:cxn>
                  <a:cxn ang="16200000">
                    <a:pos x="wd2" y="hd2"/>
                  </a:cxn>
                </a:cxnLst>
                <a:rect l="0" t="0" r="r" b="b"/>
                <a:pathLst>
                  <a:path w="20532" h="21600" extrusionOk="0">
                    <a:moveTo>
                      <a:pt x="16074" y="0"/>
                    </a:moveTo>
                    <a:cubicBezTo>
                      <a:pt x="16158" y="235"/>
                      <a:pt x="16158" y="470"/>
                      <a:pt x="16158" y="939"/>
                    </a:cubicBezTo>
                    <a:cubicBezTo>
                      <a:pt x="16577" y="7043"/>
                      <a:pt x="12140" y="14791"/>
                      <a:pt x="6195" y="18313"/>
                    </a:cubicBezTo>
                    <a:cubicBezTo>
                      <a:pt x="4270" y="19487"/>
                      <a:pt x="2428" y="19957"/>
                      <a:pt x="753" y="19957"/>
                    </a:cubicBezTo>
                    <a:cubicBezTo>
                      <a:pt x="251" y="20896"/>
                      <a:pt x="0" y="21600"/>
                      <a:pt x="0" y="21600"/>
                    </a:cubicBezTo>
                    <a:lnTo>
                      <a:pt x="20428" y="21600"/>
                    </a:lnTo>
                    <a:cubicBezTo>
                      <a:pt x="20428" y="21600"/>
                      <a:pt x="21600" y="1643"/>
                      <a:pt x="16074"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1" name="Figura">
                <a:extLst>
                  <a:ext uri="{FF2B5EF4-FFF2-40B4-BE49-F238E27FC236}">
                    <a16:creationId xmlns:a16="http://schemas.microsoft.com/office/drawing/2014/main" id="{2928512B-A180-F64A-A9B8-0AE46D19D3AB}"/>
                  </a:ext>
                </a:extLst>
              </p:cNvPr>
              <p:cNvSpPr/>
              <p:nvPr/>
            </p:nvSpPr>
            <p:spPr>
              <a:xfrm>
                <a:off x="1917699" y="2971800"/>
                <a:ext cx="248922"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106" y="-2890"/>
                      <a:pt x="6612" y="327"/>
                    </a:cubicBezTo>
                    <a:cubicBezTo>
                      <a:pt x="2094"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2" name="Figura">
                <a:extLst>
                  <a:ext uri="{FF2B5EF4-FFF2-40B4-BE49-F238E27FC236}">
                    <a16:creationId xmlns:a16="http://schemas.microsoft.com/office/drawing/2014/main" id="{0E270893-D89A-1E42-9498-139BFF65E13C}"/>
                  </a:ext>
                </a:extLst>
              </p:cNvPr>
              <p:cNvSpPr/>
              <p:nvPr/>
            </p:nvSpPr>
            <p:spPr>
              <a:xfrm>
                <a:off x="457200" y="1739899"/>
                <a:ext cx="1214120" cy="804219"/>
              </a:xfrm>
              <a:custGeom>
                <a:avLst/>
                <a:gdLst/>
                <a:ahLst/>
                <a:cxnLst>
                  <a:cxn ang="0">
                    <a:pos x="wd2" y="hd2"/>
                  </a:cxn>
                  <a:cxn ang="5400000">
                    <a:pos x="wd2" y="hd2"/>
                  </a:cxn>
                  <a:cxn ang="10800000">
                    <a:pos x="wd2" y="hd2"/>
                  </a:cxn>
                  <a:cxn ang="16200000">
                    <a:pos x="wd2" y="hd2"/>
                  </a:cxn>
                </a:cxnLst>
                <a:rect l="0" t="0" r="r" b="b"/>
                <a:pathLst>
                  <a:path w="21600" h="21239" extrusionOk="0">
                    <a:moveTo>
                      <a:pt x="17985" y="0"/>
                    </a:moveTo>
                    <a:lnTo>
                      <a:pt x="7343" y="2415"/>
                    </a:lnTo>
                    <a:lnTo>
                      <a:pt x="0" y="14858"/>
                    </a:lnTo>
                    <a:cubicBezTo>
                      <a:pt x="0" y="14858"/>
                      <a:pt x="3186" y="17944"/>
                      <a:pt x="7863" y="18984"/>
                    </a:cubicBezTo>
                    <a:cubicBezTo>
                      <a:pt x="7863" y="18984"/>
                      <a:pt x="10235" y="8486"/>
                      <a:pt x="11500" y="9123"/>
                    </a:cubicBezTo>
                    <a:cubicBezTo>
                      <a:pt x="12359" y="9559"/>
                      <a:pt x="13285" y="21130"/>
                      <a:pt x="13285" y="21130"/>
                    </a:cubicBezTo>
                    <a:cubicBezTo>
                      <a:pt x="16268" y="21600"/>
                      <a:pt x="18550" y="20493"/>
                      <a:pt x="21600" y="18883"/>
                    </a:cubicBezTo>
                    <a:lnTo>
                      <a:pt x="17985" y="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3" name="Figura">
                <a:extLst>
                  <a:ext uri="{FF2B5EF4-FFF2-40B4-BE49-F238E27FC236}">
                    <a16:creationId xmlns:a16="http://schemas.microsoft.com/office/drawing/2014/main" id="{FF18606F-A88D-0141-A0A2-715C397FDD0A}"/>
                  </a:ext>
                </a:extLst>
              </p:cNvPr>
              <p:cNvSpPr/>
              <p:nvPr/>
            </p:nvSpPr>
            <p:spPr>
              <a:xfrm>
                <a:off x="507999" y="1739900"/>
                <a:ext cx="1170941" cy="750571"/>
              </a:xfrm>
              <a:custGeom>
                <a:avLst/>
                <a:gdLst/>
                <a:ahLst/>
                <a:cxnLst>
                  <a:cxn ang="0">
                    <a:pos x="wd2" y="hd2"/>
                  </a:cxn>
                  <a:cxn ang="5400000">
                    <a:pos x="wd2" y="hd2"/>
                  </a:cxn>
                  <a:cxn ang="10800000">
                    <a:pos x="wd2" y="hd2"/>
                  </a:cxn>
                  <a:cxn ang="16200000">
                    <a:pos x="wd2" y="hd2"/>
                  </a:cxn>
                </a:cxnLst>
                <a:rect l="0" t="0" r="r" b="b"/>
                <a:pathLst>
                  <a:path w="21600" h="21600" extrusionOk="0">
                    <a:moveTo>
                      <a:pt x="17781" y="0"/>
                    </a:moveTo>
                    <a:lnTo>
                      <a:pt x="6747" y="2631"/>
                    </a:lnTo>
                    <a:lnTo>
                      <a:pt x="0" y="14656"/>
                    </a:lnTo>
                    <a:cubicBezTo>
                      <a:pt x="515" y="14985"/>
                      <a:pt x="3866" y="18457"/>
                      <a:pt x="4592" y="19773"/>
                    </a:cubicBezTo>
                    <a:cubicBezTo>
                      <a:pt x="5435" y="20138"/>
                      <a:pt x="6325" y="20467"/>
                      <a:pt x="7309" y="20686"/>
                    </a:cubicBezTo>
                    <a:cubicBezTo>
                      <a:pt x="9090" y="13742"/>
                      <a:pt x="10097" y="8991"/>
                      <a:pt x="11128" y="9101"/>
                    </a:cubicBezTo>
                    <a:cubicBezTo>
                      <a:pt x="12042" y="9210"/>
                      <a:pt x="12557" y="12755"/>
                      <a:pt x="13822" y="20759"/>
                    </a:cubicBezTo>
                    <a:cubicBezTo>
                      <a:pt x="13822" y="20796"/>
                      <a:pt x="13822" y="20832"/>
                      <a:pt x="13846" y="20869"/>
                    </a:cubicBezTo>
                    <a:cubicBezTo>
                      <a:pt x="14455" y="20759"/>
                      <a:pt x="15111" y="20686"/>
                      <a:pt x="15813" y="20686"/>
                    </a:cubicBezTo>
                    <a:cubicBezTo>
                      <a:pt x="17383" y="20686"/>
                      <a:pt x="18789" y="21052"/>
                      <a:pt x="19726" y="21600"/>
                    </a:cubicBezTo>
                    <a:cubicBezTo>
                      <a:pt x="20311" y="21308"/>
                      <a:pt x="20944" y="20979"/>
                      <a:pt x="21600" y="20613"/>
                    </a:cubicBezTo>
                    <a:lnTo>
                      <a:pt x="17781" y="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4" name="Figura">
                <a:extLst>
                  <a:ext uri="{FF2B5EF4-FFF2-40B4-BE49-F238E27FC236}">
                    <a16:creationId xmlns:a16="http://schemas.microsoft.com/office/drawing/2014/main" id="{A1320D78-E577-474D-819A-BB7C3DB5DD61}"/>
                  </a:ext>
                </a:extLst>
              </p:cNvPr>
              <p:cNvSpPr/>
              <p:nvPr/>
            </p:nvSpPr>
            <p:spPr>
              <a:xfrm>
                <a:off x="482600" y="1828799"/>
                <a:ext cx="647707" cy="532904"/>
              </a:xfrm>
              <a:custGeom>
                <a:avLst/>
                <a:gdLst/>
                <a:ahLst/>
                <a:cxnLst>
                  <a:cxn ang="0">
                    <a:pos x="wd2" y="hd2"/>
                  </a:cxn>
                  <a:cxn ang="5400000">
                    <a:pos x="wd2" y="hd2"/>
                  </a:cxn>
                  <a:cxn ang="10800000">
                    <a:pos x="wd2" y="hd2"/>
                  </a:cxn>
                  <a:cxn ang="16200000">
                    <a:pos x="wd2" y="hd2"/>
                  </a:cxn>
                </a:cxnLst>
                <a:rect l="0" t="0" r="r" b="b"/>
                <a:pathLst>
                  <a:path w="21558" h="20884" extrusionOk="0">
                    <a:moveTo>
                      <a:pt x="12597" y="0"/>
                    </a:moveTo>
                    <a:lnTo>
                      <a:pt x="21558" y="5076"/>
                    </a:lnTo>
                    <a:lnTo>
                      <a:pt x="21135" y="8112"/>
                    </a:lnTo>
                    <a:cubicBezTo>
                      <a:pt x="19698" y="8212"/>
                      <a:pt x="16190" y="7366"/>
                      <a:pt x="11878" y="20853"/>
                    </a:cubicBezTo>
                    <a:cubicBezTo>
                      <a:pt x="11878" y="20853"/>
                      <a:pt x="7102" y="21600"/>
                      <a:pt x="0" y="15677"/>
                    </a:cubicBezTo>
                    <a:cubicBezTo>
                      <a:pt x="-42" y="15628"/>
                      <a:pt x="5876" y="4678"/>
                      <a:pt x="12597"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5" name="Figura">
                <a:extLst>
                  <a:ext uri="{FF2B5EF4-FFF2-40B4-BE49-F238E27FC236}">
                    <a16:creationId xmlns:a16="http://schemas.microsoft.com/office/drawing/2014/main" id="{79276D73-2D35-E149-9D06-9B27FA3C174D}"/>
                  </a:ext>
                </a:extLst>
              </p:cNvPr>
              <p:cNvSpPr/>
              <p:nvPr/>
            </p:nvSpPr>
            <p:spPr>
              <a:xfrm>
                <a:off x="761999" y="1828800"/>
                <a:ext cx="325122" cy="157116"/>
              </a:xfrm>
              <a:custGeom>
                <a:avLst/>
                <a:gdLst/>
                <a:ahLst/>
                <a:cxnLst>
                  <a:cxn ang="0">
                    <a:pos x="wd2" y="hd2"/>
                  </a:cxn>
                  <a:cxn ang="5400000">
                    <a:pos x="wd2" y="hd2"/>
                  </a:cxn>
                  <a:cxn ang="10800000">
                    <a:pos x="wd2" y="hd2"/>
                  </a:cxn>
                  <a:cxn ang="16200000">
                    <a:pos x="wd2" y="hd2"/>
                  </a:cxn>
                </a:cxnLst>
                <a:rect l="0" t="0" r="r" b="b"/>
                <a:pathLst>
                  <a:path w="21600" h="19649" extrusionOk="0">
                    <a:moveTo>
                      <a:pt x="21600" y="19535"/>
                    </a:moveTo>
                    <a:cubicBezTo>
                      <a:pt x="21600" y="19535"/>
                      <a:pt x="6750" y="21600"/>
                      <a:pt x="0" y="8100"/>
                    </a:cubicBezTo>
                    <a:cubicBezTo>
                      <a:pt x="0" y="8100"/>
                      <a:pt x="4894" y="318"/>
                      <a:pt x="5906" y="0"/>
                    </a:cubicBezTo>
                    <a:lnTo>
                      <a:pt x="21600" y="19535"/>
                    </a:ln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6" name="Figura">
                <a:extLst>
                  <a:ext uri="{FF2B5EF4-FFF2-40B4-BE49-F238E27FC236}">
                    <a16:creationId xmlns:a16="http://schemas.microsoft.com/office/drawing/2014/main" id="{AAB9F336-708C-814B-8145-B7D8D6AEB58E}"/>
                  </a:ext>
                </a:extLst>
              </p:cNvPr>
              <p:cNvSpPr/>
              <p:nvPr/>
            </p:nvSpPr>
            <p:spPr>
              <a:xfrm>
                <a:off x="673099" y="18288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567" y="107"/>
                      <a:pt x="5050" y="5133"/>
                      <a:pt x="0" y="1261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7" name="Figura">
                <a:extLst>
                  <a:ext uri="{FF2B5EF4-FFF2-40B4-BE49-F238E27FC236}">
                    <a16:creationId xmlns:a16="http://schemas.microsoft.com/office/drawing/2014/main" id="{E34F1199-8621-2448-8C88-05C3BE83CDAD}"/>
                  </a:ext>
                </a:extLst>
              </p:cNvPr>
              <p:cNvSpPr/>
              <p:nvPr/>
            </p:nvSpPr>
            <p:spPr>
              <a:xfrm>
                <a:off x="482599" y="2019299"/>
                <a:ext cx="636271" cy="337533"/>
              </a:xfrm>
              <a:custGeom>
                <a:avLst/>
                <a:gdLst/>
                <a:ahLst/>
                <a:cxnLst>
                  <a:cxn ang="0">
                    <a:pos x="wd2" y="hd2"/>
                  </a:cxn>
                  <a:cxn ang="5400000">
                    <a:pos x="wd2" y="hd2"/>
                  </a:cxn>
                  <a:cxn ang="10800000">
                    <a:pos x="wd2" y="hd2"/>
                  </a:cxn>
                  <a:cxn ang="16200000">
                    <a:pos x="wd2" y="hd2"/>
                  </a:cxn>
                </a:cxnLst>
                <a:rect l="0" t="0" r="r" b="b"/>
                <a:pathLst>
                  <a:path w="21600" h="20002" extrusionOk="0">
                    <a:moveTo>
                      <a:pt x="10649" y="17691"/>
                    </a:moveTo>
                    <a:cubicBezTo>
                      <a:pt x="10649" y="17691"/>
                      <a:pt x="6510" y="18669"/>
                      <a:pt x="172" y="11745"/>
                    </a:cubicBezTo>
                    <a:cubicBezTo>
                      <a:pt x="86" y="12046"/>
                      <a:pt x="0" y="12122"/>
                      <a:pt x="0" y="12122"/>
                    </a:cubicBezTo>
                    <a:cubicBezTo>
                      <a:pt x="7243" y="21153"/>
                      <a:pt x="12115" y="19949"/>
                      <a:pt x="12115" y="19949"/>
                    </a:cubicBezTo>
                    <a:cubicBezTo>
                      <a:pt x="16513" y="-447"/>
                      <a:pt x="20091" y="832"/>
                      <a:pt x="21557" y="682"/>
                    </a:cubicBezTo>
                    <a:lnTo>
                      <a:pt x="21600" y="5"/>
                    </a:lnTo>
                    <a:cubicBezTo>
                      <a:pt x="19315" y="-71"/>
                      <a:pt x="14357" y="531"/>
                      <a:pt x="10649" y="17691"/>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8" name="Figura">
                <a:extLst>
                  <a:ext uri="{FF2B5EF4-FFF2-40B4-BE49-F238E27FC236}">
                    <a16:creationId xmlns:a16="http://schemas.microsoft.com/office/drawing/2014/main" id="{E2209448-09A6-D841-9122-EE6F48E6B932}"/>
                  </a:ext>
                </a:extLst>
              </p:cNvPr>
              <p:cNvSpPr/>
              <p:nvPr/>
            </p:nvSpPr>
            <p:spPr>
              <a:xfrm>
                <a:off x="1079500" y="1765300"/>
                <a:ext cx="594383" cy="648508"/>
              </a:xfrm>
              <a:custGeom>
                <a:avLst/>
                <a:gdLst/>
                <a:ahLst/>
                <a:cxnLst>
                  <a:cxn ang="0">
                    <a:pos x="wd2" y="hd2"/>
                  </a:cxn>
                  <a:cxn ang="5400000">
                    <a:pos x="wd2" y="hd2"/>
                  </a:cxn>
                  <a:cxn ang="10800000">
                    <a:pos x="wd2" y="hd2"/>
                  </a:cxn>
                  <a:cxn ang="16200000">
                    <a:pos x="wd2" y="hd2"/>
                  </a:cxn>
                </a:cxnLst>
                <a:rect l="0" t="0" r="r" b="b"/>
                <a:pathLst>
                  <a:path w="21555" h="20616" extrusionOk="0">
                    <a:moveTo>
                      <a:pt x="14600" y="0"/>
                    </a:moveTo>
                    <a:lnTo>
                      <a:pt x="0" y="5693"/>
                    </a:lnTo>
                    <a:lnTo>
                      <a:pt x="0" y="8156"/>
                    </a:lnTo>
                    <a:cubicBezTo>
                      <a:pt x="1520" y="8479"/>
                      <a:pt x="3777" y="8882"/>
                      <a:pt x="6494" y="20348"/>
                    </a:cubicBezTo>
                    <a:cubicBezTo>
                      <a:pt x="6494" y="20348"/>
                      <a:pt x="14784" y="21600"/>
                      <a:pt x="21554" y="18693"/>
                    </a:cubicBezTo>
                    <a:cubicBezTo>
                      <a:pt x="21600" y="18733"/>
                      <a:pt x="19712" y="8196"/>
                      <a:pt x="14600"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9" name="Figura">
                <a:extLst>
                  <a:ext uri="{FF2B5EF4-FFF2-40B4-BE49-F238E27FC236}">
                    <a16:creationId xmlns:a16="http://schemas.microsoft.com/office/drawing/2014/main" id="{9C40A1DF-885A-4D4E-B96F-6775C4383364}"/>
                  </a:ext>
                </a:extLst>
              </p:cNvPr>
              <p:cNvSpPr/>
              <p:nvPr/>
            </p:nvSpPr>
            <p:spPr>
              <a:xfrm>
                <a:off x="1079499" y="1765300"/>
                <a:ext cx="594361" cy="647700"/>
              </a:xfrm>
              <a:custGeom>
                <a:avLst/>
                <a:gdLst/>
                <a:ahLst/>
                <a:cxnLst>
                  <a:cxn ang="0">
                    <a:pos x="wd2" y="hd2"/>
                  </a:cxn>
                  <a:cxn ang="5400000">
                    <a:pos x="wd2" y="hd2"/>
                  </a:cxn>
                  <a:cxn ang="10800000">
                    <a:pos x="wd2" y="hd2"/>
                  </a:cxn>
                  <a:cxn ang="16200000">
                    <a:pos x="wd2" y="hd2"/>
                  </a:cxn>
                </a:cxnLst>
                <a:rect l="0" t="0" r="r" b="b"/>
                <a:pathLst>
                  <a:path w="21600" h="21600" extrusionOk="0">
                    <a:moveTo>
                      <a:pt x="11031" y="16602"/>
                    </a:moveTo>
                    <a:cubicBezTo>
                      <a:pt x="12046" y="18339"/>
                      <a:pt x="12738" y="20075"/>
                      <a:pt x="13154" y="21600"/>
                    </a:cubicBezTo>
                    <a:cubicBezTo>
                      <a:pt x="15785" y="21431"/>
                      <a:pt x="18831" y="20922"/>
                      <a:pt x="21600" y="19652"/>
                    </a:cubicBezTo>
                    <a:cubicBezTo>
                      <a:pt x="21600" y="19652"/>
                      <a:pt x="19708" y="8598"/>
                      <a:pt x="14631" y="0"/>
                    </a:cubicBezTo>
                    <a:lnTo>
                      <a:pt x="0" y="6014"/>
                    </a:lnTo>
                    <a:lnTo>
                      <a:pt x="0" y="6946"/>
                    </a:lnTo>
                    <a:cubicBezTo>
                      <a:pt x="3323" y="7242"/>
                      <a:pt x="7985" y="11224"/>
                      <a:pt x="11031" y="16602"/>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0" name="Figura">
                <a:extLst>
                  <a:ext uri="{FF2B5EF4-FFF2-40B4-BE49-F238E27FC236}">
                    <a16:creationId xmlns:a16="http://schemas.microsoft.com/office/drawing/2014/main" id="{DEC2F350-92C3-2E4E-9E44-F3C29EBE210B}"/>
                  </a:ext>
                </a:extLst>
              </p:cNvPr>
              <p:cNvSpPr/>
              <p:nvPr/>
            </p:nvSpPr>
            <p:spPr>
              <a:xfrm>
                <a:off x="1079500" y="2019299"/>
                <a:ext cx="358141" cy="392326"/>
              </a:xfrm>
              <a:custGeom>
                <a:avLst/>
                <a:gdLst/>
                <a:ahLst/>
                <a:cxnLst>
                  <a:cxn ang="0">
                    <a:pos x="wd2" y="hd2"/>
                  </a:cxn>
                  <a:cxn ang="5400000">
                    <a:pos x="wd2" y="hd2"/>
                  </a:cxn>
                  <a:cxn ang="10800000">
                    <a:pos x="wd2" y="hd2"/>
                  </a:cxn>
                  <a:cxn ang="16200000">
                    <a:pos x="wd2" y="hd2"/>
                  </a:cxn>
                </a:cxnLst>
                <a:rect l="0" t="0" r="r" b="b"/>
                <a:pathLst>
                  <a:path w="21600" h="21318" extrusionOk="0">
                    <a:moveTo>
                      <a:pt x="21140" y="20703"/>
                    </a:moveTo>
                    <a:cubicBezTo>
                      <a:pt x="15243" y="21048"/>
                      <a:pt x="10877" y="20358"/>
                      <a:pt x="10877" y="20358"/>
                    </a:cubicBezTo>
                    <a:cubicBezTo>
                      <a:pt x="6357" y="759"/>
                      <a:pt x="2987" y="621"/>
                      <a:pt x="996" y="0"/>
                    </a:cubicBezTo>
                    <a:lnTo>
                      <a:pt x="0" y="552"/>
                    </a:lnTo>
                    <a:cubicBezTo>
                      <a:pt x="2528" y="1104"/>
                      <a:pt x="5745" y="1311"/>
                      <a:pt x="10264" y="20910"/>
                    </a:cubicBezTo>
                    <a:cubicBezTo>
                      <a:pt x="10264" y="20910"/>
                      <a:pt x="15243" y="21600"/>
                      <a:pt x="21600" y="21186"/>
                    </a:cubicBezTo>
                    <a:cubicBezTo>
                      <a:pt x="21447" y="20979"/>
                      <a:pt x="21294" y="20841"/>
                      <a:pt x="21140" y="20703"/>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1" name="Figura">
                <a:extLst>
                  <a:ext uri="{FF2B5EF4-FFF2-40B4-BE49-F238E27FC236}">
                    <a16:creationId xmlns:a16="http://schemas.microsoft.com/office/drawing/2014/main" id="{84854240-EE71-A740-9DD0-F03FD073334F}"/>
                  </a:ext>
                </a:extLst>
              </p:cNvPr>
              <p:cNvSpPr/>
              <p:nvPr/>
            </p:nvSpPr>
            <p:spPr>
              <a:xfrm>
                <a:off x="1130300" y="18541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671" y="8100"/>
                      <a:pt x="21600" y="1468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2" name="Figura">
                <a:extLst>
                  <a:ext uri="{FF2B5EF4-FFF2-40B4-BE49-F238E27FC236}">
                    <a16:creationId xmlns:a16="http://schemas.microsoft.com/office/drawing/2014/main" id="{0F005922-9E79-AB4B-BFA9-75D75B722B55}"/>
                  </a:ext>
                </a:extLst>
              </p:cNvPr>
              <p:cNvSpPr/>
              <p:nvPr/>
            </p:nvSpPr>
            <p:spPr>
              <a:xfrm>
                <a:off x="1130300" y="18414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744" y="8100"/>
                      <a:pt x="21600" y="14688"/>
                    </a:cubicBez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3" name="Figura">
                <a:extLst>
                  <a:ext uri="{FF2B5EF4-FFF2-40B4-BE49-F238E27FC236}">
                    <a16:creationId xmlns:a16="http://schemas.microsoft.com/office/drawing/2014/main" id="{94BF0448-FF8F-144A-8CD6-9E6ECD4707A8}"/>
                  </a:ext>
                </a:extLst>
              </p:cNvPr>
              <p:cNvSpPr/>
              <p:nvPr/>
            </p:nvSpPr>
            <p:spPr>
              <a:xfrm>
                <a:off x="1143000" y="1803399"/>
                <a:ext cx="378461" cy="254014"/>
              </a:xfrm>
              <a:custGeom>
                <a:avLst/>
                <a:gdLst/>
                <a:ahLst/>
                <a:cxnLst>
                  <a:cxn ang="0">
                    <a:pos x="wd2" y="hd2"/>
                  </a:cxn>
                  <a:cxn ang="5400000">
                    <a:pos x="wd2" y="hd2"/>
                  </a:cxn>
                  <a:cxn ang="10800000">
                    <a:pos x="wd2" y="hd2"/>
                  </a:cxn>
                  <a:cxn ang="16200000">
                    <a:pos x="wd2" y="hd2"/>
                  </a:cxn>
                </a:cxnLst>
                <a:rect l="0" t="0" r="r" b="b"/>
                <a:pathLst>
                  <a:path w="21600" h="21494" extrusionOk="0">
                    <a:moveTo>
                      <a:pt x="21600" y="14616"/>
                    </a:moveTo>
                    <a:cubicBezTo>
                      <a:pt x="21600" y="14616"/>
                      <a:pt x="8698" y="21494"/>
                      <a:pt x="7683" y="21494"/>
                    </a:cubicBezTo>
                    <a:cubicBezTo>
                      <a:pt x="6668" y="21494"/>
                      <a:pt x="0" y="8921"/>
                      <a:pt x="0" y="8921"/>
                    </a:cubicBezTo>
                    <a:lnTo>
                      <a:pt x="8988" y="1"/>
                    </a:lnTo>
                    <a:cubicBezTo>
                      <a:pt x="8988" y="-106"/>
                      <a:pt x="16744" y="7954"/>
                      <a:pt x="21600" y="14616"/>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4" name="Figura">
                <a:extLst>
                  <a:ext uri="{FF2B5EF4-FFF2-40B4-BE49-F238E27FC236}">
                    <a16:creationId xmlns:a16="http://schemas.microsoft.com/office/drawing/2014/main" id="{7D9DFE9E-642C-544D-8EB0-607F85BC2869}"/>
                  </a:ext>
                </a:extLst>
              </p:cNvPr>
              <p:cNvSpPr/>
              <p:nvPr/>
            </p:nvSpPr>
            <p:spPr>
              <a:xfrm>
                <a:off x="673099" y="18161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489" y="0"/>
                      <a:pt x="4973" y="5026"/>
                      <a:pt x="0" y="12618"/>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5" name="Figura">
                <a:extLst>
                  <a:ext uri="{FF2B5EF4-FFF2-40B4-BE49-F238E27FC236}">
                    <a16:creationId xmlns:a16="http://schemas.microsoft.com/office/drawing/2014/main" id="{DB0205CC-010E-0949-84F1-35ADF167502E}"/>
                  </a:ext>
                </a:extLst>
              </p:cNvPr>
              <p:cNvSpPr/>
              <p:nvPr/>
            </p:nvSpPr>
            <p:spPr>
              <a:xfrm>
                <a:off x="673099" y="1905000"/>
                <a:ext cx="353061" cy="165100"/>
              </a:xfrm>
              <a:custGeom>
                <a:avLst/>
                <a:gdLst/>
                <a:ahLst/>
                <a:cxnLst>
                  <a:cxn ang="0">
                    <a:pos x="wd2" y="hd2"/>
                  </a:cxn>
                  <a:cxn ang="5400000">
                    <a:pos x="wd2" y="hd2"/>
                  </a:cxn>
                  <a:cxn ang="10800000">
                    <a:pos x="wd2" y="hd2"/>
                  </a:cxn>
                  <a:cxn ang="16200000">
                    <a:pos x="wd2" y="hd2"/>
                  </a:cxn>
                </a:cxnLst>
                <a:rect l="0" t="0" r="r" b="b"/>
                <a:pathLst>
                  <a:path w="21600" h="21600" extrusionOk="0">
                    <a:moveTo>
                      <a:pt x="19735" y="0"/>
                    </a:moveTo>
                    <a:cubicBezTo>
                      <a:pt x="16860" y="5483"/>
                      <a:pt x="10955" y="16117"/>
                      <a:pt x="10023" y="16117"/>
                    </a:cubicBezTo>
                    <a:cubicBezTo>
                      <a:pt x="9091" y="16117"/>
                      <a:pt x="3963" y="8640"/>
                      <a:pt x="1321" y="4652"/>
                    </a:cubicBezTo>
                    <a:cubicBezTo>
                      <a:pt x="855" y="5649"/>
                      <a:pt x="388" y="6646"/>
                      <a:pt x="0" y="7643"/>
                    </a:cubicBezTo>
                    <a:cubicBezTo>
                      <a:pt x="0" y="7643"/>
                      <a:pt x="9013" y="21600"/>
                      <a:pt x="10256" y="21600"/>
                    </a:cubicBezTo>
                    <a:cubicBezTo>
                      <a:pt x="11499" y="21600"/>
                      <a:pt x="21600" y="2326"/>
                      <a:pt x="21600" y="2326"/>
                    </a:cubicBezTo>
                    <a:lnTo>
                      <a:pt x="19735" y="0"/>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6" name="Figura">
                <a:extLst>
                  <a:ext uri="{FF2B5EF4-FFF2-40B4-BE49-F238E27FC236}">
                    <a16:creationId xmlns:a16="http://schemas.microsoft.com/office/drawing/2014/main" id="{25664E0A-4BAC-0D46-8D3F-7C0B83475DC9}"/>
                  </a:ext>
                </a:extLst>
              </p:cNvPr>
              <p:cNvSpPr/>
              <p:nvPr/>
            </p:nvSpPr>
            <p:spPr>
              <a:xfrm>
                <a:off x="812800" y="1765300"/>
                <a:ext cx="695960" cy="237491"/>
              </a:xfrm>
              <a:custGeom>
                <a:avLst/>
                <a:gdLst/>
                <a:ahLst/>
                <a:cxnLst>
                  <a:cxn ang="0">
                    <a:pos x="wd2" y="hd2"/>
                  </a:cxn>
                  <a:cxn ang="5400000">
                    <a:pos x="wd2" y="hd2"/>
                  </a:cxn>
                  <a:cxn ang="10800000">
                    <a:pos x="wd2" y="hd2"/>
                  </a:cxn>
                  <a:cxn ang="16200000">
                    <a:pos x="wd2" y="hd2"/>
                  </a:cxn>
                </a:cxnLst>
                <a:rect l="0" t="0" r="r" b="b"/>
                <a:pathLst>
                  <a:path w="21600" h="21600" extrusionOk="0">
                    <a:moveTo>
                      <a:pt x="21364" y="3119"/>
                    </a:moveTo>
                    <a:cubicBezTo>
                      <a:pt x="21166" y="2079"/>
                      <a:pt x="21009" y="1040"/>
                      <a:pt x="20812" y="0"/>
                    </a:cubicBezTo>
                    <a:lnTo>
                      <a:pt x="8790" y="15709"/>
                    </a:lnTo>
                    <a:lnTo>
                      <a:pt x="946" y="4158"/>
                    </a:lnTo>
                    <a:cubicBezTo>
                      <a:pt x="591" y="4851"/>
                      <a:pt x="355" y="6122"/>
                      <a:pt x="0" y="6930"/>
                    </a:cubicBezTo>
                    <a:cubicBezTo>
                      <a:pt x="1577" y="11666"/>
                      <a:pt x="8396" y="21600"/>
                      <a:pt x="8396" y="21600"/>
                    </a:cubicBezTo>
                    <a:cubicBezTo>
                      <a:pt x="16673" y="15132"/>
                      <a:pt x="21600" y="11435"/>
                      <a:pt x="21600" y="11435"/>
                    </a:cubicBezTo>
                    <a:cubicBezTo>
                      <a:pt x="21600" y="10973"/>
                      <a:pt x="21364" y="3581"/>
                      <a:pt x="21364" y="3119"/>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7" name="Figura">
                <a:extLst>
                  <a:ext uri="{FF2B5EF4-FFF2-40B4-BE49-F238E27FC236}">
                    <a16:creationId xmlns:a16="http://schemas.microsoft.com/office/drawing/2014/main" id="{071FA838-4E63-6D4B-8DBF-725ACC3C2CDC}"/>
                  </a:ext>
                </a:extLst>
              </p:cNvPr>
              <p:cNvSpPr/>
              <p:nvPr/>
            </p:nvSpPr>
            <p:spPr>
              <a:xfrm>
                <a:off x="787400" y="1028700"/>
                <a:ext cx="712620" cy="952107"/>
              </a:xfrm>
              <a:custGeom>
                <a:avLst/>
                <a:gdLst/>
                <a:ahLst/>
                <a:cxnLst>
                  <a:cxn ang="0">
                    <a:pos x="wd2" y="hd2"/>
                  </a:cxn>
                  <a:cxn ang="5400000">
                    <a:pos x="wd2" y="hd2"/>
                  </a:cxn>
                  <a:cxn ang="10800000">
                    <a:pos x="wd2" y="hd2"/>
                  </a:cxn>
                  <a:cxn ang="16200000">
                    <a:pos x="wd2" y="hd2"/>
                  </a:cxn>
                </a:cxnLst>
                <a:rect l="0" t="0" r="r" b="b"/>
                <a:pathLst>
                  <a:path w="20370" h="19893" extrusionOk="0">
                    <a:moveTo>
                      <a:pt x="20370" y="15807"/>
                    </a:moveTo>
                    <a:cubicBezTo>
                      <a:pt x="20370" y="15807"/>
                      <a:pt x="16050" y="18407"/>
                      <a:pt x="8426" y="19893"/>
                    </a:cubicBezTo>
                    <a:cubicBezTo>
                      <a:pt x="8426" y="19893"/>
                      <a:pt x="2328" y="17558"/>
                      <a:pt x="1239" y="16523"/>
                    </a:cubicBezTo>
                    <a:cubicBezTo>
                      <a:pt x="1239" y="16523"/>
                      <a:pt x="-1230" y="6917"/>
                      <a:pt x="803" y="3043"/>
                    </a:cubicBezTo>
                    <a:cubicBezTo>
                      <a:pt x="3308" y="-1707"/>
                      <a:pt x="12492" y="522"/>
                      <a:pt x="12492" y="522"/>
                    </a:cubicBezTo>
                    <a:cubicBezTo>
                      <a:pt x="12492" y="522"/>
                      <a:pt x="19789" y="4794"/>
                      <a:pt x="20370" y="1580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8" name="Figura">
                <a:extLst>
                  <a:ext uri="{FF2B5EF4-FFF2-40B4-BE49-F238E27FC236}">
                    <a16:creationId xmlns:a16="http://schemas.microsoft.com/office/drawing/2014/main" id="{E4A227FE-5B2B-7643-85A9-DD9205CB1032}"/>
                  </a:ext>
                </a:extLst>
              </p:cNvPr>
              <p:cNvSpPr/>
              <p:nvPr/>
            </p:nvSpPr>
            <p:spPr>
              <a:xfrm>
                <a:off x="927100" y="1028700"/>
                <a:ext cx="567669" cy="951038"/>
              </a:xfrm>
              <a:custGeom>
                <a:avLst/>
                <a:gdLst/>
                <a:ahLst/>
                <a:cxnLst>
                  <a:cxn ang="0">
                    <a:pos x="wd2" y="hd2"/>
                  </a:cxn>
                  <a:cxn ang="5400000">
                    <a:pos x="wd2" y="hd2"/>
                  </a:cxn>
                  <a:cxn ang="10800000">
                    <a:pos x="wd2" y="hd2"/>
                  </a:cxn>
                  <a:cxn ang="16200000">
                    <a:pos x="wd2" y="hd2"/>
                  </a:cxn>
                </a:cxnLst>
                <a:rect l="0" t="0" r="r" b="b"/>
                <a:pathLst>
                  <a:path w="18320" h="21199" extrusionOk="0">
                    <a:moveTo>
                      <a:pt x="9467" y="562"/>
                    </a:moveTo>
                    <a:cubicBezTo>
                      <a:pt x="9467" y="562"/>
                      <a:pt x="5327" y="-401"/>
                      <a:pt x="1556" y="193"/>
                    </a:cubicBezTo>
                    <a:cubicBezTo>
                      <a:pt x="1556" y="193"/>
                      <a:pt x="1556" y="222"/>
                      <a:pt x="1515" y="222"/>
                    </a:cubicBezTo>
                    <a:cubicBezTo>
                      <a:pt x="-3280" y="5912"/>
                      <a:pt x="4835" y="21199"/>
                      <a:pt x="4835" y="21199"/>
                    </a:cubicBezTo>
                    <a:cubicBezTo>
                      <a:pt x="13443" y="19614"/>
                      <a:pt x="18320" y="16839"/>
                      <a:pt x="18320" y="16839"/>
                    </a:cubicBezTo>
                    <a:cubicBezTo>
                      <a:pt x="17705" y="5091"/>
                      <a:pt x="9467" y="562"/>
                      <a:pt x="9467" y="562"/>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9" name="Figura">
                <a:extLst>
                  <a:ext uri="{FF2B5EF4-FFF2-40B4-BE49-F238E27FC236}">
                    <a16:creationId xmlns:a16="http://schemas.microsoft.com/office/drawing/2014/main" id="{0D7E8072-33F2-0D49-A15D-FD60B9B35284}"/>
                  </a:ext>
                </a:extLst>
              </p:cNvPr>
              <p:cNvSpPr/>
              <p:nvPr/>
            </p:nvSpPr>
            <p:spPr>
              <a:xfrm>
                <a:off x="914399" y="1257299"/>
                <a:ext cx="163854" cy="734061"/>
              </a:xfrm>
              <a:custGeom>
                <a:avLst/>
                <a:gdLst/>
                <a:ahLst/>
                <a:cxnLst>
                  <a:cxn ang="0">
                    <a:pos x="wd2" y="hd2"/>
                  </a:cxn>
                  <a:cxn ang="5400000">
                    <a:pos x="wd2" y="hd2"/>
                  </a:cxn>
                  <a:cxn ang="10800000">
                    <a:pos x="wd2" y="hd2"/>
                  </a:cxn>
                  <a:cxn ang="16200000">
                    <a:pos x="wd2" y="hd2"/>
                  </a:cxn>
                </a:cxnLst>
                <a:rect l="0" t="0" r="r" b="b"/>
                <a:pathLst>
                  <a:path w="20953" h="21600" extrusionOk="0">
                    <a:moveTo>
                      <a:pt x="1" y="0"/>
                    </a:moveTo>
                    <a:cubicBezTo>
                      <a:pt x="1" y="0"/>
                      <a:pt x="-486" y="11136"/>
                      <a:pt x="17379" y="21114"/>
                    </a:cubicBezTo>
                    <a:lnTo>
                      <a:pt x="20952" y="21600"/>
                    </a:lnTo>
                    <a:cubicBezTo>
                      <a:pt x="21114" y="21600"/>
                      <a:pt x="8934" y="17003"/>
                      <a:pt x="1" y="0"/>
                    </a:cubicBezTo>
                    <a:close/>
                  </a:path>
                </a:pathLst>
              </a:custGeom>
              <a:solidFill>
                <a:srgbClr val="CFE8E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0" name="Figura">
                <a:extLst>
                  <a:ext uri="{FF2B5EF4-FFF2-40B4-BE49-F238E27FC236}">
                    <a16:creationId xmlns:a16="http://schemas.microsoft.com/office/drawing/2014/main" id="{EB1379A3-AB4B-FA40-8DF8-22738378C31B}"/>
                  </a:ext>
                </a:extLst>
              </p:cNvPr>
              <p:cNvSpPr/>
              <p:nvPr/>
            </p:nvSpPr>
            <p:spPr>
              <a:xfrm>
                <a:off x="927100" y="1269999"/>
                <a:ext cx="192140" cy="706121"/>
              </a:xfrm>
              <a:custGeom>
                <a:avLst/>
                <a:gdLst/>
                <a:ahLst/>
                <a:cxnLst>
                  <a:cxn ang="0">
                    <a:pos x="wd2" y="hd2"/>
                  </a:cxn>
                  <a:cxn ang="5400000">
                    <a:pos x="wd2" y="hd2"/>
                  </a:cxn>
                  <a:cxn ang="10800000">
                    <a:pos x="wd2" y="hd2"/>
                  </a:cxn>
                  <a:cxn ang="16200000">
                    <a:pos x="wd2" y="hd2"/>
                  </a:cxn>
                </a:cxnLst>
                <a:rect l="0" t="0" r="r" b="b"/>
                <a:pathLst>
                  <a:path w="20048" h="21600" extrusionOk="0">
                    <a:moveTo>
                      <a:pt x="38" y="0"/>
                    </a:moveTo>
                    <a:cubicBezTo>
                      <a:pt x="38" y="0"/>
                      <a:pt x="-1552" y="8547"/>
                      <a:pt x="15675" y="21600"/>
                    </a:cubicBezTo>
                    <a:lnTo>
                      <a:pt x="20048" y="21445"/>
                    </a:lnTo>
                    <a:cubicBezTo>
                      <a:pt x="20048" y="21445"/>
                      <a:pt x="7327" y="17676"/>
                      <a:pt x="38"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1" name="Figura">
                <a:extLst>
                  <a:ext uri="{FF2B5EF4-FFF2-40B4-BE49-F238E27FC236}">
                    <a16:creationId xmlns:a16="http://schemas.microsoft.com/office/drawing/2014/main" id="{701A5C77-6705-3E4C-80AA-BF55DB2B4256}"/>
                  </a:ext>
                </a:extLst>
              </p:cNvPr>
              <p:cNvSpPr/>
              <p:nvPr/>
            </p:nvSpPr>
            <p:spPr>
              <a:xfrm>
                <a:off x="774699" y="1193799"/>
                <a:ext cx="149427" cy="704851"/>
              </a:xfrm>
              <a:custGeom>
                <a:avLst/>
                <a:gdLst/>
                <a:ahLst/>
                <a:cxnLst>
                  <a:cxn ang="0">
                    <a:pos x="wd2" y="hd2"/>
                  </a:cxn>
                  <a:cxn ang="5400000">
                    <a:pos x="wd2" y="hd2"/>
                  </a:cxn>
                  <a:cxn ang="10800000">
                    <a:pos x="wd2" y="hd2"/>
                  </a:cxn>
                  <a:cxn ang="16200000">
                    <a:pos x="wd2" y="hd2"/>
                  </a:cxn>
                </a:cxnLst>
                <a:rect l="0" t="0" r="r" b="b"/>
                <a:pathLst>
                  <a:path w="17407" h="21600" extrusionOk="0">
                    <a:moveTo>
                      <a:pt x="5571" y="18837"/>
                    </a:moveTo>
                    <a:cubicBezTo>
                      <a:pt x="5571" y="18837"/>
                      <a:pt x="-1086" y="6889"/>
                      <a:pt x="2908" y="0"/>
                    </a:cubicBezTo>
                    <a:cubicBezTo>
                      <a:pt x="-4193" y="5955"/>
                      <a:pt x="3944" y="18992"/>
                      <a:pt x="3944" y="18992"/>
                    </a:cubicBezTo>
                    <a:cubicBezTo>
                      <a:pt x="5867" y="19615"/>
                      <a:pt x="11489" y="20627"/>
                      <a:pt x="17407" y="21600"/>
                    </a:cubicBezTo>
                    <a:cubicBezTo>
                      <a:pt x="13412" y="20861"/>
                      <a:pt x="7051" y="19343"/>
                      <a:pt x="5571" y="18837"/>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2" name="Figura">
                <a:extLst>
                  <a:ext uri="{FF2B5EF4-FFF2-40B4-BE49-F238E27FC236}">
                    <a16:creationId xmlns:a16="http://schemas.microsoft.com/office/drawing/2014/main" id="{9E1CFA59-E678-254C-AB4B-8B32A06131A4}"/>
                  </a:ext>
                </a:extLst>
              </p:cNvPr>
              <p:cNvSpPr/>
              <p:nvPr/>
            </p:nvSpPr>
            <p:spPr>
              <a:xfrm>
                <a:off x="1104899" y="1054100"/>
                <a:ext cx="390693" cy="925830"/>
              </a:xfrm>
              <a:custGeom>
                <a:avLst/>
                <a:gdLst/>
                <a:ahLst/>
                <a:cxnLst>
                  <a:cxn ang="0">
                    <a:pos x="wd2" y="hd2"/>
                  </a:cxn>
                  <a:cxn ang="5400000">
                    <a:pos x="wd2" y="hd2"/>
                  </a:cxn>
                  <a:cxn ang="10800000">
                    <a:pos x="wd2" y="hd2"/>
                  </a:cxn>
                  <a:cxn ang="16200000">
                    <a:pos x="wd2" y="hd2"/>
                  </a:cxn>
                </a:cxnLst>
                <a:rect l="0" t="0" r="r" b="b"/>
                <a:pathLst>
                  <a:path w="18877" h="21600" extrusionOk="0">
                    <a:moveTo>
                      <a:pt x="713" y="6785"/>
                    </a:moveTo>
                    <a:cubicBezTo>
                      <a:pt x="7279" y="13926"/>
                      <a:pt x="4947" y="19378"/>
                      <a:pt x="284" y="21600"/>
                    </a:cubicBezTo>
                    <a:cubicBezTo>
                      <a:pt x="12188" y="19911"/>
                      <a:pt x="18877" y="17185"/>
                      <a:pt x="18877" y="17185"/>
                    </a:cubicBezTo>
                    <a:cubicBezTo>
                      <a:pt x="17957" y="4919"/>
                      <a:pt x="5622" y="148"/>
                      <a:pt x="5622" y="148"/>
                    </a:cubicBezTo>
                    <a:cubicBezTo>
                      <a:pt x="5622" y="148"/>
                      <a:pt x="5254" y="89"/>
                      <a:pt x="4579" y="0"/>
                    </a:cubicBezTo>
                    <a:cubicBezTo>
                      <a:pt x="7525" y="2519"/>
                      <a:pt x="-2723" y="3081"/>
                      <a:pt x="713" y="67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3" name="Figura">
                <a:extLst>
                  <a:ext uri="{FF2B5EF4-FFF2-40B4-BE49-F238E27FC236}">
                    <a16:creationId xmlns:a16="http://schemas.microsoft.com/office/drawing/2014/main" id="{92157083-7E65-014A-AF7B-83CE99A9E76B}"/>
                  </a:ext>
                </a:extLst>
              </p:cNvPr>
              <p:cNvSpPr/>
              <p:nvPr/>
            </p:nvSpPr>
            <p:spPr>
              <a:xfrm>
                <a:off x="1231900" y="1066800"/>
                <a:ext cx="262891" cy="758191"/>
              </a:xfrm>
              <a:custGeom>
                <a:avLst/>
                <a:gdLst/>
                <a:ahLst/>
                <a:cxnLst>
                  <a:cxn ang="0">
                    <a:pos x="wd2" y="hd2"/>
                  </a:cxn>
                  <a:cxn ang="5400000">
                    <a:pos x="wd2" y="hd2"/>
                  </a:cxn>
                  <a:cxn ang="10800000">
                    <a:pos x="wd2" y="hd2"/>
                  </a:cxn>
                  <a:cxn ang="16200000">
                    <a:pos x="wd2" y="hd2"/>
                  </a:cxn>
                </a:cxnLst>
                <a:rect l="0" t="0" r="r" b="b"/>
                <a:pathLst>
                  <a:path w="21600" h="21600" extrusionOk="0">
                    <a:moveTo>
                      <a:pt x="17217" y="21600"/>
                    </a:moveTo>
                    <a:cubicBezTo>
                      <a:pt x="20139" y="20949"/>
                      <a:pt x="21600" y="20478"/>
                      <a:pt x="21600" y="20478"/>
                    </a:cubicBezTo>
                    <a:cubicBezTo>
                      <a:pt x="20243" y="7453"/>
                      <a:pt x="4174" y="1375"/>
                      <a:pt x="0" y="0"/>
                    </a:cubicBezTo>
                    <a:cubicBezTo>
                      <a:pt x="6365" y="2858"/>
                      <a:pt x="17635" y="9733"/>
                      <a:pt x="17217" y="21600"/>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4" name="Figura">
                <a:extLst>
                  <a:ext uri="{FF2B5EF4-FFF2-40B4-BE49-F238E27FC236}">
                    <a16:creationId xmlns:a16="http://schemas.microsoft.com/office/drawing/2014/main" id="{13A8B7AB-CE5D-0243-A9D1-2315D8E98B3E}"/>
                  </a:ext>
                </a:extLst>
              </p:cNvPr>
              <p:cNvSpPr/>
              <p:nvPr/>
            </p:nvSpPr>
            <p:spPr>
              <a:xfrm>
                <a:off x="1193799" y="1320799"/>
                <a:ext cx="294641" cy="420481"/>
              </a:xfrm>
              <a:custGeom>
                <a:avLst/>
                <a:gdLst/>
                <a:ahLst/>
                <a:cxnLst>
                  <a:cxn ang="0">
                    <a:pos x="wd2" y="hd2"/>
                  </a:cxn>
                  <a:cxn ang="5400000">
                    <a:pos x="wd2" y="hd2"/>
                  </a:cxn>
                  <a:cxn ang="10800000">
                    <a:pos x="wd2" y="hd2"/>
                  </a:cxn>
                  <a:cxn ang="16200000">
                    <a:pos x="wd2" y="hd2"/>
                  </a:cxn>
                </a:cxnLst>
                <a:rect l="0" t="0" r="r" b="b"/>
                <a:pathLst>
                  <a:path w="21600" h="17614" extrusionOk="0">
                    <a:moveTo>
                      <a:pt x="0" y="5005"/>
                    </a:moveTo>
                    <a:lnTo>
                      <a:pt x="3445" y="8570"/>
                    </a:lnTo>
                    <a:lnTo>
                      <a:pt x="5959" y="8942"/>
                    </a:lnTo>
                    <a:lnTo>
                      <a:pt x="8472" y="11709"/>
                    </a:lnTo>
                    <a:lnTo>
                      <a:pt x="21600" y="17614"/>
                    </a:lnTo>
                    <a:cubicBezTo>
                      <a:pt x="21600" y="17614"/>
                      <a:pt x="21600" y="8250"/>
                      <a:pt x="15176" y="2132"/>
                    </a:cubicBezTo>
                    <a:cubicBezTo>
                      <a:pt x="8659" y="-3986"/>
                      <a:pt x="0" y="5005"/>
                      <a:pt x="0" y="500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5" name="Figura">
                <a:extLst>
                  <a:ext uri="{FF2B5EF4-FFF2-40B4-BE49-F238E27FC236}">
                    <a16:creationId xmlns:a16="http://schemas.microsoft.com/office/drawing/2014/main" id="{F3EA005C-FAE9-F64A-9AC2-8E225AB0EBDC}"/>
                  </a:ext>
                </a:extLst>
              </p:cNvPr>
              <p:cNvSpPr/>
              <p:nvPr/>
            </p:nvSpPr>
            <p:spPr>
              <a:xfrm>
                <a:off x="1422400" y="1270000"/>
                <a:ext cx="269240" cy="341630"/>
              </a:xfrm>
              <a:custGeom>
                <a:avLst/>
                <a:gdLst/>
                <a:ahLst/>
                <a:cxnLst>
                  <a:cxn ang="0">
                    <a:pos x="wd2" y="hd2"/>
                  </a:cxn>
                  <a:cxn ang="5400000">
                    <a:pos x="wd2" y="hd2"/>
                  </a:cxn>
                  <a:cxn ang="10800000">
                    <a:pos x="wd2" y="hd2"/>
                  </a:cxn>
                  <a:cxn ang="16200000">
                    <a:pos x="wd2" y="hd2"/>
                  </a:cxn>
                </a:cxnLst>
                <a:rect l="0" t="0" r="r" b="b"/>
                <a:pathLst>
                  <a:path w="21600" h="21600" extrusionOk="0">
                    <a:moveTo>
                      <a:pt x="0" y="7468"/>
                    </a:moveTo>
                    <a:lnTo>
                      <a:pt x="11615" y="21600"/>
                    </a:lnTo>
                    <a:lnTo>
                      <a:pt x="21600" y="15578"/>
                    </a:lnTo>
                    <a:lnTo>
                      <a:pt x="12736" y="0"/>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6" name="Figura">
                <a:extLst>
                  <a:ext uri="{FF2B5EF4-FFF2-40B4-BE49-F238E27FC236}">
                    <a16:creationId xmlns:a16="http://schemas.microsoft.com/office/drawing/2014/main" id="{284CE634-E9B3-474F-97FF-744A32075D9B}"/>
                  </a:ext>
                </a:extLst>
              </p:cNvPr>
              <p:cNvSpPr/>
              <p:nvPr/>
            </p:nvSpPr>
            <p:spPr>
              <a:xfrm>
                <a:off x="774700" y="1054099"/>
                <a:ext cx="609487" cy="543561"/>
              </a:xfrm>
              <a:custGeom>
                <a:avLst/>
                <a:gdLst/>
                <a:ahLst/>
                <a:cxnLst>
                  <a:cxn ang="0">
                    <a:pos x="wd2" y="hd2"/>
                  </a:cxn>
                  <a:cxn ang="5400000">
                    <a:pos x="wd2" y="hd2"/>
                  </a:cxn>
                  <a:cxn ang="10800000">
                    <a:pos x="wd2" y="hd2"/>
                  </a:cxn>
                  <a:cxn ang="16200000">
                    <a:pos x="wd2" y="hd2"/>
                  </a:cxn>
                </a:cxnLst>
                <a:rect l="0" t="0" r="r" b="b"/>
                <a:pathLst>
                  <a:path w="20815" h="21600" extrusionOk="0">
                    <a:moveTo>
                      <a:pt x="14613" y="4996"/>
                    </a:moveTo>
                    <a:lnTo>
                      <a:pt x="2598" y="0"/>
                    </a:lnTo>
                    <a:cubicBezTo>
                      <a:pt x="2598" y="0"/>
                      <a:pt x="-785" y="10800"/>
                      <a:pt x="169" y="18723"/>
                    </a:cubicBezTo>
                    <a:lnTo>
                      <a:pt x="1254" y="19733"/>
                    </a:lnTo>
                    <a:lnTo>
                      <a:pt x="1340" y="18168"/>
                    </a:lnTo>
                    <a:lnTo>
                      <a:pt x="3075" y="19178"/>
                    </a:lnTo>
                    <a:lnTo>
                      <a:pt x="3379" y="20994"/>
                    </a:lnTo>
                    <a:lnTo>
                      <a:pt x="6458" y="21600"/>
                    </a:lnTo>
                    <a:lnTo>
                      <a:pt x="6458" y="20237"/>
                    </a:lnTo>
                    <a:lnTo>
                      <a:pt x="9495" y="20136"/>
                    </a:lnTo>
                    <a:lnTo>
                      <a:pt x="9928" y="21499"/>
                    </a:lnTo>
                    <a:lnTo>
                      <a:pt x="13658" y="20439"/>
                    </a:lnTo>
                    <a:lnTo>
                      <a:pt x="13528" y="18622"/>
                    </a:lnTo>
                    <a:lnTo>
                      <a:pt x="15957" y="17714"/>
                    </a:lnTo>
                    <a:lnTo>
                      <a:pt x="17345" y="19127"/>
                    </a:lnTo>
                    <a:lnTo>
                      <a:pt x="20815" y="15796"/>
                    </a:lnTo>
                    <a:lnTo>
                      <a:pt x="14613" y="4996"/>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7" name="Figura">
                <a:extLst>
                  <a:ext uri="{FF2B5EF4-FFF2-40B4-BE49-F238E27FC236}">
                    <a16:creationId xmlns:a16="http://schemas.microsoft.com/office/drawing/2014/main" id="{D4C35936-B418-CB4C-A983-A78F3596632B}"/>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8" name="Figura">
                <a:extLst>
                  <a:ext uri="{FF2B5EF4-FFF2-40B4-BE49-F238E27FC236}">
                    <a16:creationId xmlns:a16="http://schemas.microsoft.com/office/drawing/2014/main" id="{1CBAC4A1-79BE-A54E-BF8A-D39EC930AF78}"/>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9" name="Figura">
                <a:extLst>
                  <a:ext uri="{FF2B5EF4-FFF2-40B4-BE49-F238E27FC236}">
                    <a16:creationId xmlns:a16="http://schemas.microsoft.com/office/drawing/2014/main" id="{B68076ED-BAC6-334F-AFB8-7BBD437AF660}"/>
                  </a:ext>
                </a:extLst>
              </p:cNvPr>
              <p:cNvSpPr/>
              <p:nvPr/>
            </p:nvSpPr>
            <p:spPr>
              <a:xfrm>
                <a:off x="762000" y="1054099"/>
                <a:ext cx="585476" cy="511811"/>
              </a:xfrm>
              <a:custGeom>
                <a:avLst/>
                <a:gdLst/>
                <a:ahLst/>
                <a:cxnLst>
                  <a:cxn ang="0">
                    <a:pos x="wd2" y="hd2"/>
                  </a:cxn>
                  <a:cxn ang="5400000">
                    <a:pos x="wd2" y="hd2"/>
                  </a:cxn>
                  <a:cxn ang="10800000">
                    <a:pos x="wd2" y="hd2"/>
                  </a:cxn>
                  <a:cxn ang="16200000">
                    <a:pos x="wd2" y="hd2"/>
                  </a:cxn>
                </a:cxnLst>
                <a:rect l="0" t="0" r="r" b="b"/>
                <a:pathLst>
                  <a:path w="20964" h="21600" extrusionOk="0">
                    <a:moveTo>
                      <a:pt x="3775" y="21064"/>
                    </a:moveTo>
                    <a:lnTo>
                      <a:pt x="3457" y="19242"/>
                    </a:lnTo>
                    <a:lnTo>
                      <a:pt x="774" y="17687"/>
                    </a:lnTo>
                    <a:lnTo>
                      <a:pt x="683" y="19081"/>
                    </a:lnTo>
                    <a:lnTo>
                      <a:pt x="137" y="18545"/>
                    </a:lnTo>
                    <a:cubicBezTo>
                      <a:pt x="-636" y="11416"/>
                      <a:pt x="2092" y="2305"/>
                      <a:pt x="2820" y="0"/>
                    </a:cubicBezTo>
                    <a:lnTo>
                      <a:pt x="14780" y="5092"/>
                    </a:lnTo>
                    <a:lnTo>
                      <a:pt x="20964" y="15972"/>
                    </a:lnTo>
                    <a:lnTo>
                      <a:pt x="18008" y="18867"/>
                    </a:lnTo>
                    <a:lnTo>
                      <a:pt x="16644" y="17527"/>
                    </a:lnTo>
                    <a:lnTo>
                      <a:pt x="13461" y="18706"/>
                    </a:lnTo>
                    <a:lnTo>
                      <a:pt x="13597" y="20582"/>
                    </a:lnTo>
                    <a:lnTo>
                      <a:pt x="10551" y="21493"/>
                    </a:lnTo>
                    <a:lnTo>
                      <a:pt x="10096" y="20153"/>
                    </a:lnTo>
                    <a:lnTo>
                      <a:pt x="6094" y="20260"/>
                    </a:lnTo>
                    <a:lnTo>
                      <a:pt x="6094" y="21600"/>
                    </a:lnTo>
                    <a:lnTo>
                      <a:pt x="3775" y="21064"/>
                    </a:ln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0" name="Figura">
                <a:extLst>
                  <a:ext uri="{FF2B5EF4-FFF2-40B4-BE49-F238E27FC236}">
                    <a16:creationId xmlns:a16="http://schemas.microsoft.com/office/drawing/2014/main" id="{47F3C662-C43C-D34B-9446-794E357643E9}"/>
                  </a:ext>
                </a:extLst>
              </p:cNvPr>
              <p:cNvSpPr/>
              <p:nvPr/>
            </p:nvSpPr>
            <p:spPr>
              <a:xfrm>
                <a:off x="1003300" y="1130300"/>
                <a:ext cx="364491" cy="448310"/>
              </a:xfrm>
              <a:custGeom>
                <a:avLst/>
                <a:gdLst/>
                <a:ahLst/>
                <a:cxnLst>
                  <a:cxn ang="0">
                    <a:pos x="wd2" y="hd2"/>
                  </a:cxn>
                  <a:cxn ang="5400000">
                    <a:pos x="wd2" y="hd2"/>
                  </a:cxn>
                  <a:cxn ang="10800000">
                    <a:pos x="wd2" y="hd2"/>
                  </a:cxn>
                  <a:cxn ang="16200000">
                    <a:pos x="wd2" y="hd2"/>
                  </a:cxn>
                </a:cxnLst>
                <a:rect l="0" t="0" r="r" b="b"/>
                <a:pathLst>
                  <a:path w="21600" h="21600" extrusionOk="0">
                    <a:moveTo>
                      <a:pt x="10913" y="1652"/>
                    </a:moveTo>
                    <a:lnTo>
                      <a:pt x="5193" y="0"/>
                    </a:lnTo>
                    <a:cubicBezTo>
                      <a:pt x="5645" y="3304"/>
                      <a:pt x="5419" y="7159"/>
                      <a:pt x="4215" y="11137"/>
                    </a:cubicBezTo>
                    <a:cubicBezTo>
                      <a:pt x="3236" y="14502"/>
                      <a:pt x="1806" y="17500"/>
                      <a:pt x="0" y="20009"/>
                    </a:cubicBezTo>
                    <a:lnTo>
                      <a:pt x="1957" y="19948"/>
                    </a:lnTo>
                    <a:lnTo>
                      <a:pt x="2709" y="21600"/>
                    </a:lnTo>
                    <a:lnTo>
                      <a:pt x="9182" y="20315"/>
                    </a:lnTo>
                    <a:lnTo>
                      <a:pt x="8956" y="18112"/>
                    </a:lnTo>
                    <a:lnTo>
                      <a:pt x="13171" y="17011"/>
                    </a:lnTo>
                    <a:lnTo>
                      <a:pt x="15579" y="18724"/>
                    </a:lnTo>
                    <a:lnTo>
                      <a:pt x="21600" y="14686"/>
                    </a:lnTo>
                    <a:lnTo>
                      <a:pt x="10913" y="1652"/>
                    </a:lnTo>
                    <a:close/>
                  </a:path>
                </a:pathLst>
              </a:custGeom>
              <a:solidFill>
                <a:srgbClr val="A9596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1" name="Figura">
                <a:extLst>
                  <a:ext uri="{FF2B5EF4-FFF2-40B4-BE49-F238E27FC236}">
                    <a16:creationId xmlns:a16="http://schemas.microsoft.com/office/drawing/2014/main" id="{02145AD5-4393-AB44-A145-7355F22E3BA6}"/>
                  </a:ext>
                </a:extLst>
              </p:cNvPr>
              <p:cNvSpPr/>
              <p:nvPr/>
            </p:nvSpPr>
            <p:spPr>
              <a:xfrm>
                <a:off x="774699" y="1028699"/>
                <a:ext cx="534721" cy="424930"/>
              </a:xfrm>
              <a:custGeom>
                <a:avLst/>
                <a:gdLst/>
                <a:ahLst/>
                <a:cxnLst>
                  <a:cxn ang="0">
                    <a:pos x="wd2" y="hd2"/>
                  </a:cxn>
                  <a:cxn ang="5400000">
                    <a:pos x="wd2" y="hd2"/>
                  </a:cxn>
                  <a:cxn ang="10800000">
                    <a:pos x="wd2" y="hd2"/>
                  </a:cxn>
                  <a:cxn ang="16200000">
                    <a:pos x="wd2" y="hd2"/>
                  </a:cxn>
                </a:cxnLst>
                <a:rect l="0" t="0" r="r" b="b"/>
                <a:pathLst>
                  <a:path w="18045" h="21009" extrusionOk="0">
                    <a:moveTo>
                      <a:pt x="5470" y="21008"/>
                    </a:moveTo>
                    <a:cubicBezTo>
                      <a:pt x="2685" y="20946"/>
                      <a:pt x="-3101" y="19878"/>
                      <a:pt x="2085" y="2925"/>
                    </a:cubicBezTo>
                    <a:cubicBezTo>
                      <a:pt x="2728" y="790"/>
                      <a:pt x="17470" y="-466"/>
                      <a:pt x="17985" y="162"/>
                    </a:cubicBezTo>
                    <a:cubicBezTo>
                      <a:pt x="18499" y="727"/>
                      <a:pt x="15842" y="21134"/>
                      <a:pt x="5470" y="2100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2" name="Figura">
                <a:extLst>
                  <a:ext uri="{FF2B5EF4-FFF2-40B4-BE49-F238E27FC236}">
                    <a16:creationId xmlns:a16="http://schemas.microsoft.com/office/drawing/2014/main" id="{455BB27A-CBC7-5745-A5CF-936C309FEC3C}"/>
                  </a:ext>
                </a:extLst>
              </p:cNvPr>
              <p:cNvSpPr/>
              <p:nvPr/>
            </p:nvSpPr>
            <p:spPr>
              <a:xfrm>
                <a:off x="774700" y="1015999"/>
                <a:ext cx="532873" cy="420114"/>
              </a:xfrm>
              <a:custGeom>
                <a:avLst/>
                <a:gdLst/>
                <a:ahLst/>
                <a:cxnLst>
                  <a:cxn ang="0">
                    <a:pos x="wd2" y="hd2"/>
                  </a:cxn>
                  <a:cxn ang="5400000">
                    <a:pos x="wd2" y="hd2"/>
                  </a:cxn>
                  <a:cxn ang="10800000">
                    <a:pos x="wd2" y="hd2"/>
                  </a:cxn>
                  <a:cxn ang="16200000">
                    <a:pos x="wd2" y="hd2"/>
                  </a:cxn>
                </a:cxnLst>
                <a:rect l="0" t="0" r="r" b="b"/>
                <a:pathLst>
                  <a:path w="18054" h="20711" extrusionOk="0">
                    <a:moveTo>
                      <a:pt x="5473" y="20704"/>
                    </a:moveTo>
                    <a:cubicBezTo>
                      <a:pt x="2676" y="20579"/>
                      <a:pt x="-3090" y="19326"/>
                      <a:pt x="2073" y="2547"/>
                    </a:cubicBezTo>
                    <a:cubicBezTo>
                      <a:pt x="2719" y="419"/>
                      <a:pt x="17477" y="-458"/>
                      <a:pt x="17994" y="231"/>
                    </a:cubicBezTo>
                    <a:cubicBezTo>
                      <a:pt x="18510" y="857"/>
                      <a:pt x="15799" y="21142"/>
                      <a:pt x="5473" y="2070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373" name="Grupo">
                <a:extLst>
                  <a:ext uri="{FF2B5EF4-FFF2-40B4-BE49-F238E27FC236}">
                    <a16:creationId xmlns:a16="http://schemas.microsoft.com/office/drawing/2014/main" id="{4EA0E8ED-05CB-1046-82D1-77EB8A0275D5}"/>
                  </a:ext>
                </a:extLst>
              </p:cNvPr>
              <p:cNvGrpSpPr/>
              <p:nvPr/>
            </p:nvGrpSpPr>
            <p:grpSpPr>
              <a:xfrm>
                <a:off x="774699" y="1155700"/>
                <a:ext cx="304922" cy="262929"/>
                <a:chOff x="0" y="0"/>
                <a:chExt cx="304920" cy="262928"/>
              </a:xfrm>
            </p:grpSpPr>
            <p:sp>
              <p:nvSpPr>
                <p:cNvPr id="505" name="Figura">
                  <a:extLst>
                    <a:ext uri="{FF2B5EF4-FFF2-40B4-BE49-F238E27FC236}">
                      <a16:creationId xmlns:a16="http://schemas.microsoft.com/office/drawing/2014/main" id="{E1A8FD7F-3F17-7644-9AE6-FA2CB4D8EDE4}"/>
                    </a:ext>
                  </a:extLst>
                </p:cNvPr>
                <p:cNvSpPr/>
                <p:nvPr/>
              </p:nvSpPr>
              <p:spPr>
                <a:xfrm>
                  <a:off x="228599" y="215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6" name="Figura">
                  <a:extLst>
                    <a:ext uri="{FF2B5EF4-FFF2-40B4-BE49-F238E27FC236}">
                      <a16:creationId xmlns:a16="http://schemas.microsoft.com/office/drawing/2014/main" id="{8E48E368-19A8-504C-9E9F-C7711F96D901}"/>
                    </a:ext>
                  </a:extLst>
                </p:cNvPr>
                <p:cNvSpPr/>
                <p:nvPr/>
              </p:nvSpPr>
              <p:spPr>
                <a:xfrm>
                  <a:off x="266699" y="1270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7" name="Figura">
                  <a:extLst>
                    <a:ext uri="{FF2B5EF4-FFF2-40B4-BE49-F238E27FC236}">
                      <a16:creationId xmlns:a16="http://schemas.microsoft.com/office/drawing/2014/main" id="{8D6B80FF-B10B-D24C-A00B-3FAA69666DBC}"/>
                    </a:ext>
                  </a:extLst>
                </p:cNvPr>
                <p:cNvSpPr/>
                <p:nvPr/>
              </p:nvSpPr>
              <p:spPr>
                <a:xfrm>
                  <a:off x="253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8" name="Figura">
                  <a:extLst>
                    <a:ext uri="{FF2B5EF4-FFF2-40B4-BE49-F238E27FC236}">
                      <a16:creationId xmlns:a16="http://schemas.microsoft.com/office/drawing/2014/main" id="{B5D0907A-20C9-9D4F-9D03-C07299C08A9C}"/>
                    </a:ext>
                  </a:extLst>
                </p:cNvPr>
                <p:cNvSpPr/>
                <p:nvPr/>
              </p:nvSpPr>
              <p:spPr>
                <a:xfrm>
                  <a:off x="241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9" name="Figura">
                  <a:extLst>
                    <a:ext uri="{FF2B5EF4-FFF2-40B4-BE49-F238E27FC236}">
                      <a16:creationId xmlns:a16="http://schemas.microsoft.com/office/drawing/2014/main" id="{FF7CB93B-13FD-8144-80B6-06789DEC4FE2}"/>
                    </a:ext>
                  </a:extLst>
                </p:cNvPr>
                <p:cNvSpPr/>
                <p:nvPr/>
              </p:nvSpPr>
              <p:spPr>
                <a:xfrm>
                  <a:off x="2666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0" name="Figura">
                  <a:extLst>
                    <a:ext uri="{FF2B5EF4-FFF2-40B4-BE49-F238E27FC236}">
                      <a16:creationId xmlns:a16="http://schemas.microsoft.com/office/drawing/2014/main" id="{7B87C47B-4BF9-8140-BBA6-6C52CDC06BAE}"/>
                    </a:ext>
                  </a:extLst>
                </p:cNvPr>
                <p:cNvSpPr/>
                <p:nvPr/>
              </p:nvSpPr>
              <p:spPr>
                <a:xfrm>
                  <a:off x="266699" y="1397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1" name="Figura">
                  <a:extLst>
                    <a:ext uri="{FF2B5EF4-FFF2-40B4-BE49-F238E27FC236}">
                      <a16:creationId xmlns:a16="http://schemas.microsoft.com/office/drawing/2014/main" id="{8F91A4BD-2E32-FF46-A0F4-37C0CF9DBE11}"/>
                    </a:ext>
                  </a:extLst>
                </p:cNvPr>
                <p:cNvSpPr/>
                <p:nvPr/>
              </p:nvSpPr>
              <p:spPr>
                <a:xfrm>
                  <a:off x="2412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2" name="Figura">
                  <a:extLst>
                    <a:ext uri="{FF2B5EF4-FFF2-40B4-BE49-F238E27FC236}">
                      <a16:creationId xmlns:a16="http://schemas.microsoft.com/office/drawing/2014/main" id="{9602D7E4-66F5-CF4A-9355-A3804B4B3F6C}"/>
                    </a:ext>
                  </a:extLst>
                </p:cNvPr>
                <p:cNvSpPr/>
                <p:nvPr/>
              </p:nvSpPr>
              <p:spPr>
                <a:xfrm>
                  <a:off x="253999" y="165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3" name="Figura">
                  <a:extLst>
                    <a:ext uri="{FF2B5EF4-FFF2-40B4-BE49-F238E27FC236}">
                      <a16:creationId xmlns:a16="http://schemas.microsoft.com/office/drawing/2014/main" id="{E3C26D80-8A68-AF47-8D3C-7901246F9323}"/>
                    </a:ext>
                  </a:extLst>
                </p:cNvPr>
                <p:cNvSpPr/>
                <p:nvPr/>
              </p:nvSpPr>
              <p:spPr>
                <a:xfrm>
                  <a:off x="2666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4" name="Figura">
                  <a:extLst>
                    <a:ext uri="{FF2B5EF4-FFF2-40B4-BE49-F238E27FC236}">
                      <a16:creationId xmlns:a16="http://schemas.microsoft.com/office/drawing/2014/main" id="{B434DEBB-8F10-3948-8004-7A4D0723B3B5}"/>
                    </a:ext>
                  </a:extLst>
                </p:cNvPr>
                <p:cNvSpPr/>
                <p:nvPr/>
              </p:nvSpPr>
              <p:spPr>
                <a:xfrm>
                  <a:off x="2539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5" name="Figura">
                  <a:extLst>
                    <a:ext uri="{FF2B5EF4-FFF2-40B4-BE49-F238E27FC236}">
                      <a16:creationId xmlns:a16="http://schemas.microsoft.com/office/drawing/2014/main" id="{56FA7272-B861-0F4B-9A34-D3142BD7EF60}"/>
                    </a:ext>
                  </a:extLst>
                </p:cNvPr>
                <p:cNvSpPr/>
                <p:nvPr/>
              </p:nvSpPr>
              <p:spPr>
                <a:xfrm>
                  <a:off x="-1"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6" name="Figura">
                  <a:extLst>
                    <a:ext uri="{FF2B5EF4-FFF2-40B4-BE49-F238E27FC236}">
                      <a16:creationId xmlns:a16="http://schemas.microsoft.com/office/drawing/2014/main" id="{DFCF6507-DCA8-BE45-B83C-BDC51537C718}"/>
                    </a:ext>
                  </a:extLst>
                </p:cNvPr>
                <p:cNvSpPr/>
                <p:nvPr/>
              </p:nvSpPr>
              <p:spPr>
                <a:xfrm>
                  <a:off x="203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7" name="Figura">
                  <a:extLst>
                    <a:ext uri="{FF2B5EF4-FFF2-40B4-BE49-F238E27FC236}">
                      <a16:creationId xmlns:a16="http://schemas.microsoft.com/office/drawing/2014/main" id="{1FF18315-AD6F-9D4C-88D6-B969E19663DB}"/>
                    </a:ext>
                  </a:extLst>
                </p:cNvPr>
                <p:cNvSpPr/>
                <p:nvPr/>
              </p:nvSpPr>
              <p:spPr>
                <a:xfrm>
                  <a:off x="126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8" name="Figura">
                  <a:extLst>
                    <a:ext uri="{FF2B5EF4-FFF2-40B4-BE49-F238E27FC236}">
                      <a16:creationId xmlns:a16="http://schemas.microsoft.com/office/drawing/2014/main" id="{E9AEB28C-FD45-C241-9DDB-160F9A9C56B9}"/>
                    </a:ext>
                  </a:extLst>
                </p:cNvPr>
                <p:cNvSpPr/>
                <p:nvPr/>
              </p:nvSpPr>
              <p:spPr>
                <a:xfrm>
                  <a:off x="1523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9" name="Figura">
                  <a:extLst>
                    <a:ext uri="{FF2B5EF4-FFF2-40B4-BE49-F238E27FC236}">
                      <a16:creationId xmlns:a16="http://schemas.microsoft.com/office/drawing/2014/main" id="{71A5D927-98BD-2345-A724-A9179F9F2716}"/>
                    </a:ext>
                  </a:extLst>
                </p:cNvPr>
                <p:cNvSpPr/>
                <p:nvPr/>
              </p:nvSpPr>
              <p:spPr>
                <a:xfrm>
                  <a:off x="1269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0" name="Figura">
                  <a:extLst>
                    <a:ext uri="{FF2B5EF4-FFF2-40B4-BE49-F238E27FC236}">
                      <a16:creationId xmlns:a16="http://schemas.microsoft.com/office/drawing/2014/main" id="{D977DA89-8039-A24C-BB43-9B85201EC998}"/>
                    </a:ext>
                  </a:extLst>
                </p:cNvPr>
                <p:cNvSpPr/>
                <p:nvPr/>
              </p:nvSpPr>
              <p:spPr>
                <a:xfrm>
                  <a:off x="114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1" name="Figura">
                  <a:extLst>
                    <a:ext uri="{FF2B5EF4-FFF2-40B4-BE49-F238E27FC236}">
                      <a16:creationId xmlns:a16="http://schemas.microsoft.com/office/drawing/2014/main" id="{E487129E-9B15-BC44-A57F-0F85D97EC1D1}"/>
                    </a:ext>
                  </a:extLst>
                </p:cNvPr>
                <p:cNvSpPr/>
                <p:nvPr/>
              </p:nvSpPr>
              <p:spPr>
                <a:xfrm>
                  <a:off x="888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2" name="Figura">
                  <a:extLst>
                    <a:ext uri="{FF2B5EF4-FFF2-40B4-BE49-F238E27FC236}">
                      <a16:creationId xmlns:a16="http://schemas.microsoft.com/office/drawing/2014/main" id="{29DE818F-FAB5-9E4D-99DA-A0418D6D9A20}"/>
                    </a:ext>
                  </a:extLst>
                </p:cNvPr>
                <p:cNvSpPr/>
                <p:nvPr/>
              </p:nvSpPr>
              <p:spPr>
                <a:xfrm>
                  <a:off x="1015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3" name="Figura">
                  <a:extLst>
                    <a:ext uri="{FF2B5EF4-FFF2-40B4-BE49-F238E27FC236}">
                      <a16:creationId xmlns:a16="http://schemas.microsoft.com/office/drawing/2014/main" id="{D2AC30A7-C823-484D-8185-BF30F112467C}"/>
                    </a:ext>
                  </a:extLst>
                </p:cNvPr>
                <p:cNvSpPr/>
                <p:nvPr/>
              </p:nvSpPr>
              <p:spPr>
                <a:xfrm>
                  <a:off x="76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4" name="Figura">
                  <a:extLst>
                    <a:ext uri="{FF2B5EF4-FFF2-40B4-BE49-F238E27FC236}">
                      <a16:creationId xmlns:a16="http://schemas.microsoft.com/office/drawing/2014/main" id="{74B847B6-82E0-064C-B9A3-CA6C5D9ABD5B}"/>
                    </a:ext>
                  </a:extLst>
                </p:cNvPr>
                <p:cNvSpPr/>
                <p:nvPr/>
              </p:nvSpPr>
              <p:spPr>
                <a:xfrm>
                  <a:off x="761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5" name="Figura">
                  <a:extLst>
                    <a:ext uri="{FF2B5EF4-FFF2-40B4-BE49-F238E27FC236}">
                      <a16:creationId xmlns:a16="http://schemas.microsoft.com/office/drawing/2014/main" id="{DE147F73-0B5F-7F4C-90BC-17DB2860466E}"/>
                    </a:ext>
                  </a:extLst>
                </p:cNvPr>
                <p:cNvSpPr/>
                <p:nvPr/>
              </p:nvSpPr>
              <p:spPr>
                <a:xfrm>
                  <a:off x="634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6" name="Figura">
                  <a:extLst>
                    <a:ext uri="{FF2B5EF4-FFF2-40B4-BE49-F238E27FC236}">
                      <a16:creationId xmlns:a16="http://schemas.microsoft.com/office/drawing/2014/main" id="{68CF6EC4-81BD-0546-A86B-14B3261FB845}"/>
                    </a:ext>
                  </a:extLst>
                </p:cNvPr>
                <p:cNvSpPr/>
                <p:nvPr/>
              </p:nvSpPr>
              <p:spPr>
                <a:xfrm>
                  <a:off x="507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7" name="Figura">
                  <a:extLst>
                    <a:ext uri="{FF2B5EF4-FFF2-40B4-BE49-F238E27FC236}">
                      <a16:creationId xmlns:a16="http://schemas.microsoft.com/office/drawing/2014/main" id="{3A1D4CDD-AF65-5740-AFB7-D9D6D41A83B4}"/>
                    </a:ext>
                  </a:extLst>
                </p:cNvPr>
                <p:cNvSpPr/>
                <p:nvPr/>
              </p:nvSpPr>
              <p:spPr>
                <a:xfrm>
                  <a:off x="38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8" name="Figura">
                  <a:extLst>
                    <a:ext uri="{FF2B5EF4-FFF2-40B4-BE49-F238E27FC236}">
                      <a16:creationId xmlns:a16="http://schemas.microsoft.com/office/drawing/2014/main" id="{8A658738-5EA6-5640-B809-C430352A3E2F}"/>
                    </a:ext>
                  </a:extLst>
                </p:cNvPr>
                <p:cNvSpPr/>
                <p:nvPr/>
              </p:nvSpPr>
              <p:spPr>
                <a:xfrm>
                  <a:off x="38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9" name="Figura">
                  <a:extLst>
                    <a:ext uri="{FF2B5EF4-FFF2-40B4-BE49-F238E27FC236}">
                      <a16:creationId xmlns:a16="http://schemas.microsoft.com/office/drawing/2014/main" id="{269832D0-0414-2243-9FC5-A7E804C94C73}"/>
                    </a:ext>
                  </a:extLst>
                </p:cNvPr>
                <p:cNvSpPr/>
                <p:nvPr/>
              </p:nvSpPr>
              <p:spPr>
                <a:xfrm>
                  <a:off x="253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0" name="Figura">
                  <a:extLst>
                    <a:ext uri="{FF2B5EF4-FFF2-40B4-BE49-F238E27FC236}">
                      <a16:creationId xmlns:a16="http://schemas.microsoft.com/office/drawing/2014/main" id="{E06C62AA-0EB0-DD45-A1E0-9ACEA932182A}"/>
                    </a:ext>
                  </a:extLst>
                </p:cNvPr>
                <p:cNvSpPr/>
                <p:nvPr/>
              </p:nvSpPr>
              <p:spPr>
                <a:xfrm>
                  <a:off x="-1" y="762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3792"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1" name="Figura">
                  <a:extLst>
                    <a:ext uri="{FF2B5EF4-FFF2-40B4-BE49-F238E27FC236}">
                      <a16:creationId xmlns:a16="http://schemas.microsoft.com/office/drawing/2014/main" id="{CA152FD6-AA2A-E64E-B9B8-C15DEC432C37}"/>
                    </a:ext>
                  </a:extLst>
                </p:cNvPr>
                <p:cNvSpPr/>
                <p:nvPr/>
              </p:nvSpPr>
              <p:spPr>
                <a:xfrm>
                  <a:off x="165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2" name="Figura">
                  <a:extLst>
                    <a:ext uri="{FF2B5EF4-FFF2-40B4-BE49-F238E27FC236}">
                      <a16:creationId xmlns:a16="http://schemas.microsoft.com/office/drawing/2014/main" id="{4FBDD754-BB3A-A442-9284-62D87D96CC57}"/>
                    </a:ext>
                  </a:extLst>
                </p:cNvPr>
                <p:cNvSpPr/>
                <p:nvPr/>
              </p:nvSpPr>
              <p:spPr>
                <a:xfrm>
                  <a:off x="165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3" name="Figura">
                  <a:extLst>
                    <a:ext uri="{FF2B5EF4-FFF2-40B4-BE49-F238E27FC236}">
                      <a16:creationId xmlns:a16="http://schemas.microsoft.com/office/drawing/2014/main" id="{8F38DACC-8417-5F4F-B82F-E20351D93D8A}"/>
                    </a:ext>
                  </a:extLst>
                </p:cNvPr>
                <p:cNvSpPr/>
                <p:nvPr/>
              </p:nvSpPr>
              <p:spPr>
                <a:xfrm>
                  <a:off x="1904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4" name="Figura">
                  <a:extLst>
                    <a:ext uri="{FF2B5EF4-FFF2-40B4-BE49-F238E27FC236}">
                      <a16:creationId xmlns:a16="http://schemas.microsoft.com/office/drawing/2014/main" id="{40432B4D-B3F5-4344-A183-C2EA29A4E68F}"/>
                    </a:ext>
                  </a:extLst>
                </p:cNvPr>
                <p:cNvSpPr/>
                <p:nvPr/>
              </p:nvSpPr>
              <p:spPr>
                <a:xfrm>
                  <a:off x="2285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5" name="Figura">
                  <a:extLst>
                    <a:ext uri="{FF2B5EF4-FFF2-40B4-BE49-F238E27FC236}">
                      <a16:creationId xmlns:a16="http://schemas.microsoft.com/office/drawing/2014/main" id="{AA6CE5AE-FA10-5B40-BC0E-4958931568CA}"/>
                    </a:ext>
                  </a:extLst>
                </p:cNvPr>
                <p:cNvSpPr/>
                <p:nvPr/>
              </p:nvSpPr>
              <p:spPr>
                <a:xfrm>
                  <a:off x="2031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6" name="Figura">
                  <a:extLst>
                    <a:ext uri="{FF2B5EF4-FFF2-40B4-BE49-F238E27FC236}">
                      <a16:creationId xmlns:a16="http://schemas.microsoft.com/office/drawing/2014/main" id="{4295B28A-CA07-C740-A657-BCD8502955D6}"/>
                    </a:ext>
                  </a:extLst>
                </p:cNvPr>
                <p:cNvSpPr/>
                <p:nvPr/>
              </p:nvSpPr>
              <p:spPr>
                <a:xfrm>
                  <a:off x="2539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7" name="Figura">
                  <a:extLst>
                    <a:ext uri="{FF2B5EF4-FFF2-40B4-BE49-F238E27FC236}">
                      <a16:creationId xmlns:a16="http://schemas.microsoft.com/office/drawing/2014/main" id="{90F79AD1-CB9F-7249-8E7A-37339B5F70B0}"/>
                    </a:ext>
                  </a:extLst>
                </p:cNvPr>
                <p:cNvSpPr/>
                <p:nvPr/>
              </p:nvSpPr>
              <p:spPr>
                <a:xfrm>
                  <a:off x="2285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8" name="Figura">
                  <a:extLst>
                    <a:ext uri="{FF2B5EF4-FFF2-40B4-BE49-F238E27FC236}">
                      <a16:creationId xmlns:a16="http://schemas.microsoft.com/office/drawing/2014/main" id="{726E3839-D757-584B-8F05-5E98E71760DC}"/>
                    </a:ext>
                  </a:extLst>
                </p:cNvPr>
                <p:cNvSpPr/>
                <p:nvPr/>
              </p:nvSpPr>
              <p:spPr>
                <a:xfrm>
                  <a:off x="2539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9" name="Figura">
                  <a:extLst>
                    <a:ext uri="{FF2B5EF4-FFF2-40B4-BE49-F238E27FC236}">
                      <a16:creationId xmlns:a16="http://schemas.microsoft.com/office/drawing/2014/main" id="{CF9C67B1-B377-644A-8F45-FB15AAED43A9}"/>
                    </a:ext>
                  </a:extLst>
                </p:cNvPr>
                <p:cNvSpPr/>
                <p:nvPr/>
              </p:nvSpPr>
              <p:spPr>
                <a:xfrm>
                  <a:off x="2666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0" name="Figura">
                  <a:extLst>
                    <a:ext uri="{FF2B5EF4-FFF2-40B4-BE49-F238E27FC236}">
                      <a16:creationId xmlns:a16="http://schemas.microsoft.com/office/drawing/2014/main" id="{BDB5CAE0-7E03-1048-A3C4-D7756E3D550B}"/>
                    </a:ext>
                  </a:extLst>
                </p:cNvPr>
                <p:cNvSpPr/>
                <p:nvPr/>
              </p:nvSpPr>
              <p:spPr>
                <a:xfrm>
                  <a:off x="2666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1" name="Figura">
                  <a:extLst>
                    <a:ext uri="{FF2B5EF4-FFF2-40B4-BE49-F238E27FC236}">
                      <a16:creationId xmlns:a16="http://schemas.microsoft.com/office/drawing/2014/main" id="{20306BAD-B06C-8445-9539-0A10F3DE9986}"/>
                    </a:ext>
                  </a:extLst>
                </p:cNvPr>
                <p:cNvSpPr/>
                <p:nvPr/>
              </p:nvSpPr>
              <p:spPr>
                <a:xfrm>
                  <a:off x="241299" y="508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2" name="Figura">
                  <a:extLst>
                    <a:ext uri="{FF2B5EF4-FFF2-40B4-BE49-F238E27FC236}">
                      <a16:creationId xmlns:a16="http://schemas.microsoft.com/office/drawing/2014/main" id="{6AACE41A-CF8A-A146-BE5E-50412CC35EC4}"/>
                    </a:ext>
                  </a:extLst>
                </p:cNvPr>
                <p:cNvSpPr/>
                <p:nvPr/>
              </p:nvSpPr>
              <p:spPr>
                <a:xfrm>
                  <a:off x="253999"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3" name="Figura">
                  <a:extLst>
                    <a:ext uri="{FF2B5EF4-FFF2-40B4-BE49-F238E27FC236}">
                      <a16:creationId xmlns:a16="http://schemas.microsoft.com/office/drawing/2014/main" id="{794DE23F-6BDC-1641-9A6F-E666C7C8A375}"/>
                    </a:ext>
                  </a:extLst>
                </p:cNvPr>
                <p:cNvSpPr/>
                <p:nvPr/>
              </p:nvSpPr>
              <p:spPr>
                <a:xfrm>
                  <a:off x="2793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4" name="Figura">
                  <a:extLst>
                    <a:ext uri="{FF2B5EF4-FFF2-40B4-BE49-F238E27FC236}">
                      <a16:creationId xmlns:a16="http://schemas.microsoft.com/office/drawing/2014/main" id="{8BC8AF9B-18E5-9B4A-9135-6B56A8C9ED6D}"/>
                    </a:ext>
                  </a:extLst>
                </p:cNvPr>
                <p:cNvSpPr/>
                <p:nvPr/>
              </p:nvSpPr>
              <p:spPr>
                <a:xfrm>
                  <a:off x="2539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5" name="Figura">
                  <a:extLst>
                    <a:ext uri="{FF2B5EF4-FFF2-40B4-BE49-F238E27FC236}">
                      <a16:creationId xmlns:a16="http://schemas.microsoft.com/office/drawing/2014/main" id="{7152232D-E7A7-9441-8C8B-918CF9F4E5A8}"/>
                    </a:ext>
                  </a:extLst>
                </p:cNvPr>
                <p:cNvSpPr/>
                <p:nvPr/>
              </p:nvSpPr>
              <p:spPr>
                <a:xfrm>
                  <a:off x="2793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6" name="Figura">
                  <a:extLst>
                    <a:ext uri="{FF2B5EF4-FFF2-40B4-BE49-F238E27FC236}">
                      <a16:creationId xmlns:a16="http://schemas.microsoft.com/office/drawing/2014/main" id="{EBDEC684-319A-124B-A39D-A353DEA90998}"/>
                    </a:ext>
                  </a:extLst>
                </p:cNvPr>
                <p:cNvSpPr/>
                <p:nvPr/>
              </p:nvSpPr>
              <p:spPr>
                <a:xfrm>
                  <a:off x="2285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7" name="Figura">
                  <a:extLst>
                    <a:ext uri="{FF2B5EF4-FFF2-40B4-BE49-F238E27FC236}">
                      <a16:creationId xmlns:a16="http://schemas.microsoft.com/office/drawing/2014/main" id="{4215A1CD-8AA8-ED42-B0FF-4C17B20A33F7}"/>
                    </a:ext>
                  </a:extLst>
                </p:cNvPr>
                <p:cNvSpPr/>
                <p:nvPr/>
              </p:nvSpPr>
              <p:spPr>
                <a:xfrm>
                  <a:off x="241299" y="190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8" name="Figura">
                  <a:extLst>
                    <a:ext uri="{FF2B5EF4-FFF2-40B4-BE49-F238E27FC236}">
                      <a16:creationId xmlns:a16="http://schemas.microsoft.com/office/drawing/2014/main" id="{9316E7DD-E700-4F4D-9F29-0ADAA7FEF174}"/>
                    </a:ext>
                  </a:extLst>
                </p:cNvPr>
                <p:cNvSpPr/>
                <p:nvPr/>
              </p:nvSpPr>
              <p:spPr>
                <a:xfrm>
                  <a:off x="203199" y="2286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374" name="Figura">
                <a:extLst>
                  <a:ext uri="{FF2B5EF4-FFF2-40B4-BE49-F238E27FC236}">
                    <a16:creationId xmlns:a16="http://schemas.microsoft.com/office/drawing/2014/main" id="{0612AD02-A05A-594D-AD95-FBA8DB377363}"/>
                  </a:ext>
                </a:extLst>
              </p:cNvPr>
              <p:cNvSpPr/>
              <p:nvPr/>
            </p:nvSpPr>
            <p:spPr>
              <a:xfrm>
                <a:off x="774699" y="1016000"/>
                <a:ext cx="531278" cy="416919"/>
              </a:xfrm>
              <a:custGeom>
                <a:avLst/>
                <a:gdLst/>
                <a:ahLst/>
                <a:cxnLst>
                  <a:cxn ang="0">
                    <a:pos x="wd2" y="hd2"/>
                  </a:cxn>
                  <a:cxn ang="5400000">
                    <a:pos x="wd2" y="hd2"/>
                  </a:cxn>
                  <a:cxn ang="10800000">
                    <a:pos x="wd2" y="hd2"/>
                  </a:cxn>
                  <a:cxn ang="16200000">
                    <a:pos x="wd2" y="hd2"/>
                  </a:cxn>
                </a:cxnLst>
                <a:rect l="0" t="0" r="r" b="b"/>
                <a:pathLst>
                  <a:path w="21112" h="21167" extrusionOk="0">
                    <a:moveTo>
                      <a:pt x="21045" y="212"/>
                    </a:moveTo>
                    <a:cubicBezTo>
                      <a:pt x="20439" y="-433"/>
                      <a:pt x="3179" y="405"/>
                      <a:pt x="2372" y="2597"/>
                    </a:cubicBezTo>
                    <a:cubicBezTo>
                      <a:pt x="908" y="6788"/>
                      <a:pt x="151" y="10077"/>
                      <a:pt x="0" y="12591"/>
                    </a:cubicBezTo>
                    <a:cubicBezTo>
                      <a:pt x="1716" y="8271"/>
                      <a:pt x="4996" y="5048"/>
                      <a:pt x="7873" y="5177"/>
                    </a:cubicBezTo>
                    <a:cubicBezTo>
                      <a:pt x="11204" y="5306"/>
                      <a:pt x="12768" y="9690"/>
                      <a:pt x="11355" y="15042"/>
                    </a:cubicBezTo>
                    <a:cubicBezTo>
                      <a:pt x="10750" y="17363"/>
                      <a:pt x="9639" y="19491"/>
                      <a:pt x="8327" y="21167"/>
                    </a:cubicBezTo>
                    <a:cubicBezTo>
                      <a:pt x="18824" y="19426"/>
                      <a:pt x="21600" y="792"/>
                      <a:pt x="21045" y="212"/>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5" name="Figura">
                <a:extLst>
                  <a:ext uri="{FF2B5EF4-FFF2-40B4-BE49-F238E27FC236}">
                    <a16:creationId xmlns:a16="http://schemas.microsoft.com/office/drawing/2014/main" id="{98C7FACF-A89E-1144-9A3E-B705BC28EBC5}"/>
                  </a:ext>
                </a:extLst>
              </p:cNvPr>
              <p:cNvSpPr/>
              <p:nvPr/>
            </p:nvSpPr>
            <p:spPr>
              <a:xfrm>
                <a:off x="774700" y="1054099"/>
                <a:ext cx="445303" cy="372246"/>
              </a:xfrm>
              <a:custGeom>
                <a:avLst/>
                <a:gdLst/>
                <a:ahLst/>
                <a:cxnLst>
                  <a:cxn ang="0">
                    <a:pos x="wd2" y="hd2"/>
                  </a:cxn>
                  <a:cxn ang="5400000">
                    <a:pos x="wd2" y="hd2"/>
                  </a:cxn>
                  <a:cxn ang="10800000">
                    <a:pos x="wd2" y="hd2"/>
                  </a:cxn>
                  <a:cxn ang="16200000">
                    <a:pos x="wd2" y="hd2"/>
                  </a:cxn>
                </a:cxnLst>
                <a:rect l="0" t="0" r="r" b="b"/>
                <a:pathLst>
                  <a:path w="17905" h="21389" extrusionOk="0">
                    <a:moveTo>
                      <a:pt x="6671" y="21016"/>
                    </a:moveTo>
                    <a:cubicBezTo>
                      <a:pt x="3352" y="20870"/>
                      <a:pt x="-3491" y="19411"/>
                      <a:pt x="2637" y="0"/>
                    </a:cubicBezTo>
                    <a:cubicBezTo>
                      <a:pt x="2586" y="73"/>
                      <a:pt x="2535" y="146"/>
                      <a:pt x="2484" y="219"/>
                    </a:cubicBezTo>
                    <a:cubicBezTo>
                      <a:pt x="-3695" y="19776"/>
                      <a:pt x="3199" y="21235"/>
                      <a:pt x="6518" y="21381"/>
                    </a:cubicBezTo>
                    <a:cubicBezTo>
                      <a:pt x="11931" y="21600"/>
                      <a:pt x="15607" y="17149"/>
                      <a:pt x="17905" y="11968"/>
                    </a:cubicBezTo>
                    <a:cubicBezTo>
                      <a:pt x="15556" y="17003"/>
                      <a:pt x="11982" y="21235"/>
                      <a:pt x="6671" y="21016"/>
                    </a:cubicBezTo>
                    <a:close/>
                  </a:path>
                </a:pathLst>
              </a:custGeom>
              <a:solidFill>
                <a:srgbClr val="D7E1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6" name="Figura">
                <a:extLst>
                  <a:ext uri="{FF2B5EF4-FFF2-40B4-BE49-F238E27FC236}">
                    <a16:creationId xmlns:a16="http://schemas.microsoft.com/office/drawing/2014/main" id="{1FFF9D41-DD3A-7A49-899E-999509724EA0}"/>
                  </a:ext>
                </a:extLst>
              </p:cNvPr>
              <p:cNvSpPr/>
              <p:nvPr/>
            </p:nvSpPr>
            <p:spPr>
              <a:xfrm>
                <a:off x="787399" y="1066800"/>
                <a:ext cx="400419" cy="193295"/>
              </a:xfrm>
              <a:custGeom>
                <a:avLst/>
                <a:gdLst/>
                <a:ahLst/>
                <a:cxnLst>
                  <a:cxn ang="0">
                    <a:pos x="wd2" y="hd2"/>
                  </a:cxn>
                  <a:cxn ang="5400000">
                    <a:pos x="wd2" y="hd2"/>
                  </a:cxn>
                  <a:cxn ang="10800000">
                    <a:pos x="wd2" y="hd2"/>
                  </a:cxn>
                  <a:cxn ang="16200000">
                    <a:pos x="wd2" y="hd2"/>
                  </a:cxn>
                </a:cxnLst>
                <a:rect l="0" t="0" r="r" b="b"/>
                <a:pathLst>
                  <a:path w="19023" h="20169" extrusionOk="0">
                    <a:moveTo>
                      <a:pt x="1345" y="3313"/>
                    </a:moveTo>
                    <a:cubicBezTo>
                      <a:pt x="1345" y="3313"/>
                      <a:pt x="-2577" y="16564"/>
                      <a:pt x="2974" y="19877"/>
                    </a:cubicBezTo>
                    <a:cubicBezTo>
                      <a:pt x="5930" y="21600"/>
                      <a:pt x="10516" y="15372"/>
                      <a:pt x="14015" y="9541"/>
                    </a:cubicBezTo>
                    <a:cubicBezTo>
                      <a:pt x="16851" y="4638"/>
                      <a:pt x="19023" y="0"/>
                      <a:pt x="19023" y="0"/>
                    </a:cubicBezTo>
                    <a:lnTo>
                      <a:pt x="1345" y="3313"/>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7" name="Figura">
                <a:extLst>
                  <a:ext uri="{FF2B5EF4-FFF2-40B4-BE49-F238E27FC236}">
                    <a16:creationId xmlns:a16="http://schemas.microsoft.com/office/drawing/2014/main" id="{FF0A28A0-3BAC-744E-B1F9-E705DA8BA1CA}"/>
                  </a:ext>
                </a:extLst>
              </p:cNvPr>
              <p:cNvSpPr/>
              <p:nvPr/>
            </p:nvSpPr>
            <p:spPr>
              <a:xfrm>
                <a:off x="800099" y="1054099"/>
                <a:ext cx="399149" cy="193388"/>
              </a:xfrm>
              <a:custGeom>
                <a:avLst/>
                <a:gdLst/>
                <a:ahLst/>
                <a:cxnLst>
                  <a:cxn ang="0">
                    <a:pos x="wd2" y="hd2"/>
                  </a:cxn>
                  <a:cxn ang="5400000">
                    <a:pos x="wd2" y="hd2"/>
                  </a:cxn>
                  <a:cxn ang="10800000">
                    <a:pos x="wd2" y="hd2"/>
                  </a:cxn>
                  <a:cxn ang="16200000">
                    <a:pos x="wd2" y="hd2"/>
                  </a:cxn>
                </a:cxnLst>
                <a:rect l="0" t="0" r="r" b="b"/>
                <a:pathLst>
                  <a:path w="19016" h="18903" extrusionOk="0">
                    <a:moveTo>
                      <a:pt x="1349" y="3103"/>
                    </a:moveTo>
                    <a:cubicBezTo>
                      <a:pt x="1349" y="3103"/>
                      <a:pt x="-2584" y="15517"/>
                      <a:pt x="2982" y="18621"/>
                    </a:cubicBezTo>
                    <a:cubicBezTo>
                      <a:pt x="8367" y="21600"/>
                      <a:pt x="19016" y="0"/>
                      <a:pt x="19016" y="0"/>
                    </a:cubicBezTo>
                    <a:lnTo>
                      <a:pt x="1349" y="3103"/>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8" name="Figura">
                <a:extLst>
                  <a:ext uri="{FF2B5EF4-FFF2-40B4-BE49-F238E27FC236}">
                    <a16:creationId xmlns:a16="http://schemas.microsoft.com/office/drawing/2014/main" id="{D14BCE80-84DD-B54A-8B7B-48B2BC60B07B}"/>
                  </a:ext>
                </a:extLst>
              </p:cNvPr>
              <p:cNvSpPr/>
              <p:nvPr/>
            </p:nvSpPr>
            <p:spPr>
              <a:xfrm>
                <a:off x="800100" y="914399"/>
                <a:ext cx="458092" cy="288933"/>
              </a:xfrm>
              <a:custGeom>
                <a:avLst/>
                <a:gdLst/>
                <a:ahLst/>
                <a:cxnLst>
                  <a:cxn ang="0">
                    <a:pos x="wd2" y="hd2"/>
                  </a:cxn>
                  <a:cxn ang="5400000">
                    <a:pos x="wd2" y="hd2"/>
                  </a:cxn>
                  <a:cxn ang="10800000">
                    <a:pos x="wd2" y="hd2"/>
                  </a:cxn>
                  <a:cxn ang="16200000">
                    <a:pos x="wd2" y="hd2"/>
                  </a:cxn>
                </a:cxnLst>
                <a:rect l="0" t="0" r="r" b="b"/>
                <a:pathLst>
                  <a:path w="20557" h="19976" extrusionOk="0">
                    <a:moveTo>
                      <a:pt x="20557" y="5268"/>
                    </a:moveTo>
                    <a:lnTo>
                      <a:pt x="12236" y="0"/>
                    </a:lnTo>
                    <a:lnTo>
                      <a:pt x="1522" y="7815"/>
                    </a:lnTo>
                    <a:cubicBezTo>
                      <a:pt x="-359" y="13873"/>
                      <a:pt x="-1043" y="18615"/>
                      <a:pt x="2718" y="19844"/>
                    </a:cubicBezTo>
                    <a:cubicBezTo>
                      <a:pt x="7905" y="21600"/>
                      <a:pt x="20557" y="5268"/>
                      <a:pt x="20557" y="5268"/>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9" name="Figura">
                <a:extLst>
                  <a:ext uri="{FF2B5EF4-FFF2-40B4-BE49-F238E27FC236}">
                    <a16:creationId xmlns:a16="http://schemas.microsoft.com/office/drawing/2014/main" id="{7E098E09-9D36-E544-A07A-7887170CDC28}"/>
                  </a:ext>
                </a:extLst>
              </p:cNvPr>
              <p:cNvSpPr/>
              <p:nvPr/>
            </p:nvSpPr>
            <p:spPr>
              <a:xfrm>
                <a:off x="838200" y="914399"/>
                <a:ext cx="419005" cy="214631"/>
              </a:xfrm>
              <a:custGeom>
                <a:avLst/>
                <a:gdLst/>
                <a:ahLst/>
                <a:cxnLst>
                  <a:cxn ang="0">
                    <a:pos x="wd2" y="hd2"/>
                  </a:cxn>
                  <a:cxn ang="5400000">
                    <a:pos x="wd2" y="hd2"/>
                  </a:cxn>
                  <a:cxn ang="10800000">
                    <a:pos x="wd2" y="hd2"/>
                  </a:cxn>
                  <a:cxn ang="16200000">
                    <a:pos x="wd2" y="hd2"/>
                  </a:cxn>
                </a:cxnLst>
                <a:rect l="0" t="0" r="r" b="b"/>
                <a:pathLst>
                  <a:path w="18180" h="20057" extrusionOk="0">
                    <a:moveTo>
                      <a:pt x="9804" y="20057"/>
                    </a:moveTo>
                    <a:cubicBezTo>
                      <a:pt x="14158" y="14360"/>
                      <a:pt x="18180" y="7121"/>
                      <a:pt x="18180" y="7121"/>
                    </a:cubicBezTo>
                    <a:lnTo>
                      <a:pt x="10135" y="0"/>
                    </a:lnTo>
                    <a:cubicBezTo>
                      <a:pt x="10135" y="0"/>
                      <a:pt x="-3420" y="9613"/>
                      <a:pt x="823" y="18040"/>
                    </a:cubicBezTo>
                    <a:cubicBezTo>
                      <a:pt x="2586" y="21600"/>
                      <a:pt x="12560" y="11868"/>
                      <a:pt x="9804" y="20057"/>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0" name="Figura">
                <a:extLst>
                  <a:ext uri="{FF2B5EF4-FFF2-40B4-BE49-F238E27FC236}">
                    <a16:creationId xmlns:a16="http://schemas.microsoft.com/office/drawing/2014/main" id="{C16B28E6-CCF7-0D43-B1C1-DFCD92F9C9FF}"/>
                  </a:ext>
                </a:extLst>
              </p:cNvPr>
              <p:cNvSpPr/>
              <p:nvPr/>
            </p:nvSpPr>
            <p:spPr>
              <a:xfrm>
                <a:off x="838199" y="914399"/>
                <a:ext cx="475272" cy="430531"/>
              </a:xfrm>
              <a:custGeom>
                <a:avLst/>
                <a:gdLst/>
                <a:ahLst/>
                <a:cxnLst>
                  <a:cxn ang="0">
                    <a:pos x="wd2" y="hd2"/>
                  </a:cxn>
                  <a:cxn ang="5400000">
                    <a:pos x="wd2" y="hd2"/>
                  </a:cxn>
                  <a:cxn ang="10800000">
                    <a:pos x="wd2" y="hd2"/>
                  </a:cxn>
                  <a:cxn ang="16200000">
                    <a:pos x="wd2" y="hd2"/>
                  </a:cxn>
                </a:cxnLst>
                <a:rect l="0" t="0" r="r" b="b"/>
                <a:pathLst>
                  <a:path w="18886" h="21600" extrusionOk="0">
                    <a:moveTo>
                      <a:pt x="14646" y="21600"/>
                    </a:moveTo>
                    <a:cubicBezTo>
                      <a:pt x="13687" y="19816"/>
                      <a:pt x="18936" y="5480"/>
                      <a:pt x="18886" y="5480"/>
                    </a:cubicBezTo>
                    <a:cubicBezTo>
                      <a:pt x="18835" y="5416"/>
                      <a:pt x="18734" y="5416"/>
                      <a:pt x="18583" y="5416"/>
                    </a:cubicBezTo>
                    <a:cubicBezTo>
                      <a:pt x="18583" y="5416"/>
                      <a:pt x="18583" y="5352"/>
                      <a:pt x="18583" y="5352"/>
                    </a:cubicBezTo>
                    <a:cubicBezTo>
                      <a:pt x="18583" y="5352"/>
                      <a:pt x="18583" y="5288"/>
                      <a:pt x="18583" y="5288"/>
                    </a:cubicBezTo>
                    <a:cubicBezTo>
                      <a:pt x="18583" y="5225"/>
                      <a:pt x="18532" y="5225"/>
                      <a:pt x="18532" y="5161"/>
                    </a:cubicBezTo>
                    <a:cubicBezTo>
                      <a:pt x="18381" y="5034"/>
                      <a:pt x="17372" y="4970"/>
                      <a:pt x="15908" y="4970"/>
                    </a:cubicBezTo>
                    <a:cubicBezTo>
                      <a:pt x="16059" y="4779"/>
                      <a:pt x="16211" y="4651"/>
                      <a:pt x="16362" y="4524"/>
                    </a:cubicBezTo>
                    <a:cubicBezTo>
                      <a:pt x="16362" y="4524"/>
                      <a:pt x="16362" y="4524"/>
                      <a:pt x="16362" y="4524"/>
                    </a:cubicBezTo>
                    <a:cubicBezTo>
                      <a:pt x="16463" y="4396"/>
                      <a:pt x="16564" y="4333"/>
                      <a:pt x="16615" y="4269"/>
                    </a:cubicBezTo>
                    <a:cubicBezTo>
                      <a:pt x="16615" y="4269"/>
                      <a:pt x="16615" y="4269"/>
                      <a:pt x="16615" y="4269"/>
                    </a:cubicBezTo>
                    <a:cubicBezTo>
                      <a:pt x="16665" y="4205"/>
                      <a:pt x="16715" y="4142"/>
                      <a:pt x="16766" y="4078"/>
                    </a:cubicBezTo>
                    <a:cubicBezTo>
                      <a:pt x="16766" y="4078"/>
                      <a:pt x="16766" y="4078"/>
                      <a:pt x="16816" y="4014"/>
                    </a:cubicBezTo>
                    <a:cubicBezTo>
                      <a:pt x="16867" y="3950"/>
                      <a:pt x="16867" y="3950"/>
                      <a:pt x="16917" y="3887"/>
                    </a:cubicBezTo>
                    <a:cubicBezTo>
                      <a:pt x="16917" y="3887"/>
                      <a:pt x="16917" y="3887"/>
                      <a:pt x="16917" y="3887"/>
                    </a:cubicBezTo>
                    <a:cubicBezTo>
                      <a:pt x="16917" y="3887"/>
                      <a:pt x="16968" y="3823"/>
                      <a:pt x="16968" y="3823"/>
                    </a:cubicBezTo>
                    <a:lnTo>
                      <a:pt x="9600" y="0"/>
                    </a:lnTo>
                    <a:lnTo>
                      <a:pt x="3089" y="3887"/>
                    </a:lnTo>
                    <a:cubicBezTo>
                      <a:pt x="2433" y="3250"/>
                      <a:pt x="970" y="4142"/>
                      <a:pt x="667" y="5225"/>
                    </a:cubicBezTo>
                    <a:cubicBezTo>
                      <a:pt x="-2664" y="19242"/>
                      <a:pt x="7177" y="21218"/>
                      <a:pt x="14646"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1" name="Figura">
                <a:extLst>
                  <a:ext uri="{FF2B5EF4-FFF2-40B4-BE49-F238E27FC236}">
                    <a16:creationId xmlns:a16="http://schemas.microsoft.com/office/drawing/2014/main" id="{493129FF-E404-A844-8C39-C711740DCCDE}"/>
                  </a:ext>
                </a:extLst>
              </p:cNvPr>
              <p:cNvSpPr/>
              <p:nvPr/>
            </p:nvSpPr>
            <p:spPr>
              <a:xfrm>
                <a:off x="1257299" y="1181099"/>
                <a:ext cx="411502" cy="383543"/>
              </a:xfrm>
              <a:custGeom>
                <a:avLst/>
                <a:gdLst/>
                <a:ahLst/>
                <a:cxnLst>
                  <a:cxn ang="0">
                    <a:pos x="wd2" y="hd2"/>
                  </a:cxn>
                  <a:cxn ang="5400000">
                    <a:pos x="wd2" y="hd2"/>
                  </a:cxn>
                  <a:cxn ang="10800000">
                    <a:pos x="wd2" y="hd2"/>
                  </a:cxn>
                  <a:cxn ang="16200000">
                    <a:pos x="wd2" y="hd2"/>
                  </a:cxn>
                </a:cxnLst>
                <a:rect l="0" t="0" r="r" b="b"/>
                <a:pathLst>
                  <a:path w="21535" h="21458" extrusionOk="0">
                    <a:moveTo>
                      <a:pt x="14821" y="0"/>
                    </a:moveTo>
                    <a:lnTo>
                      <a:pt x="0" y="13642"/>
                    </a:lnTo>
                    <a:lnTo>
                      <a:pt x="3589" y="21458"/>
                    </a:lnTo>
                    <a:cubicBezTo>
                      <a:pt x="3589" y="21458"/>
                      <a:pt x="17479" y="21600"/>
                      <a:pt x="21534" y="11368"/>
                    </a:cubicBezTo>
                    <a:cubicBezTo>
                      <a:pt x="21600" y="11439"/>
                      <a:pt x="18543" y="1989"/>
                      <a:pt x="14821" y="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2" name="Figura">
                <a:extLst>
                  <a:ext uri="{FF2B5EF4-FFF2-40B4-BE49-F238E27FC236}">
                    <a16:creationId xmlns:a16="http://schemas.microsoft.com/office/drawing/2014/main" id="{4EFC5A30-465C-0446-B244-181744F577EC}"/>
                  </a:ext>
                </a:extLst>
              </p:cNvPr>
              <p:cNvSpPr/>
              <p:nvPr/>
            </p:nvSpPr>
            <p:spPr>
              <a:xfrm>
                <a:off x="1257300" y="1181099"/>
                <a:ext cx="411481" cy="349251"/>
              </a:xfrm>
              <a:custGeom>
                <a:avLst/>
                <a:gdLst/>
                <a:ahLst/>
                <a:cxnLst>
                  <a:cxn ang="0">
                    <a:pos x="wd2" y="hd2"/>
                  </a:cxn>
                  <a:cxn ang="5400000">
                    <a:pos x="wd2" y="hd2"/>
                  </a:cxn>
                  <a:cxn ang="10800000">
                    <a:pos x="wd2" y="hd2"/>
                  </a:cxn>
                  <a:cxn ang="16200000">
                    <a:pos x="wd2" y="hd2"/>
                  </a:cxn>
                </a:cxnLst>
                <a:rect l="0" t="0" r="r" b="b"/>
                <a:pathLst>
                  <a:path w="21600" h="21600" extrusionOk="0">
                    <a:moveTo>
                      <a:pt x="9733" y="19165"/>
                    </a:moveTo>
                    <a:cubicBezTo>
                      <a:pt x="12533" y="18694"/>
                      <a:pt x="15200" y="18694"/>
                      <a:pt x="17133" y="19087"/>
                    </a:cubicBezTo>
                    <a:cubicBezTo>
                      <a:pt x="19000" y="17516"/>
                      <a:pt x="20600" y="15395"/>
                      <a:pt x="21600" y="12646"/>
                    </a:cubicBezTo>
                    <a:cubicBezTo>
                      <a:pt x="21600" y="12646"/>
                      <a:pt x="18533" y="2199"/>
                      <a:pt x="14867" y="0"/>
                    </a:cubicBezTo>
                    <a:lnTo>
                      <a:pt x="0" y="15081"/>
                    </a:lnTo>
                    <a:lnTo>
                      <a:pt x="2733" y="21600"/>
                    </a:lnTo>
                    <a:cubicBezTo>
                      <a:pt x="4400" y="20579"/>
                      <a:pt x="6933" y="19636"/>
                      <a:pt x="9733" y="19165"/>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383" name="Grupo">
                <a:extLst>
                  <a:ext uri="{FF2B5EF4-FFF2-40B4-BE49-F238E27FC236}">
                    <a16:creationId xmlns:a16="http://schemas.microsoft.com/office/drawing/2014/main" id="{1C28B483-B896-FB43-BCB7-42C7053A4D02}"/>
                  </a:ext>
                </a:extLst>
              </p:cNvPr>
              <p:cNvGrpSpPr/>
              <p:nvPr/>
            </p:nvGrpSpPr>
            <p:grpSpPr>
              <a:xfrm>
                <a:off x="1308099" y="1460500"/>
                <a:ext cx="260351" cy="81604"/>
                <a:chOff x="0" y="0"/>
                <a:chExt cx="260350" cy="81603"/>
              </a:xfrm>
            </p:grpSpPr>
            <p:sp>
              <p:nvSpPr>
                <p:cNvPr id="487" name="Figura">
                  <a:extLst>
                    <a:ext uri="{FF2B5EF4-FFF2-40B4-BE49-F238E27FC236}">
                      <a16:creationId xmlns:a16="http://schemas.microsoft.com/office/drawing/2014/main" id="{93EE6B30-A8E7-1B44-8521-08F84F6A712E}"/>
                    </a:ext>
                  </a:extLst>
                </p:cNvPr>
                <p:cNvSpPr/>
                <p:nvPr/>
              </p:nvSpPr>
              <p:spPr>
                <a:xfrm>
                  <a:off x="-1"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8" name="Figura">
                  <a:extLst>
                    <a:ext uri="{FF2B5EF4-FFF2-40B4-BE49-F238E27FC236}">
                      <a16:creationId xmlns:a16="http://schemas.microsoft.com/office/drawing/2014/main" id="{DE8BC50E-37DE-4548-84ED-ACB5FDF3D3EC}"/>
                    </a:ext>
                  </a:extLst>
                </p:cNvPr>
                <p:cNvSpPr/>
                <p:nvPr/>
              </p:nvSpPr>
              <p:spPr>
                <a:xfrm>
                  <a:off x="12699" y="50799"/>
                  <a:ext cx="19615" cy="30805"/>
                </a:xfrm>
                <a:custGeom>
                  <a:avLst/>
                  <a:gdLst/>
                  <a:ahLst/>
                  <a:cxnLst>
                    <a:cxn ang="0">
                      <a:pos x="wd2" y="hd2"/>
                    </a:cxn>
                    <a:cxn ang="5400000">
                      <a:pos x="wd2" y="hd2"/>
                    </a:cxn>
                    <a:cxn ang="10800000">
                      <a:pos x="wd2" y="hd2"/>
                    </a:cxn>
                    <a:cxn ang="16200000">
                      <a:pos x="wd2" y="hd2"/>
                    </a:cxn>
                  </a:cxnLst>
                  <a:rect l="0" t="0" r="r" b="b"/>
                  <a:pathLst>
                    <a:path w="19623"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8035"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9" name="Figura">
                  <a:extLst>
                    <a:ext uri="{FF2B5EF4-FFF2-40B4-BE49-F238E27FC236}">
                      <a16:creationId xmlns:a16="http://schemas.microsoft.com/office/drawing/2014/main" id="{7735171D-5F3C-4B41-8701-717BFD837A15}"/>
                    </a:ext>
                  </a:extLst>
                </p:cNvPr>
                <p:cNvSpPr/>
                <p:nvPr/>
              </p:nvSpPr>
              <p:spPr>
                <a:xfrm>
                  <a:off x="253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0" name="Figura">
                  <a:extLst>
                    <a:ext uri="{FF2B5EF4-FFF2-40B4-BE49-F238E27FC236}">
                      <a16:creationId xmlns:a16="http://schemas.microsoft.com/office/drawing/2014/main" id="{C1C94954-8C0C-634A-BA53-AE9047318FAA}"/>
                    </a:ext>
                  </a:extLst>
                </p:cNvPr>
                <p:cNvSpPr/>
                <p:nvPr/>
              </p:nvSpPr>
              <p:spPr>
                <a:xfrm>
                  <a:off x="38099"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1" name="Figura">
                  <a:extLst>
                    <a:ext uri="{FF2B5EF4-FFF2-40B4-BE49-F238E27FC236}">
                      <a16:creationId xmlns:a16="http://schemas.microsoft.com/office/drawing/2014/main" id="{4EE3798C-ECF3-F141-AE53-BA4A4CA6D202}"/>
                    </a:ext>
                  </a:extLst>
                </p:cNvPr>
                <p:cNvSpPr/>
                <p:nvPr/>
              </p:nvSpPr>
              <p:spPr>
                <a:xfrm>
                  <a:off x="507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2" name="Figura">
                  <a:extLst>
                    <a:ext uri="{FF2B5EF4-FFF2-40B4-BE49-F238E27FC236}">
                      <a16:creationId xmlns:a16="http://schemas.microsoft.com/office/drawing/2014/main" id="{4A68F3BC-0350-674F-A738-986A9FFC6CFF}"/>
                    </a:ext>
                  </a:extLst>
                </p:cNvPr>
                <p:cNvSpPr/>
                <p:nvPr/>
              </p:nvSpPr>
              <p:spPr>
                <a:xfrm>
                  <a:off x="634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3" name="Figura">
                  <a:extLst>
                    <a:ext uri="{FF2B5EF4-FFF2-40B4-BE49-F238E27FC236}">
                      <a16:creationId xmlns:a16="http://schemas.microsoft.com/office/drawing/2014/main" id="{5B477575-4C83-CB41-A6FC-8284751B185A}"/>
                    </a:ext>
                  </a:extLst>
                </p:cNvPr>
                <p:cNvSpPr/>
                <p:nvPr/>
              </p:nvSpPr>
              <p:spPr>
                <a:xfrm>
                  <a:off x="76199" y="126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4" name="Figura">
                  <a:extLst>
                    <a:ext uri="{FF2B5EF4-FFF2-40B4-BE49-F238E27FC236}">
                      <a16:creationId xmlns:a16="http://schemas.microsoft.com/office/drawing/2014/main" id="{780F039E-EDBE-2C4A-BB1D-4AF839D14F0F}"/>
                    </a:ext>
                  </a:extLst>
                </p:cNvPr>
                <p:cNvSpPr/>
                <p:nvPr/>
              </p:nvSpPr>
              <p:spPr>
                <a:xfrm>
                  <a:off x="1015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5" name="Figura">
                  <a:extLst>
                    <a:ext uri="{FF2B5EF4-FFF2-40B4-BE49-F238E27FC236}">
                      <a16:creationId xmlns:a16="http://schemas.microsoft.com/office/drawing/2014/main" id="{D0B6D73C-DDAE-A44C-B815-47257D5BB9D5}"/>
                    </a:ext>
                  </a:extLst>
                </p:cNvPr>
                <p:cNvSpPr/>
                <p:nvPr/>
              </p:nvSpPr>
              <p:spPr>
                <a:xfrm>
                  <a:off x="1142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6" name="Figura">
                  <a:extLst>
                    <a:ext uri="{FF2B5EF4-FFF2-40B4-BE49-F238E27FC236}">
                      <a16:creationId xmlns:a16="http://schemas.microsoft.com/office/drawing/2014/main" id="{79312113-0525-5548-B227-CAFE4534D46E}"/>
                    </a:ext>
                  </a:extLst>
                </p:cNvPr>
                <p:cNvSpPr/>
                <p:nvPr/>
              </p:nvSpPr>
              <p:spPr>
                <a:xfrm>
                  <a:off x="127000" y="12699"/>
                  <a:ext cx="19297" cy="30805"/>
                </a:xfrm>
                <a:custGeom>
                  <a:avLst/>
                  <a:gdLst/>
                  <a:ahLst/>
                  <a:cxnLst>
                    <a:cxn ang="0">
                      <a:pos x="wd2" y="hd2"/>
                    </a:cxn>
                    <a:cxn ang="5400000">
                      <a:pos x="wd2" y="hd2"/>
                    </a:cxn>
                    <a:cxn ang="10800000">
                      <a:pos x="wd2" y="hd2"/>
                    </a:cxn>
                    <a:cxn ang="16200000">
                      <a:pos x="wd2" y="hd2"/>
                    </a:cxn>
                  </a:cxnLst>
                  <a:rect l="0" t="0" r="r" b="b"/>
                  <a:pathLst>
                    <a:path w="20512" h="20150" extrusionOk="0">
                      <a:moveTo>
                        <a:pt x="20512" y="9244"/>
                      </a:moveTo>
                      <a:cubicBezTo>
                        <a:pt x="19162" y="3429"/>
                        <a:pt x="13762" y="-725"/>
                        <a:pt x="8362" y="106"/>
                      </a:cubicBezTo>
                      <a:cubicBezTo>
                        <a:pt x="2962" y="937"/>
                        <a:pt x="-1088" y="5090"/>
                        <a:pt x="262" y="10906"/>
                      </a:cubicBezTo>
                      <a:cubicBezTo>
                        <a:pt x="1612" y="16721"/>
                        <a:pt x="7012" y="20875"/>
                        <a:pt x="12412" y="20044"/>
                      </a:cubicBezTo>
                      <a:cubicBezTo>
                        <a:pt x="17812" y="20044"/>
                        <a:pt x="20512" y="15060"/>
                        <a:pt x="20512"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7" name="Figura">
                  <a:extLst>
                    <a:ext uri="{FF2B5EF4-FFF2-40B4-BE49-F238E27FC236}">
                      <a16:creationId xmlns:a16="http://schemas.microsoft.com/office/drawing/2014/main" id="{3C4EFE13-1A1F-8543-9203-361D50588436}"/>
                    </a:ext>
                  </a:extLst>
                </p:cNvPr>
                <p:cNvSpPr/>
                <p:nvPr/>
              </p:nvSpPr>
              <p:spPr>
                <a:xfrm>
                  <a:off x="1397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8" name="Figura">
                  <a:extLst>
                    <a:ext uri="{FF2B5EF4-FFF2-40B4-BE49-F238E27FC236}">
                      <a16:creationId xmlns:a16="http://schemas.microsoft.com/office/drawing/2014/main" id="{C494712C-B1AF-2C46-A82D-5F945F35A32E}"/>
                    </a:ext>
                  </a:extLst>
                </p:cNvPr>
                <p:cNvSpPr/>
                <p:nvPr/>
              </p:nvSpPr>
              <p:spPr>
                <a:xfrm>
                  <a:off x="165099" y="25399"/>
                  <a:ext cx="18274" cy="29491"/>
                </a:xfrm>
                <a:custGeom>
                  <a:avLst/>
                  <a:gdLst/>
                  <a:ahLst/>
                  <a:cxnLst>
                    <a:cxn ang="0">
                      <a:pos x="wd2" y="hd2"/>
                    </a:cxn>
                    <a:cxn ang="5400000">
                      <a:pos x="wd2" y="hd2"/>
                    </a:cxn>
                    <a:cxn ang="10800000">
                      <a:pos x="wd2" y="hd2"/>
                    </a:cxn>
                    <a:cxn ang="16200000">
                      <a:pos x="wd2" y="hd2"/>
                    </a:cxn>
                  </a:cxnLst>
                  <a:rect l="0" t="0" r="r" b="b"/>
                  <a:pathLst>
                    <a:path w="19423" h="20062" extrusionOk="0">
                      <a:moveTo>
                        <a:pt x="19162" y="9599"/>
                      </a:moveTo>
                      <a:cubicBezTo>
                        <a:pt x="19162" y="4415"/>
                        <a:pt x="13762" y="-769"/>
                        <a:pt x="8362" y="95"/>
                      </a:cubicBezTo>
                      <a:cubicBezTo>
                        <a:pt x="2962" y="95"/>
                        <a:pt x="-1088" y="5279"/>
                        <a:pt x="262" y="10463"/>
                      </a:cubicBezTo>
                      <a:cubicBezTo>
                        <a:pt x="262" y="15647"/>
                        <a:pt x="5662" y="20831"/>
                        <a:pt x="11062" y="19967"/>
                      </a:cubicBezTo>
                      <a:cubicBezTo>
                        <a:pt x="16462" y="19967"/>
                        <a:pt x="20512" y="15647"/>
                        <a:pt x="19162"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9" name="Figura">
                  <a:extLst>
                    <a:ext uri="{FF2B5EF4-FFF2-40B4-BE49-F238E27FC236}">
                      <a16:creationId xmlns:a16="http://schemas.microsoft.com/office/drawing/2014/main" id="{081D9F9B-B02A-1C46-A01F-93F7A8461902}"/>
                    </a:ext>
                  </a:extLst>
                </p:cNvPr>
                <p:cNvSpPr/>
                <p:nvPr/>
              </p:nvSpPr>
              <p:spPr>
                <a:xfrm>
                  <a:off x="1778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0" name="Figura">
                  <a:extLst>
                    <a:ext uri="{FF2B5EF4-FFF2-40B4-BE49-F238E27FC236}">
                      <a16:creationId xmlns:a16="http://schemas.microsoft.com/office/drawing/2014/main" id="{A222293C-5FB5-124A-A17C-C0BACA217FFE}"/>
                    </a:ext>
                  </a:extLst>
                </p:cNvPr>
                <p:cNvSpPr/>
                <p:nvPr/>
              </p:nvSpPr>
              <p:spPr>
                <a:xfrm>
                  <a:off x="190500" y="253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1" name="Figura">
                  <a:extLst>
                    <a:ext uri="{FF2B5EF4-FFF2-40B4-BE49-F238E27FC236}">
                      <a16:creationId xmlns:a16="http://schemas.microsoft.com/office/drawing/2014/main" id="{55CEBFE5-3ACE-4743-BC5E-A46F5B62E2DF}"/>
                    </a:ext>
                  </a:extLst>
                </p:cNvPr>
                <p:cNvSpPr/>
                <p:nvPr/>
              </p:nvSpPr>
              <p:spPr>
                <a:xfrm>
                  <a:off x="203200" y="126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2" name="Figura">
                  <a:extLst>
                    <a:ext uri="{FF2B5EF4-FFF2-40B4-BE49-F238E27FC236}">
                      <a16:creationId xmlns:a16="http://schemas.microsoft.com/office/drawing/2014/main" id="{2F925012-20E3-0B40-A250-B1652718A142}"/>
                    </a:ext>
                  </a:extLst>
                </p:cNvPr>
                <p:cNvSpPr/>
                <p:nvPr/>
              </p:nvSpPr>
              <p:spPr>
                <a:xfrm>
                  <a:off x="215900" y="-1"/>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4415"/>
                        <a:pt x="0" y="10463"/>
                      </a:cubicBezTo>
                      <a:cubicBezTo>
                        <a:pt x="0" y="15647"/>
                        <a:pt x="5760" y="20831"/>
                        <a:pt x="11520" y="19967"/>
                      </a:cubicBezTo>
                      <a:cubicBezTo>
                        <a:pt x="17280" y="19103"/>
                        <a:pt x="21600" y="14783"/>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3" name="Figura">
                  <a:extLst>
                    <a:ext uri="{FF2B5EF4-FFF2-40B4-BE49-F238E27FC236}">
                      <a16:creationId xmlns:a16="http://schemas.microsoft.com/office/drawing/2014/main" id="{E7BCB6F8-E585-A743-8395-40829EDD8B5B}"/>
                    </a:ext>
                  </a:extLst>
                </p:cNvPr>
                <p:cNvSpPr/>
                <p:nvPr/>
              </p:nvSpPr>
              <p:spPr>
                <a:xfrm>
                  <a:off x="2286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4" name="Figura">
                  <a:extLst>
                    <a:ext uri="{FF2B5EF4-FFF2-40B4-BE49-F238E27FC236}">
                      <a16:creationId xmlns:a16="http://schemas.microsoft.com/office/drawing/2014/main" id="{12113381-B223-A941-B254-E698D1A395F1}"/>
                    </a:ext>
                  </a:extLst>
                </p:cNvPr>
                <p:cNvSpPr/>
                <p:nvPr/>
              </p:nvSpPr>
              <p:spPr>
                <a:xfrm>
                  <a:off x="241300" y="12700"/>
                  <a:ext cx="1905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5840" y="0"/>
                        <a:pt x="10080" y="0"/>
                      </a:cubicBezTo>
                      <a:cubicBezTo>
                        <a:pt x="4320" y="0"/>
                        <a:pt x="0" y="4800"/>
                        <a:pt x="0" y="10800"/>
                      </a:cubicBezTo>
                      <a:cubicBezTo>
                        <a:pt x="0" y="16800"/>
                        <a:pt x="5760" y="21600"/>
                        <a:pt x="11520" y="21600"/>
                      </a:cubicBezTo>
                      <a:cubicBezTo>
                        <a:pt x="17280" y="21600"/>
                        <a:pt x="21600" y="16800"/>
                        <a:pt x="21600" y="1080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384" name="Figura">
                <a:extLst>
                  <a:ext uri="{FF2B5EF4-FFF2-40B4-BE49-F238E27FC236}">
                    <a16:creationId xmlns:a16="http://schemas.microsoft.com/office/drawing/2014/main" id="{39F7F9AC-90C0-1B49-9634-E6AB81F7FCE6}"/>
                  </a:ext>
                </a:extLst>
              </p:cNvPr>
              <p:cNvSpPr/>
              <p:nvPr/>
            </p:nvSpPr>
            <p:spPr>
              <a:xfrm>
                <a:off x="1104900" y="977899"/>
                <a:ext cx="361699" cy="518294"/>
              </a:xfrm>
              <a:custGeom>
                <a:avLst/>
                <a:gdLst/>
                <a:ahLst/>
                <a:cxnLst>
                  <a:cxn ang="0">
                    <a:pos x="wd2" y="hd2"/>
                  </a:cxn>
                  <a:cxn ang="5400000">
                    <a:pos x="wd2" y="hd2"/>
                  </a:cxn>
                  <a:cxn ang="10800000">
                    <a:pos x="wd2" y="hd2"/>
                  </a:cxn>
                  <a:cxn ang="16200000">
                    <a:pos x="wd2" y="hd2"/>
                  </a:cxn>
                </a:cxnLst>
                <a:rect l="0" t="0" r="r" b="b"/>
                <a:pathLst>
                  <a:path w="16994" h="19080" extrusionOk="0">
                    <a:moveTo>
                      <a:pt x="4641" y="19080"/>
                    </a:moveTo>
                    <a:cubicBezTo>
                      <a:pt x="4641" y="19080"/>
                      <a:pt x="-4429" y="10758"/>
                      <a:pt x="2791" y="612"/>
                    </a:cubicBezTo>
                    <a:cubicBezTo>
                      <a:pt x="2791" y="612"/>
                      <a:pt x="10607" y="-2520"/>
                      <a:pt x="16992" y="5381"/>
                    </a:cubicBezTo>
                    <a:cubicBezTo>
                      <a:pt x="17171" y="9729"/>
                      <a:pt x="4641" y="19080"/>
                      <a:pt x="4641" y="1908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5" name="Figura">
                <a:extLst>
                  <a:ext uri="{FF2B5EF4-FFF2-40B4-BE49-F238E27FC236}">
                    <a16:creationId xmlns:a16="http://schemas.microsoft.com/office/drawing/2014/main" id="{FD4FBEA4-C113-3D44-9D5B-B481E418DFCA}"/>
                  </a:ext>
                </a:extLst>
              </p:cNvPr>
              <p:cNvSpPr/>
              <p:nvPr/>
            </p:nvSpPr>
            <p:spPr>
              <a:xfrm>
                <a:off x="1117600" y="990600"/>
                <a:ext cx="361699" cy="514177"/>
              </a:xfrm>
              <a:custGeom>
                <a:avLst/>
                <a:gdLst/>
                <a:ahLst/>
                <a:cxnLst>
                  <a:cxn ang="0">
                    <a:pos x="wd2" y="hd2"/>
                  </a:cxn>
                  <a:cxn ang="5400000">
                    <a:pos x="wd2" y="hd2"/>
                  </a:cxn>
                  <a:cxn ang="10800000">
                    <a:pos x="wd2" y="hd2"/>
                  </a:cxn>
                  <a:cxn ang="16200000">
                    <a:pos x="wd2" y="hd2"/>
                  </a:cxn>
                </a:cxnLst>
                <a:rect l="0" t="0" r="r" b="b"/>
                <a:pathLst>
                  <a:path w="16994" h="19094" extrusionOk="0">
                    <a:moveTo>
                      <a:pt x="4641" y="19094"/>
                    </a:moveTo>
                    <a:cubicBezTo>
                      <a:pt x="4641" y="19094"/>
                      <a:pt x="-4429" y="10794"/>
                      <a:pt x="2791" y="607"/>
                    </a:cubicBezTo>
                    <a:cubicBezTo>
                      <a:pt x="2791" y="607"/>
                      <a:pt x="10607" y="-2506"/>
                      <a:pt x="16992" y="5370"/>
                    </a:cubicBezTo>
                    <a:cubicBezTo>
                      <a:pt x="17171" y="9756"/>
                      <a:pt x="4641" y="19094"/>
                      <a:pt x="4641" y="1909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6" name="Figura">
                <a:extLst>
                  <a:ext uri="{FF2B5EF4-FFF2-40B4-BE49-F238E27FC236}">
                    <a16:creationId xmlns:a16="http://schemas.microsoft.com/office/drawing/2014/main" id="{11B11F93-1FBB-2542-9498-37B3C833A41A}"/>
                  </a:ext>
                </a:extLst>
              </p:cNvPr>
              <p:cNvSpPr/>
              <p:nvPr/>
            </p:nvSpPr>
            <p:spPr>
              <a:xfrm>
                <a:off x="1168400" y="990600"/>
                <a:ext cx="303547" cy="380827"/>
              </a:xfrm>
              <a:custGeom>
                <a:avLst/>
                <a:gdLst/>
                <a:ahLst/>
                <a:cxnLst>
                  <a:cxn ang="0">
                    <a:pos x="wd2" y="hd2"/>
                  </a:cxn>
                  <a:cxn ang="5400000">
                    <a:pos x="wd2" y="hd2"/>
                  </a:cxn>
                  <a:cxn ang="10800000">
                    <a:pos x="wd2" y="hd2"/>
                  </a:cxn>
                  <a:cxn ang="16200000">
                    <a:pos x="wd2" y="hd2"/>
                  </a:cxn>
                </a:cxnLst>
                <a:rect l="0" t="0" r="r" b="b"/>
                <a:pathLst>
                  <a:path w="21511" h="18349" extrusionOk="0">
                    <a:moveTo>
                      <a:pt x="450" y="849"/>
                    </a:moveTo>
                    <a:cubicBezTo>
                      <a:pt x="6660" y="849"/>
                      <a:pt x="11700" y="8681"/>
                      <a:pt x="11790" y="18349"/>
                    </a:cubicBezTo>
                    <a:cubicBezTo>
                      <a:pt x="16650" y="14555"/>
                      <a:pt x="21600" y="9905"/>
                      <a:pt x="21510" y="6968"/>
                    </a:cubicBezTo>
                    <a:cubicBezTo>
                      <a:pt x="11880" y="-3251"/>
                      <a:pt x="90" y="788"/>
                      <a:pt x="90" y="788"/>
                    </a:cubicBezTo>
                    <a:cubicBezTo>
                      <a:pt x="90" y="788"/>
                      <a:pt x="90" y="849"/>
                      <a:pt x="0" y="849"/>
                    </a:cubicBezTo>
                    <a:cubicBezTo>
                      <a:pt x="180" y="910"/>
                      <a:pt x="360" y="849"/>
                      <a:pt x="450" y="849"/>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7" name="Figura">
                <a:extLst>
                  <a:ext uri="{FF2B5EF4-FFF2-40B4-BE49-F238E27FC236}">
                    <a16:creationId xmlns:a16="http://schemas.microsoft.com/office/drawing/2014/main" id="{619BF0B2-7483-3643-BE1B-309D5C74BA65}"/>
                  </a:ext>
                </a:extLst>
              </p:cNvPr>
              <p:cNvSpPr/>
              <p:nvPr/>
            </p:nvSpPr>
            <p:spPr>
              <a:xfrm>
                <a:off x="1142999" y="1003299"/>
                <a:ext cx="478590" cy="497279"/>
              </a:xfrm>
              <a:custGeom>
                <a:avLst/>
                <a:gdLst/>
                <a:ahLst/>
                <a:cxnLst>
                  <a:cxn ang="0">
                    <a:pos x="wd2" y="hd2"/>
                  </a:cxn>
                  <a:cxn ang="5400000">
                    <a:pos x="wd2" y="hd2"/>
                  </a:cxn>
                  <a:cxn ang="10800000">
                    <a:pos x="wd2" y="hd2"/>
                  </a:cxn>
                  <a:cxn ang="16200000">
                    <a:pos x="wd2" y="hd2"/>
                  </a:cxn>
                </a:cxnLst>
                <a:rect l="0" t="0" r="r" b="b"/>
                <a:pathLst>
                  <a:path w="17772" h="19807" extrusionOk="0">
                    <a:moveTo>
                      <a:pt x="2262" y="19807"/>
                    </a:moveTo>
                    <a:cubicBezTo>
                      <a:pt x="2262" y="19807"/>
                      <a:pt x="11648" y="19200"/>
                      <a:pt x="17543" y="12422"/>
                    </a:cubicBezTo>
                    <a:cubicBezTo>
                      <a:pt x="17543" y="12422"/>
                      <a:pt x="18486" y="9235"/>
                      <a:pt x="16552" y="6908"/>
                    </a:cubicBezTo>
                    <a:cubicBezTo>
                      <a:pt x="14572" y="4581"/>
                      <a:pt x="10374" y="-1793"/>
                      <a:pt x="2781" y="483"/>
                    </a:cubicBezTo>
                    <a:cubicBezTo>
                      <a:pt x="2781" y="433"/>
                      <a:pt x="-3114" y="8526"/>
                      <a:pt x="2262" y="19807"/>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8" name="Figura">
                <a:extLst>
                  <a:ext uri="{FF2B5EF4-FFF2-40B4-BE49-F238E27FC236}">
                    <a16:creationId xmlns:a16="http://schemas.microsoft.com/office/drawing/2014/main" id="{B0BEC4C6-5DDB-F449-8D73-2810042DE12F}"/>
                  </a:ext>
                </a:extLst>
              </p:cNvPr>
              <p:cNvSpPr/>
              <p:nvPr/>
            </p:nvSpPr>
            <p:spPr>
              <a:xfrm>
                <a:off x="1219200" y="1003300"/>
                <a:ext cx="403704" cy="314319"/>
              </a:xfrm>
              <a:custGeom>
                <a:avLst/>
                <a:gdLst/>
                <a:ahLst/>
                <a:cxnLst>
                  <a:cxn ang="0">
                    <a:pos x="wd2" y="hd2"/>
                  </a:cxn>
                  <a:cxn ang="5400000">
                    <a:pos x="wd2" y="hd2"/>
                  </a:cxn>
                  <a:cxn ang="10800000">
                    <a:pos x="wd2" y="hd2"/>
                  </a:cxn>
                  <a:cxn ang="16200000">
                    <a:pos x="wd2" y="hd2"/>
                  </a:cxn>
                </a:cxnLst>
                <a:rect l="0" t="0" r="r" b="b"/>
                <a:pathLst>
                  <a:path w="20619" h="19025" extrusionOk="0">
                    <a:moveTo>
                      <a:pt x="18551" y="16104"/>
                    </a:moveTo>
                    <a:cubicBezTo>
                      <a:pt x="19135" y="17026"/>
                      <a:pt x="19719" y="18026"/>
                      <a:pt x="20238" y="19025"/>
                    </a:cubicBezTo>
                    <a:cubicBezTo>
                      <a:pt x="20238" y="19025"/>
                      <a:pt x="20303" y="18948"/>
                      <a:pt x="20303" y="18948"/>
                    </a:cubicBezTo>
                    <a:cubicBezTo>
                      <a:pt x="20303" y="18948"/>
                      <a:pt x="21600" y="14105"/>
                      <a:pt x="18941" y="10569"/>
                    </a:cubicBezTo>
                    <a:cubicBezTo>
                      <a:pt x="16281" y="7034"/>
                      <a:pt x="10249" y="-2575"/>
                      <a:pt x="0" y="653"/>
                    </a:cubicBezTo>
                    <a:cubicBezTo>
                      <a:pt x="5708" y="1499"/>
                      <a:pt x="13038" y="7264"/>
                      <a:pt x="18551" y="1610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9" name="Figura">
                <a:extLst>
                  <a:ext uri="{FF2B5EF4-FFF2-40B4-BE49-F238E27FC236}">
                    <a16:creationId xmlns:a16="http://schemas.microsoft.com/office/drawing/2014/main" id="{350DA13F-9C79-364B-A109-0D6806D33124}"/>
                  </a:ext>
                </a:extLst>
              </p:cNvPr>
              <p:cNvSpPr/>
              <p:nvPr/>
            </p:nvSpPr>
            <p:spPr>
              <a:xfrm>
                <a:off x="736600" y="457200"/>
                <a:ext cx="468901" cy="612141"/>
              </a:xfrm>
              <a:custGeom>
                <a:avLst/>
                <a:gdLst/>
                <a:ahLst/>
                <a:cxnLst>
                  <a:cxn ang="0">
                    <a:pos x="wd2" y="hd2"/>
                  </a:cxn>
                  <a:cxn ang="5400000">
                    <a:pos x="wd2" y="hd2"/>
                  </a:cxn>
                  <a:cxn ang="10800000">
                    <a:pos x="wd2" y="hd2"/>
                  </a:cxn>
                  <a:cxn ang="16200000">
                    <a:pos x="wd2" y="hd2"/>
                  </a:cxn>
                </a:cxnLst>
                <a:rect l="0" t="0" r="r" b="b"/>
                <a:pathLst>
                  <a:path w="17801" h="21600" extrusionOk="0">
                    <a:moveTo>
                      <a:pt x="16296" y="17970"/>
                    </a:moveTo>
                    <a:cubicBezTo>
                      <a:pt x="16296" y="17970"/>
                      <a:pt x="21600" y="6856"/>
                      <a:pt x="12295" y="0"/>
                    </a:cubicBezTo>
                    <a:cubicBezTo>
                      <a:pt x="12295" y="0"/>
                      <a:pt x="964" y="762"/>
                      <a:pt x="0" y="11383"/>
                    </a:cubicBezTo>
                    <a:lnTo>
                      <a:pt x="7521" y="21600"/>
                    </a:lnTo>
                    <a:cubicBezTo>
                      <a:pt x="10463" y="21600"/>
                      <a:pt x="13548" y="20345"/>
                      <a:pt x="16296" y="1797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0" name="Figura">
                <a:extLst>
                  <a:ext uri="{FF2B5EF4-FFF2-40B4-BE49-F238E27FC236}">
                    <a16:creationId xmlns:a16="http://schemas.microsoft.com/office/drawing/2014/main" id="{A5A45F86-CCE7-124D-BF7A-6CE519D8A238}"/>
                  </a:ext>
                </a:extLst>
              </p:cNvPr>
              <p:cNvSpPr/>
              <p:nvPr/>
            </p:nvSpPr>
            <p:spPr>
              <a:xfrm>
                <a:off x="736600" y="457199"/>
                <a:ext cx="323850" cy="336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431" y="0"/>
                      <a:pt x="1779" y="978"/>
                      <a:pt x="0" y="20703"/>
                    </a:cubicBezTo>
                    <a:lnTo>
                      <a:pt x="1186" y="21600"/>
                    </a:lnTo>
                    <a:cubicBezTo>
                      <a:pt x="2795" y="4891"/>
                      <a:pt x="17195" y="815"/>
                      <a:pt x="2160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1" name="Figura">
                <a:extLst>
                  <a:ext uri="{FF2B5EF4-FFF2-40B4-BE49-F238E27FC236}">
                    <a16:creationId xmlns:a16="http://schemas.microsoft.com/office/drawing/2014/main" id="{3430DF7F-27E4-CF4C-A2D2-98180C08F5D3}"/>
                  </a:ext>
                </a:extLst>
              </p:cNvPr>
              <p:cNvSpPr/>
              <p:nvPr/>
            </p:nvSpPr>
            <p:spPr>
              <a:xfrm>
                <a:off x="749300" y="711200"/>
                <a:ext cx="250190" cy="91440"/>
              </a:xfrm>
              <a:custGeom>
                <a:avLst/>
                <a:gdLst/>
                <a:ahLst/>
                <a:cxnLst>
                  <a:cxn ang="0">
                    <a:pos x="wd2" y="hd2"/>
                  </a:cxn>
                  <a:cxn ang="5400000">
                    <a:pos x="wd2" y="hd2"/>
                  </a:cxn>
                  <a:cxn ang="10800000">
                    <a:pos x="wd2" y="hd2"/>
                  </a:cxn>
                  <a:cxn ang="16200000">
                    <a:pos x="wd2" y="hd2"/>
                  </a:cxn>
                </a:cxnLst>
                <a:rect l="0" t="0" r="r" b="b"/>
                <a:pathLst>
                  <a:path w="21600" h="21600" extrusionOk="0">
                    <a:moveTo>
                      <a:pt x="658" y="0"/>
                    </a:moveTo>
                    <a:lnTo>
                      <a:pt x="21600" y="14400"/>
                    </a:lnTo>
                    <a:lnTo>
                      <a:pt x="19626" y="21600"/>
                    </a:lnTo>
                    <a:lnTo>
                      <a:pt x="0" y="7800"/>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2" name="Figura">
                <a:extLst>
                  <a:ext uri="{FF2B5EF4-FFF2-40B4-BE49-F238E27FC236}">
                    <a16:creationId xmlns:a16="http://schemas.microsoft.com/office/drawing/2014/main" id="{B9EDF3E1-51EE-8441-A4E3-E733DA22BA1D}"/>
                  </a:ext>
                </a:extLst>
              </p:cNvPr>
              <p:cNvSpPr/>
              <p:nvPr/>
            </p:nvSpPr>
            <p:spPr>
              <a:xfrm>
                <a:off x="939800" y="457199"/>
                <a:ext cx="270672" cy="615951"/>
              </a:xfrm>
              <a:custGeom>
                <a:avLst/>
                <a:gdLst/>
                <a:ahLst/>
                <a:cxnLst>
                  <a:cxn ang="0">
                    <a:pos x="wd2" y="hd2"/>
                  </a:cxn>
                  <a:cxn ang="5400000">
                    <a:pos x="wd2" y="hd2"/>
                  </a:cxn>
                  <a:cxn ang="10800000">
                    <a:pos x="wd2" y="hd2"/>
                  </a:cxn>
                  <a:cxn ang="16200000">
                    <a:pos x="wd2" y="hd2"/>
                  </a:cxn>
                </a:cxnLst>
                <a:rect l="0" t="0" r="r" b="b"/>
                <a:pathLst>
                  <a:path w="14297" h="21600" extrusionOk="0">
                    <a:moveTo>
                      <a:pt x="6473" y="0"/>
                    </a:moveTo>
                    <a:cubicBezTo>
                      <a:pt x="6473" y="0"/>
                      <a:pt x="6406" y="0"/>
                      <a:pt x="6339" y="0"/>
                    </a:cubicBezTo>
                    <a:cubicBezTo>
                      <a:pt x="8486" y="2895"/>
                      <a:pt x="4595" y="10021"/>
                      <a:pt x="2247" y="11446"/>
                    </a:cubicBezTo>
                    <a:cubicBezTo>
                      <a:pt x="-2180" y="14162"/>
                      <a:pt x="1442" y="18215"/>
                      <a:pt x="637" y="21600"/>
                    </a:cubicBezTo>
                    <a:cubicBezTo>
                      <a:pt x="4528" y="21422"/>
                      <a:pt x="8955" y="20398"/>
                      <a:pt x="12444" y="18215"/>
                    </a:cubicBezTo>
                    <a:cubicBezTo>
                      <a:pt x="12377" y="18215"/>
                      <a:pt x="19420" y="6814"/>
                      <a:pt x="6473" y="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3" name="Figura">
                <a:extLst>
                  <a:ext uri="{FF2B5EF4-FFF2-40B4-BE49-F238E27FC236}">
                    <a16:creationId xmlns:a16="http://schemas.microsoft.com/office/drawing/2014/main" id="{3A0502F6-6288-974A-A549-3142E6B25492}"/>
                  </a:ext>
                </a:extLst>
              </p:cNvPr>
              <p:cNvSpPr/>
              <p:nvPr/>
            </p:nvSpPr>
            <p:spPr>
              <a:xfrm>
                <a:off x="939799" y="787399"/>
                <a:ext cx="147321" cy="281694"/>
              </a:xfrm>
              <a:custGeom>
                <a:avLst/>
                <a:gdLst/>
                <a:ahLst/>
                <a:cxnLst>
                  <a:cxn ang="0">
                    <a:pos x="wd2" y="hd2"/>
                  </a:cxn>
                  <a:cxn ang="5400000">
                    <a:pos x="wd2" y="hd2"/>
                  </a:cxn>
                  <a:cxn ang="10800000">
                    <a:pos x="wd2" y="hd2"/>
                  </a:cxn>
                  <a:cxn ang="16200000">
                    <a:pos x="wd2" y="hd2"/>
                  </a:cxn>
                </a:cxnLst>
                <a:rect l="0" t="0" r="r" b="b"/>
                <a:pathLst>
                  <a:path w="21600" h="20562" extrusionOk="0">
                    <a:moveTo>
                      <a:pt x="21600" y="17706"/>
                    </a:moveTo>
                    <a:lnTo>
                      <a:pt x="9869" y="15760"/>
                    </a:lnTo>
                    <a:lnTo>
                      <a:pt x="7076" y="0"/>
                    </a:lnTo>
                    <a:lnTo>
                      <a:pt x="5028" y="278"/>
                    </a:lnTo>
                    <a:lnTo>
                      <a:pt x="4097" y="15203"/>
                    </a:lnTo>
                    <a:lnTo>
                      <a:pt x="0" y="20024"/>
                    </a:lnTo>
                    <a:cubicBezTo>
                      <a:pt x="5214" y="21600"/>
                      <a:pt x="15828" y="19375"/>
                      <a:pt x="21600" y="17706"/>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4" name="Figura">
                <a:extLst>
                  <a:ext uri="{FF2B5EF4-FFF2-40B4-BE49-F238E27FC236}">
                    <a16:creationId xmlns:a16="http://schemas.microsoft.com/office/drawing/2014/main" id="{C93790BB-5CBA-4E4A-9705-E8FAC0FF321C}"/>
                  </a:ext>
                </a:extLst>
              </p:cNvPr>
              <p:cNvSpPr/>
              <p:nvPr/>
            </p:nvSpPr>
            <p:spPr>
              <a:xfrm>
                <a:off x="927100" y="457200"/>
                <a:ext cx="154770" cy="601211"/>
              </a:xfrm>
              <a:custGeom>
                <a:avLst/>
                <a:gdLst/>
                <a:ahLst/>
                <a:cxnLst>
                  <a:cxn ang="0">
                    <a:pos x="wd2" y="hd2"/>
                  </a:cxn>
                  <a:cxn ang="5400000">
                    <a:pos x="wd2" y="hd2"/>
                  </a:cxn>
                  <a:cxn ang="10800000">
                    <a:pos x="wd2" y="hd2"/>
                  </a:cxn>
                  <a:cxn ang="16200000">
                    <a:pos x="wd2" y="hd2"/>
                  </a:cxn>
                </a:cxnLst>
                <a:rect l="0" t="0" r="r" b="b"/>
                <a:pathLst>
                  <a:path w="15394" h="21572" extrusionOk="0">
                    <a:moveTo>
                      <a:pt x="2148" y="21509"/>
                    </a:moveTo>
                    <a:cubicBezTo>
                      <a:pt x="1516" y="18137"/>
                      <a:pt x="758" y="16542"/>
                      <a:pt x="8084" y="13716"/>
                    </a:cubicBezTo>
                    <a:cubicBezTo>
                      <a:pt x="12253" y="12122"/>
                      <a:pt x="18695" y="3463"/>
                      <a:pt x="13390" y="0"/>
                    </a:cubicBezTo>
                    <a:cubicBezTo>
                      <a:pt x="13390" y="0"/>
                      <a:pt x="13263" y="0"/>
                      <a:pt x="13137" y="0"/>
                    </a:cubicBezTo>
                    <a:cubicBezTo>
                      <a:pt x="17179" y="2962"/>
                      <a:pt x="9853" y="10253"/>
                      <a:pt x="5432" y="11711"/>
                    </a:cubicBezTo>
                    <a:cubicBezTo>
                      <a:pt x="-2905" y="14491"/>
                      <a:pt x="1516" y="17954"/>
                      <a:pt x="0" y="21463"/>
                    </a:cubicBezTo>
                    <a:cubicBezTo>
                      <a:pt x="1263" y="21600"/>
                      <a:pt x="758" y="21600"/>
                      <a:pt x="2148" y="21509"/>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5" name="Figura">
                <a:extLst>
                  <a:ext uri="{FF2B5EF4-FFF2-40B4-BE49-F238E27FC236}">
                    <a16:creationId xmlns:a16="http://schemas.microsoft.com/office/drawing/2014/main" id="{2A495387-3604-0843-BDCF-C69C32F6E390}"/>
                  </a:ext>
                </a:extLst>
              </p:cNvPr>
              <p:cNvSpPr/>
              <p:nvPr/>
            </p:nvSpPr>
            <p:spPr>
              <a:xfrm>
                <a:off x="609599" y="736600"/>
                <a:ext cx="369572" cy="337821"/>
              </a:xfrm>
              <a:custGeom>
                <a:avLst/>
                <a:gdLst/>
                <a:ahLst/>
                <a:cxnLst>
                  <a:cxn ang="0">
                    <a:pos x="wd2" y="hd2"/>
                  </a:cxn>
                  <a:cxn ang="5400000">
                    <a:pos x="wd2" y="hd2"/>
                  </a:cxn>
                  <a:cxn ang="10800000">
                    <a:pos x="wd2" y="hd2"/>
                  </a:cxn>
                  <a:cxn ang="16200000">
                    <a:pos x="wd2" y="hd2"/>
                  </a:cxn>
                </a:cxnLst>
                <a:rect l="0" t="0" r="r" b="b"/>
                <a:pathLst>
                  <a:path w="21600" h="21600" extrusionOk="0">
                    <a:moveTo>
                      <a:pt x="0" y="16809"/>
                    </a:moveTo>
                    <a:lnTo>
                      <a:pt x="6161" y="4385"/>
                    </a:lnTo>
                    <a:lnTo>
                      <a:pt x="6903" y="0"/>
                    </a:lnTo>
                    <a:lnTo>
                      <a:pt x="21600" y="3086"/>
                    </a:lnTo>
                    <a:lnTo>
                      <a:pt x="21600" y="17215"/>
                    </a:lnTo>
                    <a:lnTo>
                      <a:pt x="20041" y="21600"/>
                    </a:lnTo>
                    <a:cubicBezTo>
                      <a:pt x="20041" y="21600"/>
                      <a:pt x="4082" y="18352"/>
                      <a:pt x="0" y="16809"/>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6" name="Figura">
                <a:extLst>
                  <a:ext uri="{FF2B5EF4-FFF2-40B4-BE49-F238E27FC236}">
                    <a16:creationId xmlns:a16="http://schemas.microsoft.com/office/drawing/2014/main" id="{A26FC8D1-65B9-7D44-9D90-C082F3906C47}"/>
                  </a:ext>
                </a:extLst>
              </p:cNvPr>
              <p:cNvSpPr/>
              <p:nvPr/>
            </p:nvSpPr>
            <p:spPr>
              <a:xfrm>
                <a:off x="330200" y="888999"/>
                <a:ext cx="140971" cy="224115"/>
              </a:xfrm>
              <a:custGeom>
                <a:avLst/>
                <a:gdLst/>
                <a:ahLst/>
                <a:cxnLst>
                  <a:cxn ang="0">
                    <a:pos x="wd2" y="hd2"/>
                  </a:cxn>
                  <a:cxn ang="5400000">
                    <a:pos x="wd2" y="hd2"/>
                  </a:cxn>
                  <a:cxn ang="10800000">
                    <a:pos x="wd2" y="hd2"/>
                  </a:cxn>
                  <a:cxn ang="16200000">
                    <a:pos x="wd2" y="hd2"/>
                  </a:cxn>
                </a:cxnLst>
                <a:rect l="0" t="0" r="r" b="b"/>
                <a:pathLst>
                  <a:path w="21600" h="19251" extrusionOk="0">
                    <a:moveTo>
                      <a:pt x="18292" y="0"/>
                    </a:moveTo>
                    <a:lnTo>
                      <a:pt x="21211" y="545"/>
                    </a:lnTo>
                    <a:lnTo>
                      <a:pt x="21600" y="18655"/>
                    </a:lnTo>
                    <a:cubicBezTo>
                      <a:pt x="21600" y="18655"/>
                      <a:pt x="2335" y="21600"/>
                      <a:pt x="0" y="14400"/>
                    </a:cubicBezTo>
                    <a:lnTo>
                      <a:pt x="18292" y="0"/>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7" name="Figura">
                <a:extLst>
                  <a:ext uri="{FF2B5EF4-FFF2-40B4-BE49-F238E27FC236}">
                    <a16:creationId xmlns:a16="http://schemas.microsoft.com/office/drawing/2014/main" id="{CB971990-1C66-B24F-8AD7-34358D6214BA}"/>
                  </a:ext>
                </a:extLst>
              </p:cNvPr>
              <p:cNvSpPr/>
              <p:nvPr/>
            </p:nvSpPr>
            <p:spPr>
              <a:xfrm>
                <a:off x="330200" y="965200"/>
                <a:ext cx="140971" cy="150454"/>
              </a:xfrm>
              <a:custGeom>
                <a:avLst/>
                <a:gdLst/>
                <a:ahLst/>
                <a:cxnLst>
                  <a:cxn ang="0">
                    <a:pos x="wd2" y="hd2"/>
                  </a:cxn>
                  <a:cxn ang="5400000">
                    <a:pos x="wd2" y="hd2"/>
                  </a:cxn>
                  <a:cxn ang="10800000">
                    <a:pos x="wd2" y="hd2"/>
                  </a:cxn>
                  <a:cxn ang="16200000">
                    <a:pos x="wd2" y="hd2"/>
                  </a:cxn>
                </a:cxnLst>
                <a:rect l="0" t="0" r="r" b="b"/>
                <a:pathLst>
                  <a:path w="21600" h="18278" extrusionOk="0">
                    <a:moveTo>
                      <a:pt x="16151" y="10183"/>
                    </a:moveTo>
                    <a:cubicBezTo>
                      <a:pt x="12454" y="9411"/>
                      <a:pt x="10314" y="5246"/>
                      <a:pt x="10508" y="0"/>
                    </a:cubicBezTo>
                    <a:lnTo>
                      <a:pt x="0" y="11417"/>
                    </a:lnTo>
                    <a:cubicBezTo>
                      <a:pt x="2335" y="21600"/>
                      <a:pt x="21600" y="17434"/>
                      <a:pt x="21600" y="17434"/>
                    </a:cubicBezTo>
                    <a:lnTo>
                      <a:pt x="21405" y="9103"/>
                    </a:lnTo>
                    <a:cubicBezTo>
                      <a:pt x="19849" y="10029"/>
                      <a:pt x="17903" y="10491"/>
                      <a:pt x="16151" y="10183"/>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8" name="Figura">
                <a:extLst>
                  <a:ext uri="{FF2B5EF4-FFF2-40B4-BE49-F238E27FC236}">
                    <a16:creationId xmlns:a16="http://schemas.microsoft.com/office/drawing/2014/main" id="{FD728F1C-F780-C84E-9BBA-76927C54DD91}"/>
                  </a:ext>
                </a:extLst>
              </p:cNvPr>
              <p:cNvSpPr/>
              <p:nvPr/>
            </p:nvSpPr>
            <p:spPr>
              <a:xfrm>
                <a:off x="50800" y="50800"/>
                <a:ext cx="909320" cy="379730"/>
              </a:xfrm>
              <a:custGeom>
                <a:avLst/>
                <a:gdLst/>
                <a:ahLst/>
                <a:cxnLst>
                  <a:cxn ang="0">
                    <a:pos x="wd2" y="hd2"/>
                  </a:cxn>
                  <a:cxn ang="5400000">
                    <a:pos x="wd2" y="hd2"/>
                  </a:cxn>
                  <a:cxn ang="10800000">
                    <a:pos x="wd2" y="hd2"/>
                  </a:cxn>
                  <a:cxn ang="16200000">
                    <a:pos x="wd2" y="hd2"/>
                  </a:cxn>
                </a:cxnLst>
                <a:rect l="0" t="0" r="r" b="b"/>
                <a:pathLst>
                  <a:path w="21600" h="21600" extrusionOk="0">
                    <a:moveTo>
                      <a:pt x="0" y="20950"/>
                    </a:moveTo>
                    <a:lnTo>
                      <a:pt x="483" y="21600"/>
                    </a:lnTo>
                    <a:lnTo>
                      <a:pt x="21600" y="2673"/>
                    </a:lnTo>
                    <a:lnTo>
                      <a:pt x="21268" y="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9" name="Figura">
                <a:extLst>
                  <a:ext uri="{FF2B5EF4-FFF2-40B4-BE49-F238E27FC236}">
                    <a16:creationId xmlns:a16="http://schemas.microsoft.com/office/drawing/2014/main" id="{B7564A31-8152-3446-8B00-C8DC1DF1B4BF}"/>
                  </a:ext>
                </a:extLst>
              </p:cNvPr>
              <p:cNvSpPr/>
              <p:nvPr/>
            </p:nvSpPr>
            <p:spPr>
              <a:xfrm>
                <a:off x="761999" y="0"/>
                <a:ext cx="294641" cy="203200"/>
              </a:xfrm>
              <a:custGeom>
                <a:avLst/>
                <a:gdLst/>
                <a:ahLst/>
                <a:cxnLst>
                  <a:cxn ang="0">
                    <a:pos x="wd2" y="hd2"/>
                  </a:cxn>
                  <a:cxn ang="5400000">
                    <a:pos x="wd2" y="hd2"/>
                  </a:cxn>
                  <a:cxn ang="10800000">
                    <a:pos x="wd2" y="hd2"/>
                  </a:cxn>
                  <a:cxn ang="16200000">
                    <a:pos x="wd2" y="hd2"/>
                  </a:cxn>
                </a:cxnLst>
                <a:rect l="0" t="0" r="r" b="b"/>
                <a:pathLst>
                  <a:path w="21600" h="21600" extrusionOk="0">
                    <a:moveTo>
                      <a:pt x="13314" y="21600"/>
                    </a:moveTo>
                    <a:lnTo>
                      <a:pt x="1024" y="17145"/>
                    </a:lnTo>
                    <a:lnTo>
                      <a:pt x="0" y="14715"/>
                    </a:lnTo>
                    <a:lnTo>
                      <a:pt x="7448" y="0"/>
                    </a:lnTo>
                    <a:lnTo>
                      <a:pt x="20576" y="1890"/>
                    </a:lnTo>
                    <a:lnTo>
                      <a:pt x="21600" y="7155"/>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0" name="Figura">
                <a:extLst>
                  <a:ext uri="{FF2B5EF4-FFF2-40B4-BE49-F238E27FC236}">
                    <a16:creationId xmlns:a16="http://schemas.microsoft.com/office/drawing/2014/main" id="{67316BC6-F1D1-4145-B9E7-19AEC2E58AD4}"/>
                  </a:ext>
                </a:extLst>
              </p:cNvPr>
              <p:cNvSpPr/>
              <p:nvPr/>
            </p:nvSpPr>
            <p:spPr>
              <a:xfrm>
                <a:off x="1003300" y="469900"/>
                <a:ext cx="205111" cy="595631"/>
              </a:xfrm>
              <a:custGeom>
                <a:avLst/>
                <a:gdLst/>
                <a:ahLst/>
                <a:cxnLst>
                  <a:cxn ang="0">
                    <a:pos x="wd2" y="hd2"/>
                  </a:cxn>
                  <a:cxn ang="5400000">
                    <a:pos x="wd2" y="hd2"/>
                  </a:cxn>
                  <a:cxn ang="10800000">
                    <a:pos x="wd2" y="hd2"/>
                  </a:cxn>
                  <a:cxn ang="16200000">
                    <a:pos x="wd2" y="hd2"/>
                  </a:cxn>
                </a:cxnLst>
                <a:rect l="0" t="0" r="r" b="b"/>
                <a:pathLst>
                  <a:path w="15037" h="21600" extrusionOk="0">
                    <a:moveTo>
                      <a:pt x="5679" y="0"/>
                    </a:moveTo>
                    <a:cubicBezTo>
                      <a:pt x="19738" y="7507"/>
                      <a:pt x="10893" y="18284"/>
                      <a:pt x="10893" y="18284"/>
                    </a:cubicBezTo>
                    <a:cubicBezTo>
                      <a:pt x="7541" y="19850"/>
                      <a:pt x="3910" y="21001"/>
                      <a:pt x="0" y="21600"/>
                    </a:cubicBezTo>
                    <a:cubicBezTo>
                      <a:pt x="4376" y="21139"/>
                      <a:pt x="8566" y="19988"/>
                      <a:pt x="12383" y="18238"/>
                    </a:cubicBezTo>
                    <a:cubicBezTo>
                      <a:pt x="12383" y="18238"/>
                      <a:pt x="21600" y="7093"/>
                      <a:pt x="5679" y="0"/>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1" name="Figura">
                <a:extLst>
                  <a:ext uri="{FF2B5EF4-FFF2-40B4-BE49-F238E27FC236}">
                    <a16:creationId xmlns:a16="http://schemas.microsoft.com/office/drawing/2014/main" id="{4334CD60-F439-FD47-A518-98470A39E0CD}"/>
                  </a:ext>
                </a:extLst>
              </p:cNvPr>
              <p:cNvSpPr/>
              <p:nvPr/>
            </p:nvSpPr>
            <p:spPr>
              <a:xfrm>
                <a:off x="1206499" y="1104899"/>
                <a:ext cx="420215" cy="393701"/>
              </a:xfrm>
              <a:custGeom>
                <a:avLst/>
                <a:gdLst/>
                <a:ahLst/>
                <a:cxnLst>
                  <a:cxn ang="0">
                    <a:pos x="wd2" y="hd2"/>
                  </a:cxn>
                  <a:cxn ang="5400000">
                    <a:pos x="wd2" y="hd2"/>
                  </a:cxn>
                  <a:cxn ang="10800000">
                    <a:pos x="wd2" y="hd2"/>
                  </a:cxn>
                  <a:cxn ang="16200000">
                    <a:pos x="wd2" y="hd2"/>
                  </a:cxn>
                </a:cxnLst>
                <a:rect l="0" t="0" r="r" b="b"/>
                <a:pathLst>
                  <a:path w="20656" h="21600" extrusionOk="0">
                    <a:moveTo>
                      <a:pt x="19040" y="3832"/>
                    </a:moveTo>
                    <a:cubicBezTo>
                      <a:pt x="18291" y="2857"/>
                      <a:pt x="17230" y="1463"/>
                      <a:pt x="15919" y="0"/>
                    </a:cubicBezTo>
                    <a:cubicBezTo>
                      <a:pt x="17105" y="1324"/>
                      <a:pt x="18042" y="2648"/>
                      <a:pt x="18791" y="3554"/>
                    </a:cubicBezTo>
                    <a:cubicBezTo>
                      <a:pt x="21413" y="6759"/>
                      <a:pt x="20102" y="11148"/>
                      <a:pt x="20102" y="11148"/>
                    </a:cubicBezTo>
                    <a:cubicBezTo>
                      <a:pt x="12735" y="19928"/>
                      <a:pt x="1311" y="21182"/>
                      <a:pt x="0" y="21321"/>
                    </a:cubicBezTo>
                    <a:cubicBezTo>
                      <a:pt x="62" y="21391"/>
                      <a:pt x="62" y="21530"/>
                      <a:pt x="125" y="21600"/>
                    </a:cubicBezTo>
                    <a:cubicBezTo>
                      <a:pt x="125" y="21600"/>
                      <a:pt x="12548" y="20764"/>
                      <a:pt x="20351" y="11427"/>
                    </a:cubicBezTo>
                    <a:cubicBezTo>
                      <a:pt x="20351" y="11497"/>
                      <a:pt x="21600" y="7037"/>
                      <a:pt x="19040" y="3832"/>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2" name="Figura">
                <a:extLst>
                  <a:ext uri="{FF2B5EF4-FFF2-40B4-BE49-F238E27FC236}">
                    <a16:creationId xmlns:a16="http://schemas.microsoft.com/office/drawing/2014/main" id="{73E345DF-13A2-2D43-8090-4DA5A1A35F97}"/>
                  </a:ext>
                </a:extLst>
              </p:cNvPr>
              <p:cNvSpPr/>
              <p:nvPr/>
            </p:nvSpPr>
            <p:spPr>
              <a:xfrm>
                <a:off x="1219200" y="1003300"/>
                <a:ext cx="401321" cy="308610"/>
              </a:xfrm>
              <a:custGeom>
                <a:avLst/>
                <a:gdLst/>
                <a:ahLst/>
                <a:cxnLst>
                  <a:cxn ang="0">
                    <a:pos x="wd2" y="hd2"/>
                  </a:cxn>
                  <a:cxn ang="5400000">
                    <a:pos x="wd2" y="hd2"/>
                  </a:cxn>
                  <a:cxn ang="10800000">
                    <a:pos x="wd2" y="hd2"/>
                  </a:cxn>
                  <a:cxn ang="16200000">
                    <a:pos x="wd2" y="hd2"/>
                  </a:cxn>
                </a:cxnLst>
                <a:rect l="0" t="0" r="r" b="b"/>
                <a:pathLst>
                  <a:path w="21600" h="21600" extrusionOk="0">
                    <a:moveTo>
                      <a:pt x="20370" y="18400"/>
                    </a:moveTo>
                    <a:cubicBezTo>
                      <a:pt x="14628" y="8356"/>
                      <a:pt x="7109" y="1600"/>
                      <a:pt x="957" y="0"/>
                    </a:cubicBezTo>
                    <a:cubicBezTo>
                      <a:pt x="615" y="89"/>
                      <a:pt x="342" y="178"/>
                      <a:pt x="0" y="267"/>
                    </a:cubicBezTo>
                    <a:cubicBezTo>
                      <a:pt x="6084" y="1333"/>
                      <a:pt x="13808" y="8000"/>
                      <a:pt x="19618" y="18222"/>
                    </a:cubicBezTo>
                    <a:cubicBezTo>
                      <a:pt x="20233" y="19289"/>
                      <a:pt x="20848" y="20444"/>
                      <a:pt x="21395" y="21600"/>
                    </a:cubicBezTo>
                    <a:cubicBezTo>
                      <a:pt x="21395" y="21600"/>
                      <a:pt x="21463" y="21511"/>
                      <a:pt x="21463" y="21511"/>
                    </a:cubicBezTo>
                    <a:cubicBezTo>
                      <a:pt x="21463" y="21511"/>
                      <a:pt x="21532" y="21156"/>
                      <a:pt x="21600" y="20622"/>
                    </a:cubicBezTo>
                    <a:cubicBezTo>
                      <a:pt x="21190" y="19911"/>
                      <a:pt x="20780" y="19111"/>
                      <a:pt x="20370" y="1840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3" name="Figura">
                <a:extLst>
                  <a:ext uri="{FF2B5EF4-FFF2-40B4-BE49-F238E27FC236}">
                    <a16:creationId xmlns:a16="http://schemas.microsoft.com/office/drawing/2014/main" id="{BCF81B79-77E0-9A44-8D77-CF0F41E9ECD1}"/>
                  </a:ext>
                </a:extLst>
              </p:cNvPr>
              <p:cNvSpPr/>
              <p:nvPr/>
            </p:nvSpPr>
            <p:spPr>
              <a:xfrm>
                <a:off x="723900" y="761999"/>
                <a:ext cx="241300" cy="40642"/>
              </a:xfrm>
              <a:custGeom>
                <a:avLst/>
                <a:gdLst/>
                <a:ahLst/>
                <a:cxnLst>
                  <a:cxn ang="0">
                    <a:pos x="wd2" y="hd2"/>
                  </a:cxn>
                  <a:cxn ang="5400000">
                    <a:pos x="wd2" y="hd2"/>
                  </a:cxn>
                  <a:cxn ang="10800000">
                    <a:pos x="wd2" y="hd2"/>
                  </a:cxn>
                  <a:cxn ang="16200000">
                    <a:pos x="wd2" y="hd2"/>
                  </a:cxn>
                </a:cxnLst>
                <a:rect l="0" t="0" r="r" b="b"/>
                <a:pathLst>
                  <a:path w="21600" h="21600" extrusionOk="0">
                    <a:moveTo>
                      <a:pt x="0" y="18225"/>
                    </a:moveTo>
                    <a:lnTo>
                      <a:pt x="21600" y="21600"/>
                    </a:lnTo>
                    <a:lnTo>
                      <a:pt x="21259" y="18900"/>
                    </a:lnTo>
                    <a:lnTo>
                      <a:pt x="455" y="0"/>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4" name="Figura">
                <a:extLst>
                  <a:ext uri="{FF2B5EF4-FFF2-40B4-BE49-F238E27FC236}">
                    <a16:creationId xmlns:a16="http://schemas.microsoft.com/office/drawing/2014/main" id="{33C8A6FE-5448-B043-947A-864BA61EAD22}"/>
                  </a:ext>
                </a:extLst>
              </p:cNvPr>
              <p:cNvSpPr/>
              <p:nvPr/>
            </p:nvSpPr>
            <p:spPr>
              <a:xfrm>
                <a:off x="622300" y="812799"/>
                <a:ext cx="365760" cy="257811"/>
              </a:xfrm>
              <a:custGeom>
                <a:avLst/>
                <a:gdLst/>
                <a:ahLst/>
                <a:cxnLst>
                  <a:cxn ang="0">
                    <a:pos x="wd2" y="hd2"/>
                  </a:cxn>
                  <a:cxn ang="5400000">
                    <a:pos x="wd2" y="hd2"/>
                  </a:cxn>
                  <a:cxn ang="10800000">
                    <a:pos x="wd2" y="hd2"/>
                  </a:cxn>
                  <a:cxn ang="16200000">
                    <a:pos x="wd2" y="hd2"/>
                  </a:cxn>
                </a:cxnLst>
                <a:rect l="0" t="0" r="r" b="b"/>
                <a:pathLst>
                  <a:path w="21600" h="21600" extrusionOk="0">
                    <a:moveTo>
                      <a:pt x="15900" y="7023"/>
                    </a:moveTo>
                    <a:cubicBezTo>
                      <a:pt x="10575" y="12343"/>
                      <a:pt x="4650" y="15216"/>
                      <a:pt x="0" y="15429"/>
                    </a:cubicBezTo>
                    <a:cubicBezTo>
                      <a:pt x="4575" y="17450"/>
                      <a:pt x="20025" y="21600"/>
                      <a:pt x="20025" y="21600"/>
                    </a:cubicBezTo>
                    <a:lnTo>
                      <a:pt x="21600" y="15748"/>
                    </a:lnTo>
                    <a:lnTo>
                      <a:pt x="21600" y="0"/>
                    </a:lnTo>
                    <a:cubicBezTo>
                      <a:pt x="20025" y="2447"/>
                      <a:pt x="18150" y="4788"/>
                      <a:pt x="15900" y="7023"/>
                    </a:cubicBez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5" name="Figura">
                <a:extLst>
                  <a:ext uri="{FF2B5EF4-FFF2-40B4-BE49-F238E27FC236}">
                    <a16:creationId xmlns:a16="http://schemas.microsoft.com/office/drawing/2014/main" id="{3B13BF9B-A5DE-1844-9779-EBAF9C2BEF65}"/>
                  </a:ext>
                </a:extLst>
              </p:cNvPr>
              <p:cNvSpPr/>
              <p:nvPr/>
            </p:nvSpPr>
            <p:spPr>
              <a:xfrm>
                <a:off x="622300" y="812800"/>
                <a:ext cx="365760" cy="191770"/>
              </a:xfrm>
              <a:custGeom>
                <a:avLst/>
                <a:gdLst/>
                <a:ahLst/>
                <a:cxnLst>
                  <a:cxn ang="0">
                    <a:pos x="wd2" y="hd2"/>
                  </a:cxn>
                  <a:cxn ang="5400000">
                    <a:pos x="wd2" y="hd2"/>
                  </a:cxn>
                  <a:cxn ang="10800000">
                    <a:pos x="wd2" y="hd2"/>
                  </a:cxn>
                  <a:cxn ang="16200000">
                    <a:pos x="wd2" y="hd2"/>
                  </a:cxn>
                </a:cxnLst>
                <a:rect l="0" t="0" r="r" b="b"/>
                <a:pathLst>
                  <a:path w="21600" h="21600" extrusionOk="0">
                    <a:moveTo>
                      <a:pt x="16575" y="13160"/>
                    </a:moveTo>
                    <a:cubicBezTo>
                      <a:pt x="18375" y="11301"/>
                      <a:pt x="20100" y="9155"/>
                      <a:pt x="21600" y="7009"/>
                    </a:cubicBezTo>
                    <a:lnTo>
                      <a:pt x="21600" y="0"/>
                    </a:lnTo>
                    <a:cubicBezTo>
                      <a:pt x="20025" y="3290"/>
                      <a:pt x="18150" y="6437"/>
                      <a:pt x="15900" y="9441"/>
                    </a:cubicBezTo>
                    <a:cubicBezTo>
                      <a:pt x="10575" y="16593"/>
                      <a:pt x="4650" y="20456"/>
                      <a:pt x="0" y="20742"/>
                    </a:cubicBezTo>
                    <a:cubicBezTo>
                      <a:pt x="450" y="21028"/>
                      <a:pt x="975" y="21314"/>
                      <a:pt x="1575" y="21600"/>
                    </a:cubicBezTo>
                    <a:cubicBezTo>
                      <a:pt x="6075" y="21314"/>
                      <a:pt x="11400" y="18453"/>
                      <a:pt x="16575" y="1316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6" name="Figura">
                <a:extLst>
                  <a:ext uri="{FF2B5EF4-FFF2-40B4-BE49-F238E27FC236}">
                    <a16:creationId xmlns:a16="http://schemas.microsoft.com/office/drawing/2014/main" id="{08B53971-AD22-2742-87AA-BE4909571C60}"/>
                  </a:ext>
                </a:extLst>
              </p:cNvPr>
              <p:cNvSpPr/>
              <p:nvPr/>
            </p:nvSpPr>
            <p:spPr>
              <a:xfrm>
                <a:off x="723900" y="762000"/>
                <a:ext cx="240030" cy="38100"/>
              </a:xfrm>
              <a:custGeom>
                <a:avLst/>
                <a:gdLst/>
                <a:ahLst/>
                <a:cxnLst>
                  <a:cxn ang="0">
                    <a:pos x="wd2" y="hd2"/>
                  </a:cxn>
                  <a:cxn ang="5400000">
                    <a:pos x="wd2" y="hd2"/>
                  </a:cxn>
                  <a:cxn ang="10800000">
                    <a:pos x="wd2" y="hd2"/>
                  </a:cxn>
                  <a:cxn ang="16200000">
                    <a:pos x="wd2" y="hd2"/>
                  </a:cxn>
                </a:cxnLst>
                <a:rect l="0" t="0" r="r" b="b"/>
                <a:pathLst>
                  <a:path w="21600" h="21600" extrusionOk="0">
                    <a:moveTo>
                      <a:pt x="0" y="7920"/>
                    </a:moveTo>
                    <a:lnTo>
                      <a:pt x="21600" y="21600"/>
                    </a:lnTo>
                    <a:lnTo>
                      <a:pt x="21486" y="18000"/>
                    </a:lnTo>
                    <a:lnTo>
                      <a:pt x="457" y="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7" name="Figura">
                <a:extLst>
                  <a:ext uri="{FF2B5EF4-FFF2-40B4-BE49-F238E27FC236}">
                    <a16:creationId xmlns:a16="http://schemas.microsoft.com/office/drawing/2014/main" id="{CEADED08-C541-8246-931A-8420F0948850}"/>
                  </a:ext>
                </a:extLst>
              </p:cNvPr>
              <p:cNvSpPr/>
              <p:nvPr/>
            </p:nvSpPr>
            <p:spPr>
              <a:xfrm>
                <a:off x="787400" y="495299"/>
                <a:ext cx="19050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20838"/>
                    </a:moveTo>
                    <a:lnTo>
                      <a:pt x="4032" y="21600"/>
                    </a:lnTo>
                    <a:cubicBezTo>
                      <a:pt x="4032" y="21600"/>
                      <a:pt x="6048" y="9656"/>
                      <a:pt x="21600" y="0"/>
                    </a:cubicBezTo>
                    <a:cubicBezTo>
                      <a:pt x="21600" y="127"/>
                      <a:pt x="6624" y="4701"/>
                      <a:pt x="0" y="20838"/>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8" name="Figura">
                <a:extLst>
                  <a:ext uri="{FF2B5EF4-FFF2-40B4-BE49-F238E27FC236}">
                    <a16:creationId xmlns:a16="http://schemas.microsoft.com/office/drawing/2014/main" id="{DCBA2145-92F1-AE48-9015-AD2AB8C203E7}"/>
                  </a:ext>
                </a:extLst>
              </p:cNvPr>
              <p:cNvSpPr/>
              <p:nvPr/>
            </p:nvSpPr>
            <p:spPr>
              <a:xfrm>
                <a:off x="1104900" y="863599"/>
                <a:ext cx="58329" cy="120378"/>
              </a:xfrm>
              <a:custGeom>
                <a:avLst/>
                <a:gdLst/>
                <a:ahLst/>
                <a:cxnLst>
                  <a:cxn ang="0">
                    <a:pos x="wd2" y="hd2"/>
                  </a:cxn>
                  <a:cxn ang="5400000">
                    <a:pos x="wd2" y="hd2"/>
                  </a:cxn>
                  <a:cxn ang="10800000">
                    <a:pos x="wd2" y="hd2"/>
                  </a:cxn>
                  <a:cxn ang="16200000">
                    <a:pos x="wd2" y="hd2"/>
                  </a:cxn>
                </a:cxnLst>
                <a:rect l="0" t="0" r="r" b="b"/>
                <a:pathLst>
                  <a:path w="18718" h="20271" extrusionOk="0">
                    <a:moveTo>
                      <a:pt x="14029" y="15025"/>
                    </a:moveTo>
                    <a:cubicBezTo>
                      <a:pt x="17697" y="11389"/>
                      <a:pt x="20550" y="910"/>
                      <a:pt x="17290" y="54"/>
                    </a:cubicBezTo>
                    <a:cubicBezTo>
                      <a:pt x="14437" y="-801"/>
                      <a:pt x="6693" y="8609"/>
                      <a:pt x="3025" y="12245"/>
                    </a:cubicBezTo>
                    <a:cubicBezTo>
                      <a:pt x="-642" y="15880"/>
                      <a:pt x="-1050" y="19302"/>
                      <a:pt x="2210" y="20157"/>
                    </a:cubicBezTo>
                    <a:cubicBezTo>
                      <a:pt x="5471" y="20799"/>
                      <a:pt x="10769" y="18660"/>
                      <a:pt x="14029" y="15025"/>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9" name="Figura">
                <a:extLst>
                  <a:ext uri="{FF2B5EF4-FFF2-40B4-BE49-F238E27FC236}">
                    <a16:creationId xmlns:a16="http://schemas.microsoft.com/office/drawing/2014/main" id="{4AB1D4B7-E233-D44F-ABAB-21A807B9FA6E}"/>
                  </a:ext>
                </a:extLst>
              </p:cNvPr>
              <p:cNvSpPr/>
              <p:nvPr/>
            </p:nvSpPr>
            <p:spPr>
              <a:xfrm>
                <a:off x="977899" y="761999"/>
                <a:ext cx="35562" cy="4064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725"/>
                      <a:pt x="16971" y="0"/>
                      <a:pt x="10800" y="0"/>
                    </a:cubicBezTo>
                    <a:cubicBezTo>
                      <a:pt x="4629" y="0"/>
                      <a:pt x="0" y="4725"/>
                      <a:pt x="0" y="10800"/>
                    </a:cubicBezTo>
                    <a:cubicBezTo>
                      <a:pt x="0" y="16875"/>
                      <a:pt x="4629" y="21600"/>
                      <a:pt x="10800" y="21600"/>
                    </a:cubicBezTo>
                    <a:cubicBezTo>
                      <a:pt x="16971" y="21600"/>
                      <a:pt x="21600" y="16875"/>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0" name="Figura">
                <a:extLst>
                  <a:ext uri="{FF2B5EF4-FFF2-40B4-BE49-F238E27FC236}">
                    <a16:creationId xmlns:a16="http://schemas.microsoft.com/office/drawing/2014/main" id="{501FD3EE-DEF5-1A4E-8A83-88E75F43BDDB}"/>
                  </a:ext>
                </a:extLst>
              </p:cNvPr>
              <p:cNvSpPr/>
              <p:nvPr/>
            </p:nvSpPr>
            <p:spPr>
              <a:xfrm>
                <a:off x="977899" y="774700"/>
                <a:ext cx="17782" cy="20516"/>
              </a:xfrm>
              <a:custGeom>
                <a:avLst/>
                <a:gdLst/>
                <a:ahLst/>
                <a:cxnLst>
                  <a:cxn ang="0">
                    <a:pos x="wd2" y="hd2"/>
                  </a:cxn>
                  <a:cxn ang="5400000">
                    <a:pos x="wd2" y="hd2"/>
                  </a:cxn>
                  <a:cxn ang="10800000">
                    <a:pos x="wd2" y="hd2"/>
                  </a:cxn>
                  <a:cxn ang="16200000">
                    <a:pos x="wd2" y="hd2"/>
                  </a:cxn>
                </a:cxnLst>
                <a:rect l="0" t="0" r="r" b="b"/>
                <a:pathLst>
                  <a:path w="21600" h="20525" extrusionOk="0">
                    <a:moveTo>
                      <a:pt x="21600" y="10165"/>
                    </a:moveTo>
                    <a:cubicBezTo>
                      <a:pt x="21600" y="3812"/>
                      <a:pt x="16971" y="0"/>
                      <a:pt x="10800" y="0"/>
                    </a:cubicBezTo>
                    <a:cubicBezTo>
                      <a:pt x="4629" y="0"/>
                      <a:pt x="0" y="5082"/>
                      <a:pt x="0" y="10165"/>
                    </a:cubicBezTo>
                    <a:cubicBezTo>
                      <a:pt x="0" y="16518"/>
                      <a:pt x="4629" y="20329"/>
                      <a:pt x="10800" y="20329"/>
                    </a:cubicBezTo>
                    <a:cubicBezTo>
                      <a:pt x="16971" y="21600"/>
                      <a:pt x="21600" y="16518"/>
                      <a:pt x="21600" y="10165"/>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411" name="Grupo">
                <a:extLst>
                  <a:ext uri="{FF2B5EF4-FFF2-40B4-BE49-F238E27FC236}">
                    <a16:creationId xmlns:a16="http://schemas.microsoft.com/office/drawing/2014/main" id="{D99947BD-0937-7D40-B15B-1E09BAABE4BD}"/>
                  </a:ext>
                </a:extLst>
              </p:cNvPr>
              <p:cNvGrpSpPr/>
              <p:nvPr/>
            </p:nvGrpSpPr>
            <p:grpSpPr>
              <a:xfrm>
                <a:off x="685800" y="825500"/>
                <a:ext cx="289560" cy="213360"/>
                <a:chOff x="0" y="0"/>
                <a:chExt cx="289560" cy="213360"/>
              </a:xfrm>
            </p:grpSpPr>
            <p:sp>
              <p:nvSpPr>
                <p:cNvPr id="459" name="Figura">
                  <a:extLst>
                    <a:ext uri="{FF2B5EF4-FFF2-40B4-BE49-F238E27FC236}">
                      <a16:creationId xmlns:a16="http://schemas.microsoft.com/office/drawing/2014/main" id="{45722CDF-CE28-9548-9ED5-F9C2827B0562}"/>
                    </a:ext>
                  </a:extLst>
                </p:cNvPr>
                <p:cNvSpPr/>
                <p:nvPr/>
              </p:nvSpPr>
              <p:spPr>
                <a:xfrm>
                  <a:off x="1396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0" name="Figura">
                  <a:extLst>
                    <a:ext uri="{FF2B5EF4-FFF2-40B4-BE49-F238E27FC236}">
                      <a16:creationId xmlns:a16="http://schemas.microsoft.com/office/drawing/2014/main" id="{6FF32AF8-9CD8-F545-8E6A-7971EFA2DB2C}"/>
                    </a:ext>
                  </a:extLst>
                </p:cNvPr>
                <p:cNvSpPr/>
                <p:nvPr/>
              </p:nvSpPr>
              <p:spPr>
                <a:xfrm>
                  <a:off x="1904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1" name="Figura">
                  <a:extLst>
                    <a:ext uri="{FF2B5EF4-FFF2-40B4-BE49-F238E27FC236}">
                      <a16:creationId xmlns:a16="http://schemas.microsoft.com/office/drawing/2014/main" id="{BA37E779-62C9-7D45-8075-8AF28385BAAA}"/>
                    </a:ext>
                  </a:extLst>
                </p:cNvPr>
                <p:cNvSpPr/>
                <p:nvPr/>
              </p:nvSpPr>
              <p:spPr>
                <a:xfrm>
                  <a:off x="2412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2" name="Figura">
                  <a:extLst>
                    <a:ext uri="{FF2B5EF4-FFF2-40B4-BE49-F238E27FC236}">
                      <a16:creationId xmlns:a16="http://schemas.microsoft.com/office/drawing/2014/main" id="{CF123500-58BC-EC45-8946-27E3DC58B302}"/>
                    </a:ext>
                  </a:extLst>
                </p:cNvPr>
                <p:cNvSpPr/>
                <p:nvPr/>
              </p:nvSpPr>
              <p:spPr>
                <a:xfrm>
                  <a:off x="888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3" name="Figura">
                  <a:extLst>
                    <a:ext uri="{FF2B5EF4-FFF2-40B4-BE49-F238E27FC236}">
                      <a16:creationId xmlns:a16="http://schemas.microsoft.com/office/drawing/2014/main" id="{843D54FB-C46F-4144-A400-0BED47F72441}"/>
                    </a:ext>
                  </a:extLst>
                </p:cNvPr>
                <p:cNvSpPr/>
                <p:nvPr/>
              </p:nvSpPr>
              <p:spPr>
                <a:xfrm>
                  <a:off x="1396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4" name="Figura">
                  <a:extLst>
                    <a:ext uri="{FF2B5EF4-FFF2-40B4-BE49-F238E27FC236}">
                      <a16:creationId xmlns:a16="http://schemas.microsoft.com/office/drawing/2014/main" id="{87EFFFE0-A054-B144-8246-E89940D871E7}"/>
                    </a:ext>
                  </a:extLst>
                </p:cNvPr>
                <p:cNvSpPr/>
                <p:nvPr/>
              </p:nvSpPr>
              <p:spPr>
                <a:xfrm>
                  <a:off x="1904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5" name="Figura">
                  <a:extLst>
                    <a:ext uri="{FF2B5EF4-FFF2-40B4-BE49-F238E27FC236}">
                      <a16:creationId xmlns:a16="http://schemas.microsoft.com/office/drawing/2014/main" id="{11C2AA6E-BD72-EC40-8959-06F79467E8D0}"/>
                    </a:ext>
                  </a:extLst>
                </p:cNvPr>
                <p:cNvSpPr/>
                <p:nvPr/>
              </p:nvSpPr>
              <p:spPr>
                <a:xfrm>
                  <a:off x="2412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6" name="Figura">
                  <a:extLst>
                    <a:ext uri="{FF2B5EF4-FFF2-40B4-BE49-F238E27FC236}">
                      <a16:creationId xmlns:a16="http://schemas.microsoft.com/office/drawing/2014/main" id="{CE976448-3358-8248-81EF-30D5D9542417}"/>
                    </a:ext>
                  </a:extLst>
                </p:cNvPr>
                <p:cNvSpPr/>
                <p:nvPr/>
              </p:nvSpPr>
              <p:spPr>
                <a:xfrm>
                  <a:off x="507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7" name="Figura">
                  <a:extLst>
                    <a:ext uri="{FF2B5EF4-FFF2-40B4-BE49-F238E27FC236}">
                      <a16:creationId xmlns:a16="http://schemas.microsoft.com/office/drawing/2014/main" id="{E442574D-325C-9342-B04D-3039B0E6FBD7}"/>
                    </a:ext>
                  </a:extLst>
                </p:cNvPr>
                <p:cNvSpPr/>
                <p:nvPr/>
              </p:nvSpPr>
              <p:spPr>
                <a:xfrm>
                  <a:off x="888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8" name="Figura">
                  <a:extLst>
                    <a:ext uri="{FF2B5EF4-FFF2-40B4-BE49-F238E27FC236}">
                      <a16:creationId xmlns:a16="http://schemas.microsoft.com/office/drawing/2014/main" id="{4CEB3367-094D-CE42-A7F7-2417F4BDFCD0}"/>
                    </a:ext>
                  </a:extLst>
                </p:cNvPr>
                <p:cNvSpPr/>
                <p:nvPr/>
              </p:nvSpPr>
              <p:spPr>
                <a:xfrm>
                  <a:off x="139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9" name="Figura">
                  <a:extLst>
                    <a:ext uri="{FF2B5EF4-FFF2-40B4-BE49-F238E27FC236}">
                      <a16:creationId xmlns:a16="http://schemas.microsoft.com/office/drawing/2014/main" id="{57CC37E3-9E93-1240-BE95-8A3C0D3E3DE2}"/>
                    </a:ext>
                  </a:extLst>
                </p:cNvPr>
                <p:cNvSpPr/>
                <p:nvPr/>
              </p:nvSpPr>
              <p:spPr>
                <a:xfrm>
                  <a:off x="1904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0" name="Figura">
                  <a:extLst>
                    <a:ext uri="{FF2B5EF4-FFF2-40B4-BE49-F238E27FC236}">
                      <a16:creationId xmlns:a16="http://schemas.microsoft.com/office/drawing/2014/main" id="{1465BD17-E89A-0A46-ACE0-D243799F6BC1}"/>
                    </a:ext>
                  </a:extLst>
                </p:cNvPr>
                <p:cNvSpPr/>
                <p:nvPr/>
              </p:nvSpPr>
              <p:spPr>
                <a:xfrm>
                  <a:off x="2412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1" name="Figura">
                  <a:extLst>
                    <a:ext uri="{FF2B5EF4-FFF2-40B4-BE49-F238E27FC236}">
                      <a16:creationId xmlns:a16="http://schemas.microsoft.com/office/drawing/2014/main" id="{1E84BBC5-86AF-FB43-8BFD-C853F2D7E480}"/>
                    </a:ext>
                  </a:extLst>
                </p:cNvPr>
                <p:cNvSpPr/>
                <p:nvPr/>
              </p:nvSpPr>
              <p:spPr>
                <a:xfrm>
                  <a:off x="266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2" name="Figura">
                  <a:extLst>
                    <a:ext uri="{FF2B5EF4-FFF2-40B4-BE49-F238E27FC236}">
                      <a16:creationId xmlns:a16="http://schemas.microsoft.com/office/drawing/2014/main" id="{F70AA308-FEAC-1C43-9403-9D4BA0774C25}"/>
                    </a:ext>
                  </a:extLst>
                </p:cNvPr>
                <p:cNvSpPr/>
                <p:nvPr/>
              </p:nvSpPr>
              <p:spPr>
                <a:xfrm>
                  <a:off x="507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3" name="Figura">
                  <a:extLst>
                    <a:ext uri="{FF2B5EF4-FFF2-40B4-BE49-F238E27FC236}">
                      <a16:creationId xmlns:a16="http://schemas.microsoft.com/office/drawing/2014/main" id="{88D998B9-0B76-F144-9628-150E5BB4DFE0}"/>
                    </a:ext>
                  </a:extLst>
                </p:cNvPr>
                <p:cNvSpPr/>
                <p:nvPr/>
              </p:nvSpPr>
              <p:spPr>
                <a:xfrm>
                  <a:off x="888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4" name="Figura">
                  <a:extLst>
                    <a:ext uri="{FF2B5EF4-FFF2-40B4-BE49-F238E27FC236}">
                      <a16:creationId xmlns:a16="http://schemas.microsoft.com/office/drawing/2014/main" id="{34568BBB-9C54-CF4B-9510-512FC314B911}"/>
                    </a:ext>
                  </a:extLst>
                </p:cNvPr>
                <p:cNvSpPr/>
                <p:nvPr/>
              </p:nvSpPr>
              <p:spPr>
                <a:xfrm>
                  <a:off x="1396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5" name="Figura">
                  <a:extLst>
                    <a:ext uri="{FF2B5EF4-FFF2-40B4-BE49-F238E27FC236}">
                      <a16:creationId xmlns:a16="http://schemas.microsoft.com/office/drawing/2014/main" id="{FE34F8C6-C78A-6747-8005-706881DAB359}"/>
                    </a:ext>
                  </a:extLst>
                </p:cNvPr>
                <p:cNvSpPr/>
                <p:nvPr/>
              </p:nvSpPr>
              <p:spPr>
                <a:xfrm>
                  <a:off x="1904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6" name="Figura">
                  <a:extLst>
                    <a:ext uri="{FF2B5EF4-FFF2-40B4-BE49-F238E27FC236}">
                      <a16:creationId xmlns:a16="http://schemas.microsoft.com/office/drawing/2014/main" id="{F0BEF22D-727F-A84B-BE49-646F1A45EA20}"/>
                    </a:ext>
                  </a:extLst>
                </p:cNvPr>
                <p:cNvSpPr/>
                <p:nvPr/>
              </p:nvSpPr>
              <p:spPr>
                <a:xfrm>
                  <a:off x="2412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7" name="Figura">
                  <a:extLst>
                    <a:ext uri="{FF2B5EF4-FFF2-40B4-BE49-F238E27FC236}">
                      <a16:creationId xmlns:a16="http://schemas.microsoft.com/office/drawing/2014/main" id="{C4D452CB-BA20-B04A-A31F-A1311C9D6569}"/>
                    </a:ext>
                  </a:extLst>
                </p:cNvPr>
                <p:cNvSpPr/>
                <p:nvPr/>
              </p:nvSpPr>
              <p:spPr>
                <a:xfrm>
                  <a:off x="2793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8" name="Figura">
                  <a:extLst>
                    <a:ext uri="{FF2B5EF4-FFF2-40B4-BE49-F238E27FC236}">
                      <a16:creationId xmlns:a16="http://schemas.microsoft.com/office/drawing/2014/main" id="{A93E5D4E-29AF-1F44-9C13-B79AF664E4DE}"/>
                    </a:ext>
                  </a:extLst>
                </p:cNvPr>
                <p:cNvSpPr/>
                <p:nvPr/>
              </p:nvSpPr>
              <p:spPr>
                <a:xfrm>
                  <a:off x="888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9" name="Figura">
                  <a:extLst>
                    <a:ext uri="{FF2B5EF4-FFF2-40B4-BE49-F238E27FC236}">
                      <a16:creationId xmlns:a16="http://schemas.microsoft.com/office/drawing/2014/main" id="{EEDD8AA1-45CE-D547-A110-AB81D596D23D}"/>
                    </a:ext>
                  </a:extLst>
                </p:cNvPr>
                <p:cNvSpPr/>
                <p:nvPr/>
              </p:nvSpPr>
              <p:spPr>
                <a:xfrm>
                  <a:off x="139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0" name="Figura">
                  <a:extLst>
                    <a:ext uri="{FF2B5EF4-FFF2-40B4-BE49-F238E27FC236}">
                      <a16:creationId xmlns:a16="http://schemas.microsoft.com/office/drawing/2014/main" id="{047E5665-71FF-664B-A1C6-E43544C38D21}"/>
                    </a:ext>
                  </a:extLst>
                </p:cNvPr>
                <p:cNvSpPr/>
                <p:nvPr/>
              </p:nvSpPr>
              <p:spPr>
                <a:xfrm>
                  <a:off x="139699" y="1904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189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1" name="Figura">
                  <a:extLst>
                    <a:ext uri="{FF2B5EF4-FFF2-40B4-BE49-F238E27FC236}">
                      <a16:creationId xmlns:a16="http://schemas.microsoft.com/office/drawing/2014/main" id="{552617CD-FE4A-7449-882B-DA1060A5B8DD}"/>
                    </a:ext>
                  </a:extLst>
                </p:cNvPr>
                <p:cNvSpPr/>
                <p:nvPr/>
              </p:nvSpPr>
              <p:spPr>
                <a:xfrm>
                  <a:off x="1904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2" name="Figura">
                  <a:extLst>
                    <a:ext uri="{FF2B5EF4-FFF2-40B4-BE49-F238E27FC236}">
                      <a16:creationId xmlns:a16="http://schemas.microsoft.com/office/drawing/2014/main" id="{50D83593-C258-334B-97BD-48DE75529D63}"/>
                    </a:ext>
                  </a:extLst>
                </p:cNvPr>
                <p:cNvSpPr/>
                <p:nvPr/>
              </p:nvSpPr>
              <p:spPr>
                <a:xfrm>
                  <a:off x="2412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3" name="Figura">
                  <a:extLst>
                    <a:ext uri="{FF2B5EF4-FFF2-40B4-BE49-F238E27FC236}">
                      <a16:creationId xmlns:a16="http://schemas.microsoft.com/office/drawing/2014/main" id="{78E6D8E2-6C94-3949-A485-322DA93CF550}"/>
                    </a:ext>
                  </a:extLst>
                </p:cNvPr>
                <p:cNvSpPr/>
                <p:nvPr/>
              </p:nvSpPr>
              <p:spPr>
                <a:xfrm>
                  <a:off x="266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4" name="Figura">
                  <a:extLst>
                    <a:ext uri="{FF2B5EF4-FFF2-40B4-BE49-F238E27FC236}">
                      <a16:creationId xmlns:a16="http://schemas.microsoft.com/office/drawing/2014/main" id="{3C2707AA-1D7B-2E43-B252-E49BA553CD7A}"/>
                    </a:ext>
                  </a:extLst>
                </p:cNvPr>
                <p:cNvSpPr/>
                <p:nvPr/>
              </p:nvSpPr>
              <p:spPr>
                <a:xfrm>
                  <a:off x="-1"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5" name="Figura">
                  <a:extLst>
                    <a:ext uri="{FF2B5EF4-FFF2-40B4-BE49-F238E27FC236}">
                      <a16:creationId xmlns:a16="http://schemas.microsoft.com/office/drawing/2014/main" id="{C5B3C48A-FAF0-7241-95DB-34AC5DC1B43B}"/>
                    </a:ext>
                  </a:extLst>
                </p:cNvPr>
                <p:cNvSpPr/>
                <p:nvPr/>
              </p:nvSpPr>
              <p:spPr>
                <a:xfrm>
                  <a:off x="1904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6" name="Figura">
                  <a:extLst>
                    <a:ext uri="{FF2B5EF4-FFF2-40B4-BE49-F238E27FC236}">
                      <a16:creationId xmlns:a16="http://schemas.microsoft.com/office/drawing/2014/main" id="{1EE1EF5A-F888-0C49-9DAB-284616601285}"/>
                    </a:ext>
                  </a:extLst>
                </p:cNvPr>
                <p:cNvSpPr/>
                <p:nvPr/>
              </p:nvSpPr>
              <p:spPr>
                <a:xfrm>
                  <a:off x="2412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412" name="Figura">
                <a:extLst>
                  <a:ext uri="{FF2B5EF4-FFF2-40B4-BE49-F238E27FC236}">
                    <a16:creationId xmlns:a16="http://schemas.microsoft.com/office/drawing/2014/main" id="{D327B615-FB57-3544-BD06-65726E942864}"/>
                  </a:ext>
                </a:extLst>
              </p:cNvPr>
              <p:cNvSpPr/>
              <p:nvPr/>
            </p:nvSpPr>
            <p:spPr>
              <a:xfrm>
                <a:off x="1168399" y="1041399"/>
                <a:ext cx="125091" cy="427992"/>
              </a:xfrm>
              <a:custGeom>
                <a:avLst/>
                <a:gdLst/>
                <a:ahLst/>
                <a:cxnLst>
                  <a:cxn ang="0">
                    <a:pos x="wd2" y="hd2"/>
                  </a:cxn>
                  <a:cxn ang="5400000">
                    <a:pos x="wd2" y="hd2"/>
                  </a:cxn>
                  <a:cxn ang="10800000">
                    <a:pos x="wd2" y="hd2"/>
                  </a:cxn>
                  <a:cxn ang="16200000">
                    <a:pos x="wd2" y="hd2"/>
                  </a:cxn>
                </a:cxnLst>
                <a:rect l="0" t="0" r="r" b="b"/>
                <a:pathLst>
                  <a:path w="14473" h="21600" extrusionOk="0">
                    <a:moveTo>
                      <a:pt x="6832" y="0"/>
                    </a:moveTo>
                    <a:lnTo>
                      <a:pt x="14473" y="1410"/>
                    </a:lnTo>
                    <a:cubicBezTo>
                      <a:pt x="14473" y="1410"/>
                      <a:pt x="2718" y="7691"/>
                      <a:pt x="4628" y="21600"/>
                    </a:cubicBezTo>
                    <a:cubicBezTo>
                      <a:pt x="4628" y="21536"/>
                      <a:pt x="-7127" y="10063"/>
                      <a:pt x="6832"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3" name="Figura">
                <a:extLst>
                  <a:ext uri="{FF2B5EF4-FFF2-40B4-BE49-F238E27FC236}">
                    <a16:creationId xmlns:a16="http://schemas.microsoft.com/office/drawing/2014/main" id="{C551F259-DC67-D644-88E8-CFF03202480D}"/>
                  </a:ext>
                </a:extLst>
              </p:cNvPr>
              <p:cNvSpPr/>
              <p:nvPr/>
            </p:nvSpPr>
            <p:spPr>
              <a:xfrm>
                <a:off x="1308099" y="1079500"/>
                <a:ext cx="275591" cy="224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0651" y="2685"/>
                      <a:pt x="21600" y="21600"/>
                    </a:cubicBezTo>
                    <a:cubicBezTo>
                      <a:pt x="13935" y="11105"/>
                      <a:pt x="8461" y="4515"/>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4" name="Figura">
                <a:extLst>
                  <a:ext uri="{FF2B5EF4-FFF2-40B4-BE49-F238E27FC236}">
                    <a16:creationId xmlns:a16="http://schemas.microsoft.com/office/drawing/2014/main" id="{ED313EA7-C2A1-0143-8F31-BEA7BB03061D}"/>
                  </a:ext>
                </a:extLst>
              </p:cNvPr>
              <p:cNvSpPr/>
              <p:nvPr/>
            </p:nvSpPr>
            <p:spPr>
              <a:xfrm>
                <a:off x="609600" y="1003300"/>
                <a:ext cx="386080" cy="72390"/>
              </a:xfrm>
              <a:custGeom>
                <a:avLst/>
                <a:gdLst/>
                <a:ahLst/>
                <a:cxnLst>
                  <a:cxn ang="0">
                    <a:pos x="wd2" y="hd2"/>
                  </a:cxn>
                  <a:cxn ang="5400000">
                    <a:pos x="wd2" y="hd2"/>
                  </a:cxn>
                  <a:cxn ang="10800000">
                    <a:pos x="wd2" y="hd2"/>
                  </a:cxn>
                  <a:cxn ang="16200000">
                    <a:pos x="wd2" y="hd2"/>
                  </a:cxn>
                </a:cxnLst>
                <a:rect l="0" t="0" r="r" b="b"/>
                <a:pathLst>
                  <a:path w="21600" h="21600" extrusionOk="0">
                    <a:moveTo>
                      <a:pt x="20250" y="16295"/>
                    </a:moveTo>
                    <a:lnTo>
                      <a:pt x="0" y="0"/>
                    </a:lnTo>
                    <a:lnTo>
                      <a:pt x="568" y="1516"/>
                    </a:lnTo>
                    <a:cubicBezTo>
                      <a:pt x="5826" y="8716"/>
                      <a:pt x="12079" y="14400"/>
                      <a:pt x="19539" y="21600"/>
                    </a:cubicBezTo>
                    <a:lnTo>
                      <a:pt x="21600" y="19326"/>
                    </a:lnTo>
                    <a:lnTo>
                      <a:pt x="20250" y="16295"/>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5" name="Figura">
                <a:extLst>
                  <a:ext uri="{FF2B5EF4-FFF2-40B4-BE49-F238E27FC236}">
                    <a16:creationId xmlns:a16="http://schemas.microsoft.com/office/drawing/2014/main" id="{83DE52FD-7080-5D40-8C59-4AC91C61490C}"/>
                  </a:ext>
                </a:extLst>
              </p:cNvPr>
              <p:cNvSpPr/>
              <p:nvPr/>
            </p:nvSpPr>
            <p:spPr>
              <a:xfrm>
                <a:off x="1054099" y="444499"/>
                <a:ext cx="31751" cy="21592"/>
              </a:xfrm>
              <a:custGeom>
                <a:avLst/>
                <a:gdLst/>
                <a:ahLst/>
                <a:cxnLst>
                  <a:cxn ang="0">
                    <a:pos x="wd2" y="hd2"/>
                  </a:cxn>
                  <a:cxn ang="5400000">
                    <a:pos x="wd2" y="hd2"/>
                  </a:cxn>
                  <a:cxn ang="10800000">
                    <a:pos x="wd2" y="hd2"/>
                  </a:cxn>
                  <a:cxn ang="16200000">
                    <a:pos x="wd2" y="hd2"/>
                  </a:cxn>
                </a:cxnLst>
                <a:rect l="0" t="0" r="r" b="b"/>
                <a:pathLst>
                  <a:path w="21600" h="21600" extrusionOk="0">
                    <a:moveTo>
                      <a:pt x="0" y="10165"/>
                    </a:moveTo>
                    <a:lnTo>
                      <a:pt x="21600" y="21600"/>
                    </a:lnTo>
                    <a:lnTo>
                      <a:pt x="20736" y="2541"/>
                    </a:lnTo>
                    <a:lnTo>
                      <a:pt x="3456" y="0"/>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6" name="Figura">
                <a:extLst>
                  <a:ext uri="{FF2B5EF4-FFF2-40B4-BE49-F238E27FC236}">
                    <a16:creationId xmlns:a16="http://schemas.microsoft.com/office/drawing/2014/main" id="{256974A4-B70C-214E-B092-114FCF51BC46}"/>
                  </a:ext>
                </a:extLst>
              </p:cNvPr>
              <p:cNvSpPr/>
              <p:nvPr/>
            </p:nvSpPr>
            <p:spPr>
              <a:xfrm>
                <a:off x="1524000" y="1523999"/>
                <a:ext cx="133375" cy="61927"/>
              </a:xfrm>
              <a:custGeom>
                <a:avLst/>
                <a:gdLst/>
                <a:ahLst/>
                <a:cxnLst>
                  <a:cxn ang="0">
                    <a:pos x="wd2" y="hd2"/>
                  </a:cxn>
                  <a:cxn ang="5400000">
                    <a:pos x="wd2" y="hd2"/>
                  </a:cxn>
                  <a:cxn ang="10800000">
                    <a:pos x="wd2" y="hd2"/>
                  </a:cxn>
                  <a:cxn ang="16200000">
                    <a:pos x="wd2" y="hd2"/>
                  </a:cxn>
                </a:cxnLst>
                <a:rect l="0" t="0" r="r" b="b"/>
                <a:pathLst>
                  <a:path w="21400" h="17266" extrusionOk="0">
                    <a:moveTo>
                      <a:pt x="0" y="4164"/>
                    </a:moveTo>
                    <a:lnTo>
                      <a:pt x="4891" y="17266"/>
                    </a:lnTo>
                    <a:lnTo>
                      <a:pt x="21396" y="3102"/>
                    </a:lnTo>
                    <a:cubicBezTo>
                      <a:pt x="21600" y="2748"/>
                      <a:pt x="13857" y="-4334"/>
                      <a:pt x="0" y="4164"/>
                    </a:cubicBez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7" name="Figura">
                <a:extLst>
                  <a:ext uri="{FF2B5EF4-FFF2-40B4-BE49-F238E27FC236}">
                    <a16:creationId xmlns:a16="http://schemas.microsoft.com/office/drawing/2014/main" id="{B91E392E-54B0-5947-9661-DA006ADB9D9A}"/>
                  </a:ext>
                </a:extLst>
              </p:cNvPr>
              <p:cNvSpPr/>
              <p:nvPr/>
            </p:nvSpPr>
            <p:spPr>
              <a:xfrm>
                <a:off x="1028700" y="1943099"/>
                <a:ext cx="165100" cy="41911"/>
              </a:xfrm>
              <a:custGeom>
                <a:avLst/>
                <a:gdLst/>
                <a:ahLst/>
                <a:cxnLst>
                  <a:cxn ang="0">
                    <a:pos x="wd2" y="hd2"/>
                  </a:cxn>
                  <a:cxn ang="5400000">
                    <a:pos x="wd2" y="hd2"/>
                  </a:cxn>
                  <a:cxn ang="10800000">
                    <a:pos x="wd2" y="hd2"/>
                  </a:cxn>
                  <a:cxn ang="16200000">
                    <a:pos x="wd2" y="hd2"/>
                  </a:cxn>
                </a:cxnLst>
                <a:rect l="0" t="0" r="r" b="b"/>
                <a:pathLst>
                  <a:path w="21600" h="21600" extrusionOk="0">
                    <a:moveTo>
                      <a:pt x="0" y="3273"/>
                    </a:moveTo>
                    <a:lnTo>
                      <a:pt x="7809" y="21600"/>
                    </a:lnTo>
                    <a:lnTo>
                      <a:pt x="21600" y="0"/>
                    </a:lnTo>
                    <a:lnTo>
                      <a:pt x="7311" y="15709"/>
                    </a:ln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8" name="Figura">
                <a:extLst>
                  <a:ext uri="{FF2B5EF4-FFF2-40B4-BE49-F238E27FC236}">
                    <a16:creationId xmlns:a16="http://schemas.microsoft.com/office/drawing/2014/main" id="{28436C7A-FF3F-EF47-8FF3-8D62E00088EE}"/>
                  </a:ext>
                </a:extLst>
              </p:cNvPr>
              <p:cNvSpPr/>
              <p:nvPr/>
            </p:nvSpPr>
            <p:spPr>
              <a:xfrm>
                <a:off x="1333499" y="1511299"/>
                <a:ext cx="889982" cy="932921"/>
              </a:xfrm>
              <a:custGeom>
                <a:avLst/>
                <a:gdLst/>
                <a:ahLst/>
                <a:cxnLst>
                  <a:cxn ang="0">
                    <a:pos x="wd2" y="hd2"/>
                  </a:cxn>
                  <a:cxn ang="5400000">
                    <a:pos x="wd2" y="hd2"/>
                  </a:cxn>
                  <a:cxn ang="10800000">
                    <a:pos x="wd2" y="hd2"/>
                  </a:cxn>
                  <a:cxn ang="16200000">
                    <a:pos x="wd2" y="hd2"/>
                  </a:cxn>
                </a:cxnLst>
                <a:rect l="0" t="0" r="r" b="b"/>
                <a:pathLst>
                  <a:path w="21082" h="21156" extrusionOk="0">
                    <a:moveTo>
                      <a:pt x="12" y="10981"/>
                    </a:moveTo>
                    <a:cubicBezTo>
                      <a:pt x="283" y="16828"/>
                      <a:pt x="5216" y="21378"/>
                      <a:pt x="11022" y="21148"/>
                    </a:cubicBezTo>
                    <a:cubicBezTo>
                      <a:pt x="16828" y="20917"/>
                      <a:pt x="21341" y="16021"/>
                      <a:pt x="21070" y="10175"/>
                    </a:cubicBezTo>
                    <a:cubicBezTo>
                      <a:pt x="20799" y="4328"/>
                      <a:pt x="15866" y="-222"/>
                      <a:pt x="10060" y="8"/>
                    </a:cubicBezTo>
                    <a:cubicBezTo>
                      <a:pt x="4223" y="210"/>
                      <a:pt x="-259" y="5135"/>
                      <a:pt x="12" y="10981"/>
                    </a:cubicBez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9" name="Figura">
                <a:extLst>
                  <a:ext uri="{FF2B5EF4-FFF2-40B4-BE49-F238E27FC236}">
                    <a16:creationId xmlns:a16="http://schemas.microsoft.com/office/drawing/2014/main" id="{19932208-A47D-8C4A-B8D4-131691EC96F2}"/>
                  </a:ext>
                </a:extLst>
              </p:cNvPr>
              <p:cNvSpPr/>
              <p:nvPr/>
            </p:nvSpPr>
            <p:spPr>
              <a:xfrm>
                <a:off x="1346200" y="1523999"/>
                <a:ext cx="869680" cy="908808"/>
              </a:xfrm>
              <a:custGeom>
                <a:avLst/>
                <a:gdLst/>
                <a:ahLst/>
                <a:cxnLst>
                  <a:cxn ang="0">
                    <a:pos x="wd2" y="hd2"/>
                  </a:cxn>
                  <a:cxn ang="5400000">
                    <a:pos x="wd2" y="hd2"/>
                  </a:cxn>
                  <a:cxn ang="10800000">
                    <a:pos x="wd2" y="hd2"/>
                  </a:cxn>
                  <a:cxn ang="16200000">
                    <a:pos x="wd2" y="hd2"/>
                  </a:cxn>
                </a:cxnLst>
                <a:rect l="0" t="0" r="r" b="b"/>
                <a:pathLst>
                  <a:path w="21070" h="21145" extrusionOk="0">
                    <a:moveTo>
                      <a:pt x="12" y="10971"/>
                    </a:moveTo>
                    <a:cubicBezTo>
                      <a:pt x="289" y="16822"/>
                      <a:pt x="5212" y="21372"/>
                      <a:pt x="11027" y="21136"/>
                    </a:cubicBezTo>
                    <a:cubicBezTo>
                      <a:pt x="16843" y="20899"/>
                      <a:pt x="21335" y="15994"/>
                      <a:pt x="21058" y="10173"/>
                    </a:cubicBezTo>
                    <a:cubicBezTo>
                      <a:pt x="20781" y="4322"/>
                      <a:pt x="15858" y="-228"/>
                      <a:pt x="10043" y="8"/>
                    </a:cubicBezTo>
                    <a:cubicBezTo>
                      <a:pt x="4258" y="215"/>
                      <a:pt x="-265" y="5150"/>
                      <a:pt x="12" y="10971"/>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0" name="Figura">
                <a:extLst>
                  <a:ext uri="{FF2B5EF4-FFF2-40B4-BE49-F238E27FC236}">
                    <a16:creationId xmlns:a16="http://schemas.microsoft.com/office/drawing/2014/main" id="{C70B7C1F-62B8-E445-A618-A5BBA5148BC7}"/>
                  </a:ext>
                </a:extLst>
              </p:cNvPr>
              <p:cNvSpPr/>
              <p:nvPr/>
            </p:nvSpPr>
            <p:spPr>
              <a:xfrm>
                <a:off x="380999" y="1079499"/>
                <a:ext cx="81410" cy="30534"/>
              </a:xfrm>
              <a:custGeom>
                <a:avLst/>
                <a:gdLst/>
                <a:ahLst/>
                <a:cxnLst>
                  <a:cxn ang="0">
                    <a:pos x="wd2" y="hd2"/>
                  </a:cxn>
                  <a:cxn ang="5400000">
                    <a:pos x="wd2" y="hd2"/>
                  </a:cxn>
                  <a:cxn ang="10800000">
                    <a:pos x="wd2" y="hd2"/>
                  </a:cxn>
                  <a:cxn ang="16200000">
                    <a:pos x="wd2" y="hd2"/>
                  </a:cxn>
                </a:cxnLst>
                <a:rect l="0" t="0" r="r" b="b"/>
                <a:pathLst>
                  <a:path w="20978" h="19232" extrusionOk="0">
                    <a:moveTo>
                      <a:pt x="20962" y="12416"/>
                    </a:moveTo>
                    <a:cubicBezTo>
                      <a:pt x="21289" y="7616"/>
                      <a:pt x="16707" y="2016"/>
                      <a:pt x="10816" y="416"/>
                    </a:cubicBezTo>
                    <a:cubicBezTo>
                      <a:pt x="4925" y="-1184"/>
                      <a:pt x="344" y="2016"/>
                      <a:pt x="16" y="6816"/>
                    </a:cubicBezTo>
                    <a:cubicBezTo>
                      <a:pt x="-311" y="11616"/>
                      <a:pt x="4271" y="17216"/>
                      <a:pt x="10162" y="18816"/>
                    </a:cubicBezTo>
                    <a:cubicBezTo>
                      <a:pt x="15725" y="20416"/>
                      <a:pt x="20634" y="17216"/>
                      <a:pt x="20962" y="12416"/>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1" name="Figura">
                <a:extLst>
                  <a:ext uri="{FF2B5EF4-FFF2-40B4-BE49-F238E27FC236}">
                    <a16:creationId xmlns:a16="http://schemas.microsoft.com/office/drawing/2014/main" id="{8E9DD0A1-160D-EF4C-AB69-8D9271152929}"/>
                  </a:ext>
                </a:extLst>
              </p:cNvPr>
              <p:cNvSpPr/>
              <p:nvPr/>
            </p:nvSpPr>
            <p:spPr>
              <a:xfrm>
                <a:off x="355600" y="1054100"/>
                <a:ext cx="25519" cy="31289"/>
              </a:xfrm>
              <a:custGeom>
                <a:avLst/>
                <a:gdLst/>
                <a:ahLst/>
                <a:cxnLst>
                  <a:cxn ang="0">
                    <a:pos x="wd2" y="hd2"/>
                  </a:cxn>
                  <a:cxn ang="5400000">
                    <a:pos x="wd2" y="hd2"/>
                  </a:cxn>
                  <a:cxn ang="10800000">
                    <a:pos x="wd2" y="hd2"/>
                  </a:cxn>
                  <a:cxn ang="16200000">
                    <a:pos x="wd2" y="hd2"/>
                  </a:cxn>
                </a:cxnLst>
                <a:rect l="0" t="0" r="r" b="b"/>
                <a:pathLst>
                  <a:path w="18870" h="19006" extrusionOk="0">
                    <a:moveTo>
                      <a:pt x="16478" y="18219"/>
                    </a:moveTo>
                    <a:cubicBezTo>
                      <a:pt x="20235" y="16676"/>
                      <a:pt x="19296" y="11276"/>
                      <a:pt x="15539" y="5876"/>
                    </a:cubicBezTo>
                    <a:cubicBezTo>
                      <a:pt x="11783" y="1247"/>
                      <a:pt x="6148" y="-1067"/>
                      <a:pt x="2392" y="476"/>
                    </a:cubicBezTo>
                    <a:cubicBezTo>
                      <a:pt x="-1365" y="2019"/>
                      <a:pt x="-426" y="7419"/>
                      <a:pt x="3331" y="12819"/>
                    </a:cubicBezTo>
                    <a:cubicBezTo>
                      <a:pt x="7087" y="17447"/>
                      <a:pt x="12722" y="20533"/>
                      <a:pt x="16478" y="18219"/>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2" name="Figura">
                <a:extLst>
                  <a:ext uri="{FF2B5EF4-FFF2-40B4-BE49-F238E27FC236}">
                    <a16:creationId xmlns:a16="http://schemas.microsoft.com/office/drawing/2014/main" id="{2A8DD912-C570-C541-A57F-2A36A2EA91D3}"/>
                  </a:ext>
                </a:extLst>
              </p:cNvPr>
              <p:cNvSpPr/>
              <p:nvPr/>
            </p:nvSpPr>
            <p:spPr>
              <a:xfrm>
                <a:off x="203200" y="482600"/>
                <a:ext cx="241300" cy="483871"/>
              </a:xfrm>
              <a:custGeom>
                <a:avLst/>
                <a:gdLst/>
                <a:ahLst/>
                <a:cxnLst>
                  <a:cxn ang="0">
                    <a:pos x="wd2" y="hd2"/>
                  </a:cxn>
                  <a:cxn ang="5400000">
                    <a:pos x="wd2" y="hd2"/>
                  </a:cxn>
                  <a:cxn ang="10800000">
                    <a:pos x="wd2" y="hd2"/>
                  </a:cxn>
                  <a:cxn ang="16200000">
                    <a:pos x="wd2" y="hd2"/>
                  </a:cxn>
                </a:cxnLst>
                <a:rect l="0" t="0" r="r" b="b"/>
                <a:pathLst>
                  <a:path w="21600" h="21600" extrusionOk="0">
                    <a:moveTo>
                      <a:pt x="5343" y="0"/>
                    </a:moveTo>
                    <a:cubicBezTo>
                      <a:pt x="3297" y="57"/>
                      <a:pt x="1592" y="283"/>
                      <a:pt x="0" y="510"/>
                    </a:cubicBezTo>
                    <a:lnTo>
                      <a:pt x="11823" y="19389"/>
                    </a:lnTo>
                    <a:cubicBezTo>
                      <a:pt x="11823" y="19389"/>
                      <a:pt x="10232" y="20466"/>
                      <a:pt x="7276" y="21600"/>
                    </a:cubicBezTo>
                    <a:cubicBezTo>
                      <a:pt x="17166" y="20126"/>
                      <a:pt x="21600" y="15704"/>
                      <a:pt x="21600" y="15704"/>
                    </a:cubicBezTo>
                    <a:lnTo>
                      <a:pt x="5343"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3" name="Figura">
                <a:extLst>
                  <a:ext uri="{FF2B5EF4-FFF2-40B4-BE49-F238E27FC236}">
                    <a16:creationId xmlns:a16="http://schemas.microsoft.com/office/drawing/2014/main" id="{37C168FC-69C3-5A43-B159-1B01AA488347}"/>
                  </a:ext>
                </a:extLst>
              </p:cNvPr>
              <p:cNvSpPr/>
              <p:nvPr/>
            </p:nvSpPr>
            <p:spPr>
              <a:xfrm>
                <a:off x="1549400" y="2514599"/>
                <a:ext cx="237491" cy="1536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09" y="9104"/>
                      <a:pt x="12706" y="0"/>
                      <a:pt x="12706" y="0"/>
                    </a:cubicBezTo>
                    <a:cubicBezTo>
                      <a:pt x="6122" y="5712"/>
                      <a:pt x="2079" y="11425"/>
                      <a:pt x="0" y="14995"/>
                    </a:cubicBezTo>
                    <a:cubicBezTo>
                      <a:pt x="6122" y="14817"/>
                      <a:pt x="13745" y="16959"/>
                      <a:pt x="21600"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4" name="Figura">
                <a:extLst>
                  <a:ext uri="{FF2B5EF4-FFF2-40B4-BE49-F238E27FC236}">
                    <a16:creationId xmlns:a16="http://schemas.microsoft.com/office/drawing/2014/main" id="{FE9B2E81-B4D3-6740-8DC1-87D10614F9AA}"/>
                  </a:ext>
                </a:extLst>
              </p:cNvPr>
              <p:cNvSpPr/>
              <p:nvPr/>
            </p:nvSpPr>
            <p:spPr>
              <a:xfrm>
                <a:off x="482599" y="2019299"/>
                <a:ext cx="628651" cy="336191"/>
              </a:xfrm>
              <a:custGeom>
                <a:avLst/>
                <a:gdLst/>
                <a:ahLst/>
                <a:cxnLst>
                  <a:cxn ang="0">
                    <a:pos x="wd2" y="hd2"/>
                  </a:cxn>
                  <a:cxn ang="5400000">
                    <a:pos x="wd2" y="hd2"/>
                  </a:cxn>
                  <a:cxn ang="10800000">
                    <a:pos x="wd2" y="hd2"/>
                  </a:cxn>
                  <a:cxn ang="16200000">
                    <a:pos x="wd2" y="hd2"/>
                  </a:cxn>
                </a:cxnLst>
                <a:rect l="0" t="0" r="r" b="b"/>
                <a:pathLst>
                  <a:path w="21600" h="19923" extrusionOk="0">
                    <a:moveTo>
                      <a:pt x="12131" y="19042"/>
                    </a:moveTo>
                    <a:cubicBezTo>
                      <a:pt x="12131" y="19042"/>
                      <a:pt x="7375" y="20171"/>
                      <a:pt x="175" y="11591"/>
                    </a:cubicBezTo>
                    <a:cubicBezTo>
                      <a:pt x="87" y="11892"/>
                      <a:pt x="0" y="12043"/>
                      <a:pt x="0" y="12043"/>
                    </a:cubicBezTo>
                    <a:cubicBezTo>
                      <a:pt x="7331" y="21074"/>
                      <a:pt x="12262" y="19870"/>
                      <a:pt x="12262" y="19870"/>
                    </a:cubicBezTo>
                    <a:cubicBezTo>
                      <a:pt x="16713" y="-526"/>
                      <a:pt x="20116" y="829"/>
                      <a:pt x="21600" y="603"/>
                    </a:cubicBezTo>
                    <a:lnTo>
                      <a:pt x="21382" y="1"/>
                    </a:lnTo>
                    <a:cubicBezTo>
                      <a:pt x="19636" y="1"/>
                      <a:pt x="16102" y="-375"/>
                      <a:pt x="12131" y="19042"/>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5" name="Figura">
                <a:extLst>
                  <a:ext uri="{FF2B5EF4-FFF2-40B4-BE49-F238E27FC236}">
                    <a16:creationId xmlns:a16="http://schemas.microsoft.com/office/drawing/2014/main" id="{487ECC40-50F5-AD40-8637-7B87DFF8171F}"/>
                  </a:ext>
                </a:extLst>
              </p:cNvPr>
              <p:cNvSpPr/>
              <p:nvPr/>
            </p:nvSpPr>
            <p:spPr>
              <a:xfrm>
                <a:off x="1092199" y="1892299"/>
                <a:ext cx="135891" cy="71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50" y="21600"/>
                    </a:lnTo>
                    <a:lnTo>
                      <a:pt x="21600" y="10414"/>
                    </a:lnTo>
                    <a:cubicBezTo>
                      <a:pt x="21600" y="10800"/>
                      <a:pt x="8277" y="21214"/>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6" name="Figura">
                <a:extLst>
                  <a:ext uri="{FF2B5EF4-FFF2-40B4-BE49-F238E27FC236}">
                    <a16:creationId xmlns:a16="http://schemas.microsoft.com/office/drawing/2014/main" id="{D2835CD1-907C-F043-BDCC-1937796834C8}"/>
                  </a:ext>
                </a:extLst>
              </p:cNvPr>
              <p:cNvSpPr/>
              <p:nvPr/>
            </p:nvSpPr>
            <p:spPr>
              <a:xfrm>
                <a:off x="1943100" y="3022600"/>
                <a:ext cx="13208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116"/>
                      <a:pt x="15785" y="0"/>
                      <a:pt x="8723" y="0"/>
                    </a:cubicBezTo>
                    <a:cubicBezTo>
                      <a:pt x="1662" y="0"/>
                      <a:pt x="0" y="5116"/>
                      <a:pt x="0" y="10800"/>
                    </a:cubicBezTo>
                    <a:cubicBezTo>
                      <a:pt x="0" y="17053"/>
                      <a:pt x="1662" y="21600"/>
                      <a:pt x="8723" y="21600"/>
                    </a:cubicBezTo>
                    <a:cubicBezTo>
                      <a:pt x="15785" y="21600"/>
                      <a:pt x="21600" y="17053"/>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7" name="Figura">
                <a:extLst>
                  <a:ext uri="{FF2B5EF4-FFF2-40B4-BE49-F238E27FC236}">
                    <a16:creationId xmlns:a16="http://schemas.microsoft.com/office/drawing/2014/main" id="{AB286447-89F0-EC49-B0AB-4465601B20BE}"/>
                  </a:ext>
                </a:extLst>
              </p:cNvPr>
              <p:cNvSpPr/>
              <p:nvPr/>
            </p:nvSpPr>
            <p:spPr>
              <a:xfrm>
                <a:off x="1955800" y="2984499"/>
                <a:ext cx="83442" cy="35683"/>
              </a:xfrm>
              <a:custGeom>
                <a:avLst/>
                <a:gdLst/>
                <a:ahLst/>
                <a:cxnLst>
                  <a:cxn ang="0">
                    <a:pos x="wd2" y="hd2"/>
                  </a:cxn>
                  <a:cxn ang="5400000">
                    <a:pos x="wd2" y="hd2"/>
                  </a:cxn>
                  <a:cxn ang="10800000">
                    <a:pos x="wd2" y="hd2"/>
                  </a:cxn>
                  <a:cxn ang="16200000">
                    <a:pos x="wd2" y="hd2"/>
                  </a:cxn>
                </a:cxnLst>
                <a:rect l="0" t="0" r="r" b="b"/>
                <a:pathLst>
                  <a:path w="20568" h="20926" extrusionOk="0">
                    <a:moveTo>
                      <a:pt x="20512" y="10428"/>
                    </a:moveTo>
                    <a:cubicBezTo>
                      <a:pt x="21138" y="4469"/>
                      <a:pt x="16442" y="0"/>
                      <a:pt x="9555" y="0"/>
                    </a:cubicBezTo>
                    <a:cubicBezTo>
                      <a:pt x="2668" y="0"/>
                      <a:pt x="790" y="4469"/>
                      <a:pt x="164" y="10428"/>
                    </a:cubicBezTo>
                    <a:cubicBezTo>
                      <a:pt x="-462" y="16386"/>
                      <a:pt x="477" y="20855"/>
                      <a:pt x="7051" y="20855"/>
                    </a:cubicBezTo>
                    <a:cubicBezTo>
                      <a:pt x="13625" y="21600"/>
                      <a:pt x="19886" y="16386"/>
                      <a:pt x="20512" y="10428"/>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8" name="Figura">
                <a:extLst>
                  <a:ext uri="{FF2B5EF4-FFF2-40B4-BE49-F238E27FC236}">
                    <a16:creationId xmlns:a16="http://schemas.microsoft.com/office/drawing/2014/main" id="{793CCB76-EAF7-4B42-9758-F5DF68F57B2D}"/>
                  </a:ext>
                </a:extLst>
              </p:cNvPr>
              <p:cNvSpPr/>
              <p:nvPr/>
            </p:nvSpPr>
            <p:spPr>
              <a:xfrm>
                <a:off x="1689100" y="1524000"/>
                <a:ext cx="535074" cy="909699"/>
              </a:xfrm>
              <a:custGeom>
                <a:avLst/>
                <a:gdLst/>
                <a:ahLst/>
                <a:cxnLst>
                  <a:cxn ang="0">
                    <a:pos x="wd2" y="hd2"/>
                  </a:cxn>
                  <a:cxn ang="5400000">
                    <a:pos x="wd2" y="hd2"/>
                  </a:cxn>
                  <a:cxn ang="10800000">
                    <a:pos x="wd2" y="hd2"/>
                  </a:cxn>
                  <a:cxn ang="16200000">
                    <a:pos x="wd2" y="hd2"/>
                  </a:cxn>
                </a:cxnLst>
                <a:rect l="0" t="0" r="r" b="b"/>
                <a:pathLst>
                  <a:path w="21213" h="21370" extrusionOk="0">
                    <a:moveTo>
                      <a:pt x="21197" y="10272"/>
                    </a:moveTo>
                    <a:cubicBezTo>
                      <a:pt x="20744" y="4364"/>
                      <a:pt x="12688" y="-230"/>
                      <a:pt x="3172" y="9"/>
                    </a:cubicBezTo>
                    <a:cubicBezTo>
                      <a:pt x="2064" y="39"/>
                      <a:pt x="1007" y="128"/>
                      <a:pt x="0" y="277"/>
                    </a:cubicBezTo>
                    <a:cubicBezTo>
                      <a:pt x="2820" y="2873"/>
                      <a:pt x="5035" y="6513"/>
                      <a:pt x="5992" y="10660"/>
                    </a:cubicBezTo>
                    <a:cubicBezTo>
                      <a:pt x="6898" y="14687"/>
                      <a:pt x="6445" y="18446"/>
                      <a:pt x="4985" y="21370"/>
                    </a:cubicBezTo>
                    <a:cubicBezTo>
                      <a:pt x="14350" y="21042"/>
                      <a:pt x="21600" y="16119"/>
                      <a:pt x="21197" y="10272"/>
                    </a:cubicBez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9" name="Figura">
                <a:extLst>
                  <a:ext uri="{FF2B5EF4-FFF2-40B4-BE49-F238E27FC236}">
                    <a16:creationId xmlns:a16="http://schemas.microsoft.com/office/drawing/2014/main" id="{E52DE48E-BD30-D845-B38A-B41559160BF4}"/>
                  </a:ext>
                </a:extLst>
              </p:cNvPr>
              <p:cNvSpPr/>
              <p:nvPr/>
            </p:nvSpPr>
            <p:spPr>
              <a:xfrm>
                <a:off x="1396999" y="1574800"/>
                <a:ext cx="780564" cy="796779"/>
              </a:xfrm>
              <a:custGeom>
                <a:avLst/>
                <a:gdLst/>
                <a:ahLst/>
                <a:cxnLst>
                  <a:cxn ang="0">
                    <a:pos x="wd2" y="hd2"/>
                  </a:cxn>
                  <a:cxn ang="5400000">
                    <a:pos x="wd2" y="hd2"/>
                  </a:cxn>
                  <a:cxn ang="10800000">
                    <a:pos x="wd2" y="hd2"/>
                  </a:cxn>
                  <a:cxn ang="16200000">
                    <a:pos x="wd2" y="hd2"/>
                  </a:cxn>
                </a:cxnLst>
                <a:rect l="0" t="0" r="r" b="b"/>
                <a:pathLst>
                  <a:path w="21106" h="21207" extrusionOk="0">
                    <a:moveTo>
                      <a:pt x="21094" y="10215"/>
                    </a:moveTo>
                    <a:cubicBezTo>
                      <a:pt x="20820" y="4367"/>
                      <a:pt x="15909" y="-196"/>
                      <a:pt x="10071" y="7"/>
                    </a:cubicBezTo>
                    <a:cubicBezTo>
                      <a:pt x="4268" y="243"/>
                      <a:pt x="-231" y="5145"/>
                      <a:pt x="9" y="10993"/>
                    </a:cubicBezTo>
                    <a:cubicBezTo>
                      <a:pt x="284" y="16841"/>
                      <a:pt x="5195" y="21404"/>
                      <a:pt x="11033" y="21201"/>
                    </a:cubicBezTo>
                    <a:cubicBezTo>
                      <a:pt x="16870" y="20998"/>
                      <a:pt x="21369" y="16063"/>
                      <a:pt x="21094" y="10215"/>
                    </a:cubicBezTo>
                    <a:close/>
                    <a:moveTo>
                      <a:pt x="11033" y="20897"/>
                    </a:moveTo>
                    <a:cubicBezTo>
                      <a:pt x="5401" y="21100"/>
                      <a:pt x="593" y="16672"/>
                      <a:pt x="353" y="10993"/>
                    </a:cubicBezTo>
                    <a:cubicBezTo>
                      <a:pt x="78" y="5314"/>
                      <a:pt x="4474" y="548"/>
                      <a:pt x="10105" y="311"/>
                    </a:cubicBezTo>
                    <a:cubicBezTo>
                      <a:pt x="15737" y="108"/>
                      <a:pt x="20545" y="4536"/>
                      <a:pt x="20785" y="10215"/>
                    </a:cubicBezTo>
                    <a:cubicBezTo>
                      <a:pt x="21026" y="15894"/>
                      <a:pt x="16664" y="20660"/>
                      <a:pt x="11033" y="20897"/>
                    </a:cubicBez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0" name="Figura">
                <a:extLst>
                  <a:ext uri="{FF2B5EF4-FFF2-40B4-BE49-F238E27FC236}">
                    <a16:creationId xmlns:a16="http://schemas.microsoft.com/office/drawing/2014/main" id="{7B7EB428-E9B6-C349-A454-70EC59110826}"/>
                  </a:ext>
                </a:extLst>
              </p:cNvPr>
              <p:cNvSpPr/>
              <p:nvPr/>
            </p:nvSpPr>
            <p:spPr>
              <a:xfrm>
                <a:off x="1511300" y="1587499"/>
                <a:ext cx="654382" cy="622553"/>
              </a:xfrm>
              <a:custGeom>
                <a:avLst/>
                <a:gdLst/>
                <a:ahLst/>
                <a:cxnLst>
                  <a:cxn ang="0">
                    <a:pos x="wd2" y="hd2"/>
                  </a:cxn>
                  <a:cxn ang="5400000">
                    <a:pos x="wd2" y="hd2"/>
                  </a:cxn>
                  <a:cxn ang="10800000">
                    <a:pos x="wd2" y="hd2"/>
                  </a:cxn>
                  <a:cxn ang="16200000">
                    <a:pos x="wd2" y="hd2"/>
                  </a:cxn>
                </a:cxnLst>
                <a:rect l="0" t="0" r="r" b="b"/>
                <a:pathLst>
                  <a:path w="21486" h="21347" extrusionOk="0">
                    <a:moveTo>
                      <a:pt x="18973" y="21347"/>
                    </a:moveTo>
                    <a:cubicBezTo>
                      <a:pt x="20641" y="18995"/>
                      <a:pt x="21600" y="15991"/>
                      <a:pt x="21475" y="12768"/>
                    </a:cubicBezTo>
                    <a:cubicBezTo>
                      <a:pt x="21141" y="5452"/>
                      <a:pt x="15345" y="-253"/>
                      <a:pt x="8507" y="8"/>
                    </a:cubicBezTo>
                    <a:cubicBezTo>
                      <a:pt x="5129" y="139"/>
                      <a:pt x="2127" y="1707"/>
                      <a:pt x="0" y="4145"/>
                    </a:cubicBezTo>
                    <a:lnTo>
                      <a:pt x="18973" y="2134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431" name="Grupo">
                <a:extLst>
                  <a:ext uri="{FF2B5EF4-FFF2-40B4-BE49-F238E27FC236}">
                    <a16:creationId xmlns:a16="http://schemas.microsoft.com/office/drawing/2014/main" id="{A01A334B-E8A1-924B-997D-EA1A6092B1AE}"/>
                  </a:ext>
                </a:extLst>
              </p:cNvPr>
              <p:cNvGrpSpPr/>
              <p:nvPr/>
            </p:nvGrpSpPr>
            <p:grpSpPr>
              <a:xfrm>
                <a:off x="1803399" y="1625599"/>
                <a:ext cx="86362" cy="86362"/>
                <a:chOff x="0" y="0"/>
                <a:chExt cx="86359" cy="86359"/>
              </a:xfrm>
            </p:grpSpPr>
            <p:sp>
              <p:nvSpPr>
                <p:cNvPr id="455" name="Figura">
                  <a:extLst>
                    <a:ext uri="{FF2B5EF4-FFF2-40B4-BE49-F238E27FC236}">
                      <a16:creationId xmlns:a16="http://schemas.microsoft.com/office/drawing/2014/main" id="{E6E513F8-D2AB-9948-B0DE-B43BF7167648}"/>
                    </a:ext>
                  </a:extLst>
                </p:cNvPr>
                <p:cNvSpPr/>
                <p:nvPr/>
              </p:nvSpPr>
              <p:spPr>
                <a:xfrm>
                  <a:off x="0" y="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18097" y="21600"/>
                      </a:lnTo>
                      <a:lnTo>
                        <a:pt x="21600" y="18277"/>
                      </a:lnTo>
                      <a:lnTo>
                        <a:pt x="8757"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6" name="Figura">
                  <a:extLst>
                    <a:ext uri="{FF2B5EF4-FFF2-40B4-BE49-F238E27FC236}">
                      <a16:creationId xmlns:a16="http://schemas.microsoft.com/office/drawing/2014/main" id="{4941FD35-B3C4-7944-B283-187F75D0B239}"/>
                    </a:ext>
                  </a:extLst>
                </p:cNvPr>
                <p:cNvSpPr/>
                <p:nvPr/>
              </p:nvSpPr>
              <p:spPr>
                <a:xfrm>
                  <a:off x="38100" y="3810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3000" y="0"/>
                      </a:lnTo>
                      <a:lnTo>
                        <a:pt x="0" y="3411"/>
                      </a:lnTo>
                      <a:lnTo>
                        <a:pt x="12600"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7" name="Figura">
                  <a:extLst>
                    <a:ext uri="{FF2B5EF4-FFF2-40B4-BE49-F238E27FC236}">
                      <a16:creationId xmlns:a16="http://schemas.microsoft.com/office/drawing/2014/main" id="{0D73AA6E-55D5-AB41-96C2-E7C90F3786C0}"/>
                    </a:ext>
                  </a:extLst>
                </p:cNvPr>
                <p:cNvSpPr/>
                <p:nvPr/>
              </p:nvSpPr>
              <p:spPr>
                <a:xfrm>
                  <a:off x="38100" y="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13642" y="0"/>
                      </a:moveTo>
                      <a:lnTo>
                        <a:pt x="0" y="18681"/>
                      </a:lnTo>
                      <a:lnTo>
                        <a:pt x="3411"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8" name="Figura">
                  <a:extLst>
                    <a:ext uri="{FF2B5EF4-FFF2-40B4-BE49-F238E27FC236}">
                      <a16:creationId xmlns:a16="http://schemas.microsoft.com/office/drawing/2014/main" id="{28961121-EB93-6646-9357-6060CE2CF6C2}"/>
                    </a:ext>
                  </a:extLst>
                </p:cNvPr>
                <p:cNvSpPr/>
                <p:nvPr/>
              </p:nvSpPr>
              <p:spPr>
                <a:xfrm>
                  <a:off x="0" y="3810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7754" y="21600"/>
                      </a:moveTo>
                      <a:lnTo>
                        <a:pt x="21600" y="3000"/>
                      </a:lnTo>
                      <a:lnTo>
                        <a:pt x="17723" y="0"/>
                      </a:lnTo>
                      <a:lnTo>
                        <a:pt x="0" y="132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432" name="Grupo">
                <a:extLst>
                  <a:ext uri="{FF2B5EF4-FFF2-40B4-BE49-F238E27FC236}">
                    <a16:creationId xmlns:a16="http://schemas.microsoft.com/office/drawing/2014/main" id="{1081B5F7-AECF-F340-A37F-57DEC8027826}"/>
                  </a:ext>
                </a:extLst>
              </p:cNvPr>
              <p:cNvGrpSpPr/>
              <p:nvPr/>
            </p:nvGrpSpPr>
            <p:grpSpPr>
              <a:xfrm>
                <a:off x="1701800" y="1739900"/>
                <a:ext cx="87631" cy="85090"/>
                <a:chOff x="0" y="0"/>
                <a:chExt cx="87630" cy="85090"/>
              </a:xfrm>
            </p:grpSpPr>
            <p:sp>
              <p:nvSpPr>
                <p:cNvPr id="451" name="Figura">
                  <a:extLst>
                    <a:ext uri="{FF2B5EF4-FFF2-40B4-BE49-F238E27FC236}">
                      <a16:creationId xmlns:a16="http://schemas.microsoft.com/office/drawing/2014/main" id="{4A12CA76-DCBB-B840-AD71-39EDEF0EBFE5}"/>
                    </a:ext>
                  </a:extLst>
                </p:cNvPr>
                <p:cNvSpPr/>
                <p:nvPr/>
              </p:nvSpPr>
              <p:spPr>
                <a:xfrm>
                  <a:off x="0" y="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0" y="7958"/>
                      </a:moveTo>
                      <a:lnTo>
                        <a:pt x="18600" y="21600"/>
                      </a:lnTo>
                      <a:lnTo>
                        <a:pt x="21600" y="18189"/>
                      </a:lnTo>
                      <a:lnTo>
                        <a:pt x="90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2" name="Figura">
                  <a:extLst>
                    <a:ext uri="{FF2B5EF4-FFF2-40B4-BE49-F238E27FC236}">
                      <a16:creationId xmlns:a16="http://schemas.microsoft.com/office/drawing/2014/main" id="{DCAAEC12-A873-424B-A8DA-7F09C9C9E35A}"/>
                    </a:ext>
                  </a:extLst>
                </p:cNvPr>
                <p:cNvSpPr/>
                <p:nvPr/>
              </p:nvSpPr>
              <p:spPr>
                <a:xfrm>
                  <a:off x="38100" y="2540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13846"/>
                      </a:moveTo>
                      <a:lnTo>
                        <a:pt x="3503" y="0"/>
                      </a:lnTo>
                      <a:lnTo>
                        <a:pt x="0" y="3323"/>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3" name="Figura">
                  <a:extLst>
                    <a:ext uri="{FF2B5EF4-FFF2-40B4-BE49-F238E27FC236}">
                      <a16:creationId xmlns:a16="http://schemas.microsoft.com/office/drawing/2014/main" id="{53FE13A4-A11A-2A48-AC26-947921219F0F}"/>
                    </a:ext>
                  </a:extLst>
                </p:cNvPr>
                <p:cNvSpPr/>
                <p:nvPr/>
              </p:nvSpPr>
              <p:spPr>
                <a:xfrm>
                  <a:off x="38100" y="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13846" y="0"/>
                      </a:moveTo>
                      <a:lnTo>
                        <a:pt x="0" y="18600"/>
                      </a:lnTo>
                      <a:lnTo>
                        <a:pt x="3323" y="21600"/>
                      </a:lnTo>
                      <a:lnTo>
                        <a:pt x="21600" y="90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4" name="Figura">
                  <a:extLst>
                    <a:ext uri="{FF2B5EF4-FFF2-40B4-BE49-F238E27FC236}">
                      <a16:creationId xmlns:a16="http://schemas.microsoft.com/office/drawing/2014/main" id="{B7239377-6639-D740-90E5-5AFAAA70460C}"/>
                    </a:ext>
                  </a:extLst>
                </p:cNvPr>
                <p:cNvSpPr/>
                <p:nvPr/>
              </p:nvSpPr>
              <p:spPr>
                <a:xfrm>
                  <a:off x="0" y="3810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503"/>
                      </a:lnTo>
                      <a:lnTo>
                        <a:pt x="18189" y="0"/>
                      </a:lnTo>
                      <a:lnTo>
                        <a:pt x="0" y="12843"/>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433" name="Grupo">
                <a:extLst>
                  <a:ext uri="{FF2B5EF4-FFF2-40B4-BE49-F238E27FC236}">
                    <a16:creationId xmlns:a16="http://schemas.microsoft.com/office/drawing/2014/main" id="{FCA4A18C-4629-C34E-98FE-95C485EF740A}"/>
                  </a:ext>
                </a:extLst>
              </p:cNvPr>
              <p:cNvGrpSpPr/>
              <p:nvPr/>
            </p:nvGrpSpPr>
            <p:grpSpPr>
              <a:xfrm>
                <a:off x="1905000" y="1816099"/>
                <a:ext cx="74931" cy="86362"/>
                <a:chOff x="0" y="0"/>
                <a:chExt cx="74930" cy="86359"/>
              </a:xfrm>
            </p:grpSpPr>
            <p:sp>
              <p:nvSpPr>
                <p:cNvPr id="447" name="Figura">
                  <a:extLst>
                    <a:ext uri="{FF2B5EF4-FFF2-40B4-BE49-F238E27FC236}">
                      <a16:creationId xmlns:a16="http://schemas.microsoft.com/office/drawing/2014/main" id="{A87D80FE-3DD3-644A-BF91-7EC91807F675}"/>
                    </a:ext>
                  </a:extLst>
                </p:cNvPr>
                <p:cNvSpPr/>
                <p:nvPr/>
              </p:nvSpPr>
              <p:spPr>
                <a:xfrm>
                  <a:off x="0" y="0"/>
                  <a:ext cx="45720" cy="49531"/>
                </a:xfrm>
                <a:custGeom>
                  <a:avLst/>
                  <a:gdLst/>
                  <a:ahLst/>
                  <a:cxnLst>
                    <a:cxn ang="0">
                      <a:pos x="wd2" y="hd2"/>
                    </a:cxn>
                    <a:cxn ang="5400000">
                      <a:pos x="wd2" y="hd2"/>
                    </a:cxn>
                    <a:cxn ang="10800000">
                      <a:pos x="wd2" y="hd2"/>
                    </a:cxn>
                    <a:cxn ang="16200000">
                      <a:pos x="wd2" y="hd2"/>
                    </a:cxn>
                  </a:cxnLst>
                  <a:rect l="0" t="0" r="r" b="b"/>
                  <a:pathLst>
                    <a:path w="21600" h="21600" extrusionOk="0">
                      <a:moveTo>
                        <a:pt x="0" y="7754"/>
                      </a:moveTo>
                      <a:lnTo>
                        <a:pt x="18600" y="21600"/>
                      </a:lnTo>
                      <a:lnTo>
                        <a:pt x="21600" y="18277"/>
                      </a:lnTo>
                      <a:lnTo>
                        <a:pt x="84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8" name="Figura">
                  <a:extLst>
                    <a:ext uri="{FF2B5EF4-FFF2-40B4-BE49-F238E27FC236}">
                      <a16:creationId xmlns:a16="http://schemas.microsoft.com/office/drawing/2014/main" id="{DA01ED8A-1E07-584B-A5B3-F0697A758D3A}"/>
                    </a:ext>
                  </a:extLst>
                </p:cNvPr>
                <p:cNvSpPr/>
                <p:nvPr/>
              </p:nvSpPr>
              <p:spPr>
                <a:xfrm>
                  <a:off x="25400" y="38100"/>
                  <a:ext cx="4699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2919" y="0"/>
                      </a:lnTo>
                      <a:lnTo>
                        <a:pt x="0" y="3411"/>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9" name="Figura">
                  <a:extLst>
                    <a:ext uri="{FF2B5EF4-FFF2-40B4-BE49-F238E27FC236}">
                      <a16:creationId xmlns:a16="http://schemas.microsoft.com/office/drawing/2014/main" id="{565466D3-A0B4-7141-A7C0-9925BC606416}"/>
                    </a:ext>
                  </a:extLst>
                </p:cNvPr>
                <p:cNvSpPr/>
                <p:nvPr/>
              </p:nvSpPr>
              <p:spPr>
                <a:xfrm>
                  <a:off x="25400" y="0"/>
                  <a:ext cx="49531" cy="46991"/>
                </a:xfrm>
                <a:custGeom>
                  <a:avLst/>
                  <a:gdLst/>
                  <a:ahLst/>
                  <a:cxnLst>
                    <a:cxn ang="0">
                      <a:pos x="wd2" y="hd2"/>
                    </a:cxn>
                    <a:cxn ang="5400000">
                      <a:pos x="wd2" y="hd2"/>
                    </a:cxn>
                    <a:cxn ang="10800000">
                      <a:pos x="wd2" y="hd2"/>
                    </a:cxn>
                    <a:cxn ang="16200000">
                      <a:pos x="wd2" y="hd2"/>
                    </a:cxn>
                  </a:cxnLst>
                  <a:rect l="0" t="0" r="r" b="b"/>
                  <a:pathLst>
                    <a:path w="21600" h="21600" extrusionOk="0">
                      <a:moveTo>
                        <a:pt x="13292" y="0"/>
                      </a:moveTo>
                      <a:lnTo>
                        <a:pt x="0" y="18097"/>
                      </a:lnTo>
                      <a:lnTo>
                        <a:pt x="3323"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0" name="Figura">
                  <a:extLst>
                    <a:ext uri="{FF2B5EF4-FFF2-40B4-BE49-F238E27FC236}">
                      <a16:creationId xmlns:a16="http://schemas.microsoft.com/office/drawing/2014/main" id="{DE8D3CCB-A8E5-C649-B3D8-C8F793377E99}"/>
                    </a:ext>
                  </a:extLst>
                </p:cNvPr>
                <p:cNvSpPr/>
                <p:nvPr/>
              </p:nvSpPr>
              <p:spPr>
                <a:xfrm>
                  <a:off x="0" y="38100"/>
                  <a:ext cx="48260" cy="45720"/>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000"/>
                      </a:lnTo>
                      <a:lnTo>
                        <a:pt x="18189" y="0"/>
                      </a:lnTo>
                      <a:lnTo>
                        <a:pt x="0" y="12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434" name="Grupo">
                <a:extLst>
                  <a:ext uri="{FF2B5EF4-FFF2-40B4-BE49-F238E27FC236}">
                    <a16:creationId xmlns:a16="http://schemas.microsoft.com/office/drawing/2014/main" id="{E68245B0-1184-6E4D-A12A-AC52B5B114C4}"/>
                  </a:ext>
                </a:extLst>
              </p:cNvPr>
              <p:cNvGrpSpPr/>
              <p:nvPr/>
            </p:nvGrpSpPr>
            <p:grpSpPr>
              <a:xfrm>
                <a:off x="1587499" y="2019300"/>
                <a:ext cx="193041" cy="186690"/>
                <a:chOff x="0" y="0"/>
                <a:chExt cx="193039" cy="186689"/>
              </a:xfrm>
            </p:grpSpPr>
            <p:sp>
              <p:nvSpPr>
                <p:cNvPr id="443" name="Figura">
                  <a:extLst>
                    <a:ext uri="{FF2B5EF4-FFF2-40B4-BE49-F238E27FC236}">
                      <a16:creationId xmlns:a16="http://schemas.microsoft.com/office/drawing/2014/main" id="{A021542B-2209-CF47-90B0-E51D253B8AB1}"/>
                    </a:ext>
                  </a:extLst>
                </p:cNvPr>
                <p:cNvSpPr/>
                <p:nvPr/>
              </p:nvSpPr>
              <p:spPr>
                <a:xfrm>
                  <a:off x="12700" y="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7833"/>
                      </a:moveTo>
                      <a:lnTo>
                        <a:pt x="18586" y="21600"/>
                      </a:lnTo>
                      <a:lnTo>
                        <a:pt x="21600" y="18277"/>
                      </a:lnTo>
                      <a:lnTo>
                        <a:pt x="854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4" name="Figura">
                  <a:extLst>
                    <a:ext uri="{FF2B5EF4-FFF2-40B4-BE49-F238E27FC236}">
                      <a16:creationId xmlns:a16="http://schemas.microsoft.com/office/drawing/2014/main" id="{C83246CB-F439-BC40-9C27-C9D9CEEA2DEC}"/>
                    </a:ext>
                  </a:extLst>
                </p:cNvPr>
                <p:cNvSpPr/>
                <p:nvPr/>
              </p:nvSpPr>
              <p:spPr>
                <a:xfrm>
                  <a:off x="76200" y="6350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13530"/>
                      </a:moveTo>
                      <a:lnTo>
                        <a:pt x="3014" y="0"/>
                      </a:lnTo>
                      <a:lnTo>
                        <a:pt x="0" y="3323"/>
                      </a:lnTo>
                      <a:lnTo>
                        <a:pt x="12809" y="2160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5" name="Figura">
                  <a:extLst>
                    <a:ext uri="{FF2B5EF4-FFF2-40B4-BE49-F238E27FC236}">
                      <a16:creationId xmlns:a16="http://schemas.microsoft.com/office/drawing/2014/main" id="{D3F254A5-AF7A-104E-9CF6-E0ACB69AB095}"/>
                    </a:ext>
                  </a:extLst>
                </p:cNvPr>
                <p:cNvSpPr/>
                <p:nvPr/>
              </p:nvSpPr>
              <p:spPr>
                <a:xfrm>
                  <a:off x="76199" y="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13617" y="0"/>
                      </a:moveTo>
                      <a:lnTo>
                        <a:pt x="0" y="18372"/>
                      </a:lnTo>
                      <a:lnTo>
                        <a:pt x="3522" y="21600"/>
                      </a:lnTo>
                      <a:lnTo>
                        <a:pt x="21600" y="869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6" name="Figura">
                  <a:extLst>
                    <a:ext uri="{FF2B5EF4-FFF2-40B4-BE49-F238E27FC236}">
                      <a16:creationId xmlns:a16="http://schemas.microsoft.com/office/drawing/2014/main" id="{808EA97A-CC7E-3549-8886-9036941AC678}"/>
                    </a:ext>
                  </a:extLst>
                </p:cNvPr>
                <p:cNvSpPr/>
                <p:nvPr/>
              </p:nvSpPr>
              <p:spPr>
                <a:xfrm>
                  <a:off x="-1" y="7620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7983" y="21600"/>
                      </a:moveTo>
                      <a:lnTo>
                        <a:pt x="21600" y="3228"/>
                      </a:lnTo>
                      <a:lnTo>
                        <a:pt x="18078" y="0"/>
                      </a:lnTo>
                      <a:lnTo>
                        <a:pt x="0" y="1291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435" name="Figura">
                <a:extLst>
                  <a:ext uri="{FF2B5EF4-FFF2-40B4-BE49-F238E27FC236}">
                    <a16:creationId xmlns:a16="http://schemas.microsoft.com/office/drawing/2014/main" id="{EC3319FA-A0E1-ED40-A5D1-FFA0BB88BAE2}"/>
                  </a:ext>
                </a:extLst>
              </p:cNvPr>
              <p:cNvSpPr/>
              <p:nvPr/>
            </p:nvSpPr>
            <p:spPr>
              <a:xfrm>
                <a:off x="787399" y="25400"/>
                <a:ext cx="238761" cy="165100"/>
              </a:xfrm>
              <a:custGeom>
                <a:avLst/>
                <a:gdLst/>
                <a:ahLst/>
                <a:cxnLst>
                  <a:cxn ang="0">
                    <a:pos x="wd2" y="hd2"/>
                  </a:cxn>
                  <a:cxn ang="5400000">
                    <a:pos x="wd2" y="hd2"/>
                  </a:cxn>
                  <a:cxn ang="10800000">
                    <a:pos x="wd2" y="hd2"/>
                  </a:cxn>
                  <a:cxn ang="16200000">
                    <a:pos x="wd2" y="hd2"/>
                  </a:cxn>
                </a:cxnLst>
                <a:rect l="0" t="0" r="r" b="b"/>
                <a:pathLst>
                  <a:path w="21600" h="21600" extrusionOk="0">
                    <a:moveTo>
                      <a:pt x="13328" y="21600"/>
                    </a:moveTo>
                    <a:lnTo>
                      <a:pt x="919" y="17114"/>
                    </a:lnTo>
                    <a:lnTo>
                      <a:pt x="0" y="14622"/>
                    </a:lnTo>
                    <a:lnTo>
                      <a:pt x="7468" y="0"/>
                    </a:lnTo>
                    <a:lnTo>
                      <a:pt x="20681" y="1828"/>
                    </a:lnTo>
                    <a:lnTo>
                      <a:pt x="21600" y="7145"/>
                    </a:lnTo>
                    <a:close/>
                  </a:path>
                </a:pathLst>
              </a:custGeom>
              <a:solidFill>
                <a:srgbClr val="CCBCB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6" name="Figura">
                <a:extLst>
                  <a:ext uri="{FF2B5EF4-FFF2-40B4-BE49-F238E27FC236}">
                    <a16:creationId xmlns:a16="http://schemas.microsoft.com/office/drawing/2014/main" id="{8A07D09F-08DE-4945-96DA-6D6CAF327340}"/>
                  </a:ext>
                </a:extLst>
              </p:cNvPr>
              <p:cNvSpPr/>
              <p:nvPr/>
            </p:nvSpPr>
            <p:spPr>
              <a:xfrm>
                <a:off x="787399" y="38099"/>
                <a:ext cx="257811" cy="114301"/>
              </a:xfrm>
              <a:custGeom>
                <a:avLst/>
                <a:gdLst/>
                <a:ahLst/>
                <a:cxnLst>
                  <a:cxn ang="0">
                    <a:pos x="wd2" y="hd2"/>
                  </a:cxn>
                  <a:cxn ang="5400000">
                    <a:pos x="wd2" y="hd2"/>
                  </a:cxn>
                  <a:cxn ang="10800000">
                    <a:pos x="wd2" y="hd2"/>
                  </a:cxn>
                  <a:cxn ang="16200000">
                    <a:pos x="wd2" y="hd2"/>
                  </a:cxn>
                </a:cxnLst>
                <a:rect l="0" t="0" r="r" b="b"/>
                <a:pathLst>
                  <a:path w="21600" h="21600" extrusionOk="0">
                    <a:moveTo>
                      <a:pt x="10853" y="16320"/>
                    </a:moveTo>
                    <a:lnTo>
                      <a:pt x="958" y="21600"/>
                    </a:lnTo>
                    <a:lnTo>
                      <a:pt x="0" y="18000"/>
                    </a:lnTo>
                    <a:lnTo>
                      <a:pt x="10002" y="8880"/>
                    </a:lnTo>
                    <a:lnTo>
                      <a:pt x="20855" y="0"/>
                    </a:lnTo>
                    <a:lnTo>
                      <a:pt x="21600" y="768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7" name="Figura">
                <a:extLst>
                  <a:ext uri="{FF2B5EF4-FFF2-40B4-BE49-F238E27FC236}">
                    <a16:creationId xmlns:a16="http://schemas.microsoft.com/office/drawing/2014/main" id="{1C4A23B1-E25A-8C4D-80B7-117FEB882734}"/>
                  </a:ext>
                </a:extLst>
              </p:cNvPr>
              <p:cNvSpPr/>
              <p:nvPr/>
            </p:nvSpPr>
            <p:spPr>
              <a:xfrm>
                <a:off x="177800" y="304799"/>
                <a:ext cx="47228" cy="81739"/>
              </a:xfrm>
              <a:custGeom>
                <a:avLst/>
                <a:gdLst/>
                <a:ahLst/>
                <a:cxnLst>
                  <a:cxn ang="0">
                    <a:pos x="wd2" y="hd2"/>
                  </a:cxn>
                  <a:cxn ang="5400000">
                    <a:pos x="wd2" y="hd2"/>
                  </a:cxn>
                  <a:cxn ang="10800000">
                    <a:pos x="wd2" y="hd2"/>
                  </a:cxn>
                  <a:cxn ang="16200000">
                    <a:pos x="wd2" y="hd2"/>
                  </a:cxn>
                </a:cxnLst>
                <a:rect l="0" t="0" r="r" b="b"/>
                <a:pathLst>
                  <a:path w="17462" h="19308" extrusionOk="0">
                    <a:moveTo>
                      <a:pt x="2436" y="3046"/>
                    </a:moveTo>
                    <a:cubicBezTo>
                      <a:pt x="2436" y="3046"/>
                      <a:pt x="-4138" y="18046"/>
                      <a:pt x="4314" y="19246"/>
                    </a:cubicBezTo>
                    <a:cubicBezTo>
                      <a:pt x="12766" y="20446"/>
                      <a:pt x="17462" y="3946"/>
                      <a:pt x="17462" y="3946"/>
                    </a:cubicBezTo>
                    <a:cubicBezTo>
                      <a:pt x="12297" y="-1154"/>
                      <a:pt x="9010" y="-1154"/>
                      <a:pt x="2436" y="3046"/>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8" name="Figura">
                <a:extLst>
                  <a:ext uri="{FF2B5EF4-FFF2-40B4-BE49-F238E27FC236}">
                    <a16:creationId xmlns:a16="http://schemas.microsoft.com/office/drawing/2014/main" id="{6736B7DE-19D1-0F42-8A54-1B4AAC7A989C}"/>
                  </a:ext>
                </a:extLst>
              </p:cNvPr>
              <p:cNvSpPr/>
              <p:nvPr/>
            </p:nvSpPr>
            <p:spPr>
              <a:xfrm>
                <a:off x="139699" y="317499"/>
                <a:ext cx="37183" cy="68973"/>
              </a:xfrm>
              <a:custGeom>
                <a:avLst/>
                <a:gdLst/>
                <a:ahLst/>
                <a:cxnLst>
                  <a:cxn ang="0">
                    <a:pos x="wd2" y="hd2"/>
                  </a:cxn>
                  <a:cxn ang="5400000">
                    <a:pos x="wd2" y="hd2"/>
                  </a:cxn>
                  <a:cxn ang="10800000">
                    <a:pos x="wd2" y="hd2"/>
                  </a:cxn>
                  <a:cxn ang="16200000">
                    <a:pos x="wd2" y="hd2"/>
                  </a:cxn>
                </a:cxnLst>
                <a:rect l="0" t="0" r="r" b="b"/>
                <a:pathLst>
                  <a:path w="18599" h="20225" extrusionOk="0">
                    <a:moveTo>
                      <a:pt x="47" y="4211"/>
                    </a:moveTo>
                    <a:cubicBezTo>
                      <a:pt x="47" y="4211"/>
                      <a:pt x="-1224" y="20225"/>
                      <a:pt x="9576" y="20225"/>
                    </a:cubicBezTo>
                    <a:cubicBezTo>
                      <a:pt x="20376" y="20225"/>
                      <a:pt x="18470" y="3094"/>
                      <a:pt x="18470" y="3094"/>
                    </a:cubicBezTo>
                    <a:cubicBezTo>
                      <a:pt x="10211" y="-1375"/>
                      <a:pt x="6400" y="-1003"/>
                      <a:pt x="47" y="4211"/>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9" name="Figura">
                <a:extLst>
                  <a:ext uri="{FF2B5EF4-FFF2-40B4-BE49-F238E27FC236}">
                    <a16:creationId xmlns:a16="http://schemas.microsoft.com/office/drawing/2014/main" id="{E84977DB-FEC5-AD4A-9CB1-302DA3CC9880}"/>
                  </a:ext>
                </a:extLst>
              </p:cNvPr>
              <p:cNvSpPr/>
              <p:nvPr/>
            </p:nvSpPr>
            <p:spPr>
              <a:xfrm>
                <a:off x="101599" y="330200"/>
                <a:ext cx="39406" cy="68146"/>
              </a:xfrm>
              <a:custGeom>
                <a:avLst/>
                <a:gdLst/>
                <a:ahLst/>
                <a:cxnLst>
                  <a:cxn ang="0">
                    <a:pos x="wd2" y="hd2"/>
                  </a:cxn>
                  <a:cxn ang="5400000">
                    <a:pos x="wd2" y="hd2"/>
                  </a:cxn>
                  <a:cxn ang="10800000">
                    <a:pos x="wd2" y="hd2"/>
                  </a:cxn>
                  <a:cxn ang="16200000">
                    <a:pos x="wd2" y="hd2"/>
                  </a:cxn>
                </a:cxnLst>
                <a:rect l="0" t="0" r="r" b="b"/>
                <a:pathLst>
                  <a:path w="18616" h="19983" extrusionOk="0">
                    <a:moveTo>
                      <a:pt x="0" y="4335"/>
                    </a:moveTo>
                    <a:cubicBezTo>
                      <a:pt x="0" y="4335"/>
                      <a:pt x="600" y="20349"/>
                      <a:pt x="11400" y="19977"/>
                    </a:cubicBezTo>
                    <a:cubicBezTo>
                      <a:pt x="21600" y="19604"/>
                      <a:pt x="18000" y="2473"/>
                      <a:pt x="18000" y="2473"/>
                    </a:cubicBezTo>
                    <a:cubicBezTo>
                      <a:pt x="9000" y="-1251"/>
                      <a:pt x="5400" y="-879"/>
                      <a:pt x="0" y="4335"/>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0" name="Figura">
                <a:extLst>
                  <a:ext uri="{FF2B5EF4-FFF2-40B4-BE49-F238E27FC236}">
                    <a16:creationId xmlns:a16="http://schemas.microsoft.com/office/drawing/2014/main" id="{919356CA-0C3F-5146-A032-43DEF6B3BC1B}"/>
                  </a:ext>
                </a:extLst>
              </p:cNvPr>
              <p:cNvSpPr/>
              <p:nvPr/>
            </p:nvSpPr>
            <p:spPr>
              <a:xfrm>
                <a:off x="177800" y="368300"/>
                <a:ext cx="68683" cy="114458"/>
              </a:xfrm>
              <a:custGeom>
                <a:avLst/>
                <a:gdLst/>
                <a:ahLst/>
                <a:cxnLst>
                  <a:cxn ang="0">
                    <a:pos x="wd2" y="hd2"/>
                  </a:cxn>
                  <a:cxn ang="5400000">
                    <a:pos x="wd2" y="hd2"/>
                  </a:cxn>
                  <a:cxn ang="10800000">
                    <a:pos x="wd2" y="hd2"/>
                  </a:cxn>
                  <a:cxn ang="16200000">
                    <a:pos x="wd2" y="hd2"/>
                  </a:cxn>
                </a:cxnLst>
                <a:rect l="0" t="0" r="r" b="b"/>
                <a:pathLst>
                  <a:path w="17699" h="20709" extrusionOk="0">
                    <a:moveTo>
                      <a:pt x="14400" y="18641"/>
                    </a:moveTo>
                    <a:cubicBezTo>
                      <a:pt x="14400" y="18641"/>
                      <a:pt x="21600" y="947"/>
                      <a:pt x="14727" y="28"/>
                    </a:cubicBezTo>
                    <a:cubicBezTo>
                      <a:pt x="7527" y="-891"/>
                      <a:pt x="0" y="20709"/>
                      <a:pt x="0" y="20709"/>
                    </a:cubicBezTo>
                    <a:lnTo>
                      <a:pt x="14400" y="18641"/>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1" name="Figura">
                <a:extLst>
                  <a:ext uri="{FF2B5EF4-FFF2-40B4-BE49-F238E27FC236}">
                    <a16:creationId xmlns:a16="http://schemas.microsoft.com/office/drawing/2014/main" id="{1CE8D24E-3D88-C44B-B5A0-459A9B2D8341}"/>
                  </a:ext>
                </a:extLst>
              </p:cNvPr>
              <p:cNvSpPr/>
              <p:nvPr/>
            </p:nvSpPr>
            <p:spPr>
              <a:xfrm>
                <a:off x="152399" y="368300"/>
                <a:ext cx="91513" cy="37365"/>
              </a:xfrm>
              <a:custGeom>
                <a:avLst/>
                <a:gdLst/>
                <a:ahLst/>
                <a:cxnLst>
                  <a:cxn ang="0">
                    <a:pos x="wd2" y="hd2"/>
                  </a:cxn>
                  <a:cxn ang="5400000">
                    <a:pos x="wd2" y="hd2"/>
                  </a:cxn>
                  <a:cxn ang="10800000">
                    <a:pos x="wd2" y="hd2"/>
                  </a:cxn>
                  <a:cxn ang="16200000">
                    <a:pos x="wd2" y="hd2"/>
                  </a:cxn>
                </a:cxnLst>
                <a:rect l="0" t="0" r="r" b="b"/>
                <a:pathLst>
                  <a:path w="21033" h="18691" extrusionOk="0">
                    <a:moveTo>
                      <a:pt x="14611" y="18431"/>
                    </a:moveTo>
                    <a:cubicBezTo>
                      <a:pt x="14611" y="18431"/>
                      <a:pt x="-567" y="20972"/>
                      <a:pt x="17" y="10172"/>
                    </a:cubicBezTo>
                    <a:cubicBezTo>
                      <a:pt x="601" y="-628"/>
                      <a:pt x="21033" y="7"/>
                      <a:pt x="21033" y="7"/>
                    </a:cubicBezTo>
                    <a:lnTo>
                      <a:pt x="14611" y="18431"/>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2" name="Figura">
                <a:extLst>
                  <a:ext uri="{FF2B5EF4-FFF2-40B4-BE49-F238E27FC236}">
                    <a16:creationId xmlns:a16="http://schemas.microsoft.com/office/drawing/2014/main" id="{3FB3BDB2-7E62-484C-857E-8D0A1430350C}"/>
                  </a:ext>
                </a:extLst>
              </p:cNvPr>
              <p:cNvSpPr/>
              <p:nvPr/>
            </p:nvSpPr>
            <p:spPr>
              <a:xfrm>
                <a:off x="203199" y="393700"/>
                <a:ext cx="40465" cy="93149"/>
              </a:xfrm>
              <a:custGeom>
                <a:avLst/>
                <a:gdLst/>
                <a:ahLst/>
                <a:cxnLst>
                  <a:cxn ang="0">
                    <a:pos x="wd2" y="hd2"/>
                  </a:cxn>
                  <a:cxn ang="5400000">
                    <a:pos x="wd2" y="hd2"/>
                  </a:cxn>
                  <a:cxn ang="10800000">
                    <a:pos x="wd2" y="hd2"/>
                  </a:cxn>
                  <a:cxn ang="16200000">
                    <a:pos x="wd2" y="hd2"/>
                  </a:cxn>
                </a:cxnLst>
                <a:rect l="0" t="0" r="r" b="b"/>
                <a:pathLst>
                  <a:path w="16785" h="20311" extrusionOk="0">
                    <a:moveTo>
                      <a:pt x="0" y="12834"/>
                    </a:moveTo>
                    <a:cubicBezTo>
                      <a:pt x="0" y="12834"/>
                      <a:pt x="4741" y="-1289"/>
                      <a:pt x="13171" y="96"/>
                    </a:cubicBezTo>
                    <a:cubicBezTo>
                      <a:pt x="21600" y="1480"/>
                      <a:pt x="12644" y="20311"/>
                      <a:pt x="12644" y="20311"/>
                    </a:cubicBezTo>
                    <a:lnTo>
                      <a:pt x="0" y="12834"/>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549" name="Grupo">
              <a:extLst>
                <a:ext uri="{FF2B5EF4-FFF2-40B4-BE49-F238E27FC236}">
                  <a16:creationId xmlns:a16="http://schemas.microsoft.com/office/drawing/2014/main" id="{9DBD36E5-9AC9-8C4F-A48B-FEE335DE3214}"/>
                </a:ext>
              </a:extLst>
            </p:cNvPr>
            <p:cNvGrpSpPr/>
            <p:nvPr/>
          </p:nvGrpSpPr>
          <p:grpSpPr>
            <a:xfrm>
              <a:off x="6340098" y="6242581"/>
              <a:ext cx="2127804" cy="2886242"/>
              <a:chOff x="0" y="0"/>
              <a:chExt cx="2127802" cy="2886240"/>
            </a:xfrm>
          </p:grpSpPr>
          <p:sp>
            <p:nvSpPr>
              <p:cNvPr id="550" name="Figura">
                <a:extLst>
                  <a:ext uri="{FF2B5EF4-FFF2-40B4-BE49-F238E27FC236}">
                    <a16:creationId xmlns:a16="http://schemas.microsoft.com/office/drawing/2014/main" id="{FF77D823-215D-1B47-A840-22ABEE53B848}"/>
                  </a:ext>
                </a:extLst>
              </p:cNvPr>
              <p:cNvSpPr/>
              <p:nvPr/>
            </p:nvSpPr>
            <p:spPr>
              <a:xfrm>
                <a:off x="1079500" y="-1"/>
                <a:ext cx="546459" cy="407445"/>
              </a:xfrm>
              <a:custGeom>
                <a:avLst/>
                <a:gdLst/>
                <a:ahLst/>
                <a:cxnLst>
                  <a:cxn ang="0">
                    <a:pos x="wd2" y="hd2"/>
                  </a:cxn>
                  <a:cxn ang="5400000">
                    <a:pos x="wd2" y="hd2"/>
                  </a:cxn>
                  <a:cxn ang="10800000">
                    <a:pos x="wd2" y="hd2"/>
                  </a:cxn>
                  <a:cxn ang="16200000">
                    <a:pos x="wd2" y="hd2"/>
                  </a:cxn>
                </a:cxnLst>
                <a:rect l="0" t="0" r="r" b="b"/>
                <a:pathLst>
                  <a:path w="18295" h="18986" extrusionOk="0">
                    <a:moveTo>
                      <a:pt x="17823" y="11352"/>
                    </a:moveTo>
                    <a:cubicBezTo>
                      <a:pt x="17823" y="11352"/>
                      <a:pt x="16249" y="4014"/>
                      <a:pt x="15824" y="8156"/>
                    </a:cubicBezTo>
                    <a:cubicBezTo>
                      <a:pt x="15824" y="8156"/>
                      <a:pt x="10934" y="-779"/>
                      <a:pt x="8979" y="1173"/>
                    </a:cubicBezTo>
                    <a:cubicBezTo>
                      <a:pt x="8979" y="1173"/>
                      <a:pt x="-801" y="-2614"/>
                      <a:pt x="2090" y="3422"/>
                    </a:cubicBezTo>
                    <a:cubicBezTo>
                      <a:pt x="2090" y="3422"/>
                      <a:pt x="-3012" y="12003"/>
                      <a:pt x="2728" y="14311"/>
                    </a:cubicBezTo>
                    <a:cubicBezTo>
                      <a:pt x="2728" y="14311"/>
                      <a:pt x="3111" y="17388"/>
                      <a:pt x="5109" y="16027"/>
                    </a:cubicBezTo>
                    <a:cubicBezTo>
                      <a:pt x="5109" y="16027"/>
                      <a:pt x="5662" y="18572"/>
                      <a:pt x="8511" y="14133"/>
                    </a:cubicBezTo>
                    <a:cubicBezTo>
                      <a:pt x="8511" y="14133"/>
                      <a:pt x="8298" y="16145"/>
                      <a:pt x="11742" y="13660"/>
                    </a:cubicBezTo>
                    <a:cubicBezTo>
                      <a:pt x="11742" y="13660"/>
                      <a:pt x="11445" y="15731"/>
                      <a:pt x="15229" y="16205"/>
                    </a:cubicBezTo>
                    <a:cubicBezTo>
                      <a:pt x="15229" y="16205"/>
                      <a:pt x="14974" y="17625"/>
                      <a:pt x="17610" y="18749"/>
                    </a:cubicBezTo>
                    <a:lnTo>
                      <a:pt x="17908" y="18986"/>
                    </a:lnTo>
                    <a:cubicBezTo>
                      <a:pt x="17908" y="18986"/>
                      <a:pt x="18460" y="18098"/>
                      <a:pt x="18163" y="16796"/>
                    </a:cubicBezTo>
                    <a:cubicBezTo>
                      <a:pt x="18205" y="16737"/>
                      <a:pt x="18588" y="13482"/>
                      <a:pt x="17823" y="11352"/>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1" name="Figura">
                <a:extLst>
                  <a:ext uri="{FF2B5EF4-FFF2-40B4-BE49-F238E27FC236}">
                    <a16:creationId xmlns:a16="http://schemas.microsoft.com/office/drawing/2014/main" id="{73D1F4B2-EFC1-F449-A4A7-4425287D0368}"/>
                  </a:ext>
                </a:extLst>
              </p:cNvPr>
              <p:cNvSpPr/>
              <p:nvPr/>
            </p:nvSpPr>
            <p:spPr>
              <a:xfrm>
                <a:off x="1079500" y="-1"/>
                <a:ext cx="544866" cy="407494"/>
              </a:xfrm>
              <a:custGeom>
                <a:avLst/>
                <a:gdLst/>
                <a:ahLst/>
                <a:cxnLst>
                  <a:cxn ang="0">
                    <a:pos x="wd2" y="hd2"/>
                  </a:cxn>
                  <a:cxn ang="5400000">
                    <a:pos x="wd2" y="hd2"/>
                  </a:cxn>
                  <a:cxn ang="10800000">
                    <a:pos x="wd2" y="hd2"/>
                  </a:cxn>
                  <a:cxn ang="16200000">
                    <a:pos x="wd2" y="hd2"/>
                  </a:cxn>
                </a:cxnLst>
                <a:rect l="0" t="0" r="r" b="b"/>
                <a:pathLst>
                  <a:path w="18423" h="21325" extrusionOk="0">
                    <a:moveTo>
                      <a:pt x="17871" y="20262"/>
                    </a:moveTo>
                    <a:lnTo>
                      <a:pt x="17656" y="19929"/>
                    </a:lnTo>
                    <a:cubicBezTo>
                      <a:pt x="15509" y="17736"/>
                      <a:pt x="16024" y="16407"/>
                      <a:pt x="16024" y="16407"/>
                    </a:cubicBezTo>
                    <a:cubicBezTo>
                      <a:pt x="12718" y="14347"/>
                      <a:pt x="13405" y="12353"/>
                      <a:pt x="13405" y="12353"/>
                    </a:cubicBezTo>
                    <a:cubicBezTo>
                      <a:pt x="9798" y="13350"/>
                      <a:pt x="10399" y="11422"/>
                      <a:pt x="10399" y="11422"/>
                    </a:cubicBezTo>
                    <a:cubicBezTo>
                      <a:pt x="7007" y="14679"/>
                      <a:pt x="6964" y="11887"/>
                      <a:pt x="6964" y="11887"/>
                    </a:cubicBezTo>
                    <a:cubicBezTo>
                      <a:pt x="4859" y="12419"/>
                      <a:pt x="5160" y="9163"/>
                      <a:pt x="5160" y="9163"/>
                    </a:cubicBezTo>
                    <a:cubicBezTo>
                      <a:pt x="2154" y="6105"/>
                      <a:pt x="3657" y="2383"/>
                      <a:pt x="5117" y="124"/>
                    </a:cubicBezTo>
                    <a:cubicBezTo>
                      <a:pt x="2755" y="-275"/>
                      <a:pt x="479" y="124"/>
                      <a:pt x="2111" y="3846"/>
                    </a:cubicBezTo>
                    <a:cubicBezTo>
                      <a:pt x="2111" y="3846"/>
                      <a:pt x="-3042" y="13483"/>
                      <a:pt x="2755" y="16075"/>
                    </a:cubicBezTo>
                    <a:cubicBezTo>
                      <a:pt x="2755" y="16075"/>
                      <a:pt x="3142" y="19531"/>
                      <a:pt x="5160" y="18002"/>
                    </a:cubicBezTo>
                    <a:cubicBezTo>
                      <a:pt x="5160" y="18002"/>
                      <a:pt x="5718" y="20860"/>
                      <a:pt x="8595" y="15875"/>
                    </a:cubicBezTo>
                    <a:cubicBezTo>
                      <a:pt x="8595" y="15875"/>
                      <a:pt x="8381" y="18135"/>
                      <a:pt x="11859" y="15343"/>
                    </a:cubicBezTo>
                    <a:cubicBezTo>
                      <a:pt x="11859" y="15343"/>
                      <a:pt x="11558" y="17670"/>
                      <a:pt x="15380" y="18201"/>
                    </a:cubicBezTo>
                    <a:cubicBezTo>
                      <a:pt x="15380" y="18201"/>
                      <a:pt x="15123" y="19796"/>
                      <a:pt x="17785" y="21059"/>
                    </a:cubicBezTo>
                    <a:lnTo>
                      <a:pt x="18086" y="21325"/>
                    </a:lnTo>
                    <a:cubicBezTo>
                      <a:pt x="18086" y="21325"/>
                      <a:pt x="18558" y="20527"/>
                      <a:pt x="18386" y="19265"/>
                    </a:cubicBezTo>
                    <a:cubicBezTo>
                      <a:pt x="18214" y="19929"/>
                      <a:pt x="17871" y="20262"/>
                      <a:pt x="17871" y="20262"/>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2" name="Figura">
                <a:extLst>
                  <a:ext uri="{FF2B5EF4-FFF2-40B4-BE49-F238E27FC236}">
                    <a16:creationId xmlns:a16="http://schemas.microsoft.com/office/drawing/2014/main" id="{DC1E8193-734C-3C45-8541-91E978A111A1}"/>
                  </a:ext>
                </a:extLst>
              </p:cNvPr>
              <p:cNvSpPr/>
              <p:nvPr/>
            </p:nvSpPr>
            <p:spPr>
              <a:xfrm>
                <a:off x="1460500" y="203200"/>
                <a:ext cx="52774" cy="93981"/>
              </a:xfrm>
              <a:custGeom>
                <a:avLst/>
                <a:gdLst/>
                <a:ahLst/>
                <a:cxnLst>
                  <a:cxn ang="0">
                    <a:pos x="wd2" y="hd2"/>
                  </a:cxn>
                  <a:cxn ang="5400000">
                    <a:pos x="wd2" y="hd2"/>
                  </a:cxn>
                  <a:cxn ang="10800000">
                    <a:pos x="wd2" y="hd2"/>
                  </a:cxn>
                  <a:cxn ang="16200000">
                    <a:pos x="wd2" y="hd2"/>
                  </a:cxn>
                </a:cxnLst>
                <a:rect l="0" t="0" r="r" b="b"/>
                <a:pathLst>
                  <a:path w="17599" h="21600" extrusionOk="0">
                    <a:moveTo>
                      <a:pt x="17599" y="0"/>
                    </a:moveTo>
                    <a:cubicBezTo>
                      <a:pt x="17599" y="0"/>
                      <a:pt x="-4001" y="2627"/>
                      <a:pt x="658" y="15178"/>
                    </a:cubicBezTo>
                    <a:lnTo>
                      <a:pt x="12093" y="21600"/>
                    </a:lnTo>
                    <a:cubicBezTo>
                      <a:pt x="8281" y="18681"/>
                      <a:pt x="1928" y="4670"/>
                      <a:pt x="17599"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3" name="Figura">
                <a:extLst>
                  <a:ext uri="{FF2B5EF4-FFF2-40B4-BE49-F238E27FC236}">
                    <a16:creationId xmlns:a16="http://schemas.microsoft.com/office/drawing/2014/main" id="{18979BBD-9BD0-EF47-B4FA-F88AA65B1836}"/>
                  </a:ext>
                </a:extLst>
              </p:cNvPr>
              <p:cNvSpPr/>
              <p:nvPr/>
            </p:nvSpPr>
            <p:spPr>
              <a:xfrm>
                <a:off x="1371599" y="177799"/>
                <a:ext cx="52350" cy="92711"/>
              </a:xfrm>
              <a:custGeom>
                <a:avLst/>
                <a:gdLst/>
                <a:ahLst/>
                <a:cxnLst>
                  <a:cxn ang="0">
                    <a:pos x="wd2" y="hd2"/>
                  </a:cxn>
                  <a:cxn ang="5400000">
                    <a:pos x="wd2" y="hd2"/>
                  </a:cxn>
                  <a:cxn ang="10800000">
                    <a:pos x="wd2" y="hd2"/>
                  </a:cxn>
                  <a:cxn ang="16200000">
                    <a:pos x="wd2" y="hd2"/>
                  </a:cxn>
                </a:cxnLst>
                <a:rect l="0" t="0" r="r" b="b"/>
                <a:pathLst>
                  <a:path w="15090" h="21600" extrusionOk="0">
                    <a:moveTo>
                      <a:pt x="9598" y="0"/>
                    </a:moveTo>
                    <a:cubicBezTo>
                      <a:pt x="9598" y="0"/>
                      <a:pt x="-6510" y="7989"/>
                      <a:pt x="3009" y="18641"/>
                    </a:cubicBezTo>
                    <a:lnTo>
                      <a:pt x="15090" y="21600"/>
                    </a:lnTo>
                    <a:cubicBezTo>
                      <a:pt x="10697" y="19825"/>
                      <a:pt x="-1018" y="8285"/>
                      <a:pt x="9598"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4" name="Figura">
                <a:extLst>
                  <a:ext uri="{FF2B5EF4-FFF2-40B4-BE49-F238E27FC236}">
                    <a16:creationId xmlns:a16="http://schemas.microsoft.com/office/drawing/2014/main" id="{5A919C56-3F02-7541-9E83-EC609BF5611F}"/>
                  </a:ext>
                </a:extLst>
              </p:cNvPr>
              <p:cNvSpPr/>
              <p:nvPr/>
            </p:nvSpPr>
            <p:spPr>
              <a:xfrm>
                <a:off x="1320800" y="25400"/>
                <a:ext cx="51060" cy="85091"/>
              </a:xfrm>
              <a:custGeom>
                <a:avLst/>
                <a:gdLst/>
                <a:ahLst/>
                <a:cxnLst>
                  <a:cxn ang="0">
                    <a:pos x="wd2" y="hd2"/>
                  </a:cxn>
                  <a:cxn ang="5400000">
                    <a:pos x="wd2" y="hd2"/>
                  </a:cxn>
                  <a:cxn ang="10800000">
                    <a:pos x="wd2" y="hd2"/>
                  </a:cxn>
                  <a:cxn ang="16200000">
                    <a:pos x="wd2" y="hd2"/>
                  </a:cxn>
                </a:cxnLst>
                <a:rect l="0" t="0" r="r" b="b"/>
                <a:pathLst>
                  <a:path w="14972" h="21600" extrusionOk="0">
                    <a:moveTo>
                      <a:pt x="8641" y="21600"/>
                    </a:moveTo>
                    <a:cubicBezTo>
                      <a:pt x="8641" y="21600"/>
                      <a:pt x="-6628" y="14185"/>
                      <a:pt x="3427" y="3546"/>
                    </a:cubicBezTo>
                    <a:cubicBezTo>
                      <a:pt x="5662" y="967"/>
                      <a:pt x="14972" y="0"/>
                      <a:pt x="14972" y="0"/>
                    </a:cubicBezTo>
                    <a:cubicBezTo>
                      <a:pt x="10503" y="1612"/>
                      <a:pt x="-2159" y="7415"/>
                      <a:pt x="8641" y="2160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5" name="Figura">
                <a:extLst>
                  <a:ext uri="{FF2B5EF4-FFF2-40B4-BE49-F238E27FC236}">
                    <a16:creationId xmlns:a16="http://schemas.microsoft.com/office/drawing/2014/main" id="{1CCC0A2B-11CD-A146-BEDA-DB81B9E19550}"/>
                  </a:ext>
                </a:extLst>
              </p:cNvPr>
              <p:cNvSpPr/>
              <p:nvPr/>
            </p:nvSpPr>
            <p:spPr>
              <a:xfrm>
                <a:off x="1219199" y="139699"/>
                <a:ext cx="57753" cy="81344"/>
              </a:xfrm>
              <a:custGeom>
                <a:avLst/>
                <a:gdLst/>
                <a:ahLst/>
                <a:cxnLst>
                  <a:cxn ang="0">
                    <a:pos x="wd2" y="hd2"/>
                  </a:cxn>
                  <a:cxn ang="5400000">
                    <a:pos x="wd2" y="hd2"/>
                  </a:cxn>
                  <a:cxn ang="10800000">
                    <a:pos x="wd2" y="hd2"/>
                  </a:cxn>
                  <a:cxn ang="16200000">
                    <a:pos x="wd2" y="hd2"/>
                  </a:cxn>
                </a:cxnLst>
                <a:rect l="0" t="0" r="r" b="b"/>
                <a:pathLst>
                  <a:path w="15111" h="21284" extrusionOk="0">
                    <a:moveTo>
                      <a:pt x="6139" y="21284"/>
                    </a:moveTo>
                    <a:cubicBezTo>
                      <a:pt x="6139" y="21284"/>
                      <a:pt x="-6489" y="11979"/>
                      <a:pt x="4477" y="2010"/>
                    </a:cubicBezTo>
                    <a:cubicBezTo>
                      <a:pt x="7136" y="-316"/>
                      <a:pt x="15111" y="16"/>
                      <a:pt x="15111" y="16"/>
                    </a:cubicBezTo>
                    <a:cubicBezTo>
                      <a:pt x="11123" y="1346"/>
                      <a:pt x="-1504" y="5333"/>
                      <a:pt x="6139" y="21284"/>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6" name="Figura">
                <a:extLst>
                  <a:ext uri="{FF2B5EF4-FFF2-40B4-BE49-F238E27FC236}">
                    <a16:creationId xmlns:a16="http://schemas.microsoft.com/office/drawing/2014/main" id="{185CDD41-FA4F-5545-81BD-EA7B0EE872CE}"/>
                  </a:ext>
                </a:extLst>
              </p:cNvPr>
              <p:cNvSpPr/>
              <p:nvPr/>
            </p:nvSpPr>
            <p:spPr>
              <a:xfrm>
                <a:off x="1142999" y="50799"/>
                <a:ext cx="93546" cy="73002"/>
              </a:xfrm>
              <a:custGeom>
                <a:avLst/>
                <a:gdLst/>
                <a:ahLst/>
                <a:cxnLst>
                  <a:cxn ang="0">
                    <a:pos x="wd2" y="hd2"/>
                  </a:cxn>
                  <a:cxn ang="5400000">
                    <a:pos x="wd2" y="hd2"/>
                  </a:cxn>
                  <a:cxn ang="10800000">
                    <a:pos x="wd2" y="hd2"/>
                  </a:cxn>
                  <a:cxn ang="16200000">
                    <a:pos x="wd2" y="hd2"/>
                  </a:cxn>
                </a:cxnLst>
                <a:rect l="0" t="0" r="r" b="b"/>
                <a:pathLst>
                  <a:path w="18079" h="20693" extrusionOk="0">
                    <a:moveTo>
                      <a:pt x="652" y="20693"/>
                    </a:moveTo>
                    <a:cubicBezTo>
                      <a:pt x="652" y="20693"/>
                      <a:pt x="-3521" y="4853"/>
                      <a:pt x="9243" y="173"/>
                    </a:cubicBezTo>
                    <a:cubicBezTo>
                      <a:pt x="12188" y="-907"/>
                      <a:pt x="18079" y="3413"/>
                      <a:pt x="18079" y="3413"/>
                    </a:cubicBezTo>
                    <a:cubicBezTo>
                      <a:pt x="14397" y="2333"/>
                      <a:pt x="3352" y="533"/>
                      <a:pt x="652" y="20693"/>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7" name="Figura">
                <a:extLst>
                  <a:ext uri="{FF2B5EF4-FFF2-40B4-BE49-F238E27FC236}">
                    <a16:creationId xmlns:a16="http://schemas.microsoft.com/office/drawing/2014/main" id="{28AF038C-6066-B740-B3A7-3489E78F5788}"/>
                  </a:ext>
                </a:extLst>
              </p:cNvPr>
              <p:cNvSpPr/>
              <p:nvPr/>
            </p:nvSpPr>
            <p:spPr>
              <a:xfrm>
                <a:off x="330200" y="1612900"/>
                <a:ext cx="72745" cy="41552"/>
              </a:xfrm>
              <a:custGeom>
                <a:avLst/>
                <a:gdLst/>
                <a:ahLst/>
                <a:cxnLst>
                  <a:cxn ang="0">
                    <a:pos x="wd2" y="hd2"/>
                  </a:cxn>
                  <a:cxn ang="5400000">
                    <a:pos x="wd2" y="hd2"/>
                  </a:cxn>
                  <a:cxn ang="10800000">
                    <a:pos x="wd2" y="hd2"/>
                  </a:cxn>
                  <a:cxn ang="16200000">
                    <a:pos x="wd2" y="hd2"/>
                  </a:cxn>
                </a:cxnLst>
                <a:rect l="0" t="0" r="r" b="b"/>
                <a:pathLst>
                  <a:path w="16068" h="11778" extrusionOk="0">
                    <a:moveTo>
                      <a:pt x="0" y="8014"/>
                    </a:moveTo>
                    <a:cubicBezTo>
                      <a:pt x="0" y="8014"/>
                      <a:pt x="5891" y="17374"/>
                      <a:pt x="13745" y="6574"/>
                    </a:cubicBezTo>
                    <a:cubicBezTo>
                      <a:pt x="21600" y="-4226"/>
                      <a:pt x="7013" y="1534"/>
                      <a:pt x="7013" y="1534"/>
                    </a:cubicBezTo>
                    <a:lnTo>
                      <a:pt x="0" y="8014"/>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8" name="Figura">
                <a:extLst>
                  <a:ext uri="{FF2B5EF4-FFF2-40B4-BE49-F238E27FC236}">
                    <a16:creationId xmlns:a16="http://schemas.microsoft.com/office/drawing/2014/main" id="{9FBE4B12-3BFA-FD4A-B42F-1A6179B96F78}"/>
                  </a:ext>
                </a:extLst>
              </p:cNvPr>
              <p:cNvSpPr/>
              <p:nvPr/>
            </p:nvSpPr>
            <p:spPr>
              <a:xfrm>
                <a:off x="380999" y="1562100"/>
                <a:ext cx="41213" cy="77708"/>
              </a:xfrm>
              <a:custGeom>
                <a:avLst/>
                <a:gdLst/>
                <a:ahLst/>
                <a:cxnLst>
                  <a:cxn ang="0">
                    <a:pos x="wd2" y="hd2"/>
                  </a:cxn>
                  <a:cxn ang="5400000">
                    <a:pos x="wd2" y="hd2"/>
                  </a:cxn>
                  <a:cxn ang="10800000">
                    <a:pos x="wd2" y="hd2"/>
                  </a:cxn>
                  <a:cxn ang="16200000">
                    <a:pos x="wd2" y="hd2"/>
                  </a:cxn>
                </a:cxnLst>
                <a:rect l="0" t="0" r="r" b="b"/>
                <a:pathLst>
                  <a:path w="14913" h="15191" extrusionOk="0">
                    <a:moveTo>
                      <a:pt x="4596" y="0"/>
                    </a:moveTo>
                    <a:cubicBezTo>
                      <a:pt x="4596" y="0"/>
                      <a:pt x="21600" y="1241"/>
                      <a:pt x="11949" y="11421"/>
                    </a:cubicBezTo>
                    <a:cubicBezTo>
                      <a:pt x="2298" y="21600"/>
                      <a:pt x="0" y="7945"/>
                      <a:pt x="0" y="7945"/>
                    </a:cubicBezTo>
                    <a:lnTo>
                      <a:pt x="4596" y="0"/>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9" name="Figura">
                <a:extLst>
                  <a:ext uri="{FF2B5EF4-FFF2-40B4-BE49-F238E27FC236}">
                    <a16:creationId xmlns:a16="http://schemas.microsoft.com/office/drawing/2014/main" id="{1AFDBCD8-E99C-FC4F-A667-B65A60E5FE43}"/>
                  </a:ext>
                </a:extLst>
              </p:cNvPr>
              <p:cNvSpPr/>
              <p:nvPr/>
            </p:nvSpPr>
            <p:spPr>
              <a:xfrm>
                <a:off x="355599" y="1460499"/>
                <a:ext cx="114301" cy="113032"/>
              </a:xfrm>
              <a:custGeom>
                <a:avLst/>
                <a:gdLst/>
                <a:ahLst/>
                <a:cxnLst>
                  <a:cxn ang="0">
                    <a:pos x="wd2" y="hd2"/>
                  </a:cxn>
                  <a:cxn ang="5400000">
                    <a:pos x="wd2" y="hd2"/>
                  </a:cxn>
                  <a:cxn ang="10800000">
                    <a:pos x="wd2" y="hd2"/>
                  </a:cxn>
                  <a:cxn ang="16200000">
                    <a:pos x="wd2" y="hd2"/>
                  </a:cxn>
                </a:cxnLst>
                <a:rect l="0" t="0" r="r" b="b"/>
                <a:pathLst>
                  <a:path w="21600" h="21600" extrusionOk="0">
                    <a:moveTo>
                      <a:pt x="7680" y="21600"/>
                    </a:moveTo>
                    <a:lnTo>
                      <a:pt x="21600" y="11649"/>
                    </a:lnTo>
                    <a:lnTo>
                      <a:pt x="8160" y="0"/>
                    </a:lnTo>
                    <a:lnTo>
                      <a:pt x="0" y="14804"/>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0" name="Figura">
                <a:extLst>
                  <a:ext uri="{FF2B5EF4-FFF2-40B4-BE49-F238E27FC236}">
                    <a16:creationId xmlns:a16="http://schemas.microsoft.com/office/drawing/2014/main" id="{BBB4C339-2138-F742-96E3-52F8AF952FFC}"/>
                  </a:ext>
                </a:extLst>
              </p:cNvPr>
              <p:cNvSpPr/>
              <p:nvPr/>
            </p:nvSpPr>
            <p:spPr>
              <a:xfrm>
                <a:off x="1460500" y="876299"/>
                <a:ext cx="587269" cy="1196341"/>
              </a:xfrm>
              <a:custGeom>
                <a:avLst/>
                <a:gdLst/>
                <a:ahLst/>
                <a:cxnLst>
                  <a:cxn ang="0">
                    <a:pos x="wd2" y="hd2"/>
                  </a:cxn>
                  <a:cxn ang="5400000">
                    <a:pos x="wd2" y="hd2"/>
                  </a:cxn>
                  <a:cxn ang="10800000">
                    <a:pos x="wd2" y="hd2"/>
                  </a:cxn>
                  <a:cxn ang="16200000">
                    <a:pos x="wd2" y="hd2"/>
                  </a:cxn>
                </a:cxnLst>
                <a:rect l="0" t="0" r="r" b="b"/>
                <a:pathLst>
                  <a:path w="19857" h="21600" extrusionOk="0">
                    <a:moveTo>
                      <a:pt x="18508" y="21508"/>
                    </a:moveTo>
                    <a:cubicBezTo>
                      <a:pt x="18293" y="21554"/>
                      <a:pt x="18036" y="21577"/>
                      <a:pt x="17864" y="21600"/>
                    </a:cubicBezTo>
                    <a:cubicBezTo>
                      <a:pt x="8417" y="18550"/>
                      <a:pt x="2319" y="12474"/>
                      <a:pt x="0" y="6948"/>
                    </a:cubicBezTo>
                    <a:cubicBezTo>
                      <a:pt x="0" y="6948"/>
                      <a:pt x="8803" y="3096"/>
                      <a:pt x="11852" y="115"/>
                    </a:cubicBezTo>
                    <a:cubicBezTo>
                      <a:pt x="12153" y="69"/>
                      <a:pt x="12324" y="46"/>
                      <a:pt x="12539" y="0"/>
                    </a:cubicBezTo>
                    <a:cubicBezTo>
                      <a:pt x="19281" y="4403"/>
                      <a:pt x="21600" y="16647"/>
                      <a:pt x="18508" y="21508"/>
                    </a:cubicBezTo>
                    <a:close/>
                  </a:path>
                </a:pathLst>
              </a:custGeom>
              <a:solidFill>
                <a:srgbClr val="D3B6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1" name="Figura">
                <a:extLst>
                  <a:ext uri="{FF2B5EF4-FFF2-40B4-BE49-F238E27FC236}">
                    <a16:creationId xmlns:a16="http://schemas.microsoft.com/office/drawing/2014/main" id="{03D3855D-90AF-9248-B759-6CA5AF52A238}"/>
                  </a:ext>
                </a:extLst>
              </p:cNvPr>
              <p:cNvSpPr/>
              <p:nvPr/>
            </p:nvSpPr>
            <p:spPr>
              <a:xfrm>
                <a:off x="876299" y="1917699"/>
                <a:ext cx="662942" cy="349944"/>
              </a:xfrm>
              <a:custGeom>
                <a:avLst/>
                <a:gdLst/>
                <a:ahLst/>
                <a:cxnLst>
                  <a:cxn ang="0">
                    <a:pos x="wd2" y="hd2"/>
                  </a:cxn>
                  <a:cxn ang="5400000">
                    <a:pos x="wd2" y="hd2"/>
                  </a:cxn>
                  <a:cxn ang="10800000">
                    <a:pos x="wd2" y="hd2"/>
                  </a:cxn>
                  <a:cxn ang="16200000">
                    <a:pos x="wd2" y="hd2"/>
                  </a:cxn>
                </a:cxnLst>
                <a:rect l="0" t="0" r="r" b="b"/>
                <a:pathLst>
                  <a:path w="21600" h="19906" extrusionOk="0">
                    <a:moveTo>
                      <a:pt x="0" y="19577"/>
                    </a:moveTo>
                    <a:cubicBezTo>
                      <a:pt x="0" y="19577"/>
                      <a:pt x="13903" y="21600"/>
                      <a:pt x="21600" y="15604"/>
                    </a:cubicBezTo>
                    <a:lnTo>
                      <a:pt x="6207" y="0"/>
                    </a:lnTo>
                    <a:lnTo>
                      <a:pt x="0" y="19577"/>
                    </a:lnTo>
                    <a:close/>
                  </a:path>
                </a:pathLst>
              </a:custGeom>
              <a:solidFill>
                <a:srgbClr val="DCA7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2" name="Figura">
                <a:extLst>
                  <a:ext uri="{FF2B5EF4-FFF2-40B4-BE49-F238E27FC236}">
                    <a16:creationId xmlns:a16="http://schemas.microsoft.com/office/drawing/2014/main" id="{CF7ACF88-DDB9-914D-835D-DA95EE2D1988}"/>
                  </a:ext>
                </a:extLst>
              </p:cNvPr>
              <p:cNvSpPr/>
              <p:nvPr/>
            </p:nvSpPr>
            <p:spPr>
              <a:xfrm>
                <a:off x="1435100" y="876300"/>
                <a:ext cx="587269" cy="1192531"/>
              </a:xfrm>
              <a:custGeom>
                <a:avLst/>
                <a:gdLst/>
                <a:ahLst/>
                <a:cxnLst>
                  <a:cxn ang="0">
                    <a:pos x="wd2" y="hd2"/>
                  </a:cxn>
                  <a:cxn ang="5400000">
                    <a:pos x="wd2" y="hd2"/>
                  </a:cxn>
                  <a:cxn ang="10800000">
                    <a:pos x="wd2" y="hd2"/>
                  </a:cxn>
                  <a:cxn ang="16200000">
                    <a:pos x="wd2" y="hd2"/>
                  </a:cxn>
                </a:cxnLst>
                <a:rect l="0" t="0" r="r" b="b"/>
                <a:pathLst>
                  <a:path w="19857" h="21600" extrusionOk="0">
                    <a:moveTo>
                      <a:pt x="18508" y="21600"/>
                    </a:moveTo>
                    <a:cubicBezTo>
                      <a:pt x="8889" y="18564"/>
                      <a:pt x="2319" y="12583"/>
                      <a:pt x="0" y="6970"/>
                    </a:cubicBezTo>
                    <a:cubicBezTo>
                      <a:pt x="0" y="6970"/>
                      <a:pt x="8331" y="3197"/>
                      <a:pt x="12539" y="0"/>
                    </a:cubicBezTo>
                    <a:cubicBezTo>
                      <a:pt x="19281" y="4440"/>
                      <a:pt x="21600" y="16700"/>
                      <a:pt x="18508" y="21600"/>
                    </a:cubicBezTo>
                    <a:close/>
                  </a:path>
                </a:pathLst>
              </a:custGeom>
              <a:solidFill>
                <a:srgbClr val="6D555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3" name="Figura">
                <a:extLst>
                  <a:ext uri="{FF2B5EF4-FFF2-40B4-BE49-F238E27FC236}">
                    <a16:creationId xmlns:a16="http://schemas.microsoft.com/office/drawing/2014/main" id="{86F1F050-FEBF-764E-A48A-152DF06E52B3}"/>
                  </a:ext>
                </a:extLst>
              </p:cNvPr>
              <p:cNvSpPr/>
              <p:nvPr/>
            </p:nvSpPr>
            <p:spPr>
              <a:xfrm>
                <a:off x="1574800" y="876300"/>
                <a:ext cx="449581" cy="816611"/>
              </a:xfrm>
              <a:custGeom>
                <a:avLst/>
                <a:gdLst/>
                <a:ahLst/>
                <a:cxnLst>
                  <a:cxn ang="0">
                    <a:pos x="wd2" y="hd2"/>
                  </a:cxn>
                  <a:cxn ang="5400000">
                    <a:pos x="wd2" y="hd2"/>
                  </a:cxn>
                  <a:cxn ang="10800000">
                    <a:pos x="wd2" y="hd2"/>
                  </a:cxn>
                  <a:cxn ang="16200000">
                    <a:pos x="wd2" y="hd2"/>
                  </a:cxn>
                </a:cxnLst>
                <a:rect l="0" t="0" r="r" b="b"/>
                <a:pathLst>
                  <a:path w="21600" h="21600" extrusionOk="0">
                    <a:moveTo>
                      <a:pt x="18732" y="17703"/>
                    </a:moveTo>
                    <a:cubicBezTo>
                      <a:pt x="19892" y="19013"/>
                      <a:pt x="20868" y="20323"/>
                      <a:pt x="21600" y="21600"/>
                    </a:cubicBezTo>
                    <a:cubicBezTo>
                      <a:pt x="21173" y="13706"/>
                      <a:pt x="17634" y="4333"/>
                      <a:pt x="11227" y="0"/>
                    </a:cubicBezTo>
                    <a:cubicBezTo>
                      <a:pt x="8237" y="2351"/>
                      <a:pt x="3722" y="4938"/>
                      <a:pt x="0" y="6886"/>
                    </a:cubicBezTo>
                    <a:cubicBezTo>
                      <a:pt x="5980" y="7626"/>
                      <a:pt x="13485" y="11757"/>
                      <a:pt x="18732" y="17703"/>
                    </a:cubicBez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4" name="Figura">
                <a:extLst>
                  <a:ext uri="{FF2B5EF4-FFF2-40B4-BE49-F238E27FC236}">
                    <a16:creationId xmlns:a16="http://schemas.microsoft.com/office/drawing/2014/main" id="{FC0E2BE9-0AAB-B043-8C40-10970164900A}"/>
                  </a:ext>
                </a:extLst>
              </p:cNvPr>
              <p:cNvSpPr/>
              <p:nvPr/>
            </p:nvSpPr>
            <p:spPr>
              <a:xfrm>
                <a:off x="1562100" y="393700"/>
                <a:ext cx="55881" cy="80011"/>
              </a:xfrm>
              <a:custGeom>
                <a:avLst/>
                <a:gdLst/>
                <a:ahLst/>
                <a:cxnLst>
                  <a:cxn ang="0">
                    <a:pos x="wd2" y="hd2"/>
                  </a:cxn>
                  <a:cxn ang="5400000">
                    <a:pos x="wd2" y="hd2"/>
                  </a:cxn>
                  <a:cxn ang="10800000">
                    <a:pos x="wd2" y="hd2"/>
                  </a:cxn>
                  <a:cxn ang="16200000">
                    <a:pos x="wd2" y="hd2"/>
                  </a:cxn>
                </a:cxnLst>
                <a:rect l="0" t="0" r="r" b="b"/>
                <a:pathLst>
                  <a:path w="21600" h="21600" extrusionOk="0">
                    <a:moveTo>
                      <a:pt x="0" y="14743"/>
                    </a:moveTo>
                    <a:lnTo>
                      <a:pt x="7364" y="0"/>
                    </a:lnTo>
                    <a:lnTo>
                      <a:pt x="21600" y="3429"/>
                    </a:lnTo>
                    <a:lnTo>
                      <a:pt x="19145" y="21600"/>
                    </a:lnTo>
                    <a:close/>
                  </a:path>
                </a:pathLst>
              </a:custGeom>
              <a:solidFill>
                <a:srgbClr val="8CBC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5" name="Figura">
                <a:extLst>
                  <a:ext uri="{FF2B5EF4-FFF2-40B4-BE49-F238E27FC236}">
                    <a16:creationId xmlns:a16="http://schemas.microsoft.com/office/drawing/2014/main" id="{4182A756-4064-FD48-BA83-E6D0DAA366F6}"/>
                  </a:ext>
                </a:extLst>
              </p:cNvPr>
              <p:cNvSpPr/>
              <p:nvPr/>
            </p:nvSpPr>
            <p:spPr>
              <a:xfrm>
                <a:off x="1346200" y="990600"/>
                <a:ext cx="406531" cy="603181"/>
              </a:xfrm>
              <a:custGeom>
                <a:avLst/>
                <a:gdLst/>
                <a:ahLst/>
                <a:cxnLst>
                  <a:cxn ang="0">
                    <a:pos x="wd2" y="hd2"/>
                  </a:cxn>
                  <a:cxn ang="5400000">
                    <a:pos x="wd2" y="hd2"/>
                  </a:cxn>
                  <a:cxn ang="10800000">
                    <a:pos x="wd2" y="hd2"/>
                  </a:cxn>
                  <a:cxn ang="16200000">
                    <a:pos x="wd2" y="hd2"/>
                  </a:cxn>
                </a:cxnLst>
                <a:rect l="0" t="0" r="r" b="b"/>
                <a:pathLst>
                  <a:path w="21340" h="20234" extrusionOk="0">
                    <a:moveTo>
                      <a:pt x="21340" y="15396"/>
                    </a:moveTo>
                    <a:cubicBezTo>
                      <a:pt x="21340" y="15396"/>
                      <a:pt x="9807" y="7812"/>
                      <a:pt x="8140" y="2103"/>
                    </a:cubicBezTo>
                    <a:cubicBezTo>
                      <a:pt x="7340" y="-708"/>
                      <a:pt x="-260" y="-964"/>
                      <a:pt x="7" y="2956"/>
                    </a:cubicBezTo>
                    <a:cubicBezTo>
                      <a:pt x="473" y="10113"/>
                      <a:pt x="10273" y="17143"/>
                      <a:pt x="17473" y="20210"/>
                    </a:cubicBezTo>
                    <a:cubicBezTo>
                      <a:pt x="20540" y="20636"/>
                      <a:pt x="21340" y="15396"/>
                      <a:pt x="21340" y="15396"/>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6" name="Figura">
                <a:extLst>
                  <a:ext uri="{FF2B5EF4-FFF2-40B4-BE49-F238E27FC236}">
                    <a16:creationId xmlns:a16="http://schemas.microsoft.com/office/drawing/2014/main" id="{45838290-F9AC-EE48-88D5-65D78DDA799C}"/>
                  </a:ext>
                </a:extLst>
              </p:cNvPr>
              <p:cNvSpPr/>
              <p:nvPr/>
            </p:nvSpPr>
            <p:spPr>
              <a:xfrm>
                <a:off x="1397000" y="1117599"/>
                <a:ext cx="267531" cy="549911"/>
              </a:xfrm>
              <a:custGeom>
                <a:avLst/>
                <a:gdLst/>
                <a:ahLst/>
                <a:cxnLst>
                  <a:cxn ang="0">
                    <a:pos x="wd2" y="hd2"/>
                  </a:cxn>
                  <a:cxn ang="5400000">
                    <a:pos x="wd2" y="hd2"/>
                  </a:cxn>
                  <a:cxn ang="10800000">
                    <a:pos x="wd2" y="hd2"/>
                  </a:cxn>
                  <a:cxn ang="16200000">
                    <a:pos x="wd2" y="hd2"/>
                  </a:cxn>
                </a:cxnLst>
                <a:rect l="0" t="0" r="r" b="b"/>
                <a:pathLst>
                  <a:path w="19957" h="21600" extrusionOk="0">
                    <a:moveTo>
                      <a:pt x="19957" y="8031"/>
                    </a:moveTo>
                    <a:cubicBezTo>
                      <a:pt x="15789" y="11972"/>
                      <a:pt x="13136" y="15514"/>
                      <a:pt x="9820" y="21600"/>
                    </a:cubicBezTo>
                    <a:cubicBezTo>
                      <a:pt x="9820" y="21600"/>
                      <a:pt x="2052" y="11823"/>
                      <a:pt x="157" y="8780"/>
                    </a:cubicBezTo>
                    <a:cubicBezTo>
                      <a:pt x="-1643" y="5737"/>
                      <a:pt x="12662" y="0"/>
                      <a:pt x="12662" y="0"/>
                    </a:cubicBezTo>
                    <a:lnTo>
                      <a:pt x="19957" y="8031"/>
                    </a:ln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7" name="Figura">
                <a:extLst>
                  <a:ext uri="{FF2B5EF4-FFF2-40B4-BE49-F238E27FC236}">
                    <a16:creationId xmlns:a16="http://schemas.microsoft.com/office/drawing/2014/main" id="{FE67F4C9-309A-9647-85A1-949BBA3E312A}"/>
                  </a:ext>
                </a:extLst>
              </p:cNvPr>
              <p:cNvSpPr/>
              <p:nvPr/>
            </p:nvSpPr>
            <p:spPr>
              <a:xfrm>
                <a:off x="1396999" y="1117599"/>
                <a:ext cx="249752" cy="549911"/>
              </a:xfrm>
              <a:custGeom>
                <a:avLst/>
                <a:gdLst/>
                <a:ahLst/>
                <a:cxnLst>
                  <a:cxn ang="0">
                    <a:pos x="wd2" y="hd2"/>
                  </a:cxn>
                  <a:cxn ang="5400000">
                    <a:pos x="wd2" y="hd2"/>
                  </a:cxn>
                  <a:cxn ang="10800000">
                    <a:pos x="wd2" y="hd2"/>
                  </a:cxn>
                  <a:cxn ang="16200000">
                    <a:pos x="wd2" y="hd2"/>
                  </a:cxn>
                </a:cxnLst>
                <a:rect l="0" t="0" r="r" b="b"/>
                <a:pathLst>
                  <a:path w="19849" h="21600" extrusionOk="0">
                    <a:moveTo>
                      <a:pt x="14903" y="11424"/>
                    </a:moveTo>
                    <a:cubicBezTo>
                      <a:pt x="14903" y="8979"/>
                      <a:pt x="17023" y="6934"/>
                      <a:pt x="19849" y="6585"/>
                    </a:cubicBezTo>
                    <a:lnTo>
                      <a:pt x="13490" y="0"/>
                    </a:lnTo>
                    <a:cubicBezTo>
                      <a:pt x="13490" y="0"/>
                      <a:pt x="-1751" y="5687"/>
                      <a:pt x="167" y="8780"/>
                    </a:cubicBezTo>
                    <a:cubicBezTo>
                      <a:pt x="2085" y="11823"/>
                      <a:pt x="10462" y="21600"/>
                      <a:pt x="10462" y="21600"/>
                    </a:cubicBezTo>
                    <a:cubicBezTo>
                      <a:pt x="12279" y="18507"/>
                      <a:pt x="13894" y="16013"/>
                      <a:pt x="15610" y="13868"/>
                    </a:cubicBezTo>
                    <a:cubicBezTo>
                      <a:pt x="15206" y="13170"/>
                      <a:pt x="14903" y="12321"/>
                      <a:pt x="14903" y="11424"/>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8" name="Figura">
                <a:extLst>
                  <a:ext uri="{FF2B5EF4-FFF2-40B4-BE49-F238E27FC236}">
                    <a16:creationId xmlns:a16="http://schemas.microsoft.com/office/drawing/2014/main" id="{16E3968A-8F63-8049-B759-BAC812B558C1}"/>
                  </a:ext>
                </a:extLst>
              </p:cNvPr>
              <p:cNvSpPr/>
              <p:nvPr/>
            </p:nvSpPr>
            <p:spPr>
              <a:xfrm>
                <a:off x="1435100" y="1155699"/>
                <a:ext cx="220980" cy="457201"/>
              </a:xfrm>
              <a:custGeom>
                <a:avLst/>
                <a:gdLst/>
                <a:ahLst/>
                <a:cxnLst>
                  <a:cxn ang="0">
                    <a:pos x="wd2" y="hd2"/>
                  </a:cxn>
                  <a:cxn ang="5400000">
                    <a:pos x="wd2" y="hd2"/>
                  </a:cxn>
                  <a:cxn ang="10800000">
                    <a:pos x="wd2" y="hd2"/>
                  </a:cxn>
                  <a:cxn ang="16200000">
                    <a:pos x="wd2" y="hd2"/>
                  </a:cxn>
                </a:cxnLst>
                <a:rect l="0" t="0" r="r" b="b"/>
                <a:pathLst>
                  <a:path w="21600" h="21600" extrusionOk="0">
                    <a:moveTo>
                      <a:pt x="6579" y="21600"/>
                    </a:moveTo>
                    <a:cubicBezTo>
                      <a:pt x="11669" y="14580"/>
                      <a:pt x="14897" y="10800"/>
                      <a:pt x="21600" y="5100"/>
                    </a:cubicBezTo>
                    <a:lnTo>
                      <a:pt x="15517" y="0"/>
                    </a:lnTo>
                    <a:lnTo>
                      <a:pt x="0" y="9660"/>
                    </a:lnTo>
                    <a:lnTo>
                      <a:pt x="6579" y="21600"/>
                    </a:ln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9" name="Figura">
                <a:extLst>
                  <a:ext uri="{FF2B5EF4-FFF2-40B4-BE49-F238E27FC236}">
                    <a16:creationId xmlns:a16="http://schemas.microsoft.com/office/drawing/2014/main" id="{00074E2B-B46F-7745-8A98-6846E4DFF683}"/>
                  </a:ext>
                </a:extLst>
              </p:cNvPr>
              <p:cNvSpPr/>
              <p:nvPr/>
            </p:nvSpPr>
            <p:spPr>
              <a:xfrm>
                <a:off x="1435100" y="1155699"/>
                <a:ext cx="171451" cy="469901"/>
              </a:xfrm>
              <a:custGeom>
                <a:avLst/>
                <a:gdLst/>
                <a:ahLst/>
                <a:cxnLst>
                  <a:cxn ang="0">
                    <a:pos x="wd2" y="hd2"/>
                  </a:cxn>
                  <a:cxn ang="5400000">
                    <a:pos x="wd2" y="hd2"/>
                  </a:cxn>
                  <a:cxn ang="10800000">
                    <a:pos x="wd2" y="hd2"/>
                  </a:cxn>
                  <a:cxn ang="16200000">
                    <a:pos x="wd2" y="hd2"/>
                  </a:cxn>
                </a:cxnLst>
                <a:rect l="0" t="0" r="r" b="b"/>
                <a:pathLst>
                  <a:path w="21600" h="21600" extrusionOk="0">
                    <a:moveTo>
                      <a:pt x="15680" y="8173"/>
                    </a:moveTo>
                    <a:cubicBezTo>
                      <a:pt x="15680" y="5137"/>
                      <a:pt x="18080" y="2452"/>
                      <a:pt x="21600" y="934"/>
                    </a:cubicBezTo>
                    <a:lnTo>
                      <a:pt x="20160" y="0"/>
                    </a:lnTo>
                    <a:lnTo>
                      <a:pt x="0" y="9399"/>
                    </a:lnTo>
                    <a:lnTo>
                      <a:pt x="8320" y="21600"/>
                    </a:lnTo>
                    <a:cubicBezTo>
                      <a:pt x="11680" y="18156"/>
                      <a:pt x="14240" y="14945"/>
                      <a:pt x="17280" y="12493"/>
                    </a:cubicBezTo>
                    <a:cubicBezTo>
                      <a:pt x="16320" y="11209"/>
                      <a:pt x="15680" y="9749"/>
                      <a:pt x="15680" y="8173"/>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0" name="Figura">
                <a:extLst>
                  <a:ext uri="{FF2B5EF4-FFF2-40B4-BE49-F238E27FC236}">
                    <a16:creationId xmlns:a16="http://schemas.microsoft.com/office/drawing/2014/main" id="{BE3422FE-8081-414D-A97E-1BD0EF09C8CE}"/>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501" y="10256"/>
                      <a:pt x="13611" y="57"/>
                      <a:pt x="0" y="0"/>
                    </a:cubicBezTo>
                    <a:close/>
                  </a:path>
                </a:pathLst>
              </a:custGeom>
              <a:solidFill>
                <a:srgbClr val="E1F0E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1" name="Figura">
                <a:extLst>
                  <a:ext uri="{FF2B5EF4-FFF2-40B4-BE49-F238E27FC236}">
                    <a16:creationId xmlns:a16="http://schemas.microsoft.com/office/drawing/2014/main" id="{31265ADB-22D4-B348-936F-43A37FE06999}"/>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600" y="10256"/>
                      <a:pt x="13611" y="115"/>
                      <a:pt x="0" y="0"/>
                    </a:cubicBezTo>
                    <a:close/>
                  </a:path>
                </a:pathLst>
              </a:custGeom>
              <a:solidFill>
                <a:srgbClr val="CAE6E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2" name="Figura">
                <a:extLst>
                  <a:ext uri="{FF2B5EF4-FFF2-40B4-BE49-F238E27FC236}">
                    <a16:creationId xmlns:a16="http://schemas.microsoft.com/office/drawing/2014/main" id="{197754CC-6026-E148-B700-6ED67DE1D48D}"/>
                  </a:ext>
                </a:extLst>
              </p:cNvPr>
              <p:cNvSpPr/>
              <p:nvPr/>
            </p:nvSpPr>
            <p:spPr>
              <a:xfrm>
                <a:off x="1523999" y="1092199"/>
                <a:ext cx="156212" cy="273051"/>
              </a:xfrm>
              <a:custGeom>
                <a:avLst/>
                <a:gdLst/>
                <a:ahLst/>
                <a:cxnLst>
                  <a:cxn ang="0">
                    <a:pos x="wd2" y="hd2"/>
                  </a:cxn>
                  <a:cxn ang="5400000">
                    <a:pos x="wd2" y="hd2"/>
                  </a:cxn>
                  <a:cxn ang="10800000">
                    <a:pos x="wd2" y="hd2"/>
                  </a:cxn>
                  <a:cxn ang="16200000">
                    <a:pos x="wd2" y="hd2"/>
                  </a:cxn>
                </a:cxnLst>
                <a:rect l="0" t="0" r="r" b="b"/>
                <a:pathLst>
                  <a:path w="21600" h="21600" extrusionOk="0">
                    <a:moveTo>
                      <a:pt x="13171" y="0"/>
                    </a:moveTo>
                    <a:lnTo>
                      <a:pt x="0" y="3617"/>
                    </a:lnTo>
                    <a:lnTo>
                      <a:pt x="527" y="21600"/>
                    </a:lnTo>
                    <a:lnTo>
                      <a:pt x="21600" y="6530"/>
                    </a:ln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3" name="Figura">
                <a:extLst>
                  <a:ext uri="{FF2B5EF4-FFF2-40B4-BE49-F238E27FC236}">
                    <a16:creationId xmlns:a16="http://schemas.microsoft.com/office/drawing/2014/main" id="{7AC83077-66A8-8B4E-93C6-B794949CD27B}"/>
                  </a:ext>
                </a:extLst>
              </p:cNvPr>
              <p:cNvSpPr/>
              <p:nvPr/>
            </p:nvSpPr>
            <p:spPr>
              <a:xfrm>
                <a:off x="1498599" y="1168400"/>
                <a:ext cx="194311" cy="264161"/>
              </a:xfrm>
              <a:custGeom>
                <a:avLst/>
                <a:gdLst/>
                <a:ahLst/>
                <a:cxnLst>
                  <a:cxn ang="0">
                    <a:pos x="wd2" y="hd2"/>
                  </a:cxn>
                  <a:cxn ang="5400000">
                    <a:pos x="wd2" y="hd2"/>
                  </a:cxn>
                  <a:cxn ang="10800000">
                    <a:pos x="wd2" y="hd2"/>
                  </a:cxn>
                  <a:cxn ang="16200000">
                    <a:pos x="wd2" y="hd2"/>
                  </a:cxn>
                </a:cxnLst>
                <a:rect l="0" t="0" r="r" b="b"/>
                <a:pathLst>
                  <a:path w="21600" h="21600" extrusionOk="0">
                    <a:moveTo>
                      <a:pt x="141" y="21600"/>
                    </a:moveTo>
                    <a:lnTo>
                      <a:pt x="21600" y="1558"/>
                    </a:lnTo>
                    <a:lnTo>
                      <a:pt x="20471" y="0"/>
                    </a:lnTo>
                    <a:lnTo>
                      <a:pt x="0" y="17238"/>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4" name="Figura">
                <a:extLst>
                  <a:ext uri="{FF2B5EF4-FFF2-40B4-BE49-F238E27FC236}">
                    <a16:creationId xmlns:a16="http://schemas.microsoft.com/office/drawing/2014/main" id="{AEFC71EB-2014-FD40-AB5B-1C9178B07F97}"/>
                  </a:ext>
                </a:extLst>
              </p:cNvPr>
              <p:cNvSpPr/>
              <p:nvPr/>
            </p:nvSpPr>
            <p:spPr>
              <a:xfrm>
                <a:off x="1498599" y="1003299"/>
                <a:ext cx="45967" cy="400088"/>
              </a:xfrm>
              <a:custGeom>
                <a:avLst/>
                <a:gdLst/>
                <a:ahLst/>
                <a:cxnLst>
                  <a:cxn ang="0">
                    <a:pos x="wd2" y="hd2"/>
                  </a:cxn>
                  <a:cxn ang="5400000">
                    <a:pos x="wd2" y="hd2"/>
                  </a:cxn>
                  <a:cxn ang="10800000">
                    <a:pos x="wd2" y="hd2"/>
                  </a:cxn>
                  <a:cxn ang="16200000">
                    <a:pos x="wd2" y="hd2"/>
                  </a:cxn>
                </a:cxnLst>
                <a:rect l="0" t="0" r="r" b="b"/>
                <a:pathLst>
                  <a:path w="20045" h="21466" extrusionOk="0">
                    <a:moveTo>
                      <a:pt x="3323" y="2"/>
                    </a:moveTo>
                    <a:lnTo>
                      <a:pt x="0" y="21466"/>
                    </a:lnTo>
                    <a:lnTo>
                      <a:pt x="19938" y="17718"/>
                    </a:lnTo>
                    <a:cubicBezTo>
                      <a:pt x="21600" y="6748"/>
                      <a:pt x="3323" y="-134"/>
                      <a:pt x="3323" y="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5" name="Figura">
                <a:extLst>
                  <a:ext uri="{FF2B5EF4-FFF2-40B4-BE49-F238E27FC236}">
                    <a16:creationId xmlns:a16="http://schemas.microsoft.com/office/drawing/2014/main" id="{86584319-C84B-8C4E-A504-E5EF7D213417}"/>
                  </a:ext>
                </a:extLst>
              </p:cNvPr>
              <p:cNvSpPr/>
              <p:nvPr/>
            </p:nvSpPr>
            <p:spPr>
              <a:xfrm>
                <a:off x="50800" y="2184399"/>
                <a:ext cx="585543" cy="622190"/>
              </a:xfrm>
              <a:custGeom>
                <a:avLst/>
                <a:gdLst/>
                <a:ahLst/>
                <a:cxnLst>
                  <a:cxn ang="0">
                    <a:pos x="wd2" y="hd2"/>
                  </a:cxn>
                  <a:cxn ang="5400000">
                    <a:pos x="wd2" y="hd2"/>
                  </a:cxn>
                  <a:cxn ang="10800000">
                    <a:pos x="wd2" y="hd2"/>
                  </a:cxn>
                  <a:cxn ang="16200000">
                    <a:pos x="wd2" y="hd2"/>
                  </a:cxn>
                </a:cxnLst>
                <a:rect l="0" t="0" r="r" b="b"/>
                <a:pathLst>
                  <a:path w="20366" h="20709" extrusionOk="0">
                    <a:moveTo>
                      <a:pt x="0" y="20667"/>
                    </a:moveTo>
                    <a:cubicBezTo>
                      <a:pt x="0" y="20667"/>
                      <a:pt x="9762" y="11579"/>
                      <a:pt x="13031" y="3463"/>
                    </a:cubicBezTo>
                    <a:cubicBezTo>
                      <a:pt x="13031" y="3463"/>
                      <a:pt x="17183" y="-891"/>
                      <a:pt x="19391" y="166"/>
                    </a:cubicBezTo>
                    <a:cubicBezTo>
                      <a:pt x="21600" y="1180"/>
                      <a:pt x="19480" y="5238"/>
                      <a:pt x="18640" y="6041"/>
                    </a:cubicBezTo>
                    <a:cubicBezTo>
                      <a:pt x="17271" y="7394"/>
                      <a:pt x="4064" y="16524"/>
                      <a:pt x="3975" y="20709"/>
                    </a:cubicBezTo>
                    <a:lnTo>
                      <a:pt x="0" y="20667"/>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6" name="Figura">
                <a:extLst>
                  <a:ext uri="{FF2B5EF4-FFF2-40B4-BE49-F238E27FC236}">
                    <a16:creationId xmlns:a16="http://schemas.microsoft.com/office/drawing/2014/main" id="{3221B287-D39F-CA48-8444-D837F9AC11FE}"/>
                  </a:ext>
                </a:extLst>
              </p:cNvPr>
              <p:cNvSpPr/>
              <p:nvPr/>
            </p:nvSpPr>
            <p:spPr>
              <a:xfrm>
                <a:off x="1523999" y="2146299"/>
                <a:ext cx="369265" cy="739942"/>
              </a:xfrm>
              <a:custGeom>
                <a:avLst/>
                <a:gdLst/>
                <a:ahLst/>
                <a:cxnLst>
                  <a:cxn ang="0">
                    <a:pos x="wd2" y="hd2"/>
                  </a:cxn>
                  <a:cxn ang="5400000">
                    <a:pos x="wd2" y="hd2"/>
                  </a:cxn>
                  <a:cxn ang="10800000">
                    <a:pos x="wd2" y="hd2"/>
                  </a:cxn>
                  <a:cxn ang="16200000">
                    <a:pos x="wd2" y="hd2"/>
                  </a:cxn>
                </a:cxnLst>
                <a:rect l="0" t="0" r="r" b="b"/>
                <a:pathLst>
                  <a:path w="20524" h="20905" extrusionOk="0">
                    <a:moveTo>
                      <a:pt x="16359" y="20905"/>
                    </a:moveTo>
                    <a:cubicBezTo>
                      <a:pt x="16359" y="20905"/>
                      <a:pt x="10571" y="10571"/>
                      <a:pt x="336" y="5297"/>
                    </a:cubicBezTo>
                    <a:cubicBezTo>
                      <a:pt x="336" y="5297"/>
                      <a:pt x="-1076" y="1888"/>
                      <a:pt x="1889" y="597"/>
                    </a:cubicBezTo>
                    <a:cubicBezTo>
                      <a:pt x="4924" y="-695"/>
                      <a:pt x="6759" y="381"/>
                      <a:pt x="7395" y="1278"/>
                    </a:cubicBezTo>
                    <a:cubicBezTo>
                      <a:pt x="8595" y="2785"/>
                      <a:pt x="14242" y="16528"/>
                      <a:pt x="20524" y="18035"/>
                    </a:cubicBezTo>
                    <a:lnTo>
                      <a:pt x="16359" y="209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7" name="Figura">
                <a:extLst>
                  <a:ext uri="{FF2B5EF4-FFF2-40B4-BE49-F238E27FC236}">
                    <a16:creationId xmlns:a16="http://schemas.microsoft.com/office/drawing/2014/main" id="{A33C53FD-EAA1-2F41-A83F-0E2386F8FC66}"/>
                  </a:ext>
                </a:extLst>
              </p:cNvPr>
              <p:cNvSpPr/>
              <p:nvPr/>
            </p:nvSpPr>
            <p:spPr>
              <a:xfrm>
                <a:off x="1612900" y="2425699"/>
                <a:ext cx="96520" cy="83821"/>
              </a:xfrm>
              <a:custGeom>
                <a:avLst/>
                <a:gdLst/>
                <a:ahLst/>
                <a:cxnLst>
                  <a:cxn ang="0">
                    <a:pos x="wd2" y="hd2"/>
                  </a:cxn>
                  <a:cxn ang="5400000">
                    <a:pos x="wd2" y="hd2"/>
                  </a:cxn>
                  <a:cxn ang="10800000">
                    <a:pos x="wd2" y="hd2"/>
                  </a:cxn>
                  <a:cxn ang="16200000">
                    <a:pos x="wd2" y="hd2"/>
                  </a:cxn>
                </a:cxnLst>
                <a:rect l="0" t="0" r="r" b="b"/>
                <a:pathLst>
                  <a:path w="21600" h="21600" extrusionOk="0">
                    <a:moveTo>
                      <a:pt x="11653" y="0"/>
                    </a:moveTo>
                    <a:lnTo>
                      <a:pt x="0" y="6873"/>
                    </a:lnTo>
                    <a:lnTo>
                      <a:pt x="5968" y="20618"/>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8" name="Figura">
                <a:extLst>
                  <a:ext uri="{FF2B5EF4-FFF2-40B4-BE49-F238E27FC236}">
                    <a16:creationId xmlns:a16="http://schemas.microsoft.com/office/drawing/2014/main" id="{974DE5EE-B95D-1948-8E82-AE5B46507377}"/>
                  </a:ext>
                </a:extLst>
              </p:cNvPr>
              <p:cNvSpPr/>
              <p:nvPr/>
            </p:nvSpPr>
            <p:spPr>
              <a:xfrm>
                <a:off x="1689100" y="2578100"/>
                <a:ext cx="96520" cy="85091"/>
              </a:xfrm>
              <a:custGeom>
                <a:avLst/>
                <a:gdLst/>
                <a:ahLst/>
                <a:cxnLst>
                  <a:cxn ang="0">
                    <a:pos x="wd2" y="hd2"/>
                  </a:cxn>
                  <a:cxn ang="5400000">
                    <a:pos x="wd2" y="hd2"/>
                  </a:cxn>
                  <a:cxn ang="10800000">
                    <a:pos x="wd2" y="hd2"/>
                  </a:cxn>
                  <a:cxn ang="16200000">
                    <a:pos x="wd2" y="hd2"/>
                  </a:cxn>
                </a:cxnLst>
                <a:rect l="0" t="0" r="r" b="b"/>
                <a:pathLst>
                  <a:path w="21600" h="21600" extrusionOk="0">
                    <a:moveTo>
                      <a:pt x="11937" y="0"/>
                    </a:moveTo>
                    <a:lnTo>
                      <a:pt x="0" y="7093"/>
                    </a:lnTo>
                    <a:lnTo>
                      <a:pt x="6253" y="20633"/>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9" name="Figura">
                <a:extLst>
                  <a:ext uri="{FF2B5EF4-FFF2-40B4-BE49-F238E27FC236}">
                    <a16:creationId xmlns:a16="http://schemas.microsoft.com/office/drawing/2014/main" id="{BFCF4953-6C4F-9142-B00F-43A44E6E0FE2}"/>
                  </a:ext>
                </a:extLst>
              </p:cNvPr>
              <p:cNvSpPr/>
              <p:nvPr/>
            </p:nvSpPr>
            <p:spPr>
              <a:xfrm>
                <a:off x="495299" y="1714499"/>
                <a:ext cx="488491" cy="613124"/>
              </a:xfrm>
              <a:custGeom>
                <a:avLst/>
                <a:gdLst/>
                <a:ahLst/>
                <a:cxnLst>
                  <a:cxn ang="0">
                    <a:pos x="wd2" y="hd2"/>
                  </a:cxn>
                  <a:cxn ang="5400000">
                    <a:pos x="wd2" y="hd2"/>
                  </a:cxn>
                  <a:cxn ang="10800000">
                    <a:pos x="wd2" y="hd2"/>
                  </a:cxn>
                  <a:cxn ang="16200000">
                    <a:pos x="wd2" y="hd2"/>
                  </a:cxn>
                </a:cxnLst>
                <a:rect l="0" t="0" r="r" b="b"/>
                <a:pathLst>
                  <a:path w="20927" h="20690" extrusionOk="0">
                    <a:moveTo>
                      <a:pt x="14105" y="76"/>
                    </a:moveTo>
                    <a:cubicBezTo>
                      <a:pt x="14105" y="76"/>
                      <a:pt x="285" y="16876"/>
                      <a:pt x="13" y="18119"/>
                    </a:cubicBezTo>
                    <a:cubicBezTo>
                      <a:pt x="-259" y="19361"/>
                      <a:pt x="3822" y="20690"/>
                      <a:pt x="3822" y="20690"/>
                    </a:cubicBezTo>
                    <a:cubicBezTo>
                      <a:pt x="3822" y="20690"/>
                      <a:pt x="20470" y="9419"/>
                      <a:pt x="20906" y="8733"/>
                    </a:cubicBezTo>
                    <a:cubicBezTo>
                      <a:pt x="21341" y="8004"/>
                      <a:pt x="15084" y="-910"/>
                      <a:pt x="14105" y="76"/>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0" name="Figura">
                <a:extLst>
                  <a:ext uri="{FF2B5EF4-FFF2-40B4-BE49-F238E27FC236}">
                    <a16:creationId xmlns:a16="http://schemas.microsoft.com/office/drawing/2014/main" id="{3B07F633-F7CC-3742-9BF4-0419517D0F58}"/>
                  </a:ext>
                </a:extLst>
              </p:cNvPr>
              <p:cNvSpPr/>
              <p:nvPr/>
            </p:nvSpPr>
            <p:spPr>
              <a:xfrm>
                <a:off x="1003299" y="1816099"/>
                <a:ext cx="638818" cy="427028"/>
              </a:xfrm>
              <a:custGeom>
                <a:avLst/>
                <a:gdLst/>
                <a:ahLst/>
                <a:cxnLst>
                  <a:cxn ang="0">
                    <a:pos x="wd2" y="hd2"/>
                  </a:cxn>
                  <a:cxn ang="5400000">
                    <a:pos x="wd2" y="hd2"/>
                  </a:cxn>
                  <a:cxn ang="10800000">
                    <a:pos x="wd2" y="hd2"/>
                  </a:cxn>
                  <a:cxn ang="16200000">
                    <a:pos x="wd2" y="hd2"/>
                  </a:cxn>
                </a:cxnLst>
                <a:rect l="0" t="0" r="r" b="b"/>
                <a:pathLst>
                  <a:path w="20695" h="21113" extrusionOk="0">
                    <a:moveTo>
                      <a:pt x="82" y="8239"/>
                    </a:moveTo>
                    <a:cubicBezTo>
                      <a:pt x="82" y="8239"/>
                      <a:pt x="16046" y="20986"/>
                      <a:pt x="17239" y="21111"/>
                    </a:cubicBezTo>
                    <a:cubicBezTo>
                      <a:pt x="18432" y="21237"/>
                      <a:pt x="20695" y="14770"/>
                      <a:pt x="20695" y="14770"/>
                    </a:cubicBezTo>
                    <a:cubicBezTo>
                      <a:pt x="20695" y="14770"/>
                      <a:pt x="8681" y="328"/>
                      <a:pt x="7982" y="14"/>
                    </a:cubicBezTo>
                    <a:cubicBezTo>
                      <a:pt x="7282" y="-363"/>
                      <a:pt x="-905" y="7360"/>
                      <a:pt x="82" y="8239"/>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1" name="Figura">
                <a:extLst>
                  <a:ext uri="{FF2B5EF4-FFF2-40B4-BE49-F238E27FC236}">
                    <a16:creationId xmlns:a16="http://schemas.microsoft.com/office/drawing/2014/main" id="{A5142905-BE67-6D41-93E2-464F7B283114}"/>
                  </a:ext>
                </a:extLst>
              </p:cNvPr>
              <p:cNvSpPr/>
              <p:nvPr/>
            </p:nvSpPr>
            <p:spPr>
              <a:xfrm>
                <a:off x="749300" y="17780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2" name="Figura">
                <a:extLst>
                  <a:ext uri="{FF2B5EF4-FFF2-40B4-BE49-F238E27FC236}">
                    <a16:creationId xmlns:a16="http://schemas.microsoft.com/office/drawing/2014/main" id="{A8B292A2-5E7A-AB45-B77E-7362C89D13BF}"/>
                  </a:ext>
                </a:extLst>
              </p:cNvPr>
              <p:cNvSpPr/>
              <p:nvPr/>
            </p:nvSpPr>
            <p:spPr>
              <a:xfrm>
                <a:off x="749300" y="17653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3" name="Figura">
                <a:extLst>
                  <a:ext uri="{FF2B5EF4-FFF2-40B4-BE49-F238E27FC236}">
                    <a16:creationId xmlns:a16="http://schemas.microsoft.com/office/drawing/2014/main" id="{2FA08B0E-8284-AE42-A80C-B9E251C1C3EE}"/>
                  </a:ext>
                </a:extLst>
              </p:cNvPr>
              <p:cNvSpPr/>
              <p:nvPr/>
            </p:nvSpPr>
            <p:spPr>
              <a:xfrm>
                <a:off x="749300" y="1778000"/>
                <a:ext cx="802641" cy="379630"/>
              </a:xfrm>
              <a:custGeom>
                <a:avLst/>
                <a:gdLst/>
                <a:ahLst/>
                <a:cxnLst>
                  <a:cxn ang="0">
                    <a:pos x="wd2" y="hd2"/>
                  </a:cxn>
                  <a:cxn ang="5400000">
                    <a:pos x="wd2" y="hd2"/>
                  </a:cxn>
                  <a:cxn ang="10800000">
                    <a:pos x="wd2" y="hd2"/>
                  </a:cxn>
                  <a:cxn ang="16200000">
                    <a:pos x="wd2" y="hd2"/>
                  </a:cxn>
                </a:cxnLst>
                <a:rect l="0" t="0" r="r" b="b"/>
                <a:pathLst>
                  <a:path w="21600" h="19566" extrusionOk="0">
                    <a:moveTo>
                      <a:pt x="12714" y="7915"/>
                    </a:moveTo>
                    <a:cubicBezTo>
                      <a:pt x="14594" y="7064"/>
                      <a:pt x="17328" y="12039"/>
                      <a:pt x="18251" y="17537"/>
                    </a:cubicBezTo>
                    <a:cubicBezTo>
                      <a:pt x="18285" y="17668"/>
                      <a:pt x="18285" y="17733"/>
                      <a:pt x="18285" y="17864"/>
                    </a:cubicBezTo>
                    <a:cubicBezTo>
                      <a:pt x="19789" y="17144"/>
                      <a:pt x="20951" y="16359"/>
                      <a:pt x="21600" y="15835"/>
                    </a:cubicBezTo>
                    <a:cubicBezTo>
                      <a:pt x="21600" y="15835"/>
                      <a:pt x="17704" y="1828"/>
                      <a:pt x="13329" y="191"/>
                    </a:cubicBezTo>
                    <a:cubicBezTo>
                      <a:pt x="7314" y="-2034"/>
                      <a:pt x="0" y="15901"/>
                      <a:pt x="0" y="15901"/>
                    </a:cubicBezTo>
                    <a:cubicBezTo>
                      <a:pt x="2632" y="18126"/>
                      <a:pt x="5332" y="19173"/>
                      <a:pt x="7929" y="19566"/>
                    </a:cubicBezTo>
                    <a:cubicBezTo>
                      <a:pt x="8886" y="14788"/>
                      <a:pt x="11313" y="8570"/>
                      <a:pt x="12714" y="7915"/>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4" name="Figura">
                <a:extLst>
                  <a:ext uri="{FF2B5EF4-FFF2-40B4-BE49-F238E27FC236}">
                    <a16:creationId xmlns:a16="http://schemas.microsoft.com/office/drawing/2014/main" id="{08E244F5-BEB4-D342-9405-0EDCFDF3D593}"/>
                  </a:ext>
                </a:extLst>
              </p:cNvPr>
              <p:cNvSpPr/>
              <p:nvPr/>
            </p:nvSpPr>
            <p:spPr>
              <a:xfrm>
                <a:off x="1562100" y="2260600"/>
                <a:ext cx="317500" cy="483235"/>
              </a:xfrm>
              <a:custGeom>
                <a:avLst/>
                <a:gdLst/>
                <a:ahLst/>
                <a:cxnLst>
                  <a:cxn ang="0">
                    <a:pos x="wd2" y="hd2"/>
                  </a:cxn>
                  <a:cxn ang="5400000">
                    <a:pos x="wd2" y="hd2"/>
                  </a:cxn>
                  <a:cxn ang="10800000">
                    <a:pos x="wd2" y="hd2"/>
                  </a:cxn>
                  <a:cxn ang="16200000">
                    <a:pos x="wd2" y="hd2"/>
                  </a:cxn>
                </a:cxnLst>
                <a:rect l="0" t="0" r="r" b="b"/>
                <a:pathLst>
                  <a:path w="21600" h="20702" extrusionOk="0">
                    <a:moveTo>
                      <a:pt x="18317" y="20702"/>
                    </a:moveTo>
                    <a:lnTo>
                      <a:pt x="21600" y="20321"/>
                    </a:lnTo>
                    <a:cubicBezTo>
                      <a:pt x="21600" y="20321"/>
                      <a:pt x="13219" y="11507"/>
                      <a:pt x="9677" y="299"/>
                    </a:cubicBezTo>
                    <a:cubicBezTo>
                      <a:pt x="9677" y="299"/>
                      <a:pt x="6912" y="-898"/>
                      <a:pt x="0" y="1496"/>
                    </a:cubicBezTo>
                    <a:cubicBezTo>
                      <a:pt x="0" y="1496"/>
                      <a:pt x="5616" y="6012"/>
                      <a:pt x="18317" y="2070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5" name="Figura">
                <a:extLst>
                  <a:ext uri="{FF2B5EF4-FFF2-40B4-BE49-F238E27FC236}">
                    <a16:creationId xmlns:a16="http://schemas.microsoft.com/office/drawing/2014/main" id="{8F28FC44-B57F-934F-9FD7-21A7C402E88C}"/>
                  </a:ext>
                </a:extLst>
              </p:cNvPr>
              <p:cNvSpPr/>
              <p:nvPr/>
            </p:nvSpPr>
            <p:spPr>
              <a:xfrm>
                <a:off x="1638299" y="2247899"/>
                <a:ext cx="238761" cy="490958"/>
              </a:xfrm>
              <a:custGeom>
                <a:avLst/>
                <a:gdLst/>
                <a:ahLst/>
                <a:cxnLst>
                  <a:cxn ang="0">
                    <a:pos x="wd2" y="hd2"/>
                  </a:cxn>
                  <a:cxn ang="5400000">
                    <a:pos x="wd2" y="hd2"/>
                  </a:cxn>
                  <a:cxn ang="10800000">
                    <a:pos x="wd2" y="hd2"/>
                  </a:cxn>
                  <a:cxn ang="16200000">
                    <a:pos x="wd2" y="hd2"/>
                  </a:cxn>
                </a:cxnLst>
                <a:rect l="0" t="0" r="r" b="b"/>
                <a:pathLst>
                  <a:path w="21600" h="21411" extrusionOk="0">
                    <a:moveTo>
                      <a:pt x="19072" y="21411"/>
                    </a:moveTo>
                    <a:lnTo>
                      <a:pt x="21600" y="21189"/>
                    </a:lnTo>
                    <a:cubicBezTo>
                      <a:pt x="21600" y="21189"/>
                      <a:pt x="12064" y="11497"/>
                      <a:pt x="7353" y="33"/>
                    </a:cubicBezTo>
                    <a:cubicBezTo>
                      <a:pt x="7353" y="33"/>
                      <a:pt x="4711" y="-189"/>
                      <a:pt x="0" y="531"/>
                    </a:cubicBezTo>
                    <a:cubicBezTo>
                      <a:pt x="6434" y="10666"/>
                      <a:pt x="16430" y="19196"/>
                      <a:pt x="19072" y="21411"/>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6" name="Figura">
                <a:extLst>
                  <a:ext uri="{FF2B5EF4-FFF2-40B4-BE49-F238E27FC236}">
                    <a16:creationId xmlns:a16="http://schemas.microsoft.com/office/drawing/2014/main" id="{C821D10A-2AFD-424D-8265-91FE655EEE8D}"/>
                  </a:ext>
                </a:extLst>
              </p:cNvPr>
              <p:cNvSpPr/>
              <p:nvPr/>
            </p:nvSpPr>
            <p:spPr>
              <a:xfrm>
                <a:off x="114299" y="2286000"/>
                <a:ext cx="435611" cy="474981"/>
              </a:xfrm>
              <a:custGeom>
                <a:avLst/>
                <a:gdLst/>
                <a:ahLst/>
                <a:cxnLst>
                  <a:cxn ang="0">
                    <a:pos x="wd2" y="hd2"/>
                  </a:cxn>
                  <a:cxn ang="5400000">
                    <a:pos x="wd2" y="hd2"/>
                  </a:cxn>
                  <a:cxn ang="10800000">
                    <a:pos x="wd2" y="hd2"/>
                  </a:cxn>
                  <a:cxn ang="16200000">
                    <a:pos x="wd2" y="hd2"/>
                  </a:cxn>
                </a:cxnLst>
                <a:rect l="0" t="0" r="r" b="b"/>
                <a:pathLst>
                  <a:path w="21600" h="21600" extrusionOk="0">
                    <a:moveTo>
                      <a:pt x="0" y="18712"/>
                    </a:moveTo>
                    <a:lnTo>
                      <a:pt x="3778" y="21600"/>
                    </a:lnTo>
                    <a:cubicBezTo>
                      <a:pt x="3778" y="21600"/>
                      <a:pt x="11209" y="13168"/>
                      <a:pt x="21600" y="5544"/>
                    </a:cubicBezTo>
                    <a:cubicBezTo>
                      <a:pt x="21600" y="5544"/>
                      <a:pt x="19396" y="2945"/>
                      <a:pt x="14673" y="0"/>
                    </a:cubicBezTo>
                    <a:cubicBezTo>
                      <a:pt x="14610" y="58"/>
                      <a:pt x="10643" y="7912"/>
                      <a:pt x="0" y="18712"/>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7" name="Figura">
                <a:extLst>
                  <a:ext uri="{FF2B5EF4-FFF2-40B4-BE49-F238E27FC236}">
                    <a16:creationId xmlns:a16="http://schemas.microsoft.com/office/drawing/2014/main" id="{F71133FE-9E7E-0349-B6B4-8C35A765B2D2}"/>
                  </a:ext>
                </a:extLst>
              </p:cNvPr>
              <p:cNvSpPr/>
              <p:nvPr/>
            </p:nvSpPr>
            <p:spPr>
              <a:xfrm>
                <a:off x="114299" y="2286000"/>
                <a:ext cx="374651" cy="454660"/>
              </a:xfrm>
              <a:custGeom>
                <a:avLst/>
                <a:gdLst/>
                <a:ahLst/>
                <a:cxnLst>
                  <a:cxn ang="0">
                    <a:pos x="wd2" y="hd2"/>
                  </a:cxn>
                  <a:cxn ang="5400000">
                    <a:pos x="wd2" y="hd2"/>
                  </a:cxn>
                  <a:cxn ang="10800000">
                    <a:pos x="wd2" y="hd2"/>
                  </a:cxn>
                  <a:cxn ang="16200000">
                    <a:pos x="wd2" y="hd2"/>
                  </a:cxn>
                </a:cxnLst>
                <a:rect l="0" t="0" r="r" b="b"/>
                <a:pathLst>
                  <a:path w="21600" h="21600" extrusionOk="0">
                    <a:moveTo>
                      <a:pt x="21600" y="2896"/>
                    </a:moveTo>
                    <a:cubicBezTo>
                      <a:pt x="20428" y="2051"/>
                      <a:pt x="18891" y="1026"/>
                      <a:pt x="17060" y="0"/>
                    </a:cubicBezTo>
                    <a:cubicBezTo>
                      <a:pt x="17060" y="0"/>
                      <a:pt x="12374" y="8266"/>
                      <a:pt x="0" y="19549"/>
                    </a:cubicBezTo>
                    <a:lnTo>
                      <a:pt x="3002" y="21600"/>
                    </a:lnTo>
                    <a:cubicBezTo>
                      <a:pt x="11349" y="14360"/>
                      <a:pt x="17866" y="7240"/>
                      <a:pt x="21600" y="289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8" name="Figura">
                <a:extLst>
                  <a:ext uri="{FF2B5EF4-FFF2-40B4-BE49-F238E27FC236}">
                    <a16:creationId xmlns:a16="http://schemas.microsoft.com/office/drawing/2014/main" id="{91C8C97C-005D-B645-86BC-AA5570C5B69B}"/>
                  </a:ext>
                </a:extLst>
              </p:cNvPr>
              <p:cNvSpPr/>
              <p:nvPr/>
            </p:nvSpPr>
            <p:spPr>
              <a:xfrm>
                <a:off x="406400" y="2247899"/>
                <a:ext cx="181611" cy="162562"/>
              </a:xfrm>
              <a:custGeom>
                <a:avLst/>
                <a:gdLst/>
                <a:ahLst/>
                <a:cxnLst>
                  <a:cxn ang="0">
                    <a:pos x="wd2" y="hd2"/>
                  </a:cxn>
                  <a:cxn ang="5400000">
                    <a:pos x="wd2" y="hd2"/>
                  </a:cxn>
                  <a:cxn ang="10800000">
                    <a:pos x="wd2" y="hd2"/>
                  </a:cxn>
                  <a:cxn ang="16200000">
                    <a:pos x="wd2" y="hd2"/>
                  </a:cxn>
                </a:cxnLst>
                <a:rect l="0" t="0" r="r" b="b"/>
                <a:pathLst>
                  <a:path w="21600" h="21600" extrusionOk="0">
                    <a:moveTo>
                      <a:pt x="0" y="2531"/>
                    </a:moveTo>
                    <a:cubicBezTo>
                      <a:pt x="0" y="2531"/>
                      <a:pt x="453" y="14006"/>
                      <a:pt x="1208" y="21600"/>
                    </a:cubicBezTo>
                    <a:lnTo>
                      <a:pt x="18730" y="20081"/>
                    </a:lnTo>
                    <a:lnTo>
                      <a:pt x="21600" y="0"/>
                    </a:lnTo>
                    <a:cubicBezTo>
                      <a:pt x="21600" y="0"/>
                      <a:pt x="4985" y="1181"/>
                      <a:pt x="0" y="2531"/>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9" name="Figura">
                <a:extLst>
                  <a:ext uri="{FF2B5EF4-FFF2-40B4-BE49-F238E27FC236}">
                    <a16:creationId xmlns:a16="http://schemas.microsoft.com/office/drawing/2014/main" id="{EFD9B4C5-8030-4D4A-B448-8B4A7454E6E9}"/>
                  </a:ext>
                </a:extLst>
              </p:cNvPr>
              <p:cNvSpPr/>
              <p:nvPr/>
            </p:nvSpPr>
            <p:spPr>
              <a:xfrm>
                <a:off x="444499" y="2273300"/>
                <a:ext cx="135891" cy="12954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3600"/>
                      <a:pt x="606" y="14400"/>
                      <a:pt x="1211" y="21600"/>
                    </a:cubicBezTo>
                    <a:lnTo>
                      <a:pt x="18774" y="20118"/>
                    </a:lnTo>
                    <a:lnTo>
                      <a:pt x="21600" y="0"/>
                    </a:lnTo>
                    <a:cubicBezTo>
                      <a:pt x="21600" y="0"/>
                      <a:pt x="4845" y="2329"/>
                      <a:pt x="0" y="3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0" name="Figura">
                <a:extLst>
                  <a:ext uri="{FF2B5EF4-FFF2-40B4-BE49-F238E27FC236}">
                    <a16:creationId xmlns:a16="http://schemas.microsoft.com/office/drawing/2014/main" id="{C3B59AE8-0934-BC45-8114-DD2DFA5B2451}"/>
                  </a:ext>
                </a:extLst>
              </p:cNvPr>
              <p:cNvSpPr/>
              <p:nvPr/>
            </p:nvSpPr>
            <p:spPr>
              <a:xfrm>
                <a:off x="1612900" y="2146299"/>
                <a:ext cx="132081" cy="176531"/>
              </a:xfrm>
              <a:custGeom>
                <a:avLst/>
                <a:gdLst/>
                <a:ahLst/>
                <a:cxnLst>
                  <a:cxn ang="0">
                    <a:pos x="wd2" y="hd2"/>
                  </a:cxn>
                  <a:cxn ang="5400000">
                    <a:pos x="wd2" y="hd2"/>
                  </a:cxn>
                  <a:cxn ang="10800000">
                    <a:pos x="wd2" y="hd2"/>
                  </a:cxn>
                  <a:cxn ang="16200000">
                    <a:pos x="wd2" y="hd2"/>
                  </a:cxn>
                </a:cxnLst>
                <a:rect l="0" t="0" r="r" b="b"/>
                <a:pathLst>
                  <a:path w="21600" h="21600" extrusionOk="0">
                    <a:moveTo>
                      <a:pt x="0" y="15229"/>
                    </a:moveTo>
                    <a:cubicBezTo>
                      <a:pt x="0" y="15229"/>
                      <a:pt x="5400" y="18492"/>
                      <a:pt x="21600" y="21600"/>
                    </a:cubicBezTo>
                    <a:lnTo>
                      <a:pt x="19523" y="10722"/>
                    </a:lnTo>
                    <a:lnTo>
                      <a:pt x="10800" y="0"/>
                    </a:lnTo>
                    <a:cubicBezTo>
                      <a:pt x="10800" y="0"/>
                      <a:pt x="415" y="9945"/>
                      <a:pt x="0" y="15229"/>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1" name="Figura">
                <a:extLst>
                  <a:ext uri="{FF2B5EF4-FFF2-40B4-BE49-F238E27FC236}">
                    <a16:creationId xmlns:a16="http://schemas.microsoft.com/office/drawing/2014/main" id="{3F393553-E413-EA47-9406-8E2D723F8582}"/>
                  </a:ext>
                </a:extLst>
              </p:cNvPr>
              <p:cNvSpPr/>
              <p:nvPr/>
            </p:nvSpPr>
            <p:spPr>
              <a:xfrm>
                <a:off x="1650999" y="2184399"/>
                <a:ext cx="88901" cy="127001"/>
              </a:xfrm>
              <a:custGeom>
                <a:avLst/>
                <a:gdLst/>
                <a:ahLst/>
                <a:cxnLst>
                  <a:cxn ang="0">
                    <a:pos x="wd2" y="hd2"/>
                  </a:cxn>
                  <a:cxn ang="5400000">
                    <a:pos x="wd2" y="hd2"/>
                  </a:cxn>
                  <a:cxn ang="10800000">
                    <a:pos x="wd2" y="hd2"/>
                  </a:cxn>
                  <a:cxn ang="16200000">
                    <a:pos x="wd2" y="hd2"/>
                  </a:cxn>
                </a:cxnLst>
                <a:rect l="0" t="0" r="r" b="b"/>
                <a:pathLst>
                  <a:path w="21600" h="21600" extrusionOk="0">
                    <a:moveTo>
                      <a:pt x="0" y="14472"/>
                    </a:moveTo>
                    <a:cubicBezTo>
                      <a:pt x="0" y="14472"/>
                      <a:pt x="4629" y="18792"/>
                      <a:pt x="20674" y="21600"/>
                    </a:cubicBezTo>
                    <a:lnTo>
                      <a:pt x="21600" y="6696"/>
                    </a:lnTo>
                    <a:lnTo>
                      <a:pt x="10491" y="0"/>
                    </a:lnTo>
                    <a:cubicBezTo>
                      <a:pt x="10800" y="216"/>
                      <a:pt x="309" y="9504"/>
                      <a:pt x="0" y="14472"/>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2" name="Figura">
                <a:extLst>
                  <a:ext uri="{FF2B5EF4-FFF2-40B4-BE49-F238E27FC236}">
                    <a16:creationId xmlns:a16="http://schemas.microsoft.com/office/drawing/2014/main" id="{23715732-0878-F14E-8229-CF98E80F616B}"/>
                  </a:ext>
                </a:extLst>
              </p:cNvPr>
              <p:cNvSpPr/>
              <p:nvPr/>
            </p:nvSpPr>
            <p:spPr>
              <a:xfrm>
                <a:off x="1650999" y="2184400"/>
                <a:ext cx="78898" cy="102871"/>
              </a:xfrm>
              <a:custGeom>
                <a:avLst/>
                <a:gdLst/>
                <a:ahLst/>
                <a:cxnLst>
                  <a:cxn ang="0">
                    <a:pos x="wd2" y="hd2"/>
                  </a:cxn>
                  <a:cxn ang="5400000">
                    <a:pos x="wd2" y="hd2"/>
                  </a:cxn>
                  <a:cxn ang="10800000">
                    <a:pos x="wd2" y="hd2"/>
                  </a:cxn>
                  <a:cxn ang="16200000">
                    <a:pos x="wd2" y="hd2"/>
                  </a:cxn>
                </a:cxnLst>
                <a:rect l="0" t="0" r="r" b="b"/>
                <a:pathLst>
                  <a:path w="21299" h="21600" extrusionOk="0">
                    <a:moveTo>
                      <a:pt x="6213" y="21600"/>
                    </a:moveTo>
                    <a:lnTo>
                      <a:pt x="21299" y="6400"/>
                    </a:lnTo>
                    <a:lnTo>
                      <a:pt x="12042" y="0"/>
                    </a:lnTo>
                    <a:cubicBezTo>
                      <a:pt x="12042" y="0"/>
                      <a:pt x="385" y="11467"/>
                      <a:pt x="42" y="17600"/>
                    </a:cubicBezTo>
                    <a:cubicBezTo>
                      <a:pt x="-301" y="17867"/>
                      <a:pt x="1413" y="19467"/>
                      <a:pt x="62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3" name="Figura">
                <a:extLst>
                  <a:ext uri="{FF2B5EF4-FFF2-40B4-BE49-F238E27FC236}">
                    <a16:creationId xmlns:a16="http://schemas.microsoft.com/office/drawing/2014/main" id="{DC48DA43-EBF8-D44F-84BE-C6C0FB355BE1}"/>
                  </a:ext>
                </a:extLst>
              </p:cNvPr>
              <p:cNvSpPr/>
              <p:nvPr/>
            </p:nvSpPr>
            <p:spPr>
              <a:xfrm>
                <a:off x="1193800" y="1777999"/>
                <a:ext cx="516891" cy="449785"/>
              </a:xfrm>
              <a:custGeom>
                <a:avLst/>
                <a:gdLst/>
                <a:ahLst/>
                <a:cxnLst>
                  <a:cxn ang="0">
                    <a:pos x="wd2" y="hd2"/>
                  </a:cxn>
                  <a:cxn ang="5400000">
                    <a:pos x="wd2" y="hd2"/>
                  </a:cxn>
                  <a:cxn ang="10800000">
                    <a:pos x="wd2" y="hd2"/>
                  </a:cxn>
                  <a:cxn ang="16200000">
                    <a:pos x="wd2" y="hd2"/>
                  </a:cxn>
                </a:cxnLst>
                <a:rect l="0" t="0" r="r" b="b"/>
                <a:pathLst>
                  <a:path w="21600" h="21488" extrusionOk="0">
                    <a:moveTo>
                      <a:pt x="0" y="1517"/>
                    </a:moveTo>
                    <a:cubicBezTo>
                      <a:pt x="7324" y="5521"/>
                      <a:pt x="9447" y="12681"/>
                      <a:pt x="14807" y="21479"/>
                    </a:cubicBezTo>
                    <a:cubicBezTo>
                      <a:pt x="18628" y="21600"/>
                      <a:pt x="20804" y="20569"/>
                      <a:pt x="21600" y="19294"/>
                    </a:cubicBezTo>
                    <a:cubicBezTo>
                      <a:pt x="20592" y="16625"/>
                      <a:pt x="8757" y="0"/>
                      <a:pt x="8757" y="0"/>
                    </a:cubicBezTo>
                    <a:lnTo>
                      <a:pt x="0" y="151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4" name="Figura">
                <a:extLst>
                  <a:ext uri="{FF2B5EF4-FFF2-40B4-BE49-F238E27FC236}">
                    <a16:creationId xmlns:a16="http://schemas.microsoft.com/office/drawing/2014/main" id="{23483157-FA4A-1542-B0A1-3B656F2E7FCC}"/>
                  </a:ext>
                </a:extLst>
              </p:cNvPr>
              <p:cNvSpPr/>
              <p:nvPr/>
            </p:nvSpPr>
            <p:spPr>
              <a:xfrm>
                <a:off x="1231900" y="1739899"/>
                <a:ext cx="449588" cy="431801"/>
              </a:xfrm>
              <a:custGeom>
                <a:avLst/>
                <a:gdLst/>
                <a:ahLst/>
                <a:cxnLst>
                  <a:cxn ang="0">
                    <a:pos x="wd2" y="hd2"/>
                  </a:cxn>
                  <a:cxn ang="5400000">
                    <a:pos x="wd2" y="hd2"/>
                  </a:cxn>
                  <a:cxn ang="10800000">
                    <a:pos x="wd2" y="hd2"/>
                  </a:cxn>
                  <a:cxn ang="16200000">
                    <a:pos x="wd2" y="hd2"/>
                  </a:cxn>
                </a:cxnLst>
                <a:rect l="0" t="0" r="r" b="b"/>
                <a:pathLst>
                  <a:path w="21540" h="21600" extrusionOk="0">
                    <a:moveTo>
                      <a:pt x="7423" y="0"/>
                    </a:moveTo>
                    <a:lnTo>
                      <a:pt x="0" y="3240"/>
                    </a:lnTo>
                    <a:cubicBezTo>
                      <a:pt x="0" y="3240"/>
                      <a:pt x="8336" y="9466"/>
                      <a:pt x="15333" y="21600"/>
                    </a:cubicBezTo>
                    <a:cubicBezTo>
                      <a:pt x="15333" y="21600"/>
                      <a:pt x="20566" y="20456"/>
                      <a:pt x="21539" y="19631"/>
                    </a:cubicBezTo>
                    <a:cubicBezTo>
                      <a:pt x="21600" y="19631"/>
                      <a:pt x="14603" y="6988"/>
                      <a:pt x="7423" y="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5" name="Figura">
                <a:extLst>
                  <a:ext uri="{FF2B5EF4-FFF2-40B4-BE49-F238E27FC236}">
                    <a16:creationId xmlns:a16="http://schemas.microsoft.com/office/drawing/2014/main" id="{B3B47E93-3D2D-914C-97E2-E409832ED9F3}"/>
                  </a:ext>
                </a:extLst>
              </p:cNvPr>
              <p:cNvSpPr/>
              <p:nvPr/>
            </p:nvSpPr>
            <p:spPr>
              <a:xfrm>
                <a:off x="469899" y="1638300"/>
                <a:ext cx="808992" cy="715011"/>
              </a:xfrm>
              <a:custGeom>
                <a:avLst/>
                <a:gdLst/>
                <a:ahLst/>
                <a:cxnLst>
                  <a:cxn ang="0">
                    <a:pos x="wd2" y="hd2"/>
                  </a:cxn>
                  <a:cxn ang="5400000">
                    <a:pos x="wd2" y="hd2"/>
                  </a:cxn>
                  <a:cxn ang="10800000">
                    <a:pos x="wd2" y="hd2"/>
                  </a:cxn>
                  <a:cxn ang="16200000">
                    <a:pos x="wd2" y="hd2"/>
                  </a:cxn>
                </a:cxnLst>
                <a:rect l="0" t="0" r="r" b="b"/>
                <a:pathLst>
                  <a:path w="21600" h="21600" extrusionOk="0">
                    <a:moveTo>
                      <a:pt x="7460" y="0"/>
                    </a:moveTo>
                    <a:cubicBezTo>
                      <a:pt x="4679" y="2954"/>
                      <a:pt x="882" y="11587"/>
                      <a:pt x="0" y="15001"/>
                    </a:cubicBezTo>
                    <a:cubicBezTo>
                      <a:pt x="4205" y="18262"/>
                      <a:pt x="7765" y="20526"/>
                      <a:pt x="13970" y="21600"/>
                    </a:cubicBezTo>
                    <a:cubicBezTo>
                      <a:pt x="14615" y="15270"/>
                      <a:pt x="19091" y="7328"/>
                      <a:pt x="21600" y="3606"/>
                    </a:cubicBezTo>
                    <a:lnTo>
                      <a:pt x="746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6" name="Figura">
                <a:extLst>
                  <a:ext uri="{FF2B5EF4-FFF2-40B4-BE49-F238E27FC236}">
                    <a16:creationId xmlns:a16="http://schemas.microsoft.com/office/drawing/2014/main" id="{69BF59F2-9B3F-5B4A-8C77-E9EC13E11F36}"/>
                  </a:ext>
                </a:extLst>
              </p:cNvPr>
              <p:cNvSpPr/>
              <p:nvPr/>
            </p:nvSpPr>
            <p:spPr>
              <a:xfrm>
                <a:off x="469900" y="1638299"/>
                <a:ext cx="450850" cy="661672"/>
              </a:xfrm>
              <a:custGeom>
                <a:avLst/>
                <a:gdLst/>
                <a:ahLst/>
                <a:cxnLst>
                  <a:cxn ang="0">
                    <a:pos x="wd2" y="hd2"/>
                  </a:cxn>
                  <a:cxn ang="5400000">
                    <a:pos x="wd2" y="hd2"/>
                  </a:cxn>
                  <a:cxn ang="10800000">
                    <a:pos x="wd2" y="hd2"/>
                  </a:cxn>
                  <a:cxn ang="16200000">
                    <a:pos x="wd2" y="hd2"/>
                  </a:cxn>
                </a:cxnLst>
                <a:rect l="0" t="0" r="r" b="b"/>
                <a:pathLst>
                  <a:path w="21600" h="21600" extrusionOk="0">
                    <a:moveTo>
                      <a:pt x="12960" y="14925"/>
                    </a:moveTo>
                    <a:cubicBezTo>
                      <a:pt x="12960" y="9204"/>
                      <a:pt x="16428" y="4187"/>
                      <a:pt x="21600" y="1285"/>
                    </a:cubicBezTo>
                    <a:lnTo>
                      <a:pt x="13386" y="0"/>
                    </a:lnTo>
                    <a:cubicBezTo>
                      <a:pt x="8397" y="3192"/>
                      <a:pt x="1582" y="12521"/>
                      <a:pt x="0" y="16210"/>
                    </a:cubicBezTo>
                    <a:cubicBezTo>
                      <a:pt x="4807" y="18491"/>
                      <a:pt x="9188" y="20273"/>
                      <a:pt x="14603" y="21600"/>
                    </a:cubicBezTo>
                    <a:cubicBezTo>
                      <a:pt x="13568" y="19610"/>
                      <a:pt x="12960" y="17330"/>
                      <a:pt x="12960" y="14925"/>
                    </a:cubicBez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7" name="Figura">
                <a:extLst>
                  <a:ext uri="{FF2B5EF4-FFF2-40B4-BE49-F238E27FC236}">
                    <a16:creationId xmlns:a16="http://schemas.microsoft.com/office/drawing/2014/main" id="{5D96B2DF-6A33-4842-837D-73044EFA970F}"/>
                  </a:ext>
                </a:extLst>
              </p:cNvPr>
              <p:cNvSpPr/>
              <p:nvPr/>
            </p:nvSpPr>
            <p:spPr>
              <a:xfrm>
                <a:off x="495300" y="1638299"/>
                <a:ext cx="726441" cy="656597"/>
              </a:xfrm>
              <a:custGeom>
                <a:avLst/>
                <a:gdLst/>
                <a:ahLst/>
                <a:cxnLst>
                  <a:cxn ang="0">
                    <a:pos x="wd2" y="hd2"/>
                  </a:cxn>
                  <a:cxn ang="5400000">
                    <a:pos x="wd2" y="hd2"/>
                  </a:cxn>
                  <a:cxn ang="10800000">
                    <a:pos x="wd2" y="hd2"/>
                  </a:cxn>
                  <a:cxn ang="16200000">
                    <a:pos x="wd2" y="hd2"/>
                  </a:cxn>
                </a:cxnLst>
                <a:rect l="0" t="0" r="r" b="b"/>
                <a:pathLst>
                  <a:path w="21600" h="21558" extrusionOk="0">
                    <a:moveTo>
                      <a:pt x="19334" y="10300"/>
                    </a:moveTo>
                    <a:cubicBezTo>
                      <a:pt x="20090" y="8882"/>
                      <a:pt x="20883" y="7547"/>
                      <a:pt x="21600" y="6380"/>
                    </a:cubicBezTo>
                    <a:lnTo>
                      <a:pt x="14841" y="1876"/>
                    </a:lnTo>
                    <a:lnTo>
                      <a:pt x="7439" y="0"/>
                    </a:lnTo>
                    <a:cubicBezTo>
                      <a:pt x="4985" y="2544"/>
                      <a:pt x="1586" y="7673"/>
                      <a:pt x="0" y="13552"/>
                    </a:cubicBezTo>
                    <a:cubicBezTo>
                      <a:pt x="1699" y="15178"/>
                      <a:pt x="8006" y="20224"/>
                      <a:pt x="13670" y="21558"/>
                    </a:cubicBezTo>
                    <a:cubicBezTo>
                      <a:pt x="13632" y="21600"/>
                      <a:pt x="14727" y="14428"/>
                      <a:pt x="19334" y="1030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8" name="Figura">
                <a:extLst>
                  <a:ext uri="{FF2B5EF4-FFF2-40B4-BE49-F238E27FC236}">
                    <a16:creationId xmlns:a16="http://schemas.microsoft.com/office/drawing/2014/main" id="{F5FF26C0-AB46-064A-AB8D-9824E463CBF8}"/>
                  </a:ext>
                </a:extLst>
              </p:cNvPr>
              <p:cNvSpPr/>
              <p:nvPr/>
            </p:nvSpPr>
            <p:spPr>
              <a:xfrm>
                <a:off x="495299" y="1511300"/>
                <a:ext cx="779782" cy="721361"/>
              </a:xfrm>
              <a:custGeom>
                <a:avLst/>
                <a:gdLst/>
                <a:ahLst/>
                <a:cxnLst>
                  <a:cxn ang="0">
                    <a:pos x="wd2" y="hd2"/>
                  </a:cxn>
                  <a:cxn ang="5400000">
                    <a:pos x="wd2" y="hd2"/>
                  </a:cxn>
                  <a:cxn ang="10800000">
                    <a:pos x="wd2" y="hd2"/>
                  </a:cxn>
                  <a:cxn ang="16200000">
                    <a:pos x="wd2" y="hd2"/>
                  </a:cxn>
                </a:cxnLst>
                <a:rect l="0" t="0" r="r" b="b"/>
                <a:pathLst>
                  <a:path w="21600" h="21600" extrusionOk="0">
                    <a:moveTo>
                      <a:pt x="0" y="13044"/>
                    </a:moveTo>
                    <a:cubicBezTo>
                      <a:pt x="0" y="13044"/>
                      <a:pt x="4679" y="18672"/>
                      <a:pt x="11715" y="21600"/>
                    </a:cubicBezTo>
                    <a:cubicBezTo>
                      <a:pt x="11715" y="21600"/>
                      <a:pt x="14423" y="11789"/>
                      <a:pt x="21600" y="10115"/>
                    </a:cubicBezTo>
                    <a:lnTo>
                      <a:pt x="8373" y="0"/>
                    </a:lnTo>
                    <a:cubicBezTo>
                      <a:pt x="8373" y="0"/>
                      <a:pt x="3236" y="4868"/>
                      <a:pt x="0" y="13044"/>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9" name="Figura">
                <a:extLst>
                  <a:ext uri="{FF2B5EF4-FFF2-40B4-BE49-F238E27FC236}">
                    <a16:creationId xmlns:a16="http://schemas.microsoft.com/office/drawing/2014/main" id="{5BB8AB1A-F7F9-BE4A-AABF-A6CDDC3F8EFF}"/>
                  </a:ext>
                </a:extLst>
              </p:cNvPr>
              <p:cNvSpPr/>
              <p:nvPr/>
            </p:nvSpPr>
            <p:spPr>
              <a:xfrm>
                <a:off x="495299" y="1511299"/>
                <a:ext cx="779782" cy="508001"/>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576"/>
                      <a:pt x="7106" y="15876"/>
                      <a:pt x="10976" y="14364"/>
                    </a:cubicBezTo>
                    <a:cubicBezTo>
                      <a:pt x="15057" y="12798"/>
                      <a:pt x="18891" y="12906"/>
                      <a:pt x="21424" y="14418"/>
                    </a:cubicBezTo>
                    <a:cubicBezTo>
                      <a:pt x="21494" y="14418"/>
                      <a:pt x="21565" y="14364"/>
                      <a:pt x="21600" y="14364"/>
                    </a:cubicBezTo>
                    <a:lnTo>
                      <a:pt x="8373" y="0"/>
                    </a:lnTo>
                    <a:cubicBezTo>
                      <a:pt x="8373" y="0"/>
                      <a:pt x="3236" y="6912"/>
                      <a:pt x="0" y="18522"/>
                    </a:cubicBezTo>
                    <a:cubicBezTo>
                      <a:pt x="0" y="18522"/>
                      <a:pt x="774" y="19764"/>
                      <a:pt x="2111"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0" name="Figura">
                <a:extLst>
                  <a:ext uri="{FF2B5EF4-FFF2-40B4-BE49-F238E27FC236}">
                    <a16:creationId xmlns:a16="http://schemas.microsoft.com/office/drawing/2014/main" id="{DCAD82BD-D94B-A44F-BEF0-A09CFB12538B}"/>
                  </a:ext>
                </a:extLst>
              </p:cNvPr>
              <p:cNvSpPr/>
              <p:nvPr/>
            </p:nvSpPr>
            <p:spPr>
              <a:xfrm>
                <a:off x="507999" y="1511300"/>
                <a:ext cx="779782" cy="520700"/>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650"/>
                      <a:pt x="7106" y="16016"/>
                      <a:pt x="10976" y="14540"/>
                    </a:cubicBezTo>
                    <a:cubicBezTo>
                      <a:pt x="15057" y="13013"/>
                      <a:pt x="18891" y="13118"/>
                      <a:pt x="21424" y="14593"/>
                    </a:cubicBezTo>
                    <a:cubicBezTo>
                      <a:pt x="21494" y="14593"/>
                      <a:pt x="21565" y="14540"/>
                      <a:pt x="21600" y="14540"/>
                    </a:cubicBezTo>
                    <a:lnTo>
                      <a:pt x="8197" y="0"/>
                    </a:lnTo>
                    <a:cubicBezTo>
                      <a:pt x="8197" y="0"/>
                      <a:pt x="3236" y="7270"/>
                      <a:pt x="0" y="18597"/>
                    </a:cubicBezTo>
                    <a:cubicBezTo>
                      <a:pt x="0" y="18597"/>
                      <a:pt x="739" y="19861"/>
                      <a:pt x="2111" y="21600"/>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1" name="Figura">
                <a:extLst>
                  <a:ext uri="{FF2B5EF4-FFF2-40B4-BE49-F238E27FC236}">
                    <a16:creationId xmlns:a16="http://schemas.microsoft.com/office/drawing/2014/main" id="{AECCE196-4D07-6F49-843C-DB6B41826AA6}"/>
                  </a:ext>
                </a:extLst>
              </p:cNvPr>
              <p:cNvSpPr/>
              <p:nvPr/>
            </p:nvSpPr>
            <p:spPr>
              <a:xfrm>
                <a:off x="495299" y="1841499"/>
                <a:ext cx="779782" cy="415292"/>
              </a:xfrm>
              <a:custGeom>
                <a:avLst/>
                <a:gdLst/>
                <a:ahLst/>
                <a:cxnLst>
                  <a:cxn ang="0">
                    <a:pos x="wd2" y="hd2"/>
                  </a:cxn>
                  <a:cxn ang="5400000">
                    <a:pos x="wd2" y="hd2"/>
                  </a:cxn>
                  <a:cxn ang="10800000">
                    <a:pos x="wd2" y="hd2"/>
                  </a:cxn>
                  <a:cxn ang="16200000">
                    <a:pos x="wd2" y="hd2"/>
                  </a:cxn>
                </a:cxnLst>
                <a:rect l="0" t="0" r="r" b="b"/>
                <a:pathLst>
                  <a:path w="21600" h="21600" extrusionOk="0">
                    <a:moveTo>
                      <a:pt x="20826" y="0"/>
                    </a:moveTo>
                    <a:cubicBezTo>
                      <a:pt x="14107" y="3567"/>
                      <a:pt x="11574" y="19618"/>
                      <a:pt x="11574" y="19618"/>
                    </a:cubicBezTo>
                    <a:cubicBezTo>
                      <a:pt x="5593" y="15325"/>
                      <a:pt x="1302" y="7530"/>
                      <a:pt x="176" y="5350"/>
                    </a:cubicBezTo>
                    <a:cubicBezTo>
                      <a:pt x="106" y="5615"/>
                      <a:pt x="70" y="5813"/>
                      <a:pt x="0" y="6077"/>
                    </a:cubicBezTo>
                    <a:cubicBezTo>
                      <a:pt x="0" y="6077"/>
                      <a:pt x="4890" y="16580"/>
                      <a:pt x="11891" y="21600"/>
                    </a:cubicBezTo>
                    <a:cubicBezTo>
                      <a:pt x="11891" y="21600"/>
                      <a:pt x="14388" y="3831"/>
                      <a:pt x="21600" y="991"/>
                    </a:cubicBezTo>
                    <a:lnTo>
                      <a:pt x="20826"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2" name="Figura">
                <a:extLst>
                  <a:ext uri="{FF2B5EF4-FFF2-40B4-BE49-F238E27FC236}">
                    <a16:creationId xmlns:a16="http://schemas.microsoft.com/office/drawing/2014/main" id="{59F79C5B-4EE2-5D45-82C9-82F098204A15}"/>
                  </a:ext>
                </a:extLst>
              </p:cNvPr>
              <p:cNvSpPr/>
              <p:nvPr/>
            </p:nvSpPr>
            <p:spPr>
              <a:xfrm>
                <a:off x="1219199" y="1714499"/>
                <a:ext cx="450860" cy="427992"/>
              </a:xfrm>
              <a:custGeom>
                <a:avLst/>
                <a:gdLst/>
                <a:ahLst/>
                <a:cxnLst>
                  <a:cxn ang="0">
                    <a:pos x="wd2" y="hd2"/>
                  </a:cxn>
                  <a:cxn ang="5400000">
                    <a:pos x="wd2" y="hd2"/>
                  </a:cxn>
                  <a:cxn ang="10800000">
                    <a:pos x="wd2" y="hd2"/>
                  </a:cxn>
                  <a:cxn ang="16200000">
                    <a:pos x="wd2" y="hd2"/>
                  </a:cxn>
                </a:cxnLst>
                <a:rect l="0" t="0" r="r" b="b"/>
                <a:pathLst>
                  <a:path w="21540" h="21600" extrusionOk="0">
                    <a:moveTo>
                      <a:pt x="8252" y="0"/>
                    </a:moveTo>
                    <a:lnTo>
                      <a:pt x="0" y="6217"/>
                    </a:lnTo>
                    <a:cubicBezTo>
                      <a:pt x="0" y="6217"/>
                      <a:pt x="9222" y="9294"/>
                      <a:pt x="16200" y="21600"/>
                    </a:cubicBezTo>
                    <a:cubicBezTo>
                      <a:pt x="16200" y="21600"/>
                      <a:pt x="20629" y="20510"/>
                      <a:pt x="21539" y="19677"/>
                    </a:cubicBezTo>
                    <a:cubicBezTo>
                      <a:pt x="21600" y="19677"/>
                      <a:pt x="15411" y="7050"/>
                      <a:pt x="8252"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3" name="Figura">
                <a:extLst>
                  <a:ext uri="{FF2B5EF4-FFF2-40B4-BE49-F238E27FC236}">
                    <a16:creationId xmlns:a16="http://schemas.microsoft.com/office/drawing/2014/main" id="{F285BFCC-24B4-0546-94AD-79C125797546}"/>
                  </a:ext>
                </a:extLst>
              </p:cNvPr>
              <p:cNvSpPr/>
              <p:nvPr/>
            </p:nvSpPr>
            <p:spPr>
              <a:xfrm>
                <a:off x="1371599" y="1739900"/>
                <a:ext cx="215901" cy="210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3468" y="6896"/>
                      <a:pt x="5718" y="0"/>
                    </a:cubicBezTo>
                    <a:lnTo>
                      <a:pt x="0" y="4945"/>
                    </a:lnTo>
                    <a:lnTo>
                      <a:pt x="21600" y="21600"/>
                    </a:ln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4" name="Figura">
                <a:extLst>
                  <a:ext uri="{FF2B5EF4-FFF2-40B4-BE49-F238E27FC236}">
                    <a16:creationId xmlns:a16="http://schemas.microsoft.com/office/drawing/2014/main" id="{ABC209F1-BA14-FE43-BD00-B480A2F3FA2B}"/>
                  </a:ext>
                </a:extLst>
              </p:cNvPr>
              <p:cNvSpPr/>
              <p:nvPr/>
            </p:nvSpPr>
            <p:spPr>
              <a:xfrm>
                <a:off x="1219199" y="1828800"/>
                <a:ext cx="452122" cy="320041"/>
              </a:xfrm>
              <a:custGeom>
                <a:avLst/>
                <a:gdLst/>
                <a:ahLst/>
                <a:cxnLst>
                  <a:cxn ang="0">
                    <a:pos x="wd2" y="hd2"/>
                  </a:cxn>
                  <a:cxn ang="5400000">
                    <a:pos x="wd2" y="hd2"/>
                  </a:cxn>
                  <a:cxn ang="10800000">
                    <a:pos x="wd2" y="hd2"/>
                  </a:cxn>
                  <a:cxn ang="16200000">
                    <a:pos x="wd2" y="hd2"/>
                  </a:cxn>
                </a:cxnLst>
                <a:rect l="0" t="0" r="r" b="b"/>
                <a:pathLst>
                  <a:path w="21600" h="21600" extrusionOk="0">
                    <a:moveTo>
                      <a:pt x="16443" y="20571"/>
                    </a:moveTo>
                    <a:cubicBezTo>
                      <a:pt x="10375" y="6343"/>
                      <a:pt x="2670" y="1114"/>
                      <a:pt x="789" y="0"/>
                    </a:cubicBezTo>
                    <a:lnTo>
                      <a:pt x="0" y="771"/>
                    </a:lnTo>
                    <a:cubicBezTo>
                      <a:pt x="0" y="771"/>
                      <a:pt x="9162" y="5143"/>
                      <a:pt x="16139" y="21600"/>
                    </a:cubicBezTo>
                    <a:cubicBezTo>
                      <a:pt x="16139" y="21600"/>
                      <a:pt x="20629" y="19886"/>
                      <a:pt x="21600" y="18771"/>
                    </a:cubicBezTo>
                    <a:cubicBezTo>
                      <a:pt x="21600" y="18771"/>
                      <a:pt x="21539" y="18600"/>
                      <a:pt x="21357" y="18171"/>
                    </a:cubicBezTo>
                    <a:cubicBezTo>
                      <a:pt x="19780" y="19286"/>
                      <a:pt x="16443" y="20571"/>
                      <a:pt x="16443" y="20571"/>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5" name="Figura">
                <a:extLst>
                  <a:ext uri="{FF2B5EF4-FFF2-40B4-BE49-F238E27FC236}">
                    <a16:creationId xmlns:a16="http://schemas.microsoft.com/office/drawing/2014/main" id="{2E7D3FDA-9FA2-AA4F-824D-397A4B64003F}"/>
                  </a:ext>
                </a:extLst>
              </p:cNvPr>
              <p:cNvSpPr/>
              <p:nvPr/>
            </p:nvSpPr>
            <p:spPr>
              <a:xfrm>
                <a:off x="761999" y="1511299"/>
                <a:ext cx="692157" cy="397511"/>
              </a:xfrm>
              <a:custGeom>
                <a:avLst/>
                <a:gdLst/>
                <a:ahLst/>
                <a:cxnLst>
                  <a:cxn ang="0">
                    <a:pos x="wd2" y="hd2"/>
                  </a:cxn>
                  <a:cxn ang="5400000">
                    <a:pos x="wd2" y="hd2"/>
                  </a:cxn>
                  <a:cxn ang="10800000">
                    <a:pos x="wd2" y="hd2"/>
                  </a:cxn>
                  <a:cxn ang="16200000">
                    <a:pos x="wd2" y="hd2"/>
                  </a:cxn>
                </a:cxnLst>
                <a:rect l="0" t="0" r="r" b="b"/>
                <a:pathLst>
                  <a:path w="21561" h="21600" extrusionOk="0">
                    <a:moveTo>
                      <a:pt x="16972" y="21600"/>
                    </a:moveTo>
                    <a:cubicBezTo>
                      <a:pt x="18119" y="20565"/>
                      <a:pt x="21324" y="16769"/>
                      <a:pt x="21561" y="14423"/>
                    </a:cubicBezTo>
                    <a:cubicBezTo>
                      <a:pt x="20849" y="12974"/>
                      <a:pt x="20335" y="12008"/>
                      <a:pt x="19583" y="10765"/>
                    </a:cubicBezTo>
                    <a:lnTo>
                      <a:pt x="16299" y="14837"/>
                    </a:lnTo>
                    <a:lnTo>
                      <a:pt x="15864" y="14975"/>
                    </a:lnTo>
                    <a:cubicBezTo>
                      <a:pt x="15627" y="14837"/>
                      <a:pt x="15390" y="14699"/>
                      <a:pt x="15152" y="14630"/>
                    </a:cubicBezTo>
                    <a:cubicBezTo>
                      <a:pt x="15390" y="14078"/>
                      <a:pt x="15627" y="13526"/>
                      <a:pt x="15825" y="13043"/>
                    </a:cubicBezTo>
                    <a:lnTo>
                      <a:pt x="9495" y="10558"/>
                    </a:lnTo>
                    <a:lnTo>
                      <a:pt x="950" y="0"/>
                    </a:lnTo>
                    <a:cubicBezTo>
                      <a:pt x="950" y="0"/>
                      <a:pt x="594" y="552"/>
                      <a:pt x="1" y="1587"/>
                    </a:cubicBezTo>
                    <a:cubicBezTo>
                      <a:pt x="-39" y="2001"/>
                      <a:pt x="8071" y="19875"/>
                      <a:pt x="16972"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6" name="Figura">
                <a:extLst>
                  <a:ext uri="{FF2B5EF4-FFF2-40B4-BE49-F238E27FC236}">
                    <a16:creationId xmlns:a16="http://schemas.microsoft.com/office/drawing/2014/main" id="{B699E05B-64DA-F946-B867-91D333D6C343}"/>
                  </a:ext>
                </a:extLst>
              </p:cNvPr>
              <p:cNvSpPr/>
              <p:nvPr/>
            </p:nvSpPr>
            <p:spPr>
              <a:xfrm>
                <a:off x="762000" y="800100"/>
                <a:ext cx="754259" cy="1078230"/>
              </a:xfrm>
              <a:custGeom>
                <a:avLst/>
                <a:gdLst/>
                <a:ahLst/>
                <a:cxnLst>
                  <a:cxn ang="0">
                    <a:pos x="wd2" y="hd2"/>
                  </a:cxn>
                  <a:cxn ang="5400000">
                    <a:pos x="wd2" y="hd2"/>
                  </a:cxn>
                  <a:cxn ang="10800000">
                    <a:pos x="wd2" y="hd2"/>
                  </a:cxn>
                  <a:cxn ang="16200000">
                    <a:pos x="wd2" y="hd2"/>
                  </a:cxn>
                </a:cxnLst>
                <a:rect l="0" t="0" r="r" b="b"/>
                <a:pathLst>
                  <a:path w="19951" h="21600" extrusionOk="0">
                    <a:moveTo>
                      <a:pt x="0" y="14578"/>
                    </a:moveTo>
                    <a:cubicBezTo>
                      <a:pt x="0" y="14578"/>
                      <a:pt x="6886" y="20964"/>
                      <a:pt x="14445" y="21600"/>
                    </a:cubicBezTo>
                    <a:cubicBezTo>
                      <a:pt x="14445" y="21600"/>
                      <a:pt x="17972" y="20226"/>
                      <a:pt x="18577" y="19259"/>
                    </a:cubicBezTo>
                    <a:cubicBezTo>
                      <a:pt x="18577" y="19259"/>
                      <a:pt x="21600" y="6182"/>
                      <a:pt x="18677" y="1755"/>
                    </a:cubicBezTo>
                    <a:lnTo>
                      <a:pt x="10850" y="0"/>
                    </a:lnTo>
                    <a:cubicBezTo>
                      <a:pt x="10817" y="0"/>
                      <a:pt x="2318" y="7302"/>
                      <a:pt x="0" y="14578"/>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7" name="Figura">
                <a:extLst>
                  <a:ext uri="{FF2B5EF4-FFF2-40B4-BE49-F238E27FC236}">
                    <a16:creationId xmlns:a16="http://schemas.microsoft.com/office/drawing/2014/main" id="{6692FC0C-F19A-A844-8AE9-D3D37B5CB542}"/>
                  </a:ext>
                </a:extLst>
              </p:cNvPr>
              <p:cNvSpPr/>
              <p:nvPr/>
            </p:nvSpPr>
            <p:spPr>
              <a:xfrm>
                <a:off x="1308100" y="965200"/>
                <a:ext cx="81616" cy="919480"/>
              </a:xfrm>
              <a:custGeom>
                <a:avLst/>
                <a:gdLst/>
                <a:ahLst/>
                <a:cxnLst>
                  <a:cxn ang="0">
                    <a:pos x="wd2" y="hd2"/>
                  </a:cxn>
                  <a:cxn ang="5400000">
                    <a:pos x="wd2" y="hd2"/>
                  </a:cxn>
                  <a:cxn ang="10800000">
                    <a:pos x="wd2" y="hd2"/>
                  </a:cxn>
                  <a:cxn ang="16200000">
                    <a:pos x="wd2" y="hd2"/>
                  </a:cxn>
                </a:cxnLst>
                <a:rect l="0" t="0" r="r" b="b"/>
                <a:pathLst>
                  <a:path w="14612" h="21600" extrusionOk="0">
                    <a:moveTo>
                      <a:pt x="10459" y="0"/>
                    </a:moveTo>
                    <a:lnTo>
                      <a:pt x="9549" y="1522"/>
                    </a:lnTo>
                    <a:cubicBezTo>
                      <a:pt x="9549" y="1522"/>
                      <a:pt x="16143" y="5340"/>
                      <a:pt x="0" y="21600"/>
                    </a:cubicBezTo>
                    <a:lnTo>
                      <a:pt x="6594" y="21123"/>
                    </a:lnTo>
                    <a:cubicBezTo>
                      <a:pt x="6821" y="21123"/>
                      <a:pt x="21600" y="5102"/>
                      <a:pt x="10459"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8" name="Figura">
                <a:extLst>
                  <a:ext uri="{FF2B5EF4-FFF2-40B4-BE49-F238E27FC236}">
                    <a16:creationId xmlns:a16="http://schemas.microsoft.com/office/drawing/2014/main" id="{4BA57354-58ED-5749-BAEA-7BFB74A06BA0}"/>
                  </a:ext>
                </a:extLst>
              </p:cNvPr>
              <p:cNvSpPr/>
              <p:nvPr/>
            </p:nvSpPr>
            <p:spPr>
              <a:xfrm>
                <a:off x="762000" y="838200"/>
                <a:ext cx="516891" cy="1033781"/>
              </a:xfrm>
              <a:custGeom>
                <a:avLst/>
                <a:gdLst/>
                <a:ahLst/>
                <a:cxnLst>
                  <a:cxn ang="0">
                    <a:pos x="wd2" y="hd2"/>
                  </a:cxn>
                  <a:cxn ang="5400000">
                    <a:pos x="wd2" y="hd2"/>
                  </a:cxn>
                  <a:cxn ang="10800000">
                    <a:pos x="wd2" y="hd2"/>
                  </a:cxn>
                  <a:cxn ang="16200000">
                    <a:pos x="wd2" y="hd2"/>
                  </a:cxn>
                </a:cxnLst>
                <a:rect l="0" t="0" r="r" b="b"/>
                <a:pathLst>
                  <a:path w="21600" h="21600" extrusionOk="0">
                    <a:moveTo>
                      <a:pt x="13002" y="8385"/>
                    </a:moveTo>
                    <a:cubicBezTo>
                      <a:pt x="13002" y="5254"/>
                      <a:pt x="14011" y="2362"/>
                      <a:pt x="15709" y="0"/>
                    </a:cubicBezTo>
                    <a:cubicBezTo>
                      <a:pt x="12153" y="2176"/>
                      <a:pt x="2972" y="8279"/>
                      <a:pt x="0" y="14356"/>
                    </a:cubicBezTo>
                    <a:cubicBezTo>
                      <a:pt x="0" y="14356"/>
                      <a:pt x="10137" y="20565"/>
                      <a:pt x="21600" y="21600"/>
                    </a:cubicBezTo>
                    <a:cubicBezTo>
                      <a:pt x="16505" y="19318"/>
                      <a:pt x="13002" y="14250"/>
                      <a:pt x="13002" y="83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9" name="Figura">
                <a:extLst>
                  <a:ext uri="{FF2B5EF4-FFF2-40B4-BE49-F238E27FC236}">
                    <a16:creationId xmlns:a16="http://schemas.microsoft.com/office/drawing/2014/main" id="{376B82CF-AB2C-1B4C-AC1A-5EA741E79B28}"/>
                  </a:ext>
                </a:extLst>
              </p:cNvPr>
              <p:cNvSpPr/>
              <p:nvPr/>
            </p:nvSpPr>
            <p:spPr>
              <a:xfrm>
                <a:off x="762000" y="1092200"/>
                <a:ext cx="198121" cy="562610"/>
              </a:xfrm>
              <a:custGeom>
                <a:avLst/>
                <a:gdLst/>
                <a:ahLst/>
                <a:cxnLst>
                  <a:cxn ang="0">
                    <a:pos x="wd2" y="hd2"/>
                  </a:cxn>
                  <a:cxn ang="5400000">
                    <a:pos x="wd2" y="hd2"/>
                  </a:cxn>
                  <a:cxn ang="10800000">
                    <a:pos x="wd2" y="hd2"/>
                  </a:cxn>
                  <a:cxn ang="16200000">
                    <a:pos x="wd2" y="hd2"/>
                  </a:cxn>
                </a:cxnLst>
                <a:rect l="0" t="0" r="r" b="b"/>
                <a:pathLst>
                  <a:path w="21600" h="21600" extrusionOk="0">
                    <a:moveTo>
                      <a:pt x="13708" y="11068"/>
                    </a:moveTo>
                    <a:cubicBezTo>
                      <a:pt x="15369" y="7314"/>
                      <a:pt x="18000" y="3511"/>
                      <a:pt x="21600" y="0"/>
                    </a:cubicBezTo>
                    <a:cubicBezTo>
                      <a:pt x="12877" y="4876"/>
                      <a:pt x="4154" y="10873"/>
                      <a:pt x="0" y="16870"/>
                    </a:cubicBezTo>
                    <a:cubicBezTo>
                      <a:pt x="0" y="16870"/>
                      <a:pt x="4985" y="19016"/>
                      <a:pt x="13015" y="21600"/>
                    </a:cubicBezTo>
                    <a:cubicBezTo>
                      <a:pt x="11908" y="18333"/>
                      <a:pt x="12046" y="14774"/>
                      <a:pt x="13708" y="11068"/>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0" name="Figura">
                <a:extLst>
                  <a:ext uri="{FF2B5EF4-FFF2-40B4-BE49-F238E27FC236}">
                    <a16:creationId xmlns:a16="http://schemas.microsoft.com/office/drawing/2014/main" id="{2613462E-38E3-5C41-8FE0-3FD59C1C368E}"/>
                  </a:ext>
                </a:extLst>
              </p:cNvPr>
              <p:cNvSpPr/>
              <p:nvPr/>
            </p:nvSpPr>
            <p:spPr>
              <a:xfrm>
                <a:off x="850900" y="1143000"/>
                <a:ext cx="202038" cy="270049"/>
              </a:xfrm>
              <a:custGeom>
                <a:avLst/>
                <a:gdLst/>
                <a:ahLst/>
                <a:cxnLst>
                  <a:cxn ang="0">
                    <a:pos x="wd2" y="hd2"/>
                  </a:cxn>
                  <a:cxn ang="5400000">
                    <a:pos x="wd2" y="hd2"/>
                  </a:cxn>
                  <a:cxn ang="10800000">
                    <a:pos x="wd2" y="hd2"/>
                  </a:cxn>
                  <a:cxn ang="16200000">
                    <a:pos x="wd2" y="hd2"/>
                  </a:cxn>
                </a:cxnLst>
                <a:rect l="0" t="0" r="r" b="b"/>
                <a:pathLst>
                  <a:path w="21343" h="21069" extrusionOk="0">
                    <a:moveTo>
                      <a:pt x="11" y="17934"/>
                    </a:moveTo>
                    <a:cubicBezTo>
                      <a:pt x="-257" y="18925"/>
                      <a:pt x="4304" y="21501"/>
                      <a:pt x="5512" y="21006"/>
                    </a:cubicBezTo>
                    <a:cubicBezTo>
                      <a:pt x="6719" y="20510"/>
                      <a:pt x="21343" y="6440"/>
                      <a:pt x="21343" y="6440"/>
                    </a:cubicBezTo>
                    <a:lnTo>
                      <a:pt x="10878" y="0"/>
                    </a:lnTo>
                    <a:cubicBezTo>
                      <a:pt x="10878" y="-99"/>
                      <a:pt x="1085" y="14466"/>
                      <a:pt x="11" y="1793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1" name="Figura">
                <a:extLst>
                  <a:ext uri="{FF2B5EF4-FFF2-40B4-BE49-F238E27FC236}">
                    <a16:creationId xmlns:a16="http://schemas.microsoft.com/office/drawing/2014/main" id="{325FE4EE-3975-9B4C-9F9A-0DF7BCDE3D2E}"/>
                  </a:ext>
                </a:extLst>
              </p:cNvPr>
              <p:cNvSpPr/>
              <p:nvPr/>
            </p:nvSpPr>
            <p:spPr>
              <a:xfrm>
                <a:off x="876299" y="1206499"/>
                <a:ext cx="139851" cy="187419"/>
              </a:xfrm>
              <a:custGeom>
                <a:avLst/>
                <a:gdLst/>
                <a:ahLst/>
                <a:cxnLst>
                  <a:cxn ang="0">
                    <a:pos x="wd2" y="hd2"/>
                  </a:cxn>
                  <a:cxn ang="5400000">
                    <a:pos x="wd2" y="hd2"/>
                  </a:cxn>
                  <a:cxn ang="10800000">
                    <a:pos x="wd2" y="hd2"/>
                  </a:cxn>
                  <a:cxn ang="16200000">
                    <a:pos x="wd2" y="hd2"/>
                  </a:cxn>
                </a:cxnLst>
                <a:rect l="0" t="0" r="r" b="b"/>
                <a:pathLst>
                  <a:path w="21237" h="21110" extrusionOk="0">
                    <a:moveTo>
                      <a:pt x="23" y="18024"/>
                    </a:moveTo>
                    <a:cubicBezTo>
                      <a:pt x="-363" y="19025"/>
                      <a:pt x="4266" y="21600"/>
                      <a:pt x="5423" y="21028"/>
                    </a:cubicBezTo>
                    <a:cubicBezTo>
                      <a:pt x="6580" y="20456"/>
                      <a:pt x="21237" y="6437"/>
                      <a:pt x="21237" y="6437"/>
                    </a:cubicBezTo>
                    <a:lnTo>
                      <a:pt x="10823" y="0"/>
                    </a:lnTo>
                    <a:cubicBezTo>
                      <a:pt x="10823" y="0"/>
                      <a:pt x="987" y="14591"/>
                      <a:pt x="23" y="18024"/>
                    </a:cubicBezTo>
                    <a:close/>
                  </a:path>
                </a:pathLst>
              </a:custGeom>
              <a:solidFill>
                <a:srgbClr val="81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2" name="Figura">
                <a:extLst>
                  <a:ext uri="{FF2B5EF4-FFF2-40B4-BE49-F238E27FC236}">
                    <a16:creationId xmlns:a16="http://schemas.microsoft.com/office/drawing/2014/main" id="{5D916383-693F-AE43-9CF8-E2F6EA17E3EA}"/>
                  </a:ext>
                </a:extLst>
              </p:cNvPr>
              <p:cNvSpPr/>
              <p:nvPr/>
            </p:nvSpPr>
            <p:spPr>
              <a:xfrm>
                <a:off x="762000" y="1003300"/>
                <a:ext cx="386080" cy="529591"/>
              </a:xfrm>
              <a:custGeom>
                <a:avLst/>
                <a:gdLst/>
                <a:ahLst/>
                <a:cxnLst>
                  <a:cxn ang="0">
                    <a:pos x="wd2" y="hd2"/>
                  </a:cxn>
                  <a:cxn ang="5400000">
                    <a:pos x="wd2" y="hd2"/>
                  </a:cxn>
                  <a:cxn ang="10800000">
                    <a:pos x="wd2" y="hd2"/>
                  </a:cxn>
                  <a:cxn ang="16200000">
                    <a:pos x="wd2" y="hd2"/>
                  </a:cxn>
                </a:cxnLst>
                <a:rect l="0" t="0" r="r" b="b"/>
                <a:pathLst>
                  <a:path w="21600" h="21600" extrusionOk="0">
                    <a:moveTo>
                      <a:pt x="21600" y="7925"/>
                    </a:moveTo>
                    <a:lnTo>
                      <a:pt x="14068" y="0"/>
                    </a:lnTo>
                    <a:cubicBezTo>
                      <a:pt x="8739" y="5646"/>
                      <a:pt x="2558" y="13468"/>
                      <a:pt x="0" y="21289"/>
                    </a:cubicBezTo>
                    <a:cubicBezTo>
                      <a:pt x="0" y="21289"/>
                      <a:pt x="142" y="21393"/>
                      <a:pt x="355" y="21600"/>
                    </a:cubicBezTo>
                    <a:cubicBezTo>
                      <a:pt x="7105" y="21289"/>
                      <a:pt x="14637" y="16472"/>
                      <a:pt x="14637" y="16472"/>
                    </a:cubicBezTo>
                    <a:cubicBezTo>
                      <a:pt x="17053" y="14141"/>
                      <a:pt x="21600" y="7925"/>
                      <a:pt x="21600" y="792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3" name="Figura">
                <a:extLst>
                  <a:ext uri="{FF2B5EF4-FFF2-40B4-BE49-F238E27FC236}">
                    <a16:creationId xmlns:a16="http://schemas.microsoft.com/office/drawing/2014/main" id="{5A245B04-FA08-9F4E-B2E4-208685C615B1}"/>
                  </a:ext>
                </a:extLst>
              </p:cNvPr>
              <p:cNvSpPr/>
              <p:nvPr/>
            </p:nvSpPr>
            <p:spPr>
              <a:xfrm>
                <a:off x="1333499" y="850899"/>
                <a:ext cx="182804" cy="1009651"/>
              </a:xfrm>
              <a:custGeom>
                <a:avLst/>
                <a:gdLst/>
                <a:ahLst/>
                <a:cxnLst>
                  <a:cxn ang="0">
                    <a:pos x="wd2" y="hd2"/>
                  </a:cxn>
                  <a:cxn ang="5400000">
                    <a:pos x="wd2" y="hd2"/>
                  </a:cxn>
                  <a:cxn ang="10800000">
                    <a:pos x="wd2" y="hd2"/>
                  </a:cxn>
                  <a:cxn ang="16200000">
                    <a:pos x="wd2" y="hd2"/>
                  </a:cxn>
                </a:cxnLst>
                <a:rect l="0" t="0" r="r" b="b"/>
                <a:pathLst>
                  <a:path w="16109" h="21600" extrusionOk="0">
                    <a:moveTo>
                      <a:pt x="11863" y="706"/>
                    </a:moveTo>
                    <a:lnTo>
                      <a:pt x="2238" y="0"/>
                    </a:lnTo>
                    <a:cubicBezTo>
                      <a:pt x="6939" y="6358"/>
                      <a:pt x="2126" y="17416"/>
                      <a:pt x="0" y="21600"/>
                    </a:cubicBezTo>
                    <a:cubicBezTo>
                      <a:pt x="3469" y="21138"/>
                      <a:pt x="10184" y="20133"/>
                      <a:pt x="11639" y="19372"/>
                    </a:cubicBezTo>
                    <a:cubicBezTo>
                      <a:pt x="11527" y="19399"/>
                      <a:pt x="21600" y="5434"/>
                      <a:pt x="11863" y="70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4" name="Figura">
                <a:extLst>
                  <a:ext uri="{FF2B5EF4-FFF2-40B4-BE49-F238E27FC236}">
                    <a16:creationId xmlns:a16="http://schemas.microsoft.com/office/drawing/2014/main" id="{81C2F5D5-7889-674F-BDD0-AD7099ACF6DF}"/>
                  </a:ext>
                </a:extLst>
              </p:cNvPr>
              <p:cNvSpPr/>
              <p:nvPr/>
            </p:nvSpPr>
            <p:spPr>
              <a:xfrm>
                <a:off x="1333500" y="1155700"/>
                <a:ext cx="64115" cy="718820"/>
              </a:xfrm>
              <a:custGeom>
                <a:avLst/>
                <a:gdLst/>
                <a:ahLst/>
                <a:cxnLst>
                  <a:cxn ang="0">
                    <a:pos x="wd2" y="hd2"/>
                  </a:cxn>
                  <a:cxn ang="5400000">
                    <a:pos x="wd2" y="hd2"/>
                  </a:cxn>
                  <a:cxn ang="10800000">
                    <a:pos x="wd2" y="hd2"/>
                  </a:cxn>
                  <a:cxn ang="16200000">
                    <a:pos x="wd2" y="hd2"/>
                  </a:cxn>
                </a:cxnLst>
                <a:rect l="0" t="0" r="r" b="b"/>
                <a:pathLst>
                  <a:path w="17038" h="21600" extrusionOk="0">
                    <a:moveTo>
                      <a:pt x="15525" y="0"/>
                    </a:moveTo>
                    <a:cubicBezTo>
                      <a:pt x="15525" y="0"/>
                      <a:pt x="11813" y="12479"/>
                      <a:pt x="0" y="21600"/>
                    </a:cubicBezTo>
                    <a:lnTo>
                      <a:pt x="7425" y="21066"/>
                    </a:lnTo>
                    <a:cubicBezTo>
                      <a:pt x="7425" y="21066"/>
                      <a:pt x="21600" y="7518"/>
                      <a:pt x="15525"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5" name="Figura">
                <a:extLst>
                  <a:ext uri="{FF2B5EF4-FFF2-40B4-BE49-F238E27FC236}">
                    <a16:creationId xmlns:a16="http://schemas.microsoft.com/office/drawing/2014/main" id="{3EA6B959-23C6-314A-9976-DCF7F43B40BD}"/>
                  </a:ext>
                </a:extLst>
              </p:cNvPr>
              <p:cNvSpPr/>
              <p:nvPr/>
            </p:nvSpPr>
            <p:spPr>
              <a:xfrm>
                <a:off x="1333499" y="863599"/>
                <a:ext cx="191053" cy="1009651"/>
              </a:xfrm>
              <a:custGeom>
                <a:avLst/>
                <a:gdLst/>
                <a:ahLst/>
                <a:cxnLst>
                  <a:cxn ang="0">
                    <a:pos x="wd2" y="hd2"/>
                  </a:cxn>
                  <a:cxn ang="5400000">
                    <a:pos x="wd2" y="hd2"/>
                  </a:cxn>
                  <a:cxn ang="10800000">
                    <a:pos x="wd2" y="hd2"/>
                  </a:cxn>
                  <a:cxn ang="16200000">
                    <a:pos x="wd2" y="hd2"/>
                  </a:cxn>
                </a:cxnLst>
                <a:rect l="0" t="0" r="r" b="b"/>
                <a:pathLst>
                  <a:path w="16166" h="21600" extrusionOk="0">
                    <a:moveTo>
                      <a:pt x="12251" y="652"/>
                    </a:moveTo>
                    <a:lnTo>
                      <a:pt x="2257" y="0"/>
                    </a:lnTo>
                    <a:cubicBezTo>
                      <a:pt x="2257" y="54"/>
                      <a:pt x="2364" y="109"/>
                      <a:pt x="2364" y="163"/>
                    </a:cubicBezTo>
                    <a:lnTo>
                      <a:pt x="10316" y="761"/>
                    </a:lnTo>
                    <a:cubicBezTo>
                      <a:pt x="19666" y="5488"/>
                      <a:pt x="9994" y="19454"/>
                      <a:pt x="9994" y="19454"/>
                    </a:cubicBezTo>
                    <a:cubicBezTo>
                      <a:pt x="8704" y="20133"/>
                      <a:pt x="3546" y="20975"/>
                      <a:pt x="0" y="21491"/>
                    </a:cubicBezTo>
                    <a:cubicBezTo>
                      <a:pt x="0" y="21518"/>
                      <a:pt x="0" y="21573"/>
                      <a:pt x="0" y="21600"/>
                    </a:cubicBezTo>
                    <a:cubicBezTo>
                      <a:pt x="3331" y="21138"/>
                      <a:pt x="9779" y="20133"/>
                      <a:pt x="11176" y="19372"/>
                    </a:cubicBezTo>
                    <a:cubicBezTo>
                      <a:pt x="11284" y="19372"/>
                      <a:pt x="21600" y="5380"/>
                      <a:pt x="12251" y="65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6" name="Figura">
                <a:extLst>
                  <a:ext uri="{FF2B5EF4-FFF2-40B4-BE49-F238E27FC236}">
                    <a16:creationId xmlns:a16="http://schemas.microsoft.com/office/drawing/2014/main" id="{99225CE4-1ACB-A147-AB6B-AC5CFC869FDE}"/>
                  </a:ext>
                </a:extLst>
              </p:cNvPr>
              <p:cNvSpPr/>
              <p:nvPr/>
            </p:nvSpPr>
            <p:spPr>
              <a:xfrm>
                <a:off x="1206500" y="7620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7" name="Figura">
                <a:extLst>
                  <a:ext uri="{FF2B5EF4-FFF2-40B4-BE49-F238E27FC236}">
                    <a16:creationId xmlns:a16="http://schemas.microsoft.com/office/drawing/2014/main" id="{9A5D2B0C-D92F-5341-8B53-BD4DCFB3326F}"/>
                  </a:ext>
                </a:extLst>
              </p:cNvPr>
              <p:cNvSpPr/>
              <p:nvPr/>
            </p:nvSpPr>
            <p:spPr>
              <a:xfrm>
                <a:off x="1219200" y="7493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8" name="Figura">
                <a:extLst>
                  <a:ext uri="{FF2B5EF4-FFF2-40B4-BE49-F238E27FC236}">
                    <a16:creationId xmlns:a16="http://schemas.microsoft.com/office/drawing/2014/main" id="{80700BAB-26E8-BF43-8436-772C57172AAE}"/>
                  </a:ext>
                </a:extLst>
              </p:cNvPr>
              <p:cNvSpPr/>
              <p:nvPr/>
            </p:nvSpPr>
            <p:spPr>
              <a:xfrm>
                <a:off x="1219199" y="749299"/>
                <a:ext cx="292101" cy="400302"/>
              </a:xfrm>
              <a:custGeom>
                <a:avLst/>
                <a:gdLst/>
                <a:ahLst/>
                <a:cxnLst>
                  <a:cxn ang="0">
                    <a:pos x="wd2" y="hd2"/>
                  </a:cxn>
                  <a:cxn ang="5400000">
                    <a:pos x="wd2" y="hd2"/>
                  </a:cxn>
                  <a:cxn ang="10800000">
                    <a:pos x="wd2" y="hd2"/>
                  </a:cxn>
                  <a:cxn ang="16200000">
                    <a:pos x="wd2" y="hd2"/>
                  </a:cxn>
                </a:cxnLst>
                <a:rect l="0" t="0" r="r" b="b"/>
                <a:pathLst>
                  <a:path w="21600" h="18653" extrusionOk="0">
                    <a:moveTo>
                      <a:pt x="12678" y="11256"/>
                    </a:moveTo>
                    <a:cubicBezTo>
                      <a:pt x="15402" y="10368"/>
                      <a:pt x="18970" y="11078"/>
                      <a:pt x="21600" y="12794"/>
                    </a:cubicBezTo>
                    <a:cubicBezTo>
                      <a:pt x="21224" y="9835"/>
                      <a:pt x="17468" y="3740"/>
                      <a:pt x="17468" y="3740"/>
                    </a:cubicBezTo>
                    <a:cubicBezTo>
                      <a:pt x="12209" y="-2947"/>
                      <a:pt x="0" y="1373"/>
                      <a:pt x="0" y="1373"/>
                    </a:cubicBezTo>
                    <a:cubicBezTo>
                      <a:pt x="6386" y="8001"/>
                      <a:pt x="5635" y="15872"/>
                      <a:pt x="10049" y="18653"/>
                    </a:cubicBezTo>
                    <a:cubicBezTo>
                      <a:pt x="8077" y="15576"/>
                      <a:pt x="9203" y="12321"/>
                      <a:pt x="12678" y="11256"/>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19" name="Grupo">
                <a:extLst>
                  <a:ext uri="{FF2B5EF4-FFF2-40B4-BE49-F238E27FC236}">
                    <a16:creationId xmlns:a16="http://schemas.microsoft.com/office/drawing/2014/main" id="{C2D4645F-BC62-1942-9E04-8302DDE26F1D}"/>
                  </a:ext>
                </a:extLst>
              </p:cNvPr>
              <p:cNvGrpSpPr/>
              <p:nvPr/>
            </p:nvGrpSpPr>
            <p:grpSpPr>
              <a:xfrm>
                <a:off x="1320800" y="914400"/>
                <a:ext cx="185664" cy="234004"/>
                <a:chOff x="0" y="0"/>
                <a:chExt cx="185663" cy="234003"/>
              </a:xfrm>
            </p:grpSpPr>
            <p:sp>
              <p:nvSpPr>
                <p:cNvPr id="715" name="Figura">
                  <a:extLst>
                    <a:ext uri="{FF2B5EF4-FFF2-40B4-BE49-F238E27FC236}">
                      <a16:creationId xmlns:a16="http://schemas.microsoft.com/office/drawing/2014/main" id="{7B0E4D14-B5C2-F943-BB88-8977CEB7DB98}"/>
                    </a:ext>
                  </a:extLst>
                </p:cNvPr>
                <p:cNvSpPr/>
                <p:nvPr/>
              </p:nvSpPr>
              <p:spPr>
                <a:xfrm>
                  <a:off x="12699" y="177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6" name="Figura">
                  <a:extLst>
                    <a:ext uri="{FF2B5EF4-FFF2-40B4-BE49-F238E27FC236}">
                      <a16:creationId xmlns:a16="http://schemas.microsoft.com/office/drawing/2014/main" id="{4A1D2FED-43D1-E542-A043-7DC9064366CA}"/>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7" name="Figura">
                  <a:extLst>
                    <a:ext uri="{FF2B5EF4-FFF2-40B4-BE49-F238E27FC236}">
                      <a16:creationId xmlns:a16="http://schemas.microsoft.com/office/drawing/2014/main" id="{7F86FCC0-98EE-D340-BA35-8160F466B991}"/>
                    </a:ext>
                  </a:extLst>
                </p:cNvPr>
                <p:cNvSpPr/>
                <p:nvPr/>
              </p:nvSpPr>
              <p:spPr>
                <a:xfrm>
                  <a:off x="126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8" name="Figura">
                  <a:extLst>
                    <a:ext uri="{FF2B5EF4-FFF2-40B4-BE49-F238E27FC236}">
                      <a16:creationId xmlns:a16="http://schemas.microsoft.com/office/drawing/2014/main" id="{EE999E3A-2B08-354D-929F-D1BD39BA77FE}"/>
                    </a:ext>
                  </a:extLst>
                </p:cNvPr>
                <p:cNvSpPr/>
                <p:nvPr/>
              </p:nvSpPr>
              <p:spPr>
                <a:xfrm>
                  <a:off x="380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9" name="Figura">
                  <a:extLst>
                    <a:ext uri="{FF2B5EF4-FFF2-40B4-BE49-F238E27FC236}">
                      <a16:creationId xmlns:a16="http://schemas.microsoft.com/office/drawing/2014/main" id="{D32C0F14-1A63-5A47-8785-3BFC548E1F3D}"/>
                    </a:ext>
                  </a:extLst>
                </p:cNvPr>
                <p:cNvSpPr/>
                <p:nvPr/>
              </p:nvSpPr>
              <p:spPr>
                <a:xfrm>
                  <a:off x="-1"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0" name="Figura">
                  <a:extLst>
                    <a:ext uri="{FF2B5EF4-FFF2-40B4-BE49-F238E27FC236}">
                      <a16:creationId xmlns:a16="http://schemas.microsoft.com/office/drawing/2014/main" id="{0A2F6B9B-6102-584C-9EFD-ED08A7D3E0C1}"/>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1" name="Figura">
                  <a:extLst>
                    <a:ext uri="{FF2B5EF4-FFF2-40B4-BE49-F238E27FC236}">
                      <a16:creationId xmlns:a16="http://schemas.microsoft.com/office/drawing/2014/main" id="{FC8C9BEA-0B27-0F4B-9BB0-A1602A4FC242}"/>
                    </a:ext>
                  </a:extLst>
                </p:cNvPr>
                <p:cNvSpPr/>
                <p:nvPr/>
              </p:nvSpPr>
              <p:spPr>
                <a:xfrm>
                  <a:off x="12699" y="1142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2" name="Figura">
                  <a:extLst>
                    <a:ext uri="{FF2B5EF4-FFF2-40B4-BE49-F238E27FC236}">
                      <a16:creationId xmlns:a16="http://schemas.microsoft.com/office/drawing/2014/main" id="{A76400A2-1312-EB45-92A3-62151779CB30}"/>
                    </a:ext>
                  </a:extLst>
                </p:cNvPr>
                <p:cNvSpPr/>
                <p:nvPr/>
              </p:nvSpPr>
              <p:spPr>
                <a:xfrm>
                  <a:off x="-1" y="1269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3" name="Figura">
                  <a:extLst>
                    <a:ext uri="{FF2B5EF4-FFF2-40B4-BE49-F238E27FC236}">
                      <a16:creationId xmlns:a16="http://schemas.microsoft.com/office/drawing/2014/main" id="{98FF40BA-B32F-A649-A247-72B839E132B5}"/>
                    </a:ext>
                  </a:extLst>
                </p:cNvPr>
                <p:cNvSpPr/>
                <p:nvPr/>
              </p:nvSpPr>
              <p:spPr>
                <a:xfrm>
                  <a:off x="126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4" name="Figura">
                  <a:extLst>
                    <a:ext uri="{FF2B5EF4-FFF2-40B4-BE49-F238E27FC236}">
                      <a16:creationId xmlns:a16="http://schemas.microsoft.com/office/drawing/2014/main" id="{1077570E-C549-8D4D-B2D2-4B0BAE545D89}"/>
                    </a:ext>
                  </a:extLst>
                </p:cNvPr>
                <p:cNvSpPr/>
                <p:nvPr/>
              </p:nvSpPr>
              <p:spPr>
                <a:xfrm>
                  <a:off x="380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5" name="Figura">
                  <a:extLst>
                    <a:ext uri="{FF2B5EF4-FFF2-40B4-BE49-F238E27FC236}">
                      <a16:creationId xmlns:a16="http://schemas.microsoft.com/office/drawing/2014/main" id="{7B780BFB-96E0-5047-8089-654A007D3F04}"/>
                    </a:ext>
                  </a:extLst>
                </p:cNvPr>
                <p:cNvSpPr/>
                <p:nvPr/>
              </p:nvSpPr>
              <p:spPr>
                <a:xfrm>
                  <a:off x="165099" y="1396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6" name="Figura">
                  <a:extLst>
                    <a:ext uri="{FF2B5EF4-FFF2-40B4-BE49-F238E27FC236}">
                      <a16:creationId xmlns:a16="http://schemas.microsoft.com/office/drawing/2014/main" id="{85BA1962-B34F-1349-B17B-E929CBE6FFE4}"/>
                    </a:ext>
                  </a:extLst>
                </p:cNvPr>
                <p:cNvSpPr/>
                <p:nvPr/>
              </p:nvSpPr>
              <p:spPr>
                <a:xfrm>
                  <a:off x="761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7" name="Figura">
                  <a:extLst>
                    <a:ext uri="{FF2B5EF4-FFF2-40B4-BE49-F238E27FC236}">
                      <a16:creationId xmlns:a16="http://schemas.microsoft.com/office/drawing/2014/main" id="{103739D2-E417-0044-8B4A-B9B859170431}"/>
                    </a:ext>
                  </a:extLst>
                </p:cNvPr>
                <p:cNvSpPr/>
                <p:nvPr/>
              </p:nvSpPr>
              <p:spPr>
                <a:xfrm>
                  <a:off x="38099" y="888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8" name="Figura">
                  <a:extLst>
                    <a:ext uri="{FF2B5EF4-FFF2-40B4-BE49-F238E27FC236}">
                      <a16:creationId xmlns:a16="http://schemas.microsoft.com/office/drawing/2014/main" id="{A36B5A4A-246E-3542-88EF-6686D609E8F4}"/>
                    </a:ext>
                  </a:extLst>
                </p:cNvPr>
                <p:cNvSpPr/>
                <p:nvPr/>
              </p:nvSpPr>
              <p:spPr>
                <a:xfrm>
                  <a:off x="50799" y="380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9" name="Figura">
                  <a:extLst>
                    <a:ext uri="{FF2B5EF4-FFF2-40B4-BE49-F238E27FC236}">
                      <a16:creationId xmlns:a16="http://schemas.microsoft.com/office/drawing/2014/main" id="{363B75C5-D43D-CC4C-9B2A-B6B8DE7F1E63}"/>
                    </a:ext>
                  </a:extLst>
                </p:cNvPr>
                <p:cNvSpPr/>
                <p:nvPr/>
              </p:nvSpPr>
              <p:spPr>
                <a:xfrm>
                  <a:off x="63499" y="634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0" name="Figura">
                  <a:extLst>
                    <a:ext uri="{FF2B5EF4-FFF2-40B4-BE49-F238E27FC236}">
                      <a16:creationId xmlns:a16="http://schemas.microsoft.com/office/drawing/2014/main" id="{A71A563E-81CB-B642-8370-3497938ABA4F}"/>
                    </a:ext>
                  </a:extLst>
                </p:cNvPr>
                <p:cNvSpPr/>
                <p:nvPr/>
              </p:nvSpPr>
              <p:spPr>
                <a:xfrm>
                  <a:off x="76199" y="634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1" name="Figura">
                  <a:extLst>
                    <a:ext uri="{FF2B5EF4-FFF2-40B4-BE49-F238E27FC236}">
                      <a16:creationId xmlns:a16="http://schemas.microsoft.com/office/drawing/2014/main" id="{7C8BAAB7-D883-2240-AEC3-93EBDD9FEDC8}"/>
                    </a:ext>
                  </a:extLst>
                </p:cNvPr>
                <p:cNvSpPr/>
                <p:nvPr/>
              </p:nvSpPr>
              <p:spPr>
                <a:xfrm>
                  <a:off x="888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2" name="Figura">
                  <a:extLst>
                    <a:ext uri="{FF2B5EF4-FFF2-40B4-BE49-F238E27FC236}">
                      <a16:creationId xmlns:a16="http://schemas.microsoft.com/office/drawing/2014/main" id="{2A14A6EB-76F4-2749-9EBC-C74B482DFA25}"/>
                    </a:ext>
                  </a:extLst>
                </p:cNvPr>
                <p:cNvSpPr/>
                <p:nvPr/>
              </p:nvSpPr>
              <p:spPr>
                <a:xfrm>
                  <a:off x="88899" y="761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3" name="Figura">
                  <a:extLst>
                    <a:ext uri="{FF2B5EF4-FFF2-40B4-BE49-F238E27FC236}">
                      <a16:creationId xmlns:a16="http://schemas.microsoft.com/office/drawing/2014/main" id="{078A7F41-8590-7044-BE3A-33222354C750}"/>
                    </a:ext>
                  </a:extLst>
                </p:cNvPr>
                <p:cNvSpPr/>
                <p:nvPr/>
              </p:nvSpPr>
              <p:spPr>
                <a:xfrm>
                  <a:off x="888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4" name="Figura">
                  <a:extLst>
                    <a:ext uri="{FF2B5EF4-FFF2-40B4-BE49-F238E27FC236}">
                      <a16:creationId xmlns:a16="http://schemas.microsoft.com/office/drawing/2014/main" id="{1C675270-395A-114E-BDAB-856A76593C58}"/>
                    </a:ext>
                  </a:extLst>
                </p:cNvPr>
                <p:cNvSpPr/>
                <p:nvPr/>
              </p:nvSpPr>
              <p:spPr>
                <a:xfrm>
                  <a:off x="1015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5" name="Figura">
                  <a:extLst>
                    <a:ext uri="{FF2B5EF4-FFF2-40B4-BE49-F238E27FC236}">
                      <a16:creationId xmlns:a16="http://schemas.microsoft.com/office/drawing/2014/main" id="{C9F9B1EB-704A-B040-AB61-773F0DBE20B5}"/>
                    </a:ext>
                  </a:extLst>
                </p:cNvPr>
                <p:cNvSpPr/>
                <p:nvPr/>
              </p:nvSpPr>
              <p:spPr>
                <a:xfrm>
                  <a:off x="1142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6" name="Figura">
                  <a:extLst>
                    <a:ext uri="{FF2B5EF4-FFF2-40B4-BE49-F238E27FC236}">
                      <a16:creationId xmlns:a16="http://schemas.microsoft.com/office/drawing/2014/main" id="{F0B1B26D-6159-374D-829B-8FA3967E29FE}"/>
                    </a:ext>
                  </a:extLst>
                </p:cNvPr>
                <p:cNvSpPr/>
                <p:nvPr/>
              </p:nvSpPr>
              <p:spPr>
                <a:xfrm>
                  <a:off x="126999" y="1142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7" name="Figura">
                  <a:extLst>
                    <a:ext uri="{FF2B5EF4-FFF2-40B4-BE49-F238E27FC236}">
                      <a16:creationId xmlns:a16="http://schemas.microsoft.com/office/drawing/2014/main" id="{BADDBAEF-5646-5040-A688-0EBC716A6425}"/>
                    </a:ext>
                  </a:extLst>
                </p:cNvPr>
                <p:cNvSpPr/>
                <p:nvPr/>
              </p:nvSpPr>
              <p:spPr>
                <a:xfrm>
                  <a:off x="126999" y="1269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8" name="Figura">
                  <a:extLst>
                    <a:ext uri="{FF2B5EF4-FFF2-40B4-BE49-F238E27FC236}">
                      <a16:creationId xmlns:a16="http://schemas.microsoft.com/office/drawing/2014/main" id="{3A9CBF07-55E7-5B4A-B84A-924E331D9C10}"/>
                    </a:ext>
                  </a:extLst>
                </p:cNvPr>
                <p:cNvSpPr/>
                <p:nvPr/>
              </p:nvSpPr>
              <p:spPr>
                <a:xfrm>
                  <a:off x="1396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9" name="Figura">
                  <a:extLst>
                    <a:ext uri="{FF2B5EF4-FFF2-40B4-BE49-F238E27FC236}">
                      <a16:creationId xmlns:a16="http://schemas.microsoft.com/office/drawing/2014/main" id="{6E2AF0A6-38AE-8741-A78E-8FCA2E206505}"/>
                    </a:ext>
                  </a:extLst>
                </p:cNvPr>
                <p:cNvSpPr/>
                <p:nvPr/>
              </p:nvSpPr>
              <p:spPr>
                <a:xfrm>
                  <a:off x="1523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0" name="Figura">
                  <a:extLst>
                    <a:ext uri="{FF2B5EF4-FFF2-40B4-BE49-F238E27FC236}">
                      <a16:creationId xmlns:a16="http://schemas.microsoft.com/office/drawing/2014/main" id="{1CD6720C-7A78-3544-B036-0664C980018F}"/>
                    </a:ext>
                  </a:extLst>
                </p:cNvPr>
                <p:cNvSpPr/>
                <p:nvPr/>
              </p:nvSpPr>
              <p:spPr>
                <a:xfrm>
                  <a:off x="152399" y="1523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1" name="Figura">
                  <a:extLst>
                    <a:ext uri="{FF2B5EF4-FFF2-40B4-BE49-F238E27FC236}">
                      <a16:creationId xmlns:a16="http://schemas.microsoft.com/office/drawing/2014/main" id="{57BBB859-A714-D74F-93C0-C0C3203DC567}"/>
                    </a:ext>
                  </a:extLst>
                </p:cNvPr>
                <p:cNvSpPr/>
                <p:nvPr/>
              </p:nvSpPr>
              <p:spPr>
                <a:xfrm>
                  <a:off x="1142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2" name="Figura">
                  <a:extLst>
                    <a:ext uri="{FF2B5EF4-FFF2-40B4-BE49-F238E27FC236}">
                      <a16:creationId xmlns:a16="http://schemas.microsoft.com/office/drawing/2014/main" id="{15D4367D-5F26-5C4F-A480-CEFE8C707497}"/>
                    </a:ext>
                  </a:extLst>
                </p:cNvPr>
                <p:cNvSpPr/>
                <p:nvPr/>
              </p:nvSpPr>
              <p:spPr>
                <a:xfrm>
                  <a:off x="1142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3" name="Figura">
                  <a:extLst>
                    <a:ext uri="{FF2B5EF4-FFF2-40B4-BE49-F238E27FC236}">
                      <a16:creationId xmlns:a16="http://schemas.microsoft.com/office/drawing/2014/main" id="{8CA57945-C7E9-364C-BCC3-34AA9C13D627}"/>
                    </a:ext>
                  </a:extLst>
                </p:cNvPr>
                <p:cNvSpPr/>
                <p:nvPr/>
              </p:nvSpPr>
              <p:spPr>
                <a:xfrm>
                  <a:off x="1015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4" name="Figura">
                  <a:extLst>
                    <a:ext uri="{FF2B5EF4-FFF2-40B4-BE49-F238E27FC236}">
                      <a16:creationId xmlns:a16="http://schemas.microsoft.com/office/drawing/2014/main" id="{515CBD69-632D-3F44-9432-89A831ACF019}"/>
                    </a:ext>
                  </a:extLst>
                </p:cNvPr>
                <p:cNvSpPr/>
                <p:nvPr/>
              </p:nvSpPr>
              <p:spPr>
                <a:xfrm>
                  <a:off x="761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5" name="Figura">
                  <a:extLst>
                    <a:ext uri="{FF2B5EF4-FFF2-40B4-BE49-F238E27FC236}">
                      <a16:creationId xmlns:a16="http://schemas.microsoft.com/office/drawing/2014/main" id="{00581DD1-ABF9-B947-A2A3-F8858A2B7A5E}"/>
                    </a:ext>
                  </a:extLst>
                </p:cNvPr>
                <p:cNvSpPr/>
                <p:nvPr/>
              </p:nvSpPr>
              <p:spPr>
                <a:xfrm>
                  <a:off x="888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6" name="Figura">
                  <a:extLst>
                    <a:ext uri="{FF2B5EF4-FFF2-40B4-BE49-F238E27FC236}">
                      <a16:creationId xmlns:a16="http://schemas.microsoft.com/office/drawing/2014/main" id="{50E80415-6BE8-9B46-99D6-EA0F449ECB85}"/>
                    </a:ext>
                  </a:extLst>
                </p:cNvPr>
                <p:cNvSpPr/>
                <p:nvPr/>
              </p:nvSpPr>
              <p:spPr>
                <a:xfrm>
                  <a:off x="63499" y="12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7" name="Figura">
                  <a:extLst>
                    <a:ext uri="{FF2B5EF4-FFF2-40B4-BE49-F238E27FC236}">
                      <a16:creationId xmlns:a16="http://schemas.microsoft.com/office/drawing/2014/main" id="{F641390C-B9C8-324D-803A-6123FA40DBF6}"/>
                    </a:ext>
                  </a:extLst>
                </p:cNvPr>
                <p:cNvSpPr/>
                <p:nvPr/>
              </p:nvSpPr>
              <p:spPr>
                <a:xfrm>
                  <a:off x="761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8" name="Figura">
                  <a:extLst>
                    <a:ext uri="{FF2B5EF4-FFF2-40B4-BE49-F238E27FC236}">
                      <a16:creationId xmlns:a16="http://schemas.microsoft.com/office/drawing/2014/main" id="{071CC164-EF27-E34C-B5E1-EB4416769C8B}"/>
                    </a:ext>
                  </a:extLst>
                </p:cNvPr>
                <p:cNvSpPr/>
                <p:nvPr/>
              </p:nvSpPr>
              <p:spPr>
                <a:xfrm>
                  <a:off x="507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9" name="Figura">
                  <a:extLst>
                    <a:ext uri="{FF2B5EF4-FFF2-40B4-BE49-F238E27FC236}">
                      <a16:creationId xmlns:a16="http://schemas.microsoft.com/office/drawing/2014/main" id="{F61E0DAF-7D4F-DC44-AD2B-3BC01D2A09A8}"/>
                    </a:ext>
                  </a:extLst>
                </p:cNvPr>
                <p:cNvSpPr/>
                <p:nvPr/>
              </p:nvSpPr>
              <p:spPr>
                <a:xfrm>
                  <a:off x="38099" y="-1"/>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0" name="Figura">
                  <a:extLst>
                    <a:ext uri="{FF2B5EF4-FFF2-40B4-BE49-F238E27FC236}">
                      <a16:creationId xmlns:a16="http://schemas.microsoft.com/office/drawing/2014/main" id="{469C0E58-41C5-1C48-9EEE-D909FC6E35EE}"/>
                    </a:ext>
                  </a:extLst>
                </p:cNvPr>
                <p:cNvSpPr/>
                <p:nvPr/>
              </p:nvSpPr>
              <p:spPr>
                <a:xfrm>
                  <a:off x="380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1" name="Figura">
                  <a:extLst>
                    <a:ext uri="{FF2B5EF4-FFF2-40B4-BE49-F238E27FC236}">
                      <a16:creationId xmlns:a16="http://schemas.microsoft.com/office/drawing/2014/main" id="{5CDAEFE6-2208-7043-B7D8-402B1ABC0376}"/>
                    </a:ext>
                  </a:extLst>
                </p:cNvPr>
                <p:cNvSpPr/>
                <p:nvPr/>
              </p:nvSpPr>
              <p:spPr>
                <a:xfrm>
                  <a:off x="507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2" name="Figura">
                  <a:extLst>
                    <a:ext uri="{FF2B5EF4-FFF2-40B4-BE49-F238E27FC236}">
                      <a16:creationId xmlns:a16="http://schemas.microsoft.com/office/drawing/2014/main" id="{3628EEA3-2F80-3A43-BF94-04CFD3338CC0}"/>
                    </a:ext>
                  </a:extLst>
                </p:cNvPr>
                <p:cNvSpPr/>
                <p:nvPr/>
              </p:nvSpPr>
              <p:spPr>
                <a:xfrm>
                  <a:off x="380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3" name="Figura">
                  <a:extLst>
                    <a:ext uri="{FF2B5EF4-FFF2-40B4-BE49-F238E27FC236}">
                      <a16:creationId xmlns:a16="http://schemas.microsoft.com/office/drawing/2014/main" id="{96372AB3-81CA-8A4D-A3A1-9FFCFCABF633}"/>
                    </a:ext>
                  </a:extLst>
                </p:cNvPr>
                <p:cNvSpPr/>
                <p:nvPr/>
              </p:nvSpPr>
              <p:spPr>
                <a:xfrm>
                  <a:off x="253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4" name="Figura">
                  <a:extLst>
                    <a:ext uri="{FF2B5EF4-FFF2-40B4-BE49-F238E27FC236}">
                      <a16:creationId xmlns:a16="http://schemas.microsoft.com/office/drawing/2014/main" id="{C7CBD2FC-F4FC-6346-8705-5380605BB278}"/>
                    </a:ext>
                  </a:extLst>
                </p:cNvPr>
                <p:cNvSpPr/>
                <p:nvPr/>
              </p:nvSpPr>
              <p:spPr>
                <a:xfrm>
                  <a:off x="253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5" name="Figura">
                  <a:extLst>
                    <a:ext uri="{FF2B5EF4-FFF2-40B4-BE49-F238E27FC236}">
                      <a16:creationId xmlns:a16="http://schemas.microsoft.com/office/drawing/2014/main" id="{48F72669-E390-C647-97EA-719CAB52E91D}"/>
                    </a:ext>
                  </a:extLst>
                </p:cNvPr>
                <p:cNvSpPr/>
                <p:nvPr/>
              </p:nvSpPr>
              <p:spPr>
                <a:xfrm>
                  <a:off x="126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6" name="Figura">
                  <a:extLst>
                    <a:ext uri="{FF2B5EF4-FFF2-40B4-BE49-F238E27FC236}">
                      <a16:creationId xmlns:a16="http://schemas.microsoft.com/office/drawing/2014/main" id="{7A82F22F-48CE-9B4A-8476-7AE6CF59C0BC}"/>
                    </a:ext>
                  </a:extLst>
                </p:cNvPr>
                <p:cNvSpPr/>
                <p:nvPr/>
              </p:nvSpPr>
              <p:spPr>
                <a:xfrm>
                  <a:off x="25399" y="139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7" name="Figura">
                  <a:extLst>
                    <a:ext uri="{FF2B5EF4-FFF2-40B4-BE49-F238E27FC236}">
                      <a16:creationId xmlns:a16="http://schemas.microsoft.com/office/drawing/2014/main" id="{EFA42A38-B586-554B-A594-5540BC3439A5}"/>
                    </a:ext>
                  </a:extLst>
                </p:cNvPr>
                <p:cNvSpPr/>
                <p:nvPr/>
              </p:nvSpPr>
              <p:spPr>
                <a:xfrm>
                  <a:off x="-1" y="152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8" name="Figura">
                  <a:extLst>
                    <a:ext uri="{FF2B5EF4-FFF2-40B4-BE49-F238E27FC236}">
                      <a16:creationId xmlns:a16="http://schemas.microsoft.com/office/drawing/2014/main" id="{B8E09AD8-4E5F-A24C-8A67-B5F9941F153F}"/>
                    </a:ext>
                  </a:extLst>
                </p:cNvPr>
                <p:cNvSpPr/>
                <p:nvPr/>
              </p:nvSpPr>
              <p:spPr>
                <a:xfrm>
                  <a:off x="25399" y="203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20" name="Figura">
                <a:extLst>
                  <a:ext uri="{FF2B5EF4-FFF2-40B4-BE49-F238E27FC236}">
                    <a16:creationId xmlns:a16="http://schemas.microsoft.com/office/drawing/2014/main" id="{54A25567-2EA5-E24C-BA98-7654C6F643D8}"/>
                  </a:ext>
                </a:extLst>
              </p:cNvPr>
              <p:cNvSpPr/>
              <p:nvPr/>
            </p:nvSpPr>
            <p:spPr>
              <a:xfrm>
                <a:off x="596900" y="876300"/>
                <a:ext cx="596523" cy="362135"/>
              </a:xfrm>
              <a:custGeom>
                <a:avLst/>
                <a:gdLst/>
                <a:ahLst/>
                <a:cxnLst>
                  <a:cxn ang="0">
                    <a:pos x="wd2" y="hd2"/>
                  </a:cxn>
                  <a:cxn ang="5400000">
                    <a:pos x="wd2" y="hd2"/>
                  </a:cxn>
                  <a:cxn ang="10800000">
                    <a:pos x="wd2" y="hd2"/>
                  </a:cxn>
                  <a:cxn ang="16200000">
                    <a:pos x="wd2" y="hd2"/>
                  </a:cxn>
                </a:cxnLst>
                <a:rect l="0" t="0" r="r" b="b"/>
                <a:pathLst>
                  <a:path w="18823" h="21238" extrusionOk="0">
                    <a:moveTo>
                      <a:pt x="4306" y="21238"/>
                    </a:moveTo>
                    <a:cubicBezTo>
                      <a:pt x="4306" y="21238"/>
                      <a:pt x="12241" y="13641"/>
                      <a:pt x="14605" y="11332"/>
                    </a:cubicBezTo>
                    <a:cubicBezTo>
                      <a:pt x="17010" y="9023"/>
                      <a:pt x="21017" y="-362"/>
                      <a:pt x="17330" y="10"/>
                    </a:cubicBezTo>
                    <a:cubicBezTo>
                      <a:pt x="13643" y="383"/>
                      <a:pt x="3384" y="8650"/>
                      <a:pt x="58" y="16024"/>
                    </a:cubicBezTo>
                    <a:cubicBezTo>
                      <a:pt x="-583" y="19301"/>
                      <a:pt x="4306" y="21238"/>
                      <a:pt x="4306" y="21238"/>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1" name="Figura">
                <a:extLst>
                  <a:ext uri="{FF2B5EF4-FFF2-40B4-BE49-F238E27FC236}">
                    <a16:creationId xmlns:a16="http://schemas.microsoft.com/office/drawing/2014/main" id="{A2CA0426-6298-B94F-BB83-412D76CB0835}"/>
                  </a:ext>
                </a:extLst>
              </p:cNvPr>
              <p:cNvSpPr/>
              <p:nvPr/>
            </p:nvSpPr>
            <p:spPr>
              <a:xfrm>
                <a:off x="368299" y="1054099"/>
                <a:ext cx="397511" cy="502921"/>
              </a:xfrm>
              <a:custGeom>
                <a:avLst/>
                <a:gdLst/>
                <a:ahLst/>
                <a:cxnLst>
                  <a:cxn ang="0">
                    <a:pos x="wd2" y="hd2"/>
                  </a:cxn>
                  <a:cxn ang="5400000">
                    <a:pos x="wd2" y="hd2"/>
                  </a:cxn>
                  <a:cxn ang="10800000">
                    <a:pos x="wd2" y="hd2"/>
                  </a:cxn>
                  <a:cxn ang="16200000">
                    <a:pos x="wd2" y="hd2"/>
                  </a:cxn>
                </a:cxnLst>
                <a:rect l="0" t="0" r="r" b="b"/>
                <a:pathLst>
                  <a:path w="21600" h="21600" extrusionOk="0">
                    <a:moveTo>
                      <a:pt x="0" y="17945"/>
                    </a:moveTo>
                    <a:cubicBezTo>
                      <a:pt x="0" y="17945"/>
                      <a:pt x="1104" y="20018"/>
                      <a:pt x="6073" y="21600"/>
                    </a:cubicBezTo>
                    <a:lnTo>
                      <a:pt x="21600" y="9600"/>
                    </a:lnTo>
                    <a:cubicBezTo>
                      <a:pt x="21600" y="9600"/>
                      <a:pt x="20082" y="1255"/>
                      <a:pt x="9109" y="0"/>
                    </a:cubicBezTo>
                    <a:cubicBezTo>
                      <a:pt x="9109" y="55"/>
                      <a:pt x="5176" y="7582"/>
                      <a:pt x="0" y="1794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2" name="Figura">
                <a:extLst>
                  <a:ext uri="{FF2B5EF4-FFF2-40B4-BE49-F238E27FC236}">
                    <a16:creationId xmlns:a16="http://schemas.microsoft.com/office/drawing/2014/main" id="{66AFF8E7-F433-3A4F-BA98-DA61F0B37623}"/>
                  </a:ext>
                </a:extLst>
              </p:cNvPr>
              <p:cNvSpPr/>
              <p:nvPr/>
            </p:nvSpPr>
            <p:spPr>
              <a:xfrm>
                <a:off x="368299" y="1054099"/>
                <a:ext cx="257811" cy="501651"/>
              </a:xfrm>
              <a:custGeom>
                <a:avLst/>
                <a:gdLst/>
                <a:ahLst/>
                <a:cxnLst>
                  <a:cxn ang="0">
                    <a:pos x="wd2" y="hd2"/>
                  </a:cxn>
                  <a:cxn ang="5400000">
                    <a:pos x="wd2" y="hd2"/>
                  </a:cxn>
                  <a:cxn ang="10800000">
                    <a:pos x="wd2" y="hd2"/>
                  </a:cxn>
                  <a:cxn ang="16200000">
                    <a:pos x="wd2" y="hd2"/>
                  </a:cxn>
                </a:cxnLst>
                <a:rect l="0" t="0" r="r" b="b"/>
                <a:pathLst>
                  <a:path w="21600" h="21600" extrusionOk="0">
                    <a:moveTo>
                      <a:pt x="9257" y="15475"/>
                    </a:moveTo>
                    <a:cubicBezTo>
                      <a:pt x="4575" y="12741"/>
                      <a:pt x="9576" y="6617"/>
                      <a:pt x="20323" y="1750"/>
                    </a:cubicBezTo>
                    <a:cubicBezTo>
                      <a:pt x="20749" y="1531"/>
                      <a:pt x="21174" y="1367"/>
                      <a:pt x="21600" y="1203"/>
                    </a:cubicBezTo>
                    <a:cubicBezTo>
                      <a:pt x="19472" y="656"/>
                      <a:pt x="17025" y="219"/>
                      <a:pt x="14045" y="0"/>
                    </a:cubicBezTo>
                    <a:cubicBezTo>
                      <a:pt x="14045" y="0"/>
                      <a:pt x="7980" y="7601"/>
                      <a:pt x="0" y="17936"/>
                    </a:cubicBezTo>
                    <a:cubicBezTo>
                      <a:pt x="0" y="17936"/>
                      <a:pt x="1702" y="20014"/>
                      <a:pt x="9364" y="21600"/>
                    </a:cubicBezTo>
                    <a:lnTo>
                      <a:pt x="19472" y="16514"/>
                    </a:lnTo>
                    <a:cubicBezTo>
                      <a:pt x="15109" y="17007"/>
                      <a:pt x="11385" y="16678"/>
                      <a:pt x="9257" y="15475"/>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3" name="Figura">
                <a:extLst>
                  <a:ext uri="{FF2B5EF4-FFF2-40B4-BE49-F238E27FC236}">
                    <a16:creationId xmlns:a16="http://schemas.microsoft.com/office/drawing/2014/main" id="{6C341368-AE43-874D-9406-1F717155EC33}"/>
                  </a:ext>
                </a:extLst>
              </p:cNvPr>
              <p:cNvSpPr/>
              <p:nvPr/>
            </p:nvSpPr>
            <p:spPr>
              <a:xfrm>
                <a:off x="1625599" y="1346200"/>
                <a:ext cx="230876" cy="265400"/>
              </a:xfrm>
              <a:custGeom>
                <a:avLst/>
                <a:gdLst/>
                <a:ahLst/>
                <a:cxnLst>
                  <a:cxn ang="0">
                    <a:pos x="wd2" y="hd2"/>
                  </a:cxn>
                  <a:cxn ang="5400000">
                    <a:pos x="wd2" y="hd2"/>
                  </a:cxn>
                  <a:cxn ang="10800000">
                    <a:pos x="wd2" y="hd2"/>
                  </a:cxn>
                  <a:cxn ang="16200000">
                    <a:pos x="wd2" y="hd2"/>
                  </a:cxn>
                </a:cxnLst>
                <a:rect l="0" t="0" r="r" b="b"/>
                <a:pathLst>
                  <a:path w="17375" h="18201" extrusionOk="0">
                    <a:moveTo>
                      <a:pt x="4207" y="17534"/>
                    </a:moveTo>
                    <a:cubicBezTo>
                      <a:pt x="-2197" y="15095"/>
                      <a:pt x="-763" y="3947"/>
                      <a:pt x="4971" y="376"/>
                    </a:cubicBezTo>
                    <a:cubicBezTo>
                      <a:pt x="6118" y="-321"/>
                      <a:pt x="19403" y="-1279"/>
                      <a:pt x="17109" y="10044"/>
                    </a:cubicBezTo>
                    <a:cubicBezTo>
                      <a:pt x="16249" y="13702"/>
                      <a:pt x="11470" y="20321"/>
                      <a:pt x="4207" y="1753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4" name="Figura">
                <a:extLst>
                  <a:ext uri="{FF2B5EF4-FFF2-40B4-BE49-F238E27FC236}">
                    <a16:creationId xmlns:a16="http://schemas.microsoft.com/office/drawing/2014/main" id="{1B9E135C-E84B-3A41-9376-9A830F5DF16D}"/>
                  </a:ext>
                </a:extLst>
              </p:cNvPr>
              <p:cNvSpPr/>
              <p:nvPr/>
            </p:nvSpPr>
            <p:spPr>
              <a:xfrm>
                <a:off x="1625600" y="1358900"/>
                <a:ext cx="230447" cy="242865"/>
              </a:xfrm>
              <a:custGeom>
                <a:avLst/>
                <a:gdLst/>
                <a:ahLst/>
                <a:cxnLst>
                  <a:cxn ang="0">
                    <a:pos x="wd2" y="hd2"/>
                  </a:cxn>
                  <a:cxn ang="5400000">
                    <a:pos x="wd2" y="hd2"/>
                  </a:cxn>
                  <a:cxn ang="10800000">
                    <a:pos x="wd2" y="hd2"/>
                  </a:cxn>
                  <a:cxn ang="16200000">
                    <a:pos x="wd2" y="hd2"/>
                  </a:cxn>
                </a:cxnLst>
                <a:rect l="0" t="0" r="r" b="b"/>
                <a:pathLst>
                  <a:path w="17497" h="18358" extrusionOk="0">
                    <a:moveTo>
                      <a:pt x="4329" y="17652"/>
                    </a:moveTo>
                    <a:cubicBezTo>
                      <a:pt x="-2132" y="15060"/>
                      <a:pt x="-878" y="3924"/>
                      <a:pt x="4907" y="372"/>
                    </a:cubicBezTo>
                    <a:cubicBezTo>
                      <a:pt x="6064" y="-396"/>
                      <a:pt x="19468" y="-1068"/>
                      <a:pt x="17250" y="10260"/>
                    </a:cubicBezTo>
                    <a:cubicBezTo>
                      <a:pt x="16479" y="13908"/>
                      <a:pt x="11657" y="20532"/>
                      <a:pt x="4329" y="17652"/>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5" name="Figura">
                <a:extLst>
                  <a:ext uri="{FF2B5EF4-FFF2-40B4-BE49-F238E27FC236}">
                    <a16:creationId xmlns:a16="http://schemas.microsoft.com/office/drawing/2014/main" id="{353E6758-CADA-2D43-BB55-B404CD36CBBC}"/>
                  </a:ext>
                </a:extLst>
              </p:cNvPr>
              <p:cNvSpPr/>
              <p:nvPr/>
            </p:nvSpPr>
            <p:spPr>
              <a:xfrm>
                <a:off x="1625599" y="1371600"/>
                <a:ext cx="229582" cy="235785"/>
              </a:xfrm>
              <a:custGeom>
                <a:avLst/>
                <a:gdLst/>
                <a:ahLst/>
                <a:cxnLst>
                  <a:cxn ang="0">
                    <a:pos x="wd2" y="hd2"/>
                  </a:cxn>
                  <a:cxn ang="5400000">
                    <a:pos x="wd2" y="hd2"/>
                  </a:cxn>
                  <a:cxn ang="10800000">
                    <a:pos x="wd2" y="hd2"/>
                  </a:cxn>
                  <a:cxn ang="16200000">
                    <a:pos x="wd2" y="hd2"/>
                  </a:cxn>
                </a:cxnLst>
                <a:rect l="0" t="0" r="r" b="b"/>
                <a:pathLst>
                  <a:path w="20551" h="19096" extrusionOk="0">
                    <a:moveTo>
                      <a:pt x="17591" y="0"/>
                    </a:moveTo>
                    <a:cubicBezTo>
                      <a:pt x="17705" y="2880"/>
                      <a:pt x="14294" y="6274"/>
                      <a:pt x="9178" y="7817"/>
                    </a:cubicBezTo>
                    <a:cubicBezTo>
                      <a:pt x="5768" y="8846"/>
                      <a:pt x="2471" y="8846"/>
                      <a:pt x="84" y="8126"/>
                    </a:cubicBezTo>
                    <a:cubicBezTo>
                      <a:pt x="-371" y="12446"/>
                      <a:pt x="993" y="16766"/>
                      <a:pt x="4972" y="18309"/>
                    </a:cubicBezTo>
                    <a:cubicBezTo>
                      <a:pt x="13498" y="21600"/>
                      <a:pt x="19296" y="13783"/>
                      <a:pt x="20206" y="9463"/>
                    </a:cubicBezTo>
                    <a:cubicBezTo>
                      <a:pt x="21229" y="4629"/>
                      <a:pt x="19865" y="1749"/>
                      <a:pt x="17591"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6" name="Figura">
                <a:extLst>
                  <a:ext uri="{FF2B5EF4-FFF2-40B4-BE49-F238E27FC236}">
                    <a16:creationId xmlns:a16="http://schemas.microsoft.com/office/drawing/2014/main" id="{5E05044D-4823-6942-A5AD-E73505C07CA2}"/>
                  </a:ext>
                </a:extLst>
              </p:cNvPr>
              <p:cNvSpPr/>
              <p:nvPr/>
            </p:nvSpPr>
            <p:spPr>
              <a:xfrm>
                <a:off x="1625599" y="1384299"/>
                <a:ext cx="218924" cy="224116"/>
              </a:xfrm>
              <a:custGeom>
                <a:avLst/>
                <a:gdLst/>
                <a:ahLst/>
                <a:cxnLst>
                  <a:cxn ang="0">
                    <a:pos x="wd2" y="hd2"/>
                  </a:cxn>
                  <a:cxn ang="5400000">
                    <a:pos x="wd2" y="hd2"/>
                  </a:cxn>
                  <a:cxn ang="10800000">
                    <a:pos x="wd2" y="hd2"/>
                  </a:cxn>
                  <a:cxn ang="16200000">
                    <a:pos x="wd2" y="hd2"/>
                  </a:cxn>
                </a:cxnLst>
                <a:rect l="0" t="0" r="r" b="b"/>
                <a:pathLst>
                  <a:path w="20571" h="19059" extrusionOk="0">
                    <a:moveTo>
                      <a:pt x="17631" y="0"/>
                    </a:moveTo>
                    <a:cubicBezTo>
                      <a:pt x="18705" y="10260"/>
                      <a:pt x="7129" y="10368"/>
                      <a:pt x="88" y="8100"/>
                    </a:cubicBezTo>
                    <a:cubicBezTo>
                      <a:pt x="-389" y="12420"/>
                      <a:pt x="1043" y="16740"/>
                      <a:pt x="4981" y="18252"/>
                    </a:cubicBezTo>
                    <a:cubicBezTo>
                      <a:pt x="13573" y="21600"/>
                      <a:pt x="19302" y="13716"/>
                      <a:pt x="20256" y="9396"/>
                    </a:cubicBezTo>
                    <a:cubicBezTo>
                      <a:pt x="21211" y="4752"/>
                      <a:pt x="19898" y="1836"/>
                      <a:pt x="17631" y="0"/>
                    </a:cubicBezTo>
                    <a:close/>
                  </a:path>
                </a:pathLst>
              </a:custGeom>
              <a:solidFill>
                <a:srgbClr val="779C9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7" name="Figura">
                <a:extLst>
                  <a:ext uri="{FF2B5EF4-FFF2-40B4-BE49-F238E27FC236}">
                    <a16:creationId xmlns:a16="http://schemas.microsoft.com/office/drawing/2014/main" id="{8715A0B2-AA33-1E47-B202-54EB9985C54D}"/>
                  </a:ext>
                </a:extLst>
              </p:cNvPr>
              <p:cNvSpPr/>
              <p:nvPr/>
            </p:nvSpPr>
            <p:spPr>
              <a:xfrm>
                <a:off x="1689099" y="1244599"/>
                <a:ext cx="132065" cy="422911"/>
              </a:xfrm>
              <a:custGeom>
                <a:avLst/>
                <a:gdLst/>
                <a:ahLst/>
                <a:cxnLst>
                  <a:cxn ang="0">
                    <a:pos x="wd2" y="hd2"/>
                  </a:cxn>
                  <a:cxn ang="5400000">
                    <a:pos x="wd2" y="hd2"/>
                  </a:cxn>
                  <a:cxn ang="10800000">
                    <a:pos x="wd2" y="hd2"/>
                  </a:cxn>
                  <a:cxn ang="16200000">
                    <a:pos x="wd2" y="hd2"/>
                  </a:cxn>
                </a:cxnLst>
                <a:rect l="0" t="0" r="r" b="b"/>
                <a:pathLst>
                  <a:path w="20055" h="21600" extrusionOk="0">
                    <a:moveTo>
                      <a:pt x="8484" y="3178"/>
                    </a:moveTo>
                    <a:cubicBezTo>
                      <a:pt x="8484" y="3178"/>
                      <a:pt x="769" y="8562"/>
                      <a:pt x="4048" y="11676"/>
                    </a:cubicBezTo>
                    <a:cubicBezTo>
                      <a:pt x="7326" y="14789"/>
                      <a:pt x="20055" y="18097"/>
                      <a:pt x="20055" y="18097"/>
                    </a:cubicBezTo>
                    <a:lnTo>
                      <a:pt x="13884" y="21600"/>
                    </a:lnTo>
                    <a:cubicBezTo>
                      <a:pt x="13884" y="21600"/>
                      <a:pt x="2505" y="14789"/>
                      <a:pt x="384" y="11741"/>
                    </a:cubicBezTo>
                    <a:cubicBezTo>
                      <a:pt x="-1545" y="8692"/>
                      <a:pt x="4434" y="0"/>
                      <a:pt x="4434" y="0"/>
                    </a:cubicBezTo>
                    <a:lnTo>
                      <a:pt x="8484" y="3178"/>
                    </a:ln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8" name="Figura">
                <a:extLst>
                  <a:ext uri="{FF2B5EF4-FFF2-40B4-BE49-F238E27FC236}">
                    <a16:creationId xmlns:a16="http://schemas.microsoft.com/office/drawing/2014/main" id="{BDC7CA0B-F8D2-1449-B624-831546CACDF3}"/>
                  </a:ext>
                </a:extLst>
              </p:cNvPr>
              <p:cNvSpPr/>
              <p:nvPr/>
            </p:nvSpPr>
            <p:spPr>
              <a:xfrm>
                <a:off x="1778000" y="1333499"/>
                <a:ext cx="124748" cy="174823"/>
              </a:xfrm>
              <a:custGeom>
                <a:avLst/>
                <a:gdLst/>
                <a:ahLst/>
                <a:cxnLst>
                  <a:cxn ang="0">
                    <a:pos x="wd2" y="hd2"/>
                  </a:cxn>
                  <a:cxn ang="5400000">
                    <a:pos x="wd2" y="hd2"/>
                  </a:cxn>
                  <a:cxn ang="10800000">
                    <a:pos x="wd2" y="hd2"/>
                  </a:cxn>
                  <a:cxn ang="16200000">
                    <a:pos x="wd2" y="hd2"/>
                  </a:cxn>
                </a:cxnLst>
                <a:rect l="0" t="0" r="r" b="b"/>
                <a:pathLst>
                  <a:path w="18134" h="20506" extrusionOk="0">
                    <a:moveTo>
                      <a:pt x="9500" y="11"/>
                    </a:moveTo>
                    <a:cubicBezTo>
                      <a:pt x="11900" y="-138"/>
                      <a:pt x="14115" y="1203"/>
                      <a:pt x="14669" y="3139"/>
                    </a:cubicBezTo>
                    <a:lnTo>
                      <a:pt x="17992" y="13567"/>
                    </a:lnTo>
                    <a:cubicBezTo>
                      <a:pt x="18546" y="15205"/>
                      <a:pt x="17438" y="16993"/>
                      <a:pt x="15408" y="17738"/>
                    </a:cubicBezTo>
                    <a:cubicBezTo>
                      <a:pt x="15408" y="17738"/>
                      <a:pt x="10054" y="21462"/>
                      <a:pt x="7654" y="20270"/>
                    </a:cubicBezTo>
                    <a:cubicBezTo>
                      <a:pt x="-3054" y="14908"/>
                      <a:pt x="84" y="3884"/>
                      <a:pt x="1746" y="2096"/>
                    </a:cubicBezTo>
                    <a:cubicBezTo>
                      <a:pt x="2669" y="1352"/>
                      <a:pt x="5438" y="160"/>
                      <a:pt x="9500" y="11"/>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9" name="Figura">
                <a:extLst>
                  <a:ext uri="{FF2B5EF4-FFF2-40B4-BE49-F238E27FC236}">
                    <a16:creationId xmlns:a16="http://schemas.microsoft.com/office/drawing/2014/main" id="{1F9C4EB0-8ABD-B347-AC69-6BFB4E986E30}"/>
                  </a:ext>
                </a:extLst>
              </p:cNvPr>
              <p:cNvSpPr/>
              <p:nvPr/>
            </p:nvSpPr>
            <p:spPr>
              <a:xfrm>
                <a:off x="1790700" y="1333499"/>
                <a:ext cx="104835" cy="159252"/>
              </a:xfrm>
              <a:custGeom>
                <a:avLst/>
                <a:gdLst/>
                <a:ahLst/>
                <a:cxnLst>
                  <a:cxn ang="0">
                    <a:pos x="wd2" y="hd2"/>
                  </a:cxn>
                  <a:cxn ang="5400000">
                    <a:pos x="wd2" y="hd2"/>
                  </a:cxn>
                  <a:cxn ang="10800000">
                    <a:pos x="wd2" y="hd2"/>
                  </a:cxn>
                  <a:cxn ang="16200000">
                    <a:pos x="wd2" y="hd2"/>
                  </a:cxn>
                </a:cxnLst>
                <a:rect l="0" t="0" r="r" b="b"/>
                <a:pathLst>
                  <a:path w="20261" h="21496" extrusionOk="0">
                    <a:moveTo>
                      <a:pt x="9913" y="239"/>
                    </a:moveTo>
                    <a:cubicBezTo>
                      <a:pt x="12122" y="410"/>
                      <a:pt x="14331" y="1953"/>
                      <a:pt x="15313" y="3839"/>
                    </a:cubicBezTo>
                    <a:lnTo>
                      <a:pt x="19977" y="14810"/>
                    </a:lnTo>
                    <a:cubicBezTo>
                      <a:pt x="20713" y="16525"/>
                      <a:pt x="19977" y="18239"/>
                      <a:pt x="18258" y="18753"/>
                    </a:cubicBezTo>
                    <a:lnTo>
                      <a:pt x="9668" y="21496"/>
                    </a:lnTo>
                    <a:cubicBezTo>
                      <a:pt x="-887" y="14467"/>
                      <a:pt x="-642" y="2125"/>
                      <a:pt x="586" y="410"/>
                    </a:cubicBezTo>
                    <a:cubicBezTo>
                      <a:pt x="1322" y="-104"/>
                      <a:pt x="5986" y="-104"/>
                      <a:pt x="9913" y="239"/>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0" name="Figura">
                <a:extLst>
                  <a:ext uri="{FF2B5EF4-FFF2-40B4-BE49-F238E27FC236}">
                    <a16:creationId xmlns:a16="http://schemas.microsoft.com/office/drawing/2014/main" id="{A847FF87-4EF0-B542-8BFA-05754AB9F6E1}"/>
                  </a:ext>
                </a:extLst>
              </p:cNvPr>
              <p:cNvSpPr/>
              <p:nvPr/>
            </p:nvSpPr>
            <p:spPr>
              <a:xfrm>
                <a:off x="1816100" y="27686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102" y="20136"/>
                    </a:moveTo>
                    <a:lnTo>
                      <a:pt x="20530" y="20136"/>
                    </a:lnTo>
                    <a:cubicBezTo>
                      <a:pt x="20530" y="20136"/>
                      <a:pt x="10065" y="-1464"/>
                      <a:pt x="4539" y="79"/>
                    </a:cubicBezTo>
                    <a:cubicBezTo>
                      <a:pt x="-1070" y="1401"/>
                      <a:pt x="102" y="20136"/>
                      <a:pt x="102"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1" name="Figura">
                <a:extLst>
                  <a:ext uri="{FF2B5EF4-FFF2-40B4-BE49-F238E27FC236}">
                    <a16:creationId xmlns:a16="http://schemas.microsoft.com/office/drawing/2014/main" id="{826F3775-CDFE-D14C-9F5B-C87E687F1D19}"/>
                  </a:ext>
                </a:extLst>
              </p:cNvPr>
              <p:cNvSpPr/>
              <p:nvPr/>
            </p:nvSpPr>
            <p:spPr>
              <a:xfrm>
                <a:off x="1816100" y="2768600"/>
                <a:ext cx="311703" cy="115570"/>
              </a:xfrm>
              <a:custGeom>
                <a:avLst/>
                <a:gdLst/>
                <a:ahLst/>
                <a:cxnLst>
                  <a:cxn ang="0">
                    <a:pos x="wd2" y="hd2"/>
                  </a:cxn>
                  <a:cxn ang="5400000">
                    <a:pos x="wd2" y="hd2"/>
                  </a:cxn>
                  <a:cxn ang="10800000">
                    <a:pos x="wd2" y="hd2"/>
                  </a:cxn>
                  <a:cxn ang="16200000">
                    <a:pos x="wd2" y="hd2"/>
                  </a:cxn>
                </a:cxnLst>
                <a:rect l="0" t="0" r="r" b="b"/>
                <a:pathLst>
                  <a:path w="20469" h="21600" extrusionOk="0">
                    <a:moveTo>
                      <a:pt x="13714" y="19464"/>
                    </a:moveTo>
                    <a:cubicBezTo>
                      <a:pt x="7876" y="16141"/>
                      <a:pt x="3456" y="9257"/>
                      <a:pt x="3873" y="4035"/>
                    </a:cubicBezTo>
                    <a:cubicBezTo>
                      <a:pt x="3956" y="2374"/>
                      <a:pt x="4623" y="949"/>
                      <a:pt x="5624" y="0"/>
                    </a:cubicBezTo>
                    <a:cubicBezTo>
                      <a:pt x="5207" y="0"/>
                      <a:pt x="4790" y="0"/>
                      <a:pt x="4457" y="0"/>
                    </a:cubicBezTo>
                    <a:cubicBezTo>
                      <a:pt x="-1131" y="1662"/>
                      <a:pt x="120" y="21600"/>
                      <a:pt x="120" y="21600"/>
                    </a:cubicBezTo>
                    <a:lnTo>
                      <a:pt x="20469" y="21600"/>
                    </a:lnTo>
                    <a:cubicBezTo>
                      <a:pt x="20469" y="21600"/>
                      <a:pt x="20386" y="21363"/>
                      <a:pt x="20135" y="20888"/>
                    </a:cubicBezTo>
                    <a:cubicBezTo>
                      <a:pt x="18217" y="21125"/>
                      <a:pt x="16049" y="20651"/>
                      <a:pt x="13714" y="1946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2" name="Figura">
                <a:extLst>
                  <a:ext uri="{FF2B5EF4-FFF2-40B4-BE49-F238E27FC236}">
                    <a16:creationId xmlns:a16="http://schemas.microsoft.com/office/drawing/2014/main" id="{46D1DF47-5B8C-A942-8C17-7D3E2C4D7B92}"/>
                  </a:ext>
                </a:extLst>
              </p:cNvPr>
              <p:cNvSpPr/>
              <p:nvPr/>
            </p:nvSpPr>
            <p:spPr>
              <a:xfrm>
                <a:off x="0" y="2781300"/>
                <a:ext cx="259080"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082" y="-2890"/>
                      <a:pt x="6565" y="327"/>
                    </a:cubicBezTo>
                    <a:cubicBezTo>
                      <a:pt x="2118"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33" name="Grupo">
                <a:extLst>
                  <a:ext uri="{FF2B5EF4-FFF2-40B4-BE49-F238E27FC236}">
                    <a16:creationId xmlns:a16="http://schemas.microsoft.com/office/drawing/2014/main" id="{0B3FDAC6-AD0B-BC43-B8BF-7A346F19D5B7}"/>
                  </a:ext>
                </a:extLst>
              </p:cNvPr>
              <p:cNvGrpSpPr/>
              <p:nvPr/>
            </p:nvGrpSpPr>
            <p:grpSpPr>
              <a:xfrm>
                <a:off x="266699" y="1498599"/>
                <a:ext cx="831851" cy="769621"/>
                <a:chOff x="0" y="0"/>
                <a:chExt cx="831849" cy="769619"/>
              </a:xfrm>
            </p:grpSpPr>
            <p:sp>
              <p:nvSpPr>
                <p:cNvPr id="705" name="Figura">
                  <a:extLst>
                    <a:ext uri="{FF2B5EF4-FFF2-40B4-BE49-F238E27FC236}">
                      <a16:creationId xmlns:a16="http://schemas.microsoft.com/office/drawing/2014/main" id="{A4A67F09-3020-CC48-834A-3457D1288EB9}"/>
                    </a:ext>
                  </a:extLst>
                </p:cNvPr>
                <p:cNvSpPr/>
                <p:nvPr/>
              </p:nvSpPr>
              <p:spPr>
                <a:xfrm>
                  <a:off x="139699" y="139699"/>
                  <a:ext cx="69215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1219"/>
                      </a:moveTo>
                      <a:lnTo>
                        <a:pt x="17835" y="20468"/>
                      </a:lnTo>
                      <a:lnTo>
                        <a:pt x="21600" y="21600"/>
                      </a:lnTo>
                      <a:lnTo>
                        <a:pt x="21164" y="17637"/>
                      </a:lnTo>
                      <a:lnTo>
                        <a:pt x="1308" y="0"/>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6" name="Figura">
                  <a:extLst>
                    <a:ext uri="{FF2B5EF4-FFF2-40B4-BE49-F238E27FC236}">
                      <a16:creationId xmlns:a16="http://schemas.microsoft.com/office/drawing/2014/main" id="{FEF709F9-71C5-2945-A933-B62939E56BAD}"/>
                    </a:ext>
                  </a:extLst>
                </p:cNvPr>
                <p:cNvSpPr/>
                <p:nvPr/>
              </p:nvSpPr>
              <p:spPr>
                <a:xfrm>
                  <a:off x="152399" y="152400"/>
                  <a:ext cx="669292" cy="607060"/>
                </a:xfrm>
                <a:custGeom>
                  <a:avLst/>
                  <a:gdLst/>
                  <a:ahLst/>
                  <a:cxnLst>
                    <a:cxn ang="0">
                      <a:pos x="wd2" y="hd2"/>
                    </a:cxn>
                    <a:cxn ang="5400000">
                      <a:pos x="wd2" y="hd2"/>
                    </a:cxn>
                    <a:cxn ang="10800000">
                      <a:pos x="wd2" y="hd2"/>
                    </a:cxn>
                    <a:cxn ang="16200000">
                      <a:pos x="wd2" y="hd2"/>
                    </a:cxn>
                  </a:cxnLst>
                  <a:rect l="0" t="0" r="r" b="b"/>
                  <a:pathLst>
                    <a:path w="21600" h="21600" extrusionOk="0">
                      <a:moveTo>
                        <a:pt x="0" y="1175"/>
                      </a:moveTo>
                      <a:lnTo>
                        <a:pt x="17829" y="20425"/>
                      </a:lnTo>
                      <a:lnTo>
                        <a:pt x="21600" y="21600"/>
                      </a:lnTo>
                      <a:lnTo>
                        <a:pt x="21149" y="17623"/>
                      </a:lnTo>
                      <a:lnTo>
                        <a:pt x="1189" y="0"/>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7" name="Figura">
                  <a:extLst>
                    <a:ext uri="{FF2B5EF4-FFF2-40B4-BE49-F238E27FC236}">
                      <a16:creationId xmlns:a16="http://schemas.microsoft.com/office/drawing/2014/main" id="{0882430A-0ADB-654C-AE51-C66A3503BD9A}"/>
                    </a:ext>
                  </a:extLst>
                </p:cNvPr>
                <p:cNvSpPr/>
                <p:nvPr/>
              </p:nvSpPr>
              <p:spPr>
                <a:xfrm>
                  <a:off x="177800" y="152400"/>
                  <a:ext cx="646431" cy="607060"/>
                </a:xfrm>
                <a:custGeom>
                  <a:avLst/>
                  <a:gdLst/>
                  <a:ahLst/>
                  <a:cxnLst>
                    <a:cxn ang="0">
                      <a:pos x="wd2" y="hd2"/>
                    </a:cxn>
                    <a:cxn ang="5400000">
                      <a:pos x="wd2" y="hd2"/>
                    </a:cxn>
                    <a:cxn ang="10800000">
                      <a:pos x="wd2" y="hd2"/>
                    </a:cxn>
                    <a:cxn ang="16200000">
                      <a:pos x="wd2" y="hd2"/>
                    </a:cxn>
                  </a:cxnLst>
                  <a:rect l="0" t="0" r="r" b="b"/>
                  <a:pathLst>
                    <a:path w="21600" h="21600" extrusionOk="0">
                      <a:moveTo>
                        <a:pt x="0" y="452"/>
                      </a:moveTo>
                      <a:lnTo>
                        <a:pt x="21600" y="21600"/>
                      </a:lnTo>
                      <a:lnTo>
                        <a:pt x="21133" y="17623"/>
                      </a:lnTo>
                      <a:lnTo>
                        <a:pt x="467" y="0"/>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8" name="Triángulo">
                  <a:extLst>
                    <a:ext uri="{FF2B5EF4-FFF2-40B4-BE49-F238E27FC236}">
                      <a16:creationId xmlns:a16="http://schemas.microsoft.com/office/drawing/2014/main" id="{3B6BAE16-F3C7-0348-9C6A-74A315850825}"/>
                    </a:ext>
                  </a:extLst>
                </p:cNvPr>
                <p:cNvSpPr/>
                <p:nvPr/>
              </p:nvSpPr>
              <p:spPr>
                <a:xfrm>
                  <a:off x="165100" y="165100"/>
                  <a:ext cx="655320" cy="596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58" y="20957"/>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9" name="Figura">
                  <a:extLst>
                    <a:ext uri="{FF2B5EF4-FFF2-40B4-BE49-F238E27FC236}">
                      <a16:creationId xmlns:a16="http://schemas.microsoft.com/office/drawing/2014/main" id="{0A969325-5ADF-CB4B-9918-261D1A367CCE}"/>
                    </a:ext>
                  </a:extLst>
                </p:cNvPr>
                <p:cNvSpPr/>
                <p:nvPr/>
              </p:nvSpPr>
              <p:spPr>
                <a:xfrm>
                  <a:off x="25400" y="25400"/>
                  <a:ext cx="132081" cy="128271"/>
                </a:xfrm>
                <a:custGeom>
                  <a:avLst/>
                  <a:gdLst/>
                  <a:ahLst/>
                  <a:cxnLst>
                    <a:cxn ang="0">
                      <a:pos x="wd2" y="hd2"/>
                    </a:cxn>
                    <a:cxn ang="5400000">
                      <a:pos x="wd2" y="hd2"/>
                    </a:cxn>
                    <a:cxn ang="10800000">
                      <a:pos x="wd2" y="hd2"/>
                    </a:cxn>
                    <a:cxn ang="16200000">
                      <a:pos x="wd2" y="hd2"/>
                    </a:cxn>
                  </a:cxnLst>
                  <a:rect l="0" t="0" r="r" b="b"/>
                  <a:pathLst>
                    <a:path w="21600" h="21600" extrusionOk="0">
                      <a:moveTo>
                        <a:pt x="3115" y="0"/>
                      </a:moveTo>
                      <a:lnTo>
                        <a:pt x="0" y="4705"/>
                      </a:lnTo>
                      <a:lnTo>
                        <a:pt x="15369" y="21600"/>
                      </a:lnTo>
                      <a:lnTo>
                        <a:pt x="21600" y="15826"/>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0" name="Figura">
                  <a:extLst>
                    <a:ext uri="{FF2B5EF4-FFF2-40B4-BE49-F238E27FC236}">
                      <a16:creationId xmlns:a16="http://schemas.microsoft.com/office/drawing/2014/main" id="{C50FAEFE-214E-7C45-98A7-E27F7672A31D}"/>
                    </a:ext>
                  </a:extLst>
                </p:cNvPr>
                <p:cNvSpPr/>
                <p:nvPr/>
              </p:nvSpPr>
              <p:spPr>
                <a:xfrm>
                  <a:off x="38100" y="38100"/>
                  <a:ext cx="91440" cy="121921"/>
                </a:xfrm>
                <a:custGeom>
                  <a:avLst/>
                  <a:gdLst/>
                  <a:ahLst/>
                  <a:cxnLst>
                    <a:cxn ang="0">
                      <a:pos x="wd2" y="hd2"/>
                    </a:cxn>
                    <a:cxn ang="5400000">
                      <a:pos x="wd2" y="hd2"/>
                    </a:cxn>
                    <a:cxn ang="10800000">
                      <a:pos x="wd2" y="hd2"/>
                    </a:cxn>
                    <a:cxn ang="16200000">
                      <a:pos x="wd2" y="hd2"/>
                    </a:cxn>
                  </a:cxnLst>
                  <a:rect l="0" t="0" r="r" b="b"/>
                  <a:pathLst>
                    <a:path w="21600" h="21600" extrusionOk="0">
                      <a:moveTo>
                        <a:pt x="4500" y="0"/>
                      </a:moveTo>
                      <a:lnTo>
                        <a:pt x="0" y="6300"/>
                      </a:lnTo>
                      <a:lnTo>
                        <a:pt x="19200" y="21600"/>
                      </a:lnTo>
                      <a:lnTo>
                        <a:pt x="21600" y="18225"/>
                      </a:ln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1" name="Figura">
                  <a:extLst>
                    <a:ext uri="{FF2B5EF4-FFF2-40B4-BE49-F238E27FC236}">
                      <a16:creationId xmlns:a16="http://schemas.microsoft.com/office/drawing/2014/main" id="{A2D8F289-11B7-8447-8EF6-4EE10A86BA30}"/>
                    </a:ext>
                  </a:extLst>
                </p:cNvPr>
                <p:cNvSpPr/>
                <p:nvPr/>
              </p:nvSpPr>
              <p:spPr>
                <a:xfrm>
                  <a:off x="0" y="0"/>
                  <a:ext cx="69824" cy="69913"/>
                </a:xfrm>
                <a:custGeom>
                  <a:avLst/>
                  <a:gdLst/>
                  <a:ahLst/>
                  <a:cxnLst>
                    <a:cxn ang="0">
                      <a:pos x="wd2" y="hd2"/>
                    </a:cxn>
                    <a:cxn ang="5400000">
                      <a:pos x="wd2" y="hd2"/>
                    </a:cxn>
                    <a:cxn ang="10800000">
                      <a:pos x="wd2" y="hd2"/>
                    </a:cxn>
                    <a:cxn ang="16200000">
                      <a:pos x="wd2" y="hd2"/>
                    </a:cxn>
                  </a:cxnLst>
                  <a:rect l="0" t="0" r="r" b="b"/>
                  <a:pathLst>
                    <a:path w="19468" h="19493" extrusionOk="0">
                      <a:moveTo>
                        <a:pt x="338" y="12402"/>
                      </a:moveTo>
                      <a:cubicBezTo>
                        <a:pt x="1755" y="17713"/>
                        <a:pt x="7066" y="20546"/>
                        <a:pt x="12378" y="19130"/>
                      </a:cubicBezTo>
                      <a:cubicBezTo>
                        <a:pt x="17689" y="17713"/>
                        <a:pt x="20522" y="12402"/>
                        <a:pt x="19106" y="7090"/>
                      </a:cubicBezTo>
                      <a:cubicBezTo>
                        <a:pt x="17689" y="1779"/>
                        <a:pt x="12378" y="-1054"/>
                        <a:pt x="7066" y="362"/>
                      </a:cubicBezTo>
                      <a:cubicBezTo>
                        <a:pt x="2109" y="2133"/>
                        <a:pt x="-1078" y="7444"/>
                        <a:pt x="338" y="12402"/>
                      </a:cubicBez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2" name="Figura">
                  <a:extLst>
                    <a:ext uri="{FF2B5EF4-FFF2-40B4-BE49-F238E27FC236}">
                      <a16:creationId xmlns:a16="http://schemas.microsoft.com/office/drawing/2014/main" id="{54B33113-9B27-5442-8589-C80F8FD032F4}"/>
                    </a:ext>
                  </a:extLst>
                </p:cNvPr>
                <p:cNvSpPr/>
                <p:nvPr/>
              </p:nvSpPr>
              <p:spPr>
                <a:xfrm>
                  <a:off x="12699" y="25400"/>
                  <a:ext cx="39303" cy="39221"/>
                </a:xfrm>
                <a:custGeom>
                  <a:avLst/>
                  <a:gdLst/>
                  <a:ahLst/>
                  <a:cxnLst>
                    <a:cxn ang="0">
                      <a:pos x="wd2" y="hd2"/>
                    </a:cxn>
                    <a:cxn ang="5400000">
                      <a:pos x="wd2" y="hd2"/>
                    </a:cxn>
                    <a:cxn ang="10800000">
                      <a:pos x="wd2" y="hd2"/>
                    </a:cxn>
                    <a:cxn ang="16200000">
                      <a:pos x="wd2" y="hd2"/>
                    </a:cxn>
                  </a:cxnLst>
                  <a:rect l="0" t="0" r="r" b="b"/>
                  <a:pathLst>
                    <a:path w="19660" h="19619" extrusionOk="0">
                      <a:moveTo>
                        <a:pt x="321" y="12351"/>
                      </a:moveTo>
                      <a:cubicBezTo>
                        <a:pt x="1591" y="17434"/>
                        <a:pt x="7309" y="20610"/>
                        <a:pt x="12391" y="19339"/>
                      </a:cubicBezTo>
                      <a:cubicBezTo>
                        <a:pt x="17474" y="18069"/>
                        <a:pt x="20650" y="12351"/>
                        <a:pt x="19379" y="7269"/>
                      </a:cubicBezTo>
                      <a:cubicBezTo>
                        <a:pt x="18109" y="2186"/>
                        <a:pt x="12391" y="-990"/>
                        <a:pt x="7309" y="281"/>
                      </a:cubicBezTo>
                      <a:cubicBezTo>
                        <a:pt x="1591" y="1551"/>
                        <a:pt x="-950" y="7269"/>
                        <a:pt x="321" y="12351"/>
                      </a:cubicBezTo>
                      <a:close/>
                    </a:path>
                  </a:pathLst>
                </a:custGeom>
                <a:solidFill>
                  <a:srgbClr val="ED818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3" name="Figura">
                  <a:extLst>
                    <a:ext uri="{FF2B5EF4-FFF2-40B4-BE49-F238E27FC236}">
                      <a16:creationId xmlns:a16="http://schemas.microsoft.com/office/drawing/2014/main" id="{0BDA3DB5-BB0B-0F4A-A6D2-350D3767CE5E}"/>
                    </a:ext>
                  </a:extLst>
                </p:cNvPr>
                <p:cNvSpPr/>
                <p:nvPr/>
              </p:nvSpPr>
              <p:spPr>
                <a:xfrm>
                  <a:off x="88899" y="88899"/>
                  <a:ext cx="144881" cy="146163"/>
                </a:xfrm>
                <a:custGeom>
                  <a:avLst/>
                  <a:gdLst/>
                  <a:ahLst/>
                  <a:cxnLst>
                    <a:cxn ang="0">
                      <a:pos x="wd2" y="hd2"/>
                    </a:cxn>
                    <a:cxn ang="5400000">
                      <a:pos x="wd2" y="hd2"/>
                    </a:cxn>
                    <a:cxn ang="10800000">
                      <a:pos x="wd2" y="hd2"/>
                    </a:cxn>
                    <a:cxn ang="16200000">
                      <a:pos x="wd2" y="hd2"/>
                    </a:cxn>
                  </a:cxnLst>
                  <a:rect l="0" t="0" r="r" b="b"/>
                  <a:pathLst>
                    <a:path w="20197" h="21067" extrusionOk="0">
                      <a:moveTo>
                        <a:pt x="3200" y="21067"/>
                      </a:moveTo>
                      <a:cubicBezTo>
                        <a:pt x="3200" y="21067"/>
                        <a:pt x="7627" y="7521"/>
                        <a:pt x="20197" y="3494"/>
                      </a:cubicBezTo>
                      <a:lnTo>
                        <a:pt x="19489" y="16"/>
                      </a:lnTo>
                      <a:cubicBezTo>
                        <a:pt x="19489" y="16"/>
                        <a:pt x="10636" y="-533"/>
                        <a:pt x="4617" y="4775"/>
                      </a:cubicBezTo>
                      <a:cubicBezTo>
                        <a:pt x="-1403" y="10084"/>
                        <a:pt x="190" y="20701"/>
                        <a:pt x="190" y="20701"/>
                      </a:cubicBezTo>
                      <a:lnTo>
                        <a:pt x="3200" y="21067"/>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4" name="Figura">
                  <a:extLst>
                    <a:ext uri="{FF2B5EF4-FFF2-40B4-BE49-F238E27FC236}">
                      <a16:creationId xmlns:a16="http://schemas.microsoft.com/office/drawing/2014/main" id="{5B66327B-CF15-3F48-9CE3-1F7FAA6FF10C}"/>
                    </a:ext>
                  </a:extLst>
                </p:cNvPr>
                <p:cNvSpPr/>
                <p:nvPr/>
              </p:nvSpPr>
              <p:spPr>
                <a:xfrm>
                  <a:off x="88899" y="101600"/>
                  <a:ext cx="143512" cy="132081"/>
                </a:xfrm>
                <a:custGeom>
                  <a:avLst/>
                  <a:gdLst/>
                  <a:ahLst/>
                  <a:cxnLst>
                    <a:cxn ang="0">
                      <a:pos x="wd2" y="hd2"/>
                    </a:cxn>
                    <a:cxn ang="5400000">
                      <a:pos x="wd2" y="hd2"/>
                    </a:cxn>
                    <a:cxn ang="10800000">
                      <a:pos x="wd2" y="hd2"/>
                    </a:cxn>
                    <a:cxn ang="16200000">
                      <a:pos x="wd2" y="hd2"/>
                    </a:cxn>
                  </a:cxnLst>
                  <a:rect l="0" t="0" r="r" b="b"/>
                  <a:pathLst>
                    <a:path w="21600" h="21600" extrusionOk="0">
                      <a:moveTo>
                        <a:pt x="3058" y="18900"/>
                      </a:moveTo>
                      <a:lnTo>
                        <a:pt x="0" y="18277"/>
                      </a:lnTo>
                      <a:cubicBezTo>
                        <a:pt x="0" y="18277"/>
                        <a:pt x="0" y="18069"/>
                        <a:pt x="0" y="17654"/>
                      </a:cubicBezTo>
                      <a:cubicBezTo>
                        <a:pt x="0" y="19731"/>
                        <a:pt x="191" y="21185"/>
                        <a:pt x="191" y="21185"/>
                      </a:cubicBezTo>
                      <a:lnTo>
                        <a:pt x="3250" y="21600"/>
                      </a:lnTo>
                      <a:cubicBezTo>
                        <a:pt x="3250" y="21600"/>
                        <a:pt x="8028" y="6231"/>
                        <a:pt x="21600" y="1662"/>
                      </a:cubicBezTo>
                      <a:lnTo>
                        <a:pt x="21218" y="0"/>
                      </a:lnTo>
                      <a:cubicBezTo>
                        <a:pt x="8028" y="4362"/>
                        <a:pt x="3058" y="18900"/>
                        <a:pt x="3058" y="18900"/>
                      </a:cubicBez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34" name="Figura">
                <a:extLst>
                  <a:ext uri="{FF2B5EF4-FFF2-40B4-BE49-F238E27FC236}">
                    <a16:creationId xmlns:a16="http://schemas.microsoft.com/office/drawing/2014/main" id="{C662F730-46A4-634F-8EFE-B52A81946494}"/>
                  </a:ext>
                </a:extLst>
              </p:cNvPr>
              <p:cNvSpPr/>
              <p:nvPr/>
            </p:nvSpPr>
            <p:spPr>
              <a:xfrm>
                <a:off x="292100" y="1511300"/>
                <a:ext cx="138601" cy="133350"/>
              </a:xfrm>
              <a:custGeom>
                <a:avLst/>
                <a:gdLst/>
                <a:ahLst/>
                <a:cxnLst>
                  <a:cxn ang="0">
                    <a:pos x="wd2" y="hd2"/>
                  </a:cxn>
                  <a:cxn ang="5400000">
                    <a:pos x="wd2" y="hd2"/>
                  </a:cxn>
                  <a:cxn ang="10800000">
                    <a:pos x="wd2" y="hd2"/>
                  </a:cxn>
                  <a:cxn ang="16200000">
                    <a:pos x="wd2" y="hd2"/>
                  </a:cxn>
                </a:cxnLst>
                <a:rect l="0" t="0" r="r" b="b"/>
                <a:pathLst>
                  <a:path w="21237" h="21600" extrusionOk="0">
                    <a:moveTo>
                      <a:pt x="8978" y="0"/>
                    </a:moveTo>
                    <a:lnTo>
                      <a:pt x="21237" y="6789"/>
                    </a:lnTo>
                    <a:lnTo>
                      <a:pt x="9367" y="21600"/>
                    </a:lnTo>
                    <a:cubicBezTo>
                      <a:pt x="9367" y="21600"/>
                      <a:pt x="6253" y="20571"/>
                      <a:pt x="5086" y="19954"/>
                    </a:cubicBezTo>
                    <a:cubicBezTo>
                      <a:pt x="3723" y="19337"/>
                      <a:pt x="-363" y="11726"/>
                      <a:pt x="26" y="10080"/>
                    </a:cubicBezTo>
                    <a:cubicBezTo>
                      <a:pt x="415" y="8434"/>
                      <a:pt x="8978" y="0"/>
                      <a:pt x="8978"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5" name="Figura">
                <a:extLst>
                  <a:ext uri="{FF2B5EF4-FFF2-40B4-BE49-F238E27FC236}">
                    <a16:creationId xmlns:a16="http://schemas.microsoft.com/office/drawing/2014/main" id="{C6CFBEC3-AA92-D748-9A8F-A76268659747}"/>
                  </a:ext>
                </a:extLst>
              </p:cNvPr>
              <p:cNvSpPr/>
              <p:nvPr/>
            </p:nvSpPr>
            <p:spPr>
              <a:xfrm>
                <a:off x="1130299" y="749299"/>
                <a:ext cx="383712" cy="371554"/>
              </a:xfrm>
              <a:custGeom>
                <a:avLst/>
                <a:gdLst/>
                <a:ahLst/>
                <a:cxnLst>
                  <a:cxn ang="0">
                    <a:pos x="wd2" y="hd2"/>
                  </a:cxn>
                  <a:cxn ang="5400000">
                    <a:pos x="wd2" y="hd2"/>
                  </a:cxn>
                  <a:cxn ang="10800000">
                    <a:pos x="wd2" y="hd2"/>
                  </a:cxn>
                  <a:cxn ang="16200000">
                    <a:pos x="wd2" y="hd2"/>
                  </a:cxn>
                </a:cxnLst>
                <a:rect l="0" t="0" r="r" b="b"/>
                <a:pathLst>
                  <a:path w="21397" h="15191" extrusionOk="0">
                    <a:moveTo>
                      <a:pt x="21388" y="12453"/>
                    </a:moveTo>
                    <a:cubicBezTo>
                      <a:pt x="21600" y="8870"/>
                      <a:pt x="18201" y="4145"/>
                      <a:pt x="15014" y="615"/>
                    </a:cubicBezTo>
                    <a:cubicBezTo>
                      <a:pt x="10694" y="-1047"/>
                      <a:pt x="5170" y="1186"/>
                      <a:pt x="5170" y="1186"/>
                    </a:cubicBezTo>
                    <a:cubicBezTo>
                      <a:pt x="5170" y="1238"/>
                      <a:pt x="5241" y="1238"/>
                      <a:pt x="5241" y="1290"/>
                    </a:cubicBezTo>
                    <a:cubicBezTo>
                      <a:pt x="4745" y="1445"/>
                      <a:pt x="4462" y="1549"/>
                      <a:pt x="4462" y="1549"/>
                    </a:cubicBezTo>
                    <a:cubicBezTo>
                      <a:pt x="4816" y="1965"/>
                      <a:pt x="5099" y="2328"/>
                      <a:pt x="5382" y="2743"/>
                    </a:cubicBezTo>
                    <a:lnTo>
                      <a:pt x="2762" y="2172"/>
                    </a:lnTo>
                    <a:cubicBezTo>
                      <a:pt x="2762" y="2172"/>
                      <a:pt x="2054" y="2743"/>
                      <a:pt x="921" y="3834"/>
                    </a:cubicBezTo>
                    <a:lnTo>
                      <a:pt x="921" y="3834"/>
                    </a:lnTo>
                    <a:cubicBezTo>
                      <a:pt x="921" y="3834"/>
                      <a:pt x="921" y="3886"/>
                      <a:pt x="850" y="3886"/>
                    </a:cubicBezTo>
                    <a:cubicBezTo>
                      <a:pt x="567" y="4093"/>
                      <a:pt x="283" y="4353"/>
                      <a:pt x="0" y="4665"/>
                    </a:cubicBezTo>
                    <a:cubicBezTo>
                      <a:pt x="16218" y="20553"/>
                      <a:pt x="21246" y="14218"/>
                      <a:pt x="21388" y="12453"/>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6" name="Figura">
                <a:extLst>
                  <a:ext uri="{FF2B5EF4-FFF2-40B4-BE49-F238E27FC236}">
                    <a16:creationId xmlns:a16="http://schemas.microsoft.com/office/drawing/2014/main" id="{10F532E4-ACD9-9547-803F-575A6D9B53E6}"/>
                  </a:ext>
                </a:extLst>
              </p:cNvPr>
              <p:cNvSpPr/>
              <p:nvPr/>
            </p:nvSpPr>
            <p:spPr>
              <a:xfrm>
                <a:off x="1219199" y="431800"/>
                <a:ext cx="481723" cy="484596"/>
              </a:xfrm>
              <a:custGeom>
                <a:avLst/>
                <a:gdLst/>
                <a:ahLst/>
                <a:cxnLst>
                  <a:cxn ang="0">
                    <a:pos x="wd2" y="hd2"/>
                  </a:cxn>
                  <a:cxn ang="5400000">
                    <a:pos x="wd2" y="hd2"/>
                  </a:cxn>
                  <a:cxn ang="10800000">
                    <a:pos x="wd2" y="hd2"/>
                  </a:cxn>
                  <a:cxn ang="16200000">
                    <a:pos x="wd2" y="hd2"/>
                  </a:cxn>
                </a:cxnLst>
                <a:rect l="0" t="0" r="r" b="b"/>
                <a:pathLst>
                  <a:path w="18621" h="19393" extrusionOk="0">
                    <a:moveTo>
                      <a:pt x="14433" y="280"/>
                    </a:moveTo>
                    <a:cubicBezTo>
                      <a:pt x="2700" y="-2058"/>
                      <a:pt x="0" y="11004"/>
                      <a:pt x="0" y="11004"/>
                    </a:cubicBezTo>
                    <a:cubicBezTo>
                      <a:pt x="933" y="13799"/>
                      <a:pt x="5891" y="19542"/>
                      <a:pt x="6529" y="19390"/>
                    </a:cubicBezTo>
                    <a:lnTo>
                      <a:pt x="17182" y="16747"/>
                    </a:lnTo>
                    <a:cubicBezTo>
                      <a:pt x="21600" y="5362"/>
                      <a:pt x="14433" y="280"/>
                      <a:pt x="14433" y="28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7" name="Figura">
                <a:extLst>
                  <a:ext uri="{FF2B5EF4-FFF2-40B4-BE49-F238E27FC236}">
                    <a16:creationId xmlns:a16="http://schemas.microsoft.com/office/drawing/2014/main" id="{4CBDA545-4418-0C4C-8661-6B993249BA6A}"/>
                  </a:ext>
                </a:extLst>
              </p:cNvPr>
              <p:cNvSpPr/>
              <p:nvPr/>
            </p:nvSpPr>
            <p:spPr>
              <a:xfrm>
                <a:off x="1219199" y="431800"/>
                <a:ext cx="373381" cy="484596"/>
              </a:xfrm>
              <a:custGeom>
                <a:avLst/>
                <a:gdLst/>
                <a:ahLst/>
                <a:cxnLst>
                  <a:cxn ang="0">
                    <a:pos x="wd2" y="hd2"/>
                  </a:cxn>
                  <a:cxn ang="5400000">
                    <a:pos x="wd2" y="hd2"/>
                  </a:cxn>
                  <a:cxn ang="10800000">
                    <a:pos x="wd2" y="hd2"/>
                  </a:cxn>
                  <a:cxn ang="16200000">
                    <a:pos x="wd2" y="hd2"/>
                  </a:cxn>
                </a:cxnLst>
                <a:rect l="0" t="0" r="r" b="b"/>
                <a:pathLst>
                  <a:path w="21600" h="19393" extrusionOk="0">
                    <a:moveTo>
                      <a:pt x="17339" y="9479"/>
                    </a:moveTo>
                    <a:cubicBezTo>
                      <a:pt x="17559" y="5820"/>
                      <a:pt x="19249" y="2516"/>
                      <a:pt x="21600" y="280"/>
                    </a:cubicBezTo>
                    <a:cubicBezTo>
                      <a:pt x="21600" y="280"/>
                      <a:pt x="21600" y="280"/>
                      <a:pt x="21600" y="280"/>
                    </a:cubicBezTo>
                    <a:cubicBezTo>
                      <a:pt x="4041" y="-2058"/>
                      <a:pt x="0" y="11004"/>
                      <a:pt x="0" y="11004"/>
                    </a:cubicBezTo>
                    <a:cubicBezTo>
                      <a:pt x="1396" y="13799"/>
                      <a:pt x="8816" y="19542"/>
                      <a:pt x="9771" y="19390"/>
                    </a:cubicBezTo>
                    <a:lnTo>
                      <a:pt x="19469" y="17763"/>
                    </a:lnTo>
                    <a:cubicBezTo>
                      <a:pt x="17927" y="15476"/>
                      <a:pt x="17118" y="12579"/>
                      <a:pt x="17339" y="9479"/>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8" name="Figura">
                <a:extLst>
                  <a:ext uri="{FF2B5EF4-FFF2-40B4-BE49-F238E27FC236}">
                    <a16:creationId xmlns:a16="http://schemas.microsoft.com/office/drawing/2014/main" id="{C0AD01A0-717C-5145-8B10-C167886E110A}"/>
                  </a:ext>
                </a:extLst>
              </p:cNvPr>
              <p:cNvSpPr/>
              <p:nvPr/>
            </p:nvSpPr>
            <p:spPr>
              <a:xfrm>
                <a:off x="1219200" y="482600"/>
                <a:ext cx="160021" cy="330211"/>
              </a:xfrm>
              <a:custGeom>
                <a:avLst/>
                <a:gdLst/>
                <a:ahLst/>
                <a:cxnLst>
                  <a:cxn ang="0">
                    <a:pos x="wd2" y="hd2"/>
                  </a:cxn>
                  <a:cxn ang="5400000">
                    <a:pos x="wd2" y="hd2"/>
                  </a:cxn>
                  <a:cxn ang="10800000">
                    <a:pos x="wd2" y="hd2"/>
                  </a:cxn>
                  <a:cxn ang="16200000">
                    <a:pos x="wd2" y="hd2"/>
                  </a:cxn>
                </a:cxnLst>
                <a:rect l="0" t="0" r="r" b="b"/>
                <a:pathLst>
                  <a:path w="21600" h="21518" extrusionOk="0">
                    <a:moveTo>
                      <a:pt x="10457" y="21518"/>
                    </a:moveTo>
                    <a:lnTo>
                      <a:pt x="0" y="16387"/>
                    </a:lnTo>
                    <a:cubicBezTo>
                      <a:pt x="0" y="16387"/>
                      <a:pt x="3257" y="5297"/>
                      <a:pt x="21600" y="1"/>
                    </a:cubicBezTo>
                    <a:cubicBezTo>
                      <a:pt x="21600" y="-82"/>
                      <a:pt x="3429" y="7449"/>
                      <a:pt x="10457" y="21518"/>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9" name="Figura">
                <a:extLst>
                  <a:ext uri="{FF2B5EF4-FFF2-40B4-BE49-F238E27FC236}">
                    <a16:creationId xmlns:a16="http://schemas.microsoft.com/office/drawing/2014/main" id="{309B27E3-CDA4-B048-9532-22160EC9D877}"/>
                  </a:ext>
                </a:extLst>
              </p:cNvPr>
              <p:cNvSpPr/>
              <p:nvPr/>
            </p:nvSpPr>
            <p:spPr>
              <a:xfrm>
                <a:off x="1473199" y="431800"/>
                <a:ext cx="115075" cy="454660"/>
              </a:xfrm>
              <a:custGeom>
                <a:avLst/>
                <a:gdLst/>
                <a:ahLst/>
                <a:cxnLst>
                  <a:cxn ang="0">
                    <a:pos x="wd2" y="hd2"/>
                  </a:cxn>
                  <a:cxn ang="5400000">
                    <a:pos x="wd2" y="hd2"/>
                  </a:cxn>
                  <a:cxn ang="10800000">
                    <a:pos x="wd2" y="hd2"/>
                  </a:cxn>
                  <a:cxn ang="16200000">
                    <a:pos x="wd2" y="hd2"/>
                  </a:cxn>
                </a:cxnLst>
                <a:rect l="0" t="0" r="r" b="b"/>
                <a:pathLst>
                  <a:path w="20602" h="21600" extrusionOk="0">
                    <a:moveTo>
                      <a:pt x="20602" y="121"/>
                    </a:moveTo>
                    <a:cubicBezTo>
                      <a:pt x="20602" y="121"/>
                      <a:pt x="20602" y="121"/>
                      <a:pt x="20602" y="121"/>
                    </a:cubicBezTo>
                    <a:cubicBezTo>
                      <a:pt x="19693" y="60"/>
                      <a:pt x="19010" y="60"/>
                      <a:pt x="18328" y="0"/>
                    </a:cubicBezTo>
                    <a:cubicBezTo>
                      <a:pt x="10370" y="2775"/>
                      <a:pt x="4231" y="6516"/>
                      <a:pt x="1503" y="10800"/>
                    </a:cubicBezTo>
                    <a:cubicBezTo>
                      <a:pt x="-998" y="14722"/>
                      <a:pt x="-316" y="18463"/>
                      <a:pt x="3095" y="21600"/>
                    </a:cubicBezTo>
                    <a:lnTo>
                      <a:pt x="14236" y="20876"/>
                    </a:lnTo>
                    <a:cubicBezTo>
                      <a:pt x="9461" y="18161"/>
                      <a:pt x="6960" y="14782"/>
                      <a:pt x="7642" y="11041"/>
                    </a:cubicBezTo>
                    <a:cubicBezTo>
                      <a:pt x="8097" y="6697"/>
                      <a:pt x="13099" y="2775"/>
                      <a:pt x="20602" y="121"/>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0" name="Figura">
                <a:extLst>
                  <a:ext uri="{FF2B5EF4-FFF2-40B4-BE49-F238E27FC236}">
                    <a16:creationId xmlns:a16="http://schemas.microsoft.com/office/drawing/2014/main" id="{7F5492B8-7C34-C34E-8570-AC1F9E8AEDE7}"/>
                  </a:ext>
                </a:extLst>
              </p:cNvPr>
              <p:cNvSpPr/>
              <p:nvPr/>
            </p:nvSpPr>
            <p:spPr>
              <a:xfrm>
                <a:off x="1587500" y="444500"/>
                <a:ext cx="103486" cy="411481"/>
              </a:xfrm>
              <a:custGeom>
                <a:avLst/>
                <a:gdLst/>
                <a:ahLst/>
                <a:cxnLst>
                  <a:cxn ang="0">
                    <a:pos x="wd2" y="hd2"/>
                  </a:cxn>
                  <a:cxn ang="5400000">
                    <a:pos x="wd2" y="hd2"/>
                  </a:cxn>
                  <a:cxn ang="10800000">
                    <a:pos x="wd2" y="hd2"/>
                  </a:cxn>
                  <a:cxn ang="16200000">
                    <a:pos x="wd2" y="hd2"/>
                  </a:cxn>
                </a:cxnLst>
                <a:rect l="0" t="0" r="r" b="b"/>
                <a:pathLst>
                  <a:path w="13234" h="21600" extrusionOk="0">
                    <a:moveTo>
                      <a:pt x="0" y="0"/>
                    </a:moveTo>
                    <a:cubicBezTo>
                      <a:pt x="5847" y="2667"/>
                      <a:pt x="16728" y="9600"/>
                      <a:pt x="6009" y="21600"/>
                    </a:cubicBezTo>
                    <a:lnTo>
                      <a:pt x="8445" y="21333"/>
                    </a:lnTo>
                    <a:cubicBezTo>
                      <a:pt x="21600" y="8000"/>
                      <a:pt x="3898" y="1267"/>
                      <a:pt x="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1" name="Figura">
                <a:extLst>
                  <a:ext uri="{FF2B5EF4-FFF2-40B4-BE49-F238E27FC236}">
                    <a16:creationId xmlns:a16="http://schemas.microsoft.com/office/drawing/2014/main" id="{0C9514A8-F491-F546-8829-9DC4C1EB5E19}"/>
                  </a:ext>
                </a:extLst>
              </p:cNvPr>
              <p:cNvSpPr/>
              <p:nvPr/>
            </p:nvSpPr>
            <p:spPr>
              <a:xfrm>
                <a:off x="1473200" y="698500"/>
                <a:ext cx="199391" cy="151131"/>
              </a:xfrm>
              <a:custGeom>
                <a:avLst/>
                <a:gdLst/>
                <a:ahLst/>
                <a:cxnLst>
                  <a:cxn ang="0">
                    <a:pos x="wd2" y="hd2"/>
                  </a:cxn>
                  <a:cxn ang="5400000">
                    <a:pos x="wd2" y="hd2"/>
                  </a:cxn>
                  <a:cxn ang="10800000">
                    <a:pos x="wd2" y="hd2"/>
                  </a:cxn>
                  <a:cxn ang="16200000">
                    <a:pos x="wd2" y="hd2"/>
                  </a:cxn>
                </a:cxnLst>
                <a:rect l="0" t="0" r="r" b="b"/>
                <a:pathLst>
                  <a:path w="21600" h="21600" extrusionOk="0">
                    <a:moveTo>
                      <a:pt x="20362" y="21600"/>
                    </a:moveTo>
                    <a:lnTo>
                      <a:pt x="21600" y="16518"/>
                    </a:lnTo>
                    <a:lnTo>
                      <a:pt x="550" y="0"/>
                    </a:lnTo>
                    <a:lnTo>
                      <a:pt x="0" y="1997"/>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2" name="Figura">
                <a:extLst>
                  <a:ext uri="{FF2B5EF4-FFF2-40B4-BE49-F238E27FC236}">
                    <a16:creationId xmlns:a16="http://schemas.microsoft.com/office/drawing/2014/main" id="{5367FF93-FFC4-664F-8226-1BC836B4C558}"/>
                  </a:ext>
                </a:extLst>
              </p:cNvPr>
              <p:cNvSpPr/>
              <p:nvPr/>
            </p:nvSpPr>
            <p:spPr>
              <a:xfrm>
                <a:off x="1358900" y="685799"/>
                <a:ext cx="308610" cy="393701"/>
              </a:xfrm>
              <a:custGeom>
                <a:avLst/>
                <a:gdLst/>
                <a:ahLst/>
                <a:cxnLst>
                  <a:cxn ang="0">
                    <a:pos x="wd2" y="hd2"/>
                  </a:cxn>
                  <a:cxn ang="5400000">
                    <a:pos x="wd2" y="hd2"/>
                  </a:cxn>
                  <a:cxn ang="10800000">
                    <a:pos x="wd2" y="hd2"/>
                  </a:cxn>
                  <a:cxn ang="16200000">
                    <a:pos x="wd2" y="hd2"/>
                  </a:cxn>
                </a:cxnLst>
                <a:rect l="0" t="0" r="r" b="b"/>
                <a:pathLst>
                  <a:path w="21600" h="21600" extrusionOk="0">
                    <a:moveTo>
                      <a:pt x="0" y="13378"/>
                    </a:moveTo>
                    <a:cubicBezTo>
                      <a:pt x="0" y="13378"/>
                      <a:pt x="3822" y="17768"/>
                      <a:pt x="8889" y="21600"/>
                    </a:cubicBezTo>
                    <a:lnTo>
                      <a:pt x="20800" y="17768"/>
                    </a:lnTo>
                    <a:lnTo>
                      <a:pt x="21600" y="8849"/>
                    </a:lnTo>
                    <a:lnTo>
                      <a:pt x="6044" y="0"/>
                    </a:lnTo>
                    <a:lnTo>
                      <a:pt x="0" y="13378"/>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3" name="Figura">
                <a:extLst>
                  <a:ext uri="{FF2B5EF4-FFF2-40B4-BE49-F238E27FC236}">
                    <a16:creationId xmlns:a16="http://schemas.microsoft.com/office/drawing/2014/main" id="{691F62EB-FE33-5640-9D41-8A0F81ADA011}"/>
                  </a:ext>
                </a:extLst>
              </p:cNvPr>
              <p:cNvSpPr/>
              <p:nvPr/>
            </p:nvSpPr>
            <p:spPr>
              <a:xfrm>
                <a:off x="1358899" y="685799"/>
                <a:ext cx="295911" cy="392431"/>
              </a:xfrm>
              <a:custGeom>
                <a:avLst/>
                <a:gdLst/>
                <a:ahLst/>
                <a:cxnLst>
                  <a:cxn ang="0">
                    <a:pos x="wd2" y="hd2"/>
                  </a:cxn>
                  <a:cxn ang="5400000">
                    <a:pos x="wd2" y="hd2"/>
                  </a:cxn>
                  <a:cxn ang="10800000">
                    <a:pos x="wd2" y="hd2"/>
                  </a:cxn>
                  <a:cxn ang="16200000">
                    <a:pos x="wd2" y="hd2"/>
                  </a:cxn>
                </a:cxnLst>
                <a:rect l="0" t="0" r="r" b="b"/>
                <a:pathLst>
                  <a:path w="21600" h="21600" extrusionOk="0">
                    <a:moveTo>
                      <a:pt x="0" y="13421"/>
                    </a:moveTo>
                    <a:cubicBezTo>
                      <a:pt x="0" y="13421"/>
                      <a:pt x="4172" y="17755"/>
                      <a:pt x="9363" y="21600"/>
                    </a:cubicBezTo>
                    <a:lnTo>
                      <a:pt x="21600" y="17755"/>
                    </a:lnTo>
                    <a:cubicBezTo>
                      <a:pt x="21600" y="17755"/>
                      <a:pt x="8343" y="10695"/>
                      <a:pt x="6211" y="0"/>
                    </a:cubicBezTo>
                    <a:lnTo>
                      <a:pt x="0" y="13421"/>
                    </a:ln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4" name="Figura">
                <a:extLst>
                  <a:ext uri="{FF2B5EF4-FFF2-40B4-BE49-F238E27FC236}">
                    <a16:creationId xmlns:a16="http://schemas.microsoft.com/office/drawing/2014/main" id="{6DF75678-C8C9-8946-8274-1443B8629946}"/>
                  </a:ext>
                </a:extLst>
              </p:cNvPr>
              <p:cNvSpPr/>
              <p:nvPr/>
            </p:nvSpPr>
            <p:spPr>
              <a:xfrm>
                <a:off x="1422400" y="685799"/>
                <a:ext cx="231140" cy="328931"/>
              </a:xfrm>
              <a:custGeom>
                <a:avLst/>
                <a:gdLst/>
                <a:ahLst/>
                <a:cxnLst>
                  <a:cxn ang="0">
                    <a:pos x="wd2" y="hd2"/>
                  </a:cxn>
                  <a:cxn ang="5400000">
                    <a:pos x="wd2" y="hd2"/>
                  </a:cxn>
                  <a:cxn ang="10800000">
                    <a:pos x="wd2" y="hd2"/>
                  </a:cxn>
                  <a:cxn ang="16200000">
                    <a:pos x="wd2" y="hd2"/>
                  </a:cxn>
                </a:cxnLst>
                <a:rect l="0" t="0" r="r" b="b"/>
                <a:pathLst>
                  <a:path w="21600" h="21600" extrusionOk="0">
                    <a:moveTo>
                      <a:pt x="20176" y="21600"/>
                    </a:moveTo>
                    <a:lnTo>
                      <a:pt x="21600" y="21183"/>
                    </a:lnTo>
                    <a:cubicBezTo>
                      <a:pt x="21600" y="21183"/>
                      <a:pt x="4629" y="12760"/>
                      <a:pt x="1899" y="0"/>
                    </a:cubicBezTo>
                    <a:lnTo>
                      <a:pt x="0" y="3753"/>
                    </a:lnTo>
                    <a:cubicBezTo>
                      <a:pt x="4510" y="12927"/>
                      <a:pt x="15310" y="19181"/>
                      <a:pt x="20176" y="2160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5" name="Figura">
                <a:extLst>
                  <a:ext uri="{FF2B5EF4-FFF2-40B4-BE49-F238E27FC236}">
                    <a16:creationId xmlns:a16="http://schemas.microsoft.com/office/drawing/2014/main" id="{8F6C8AFD-A704-A14D-BF47-02D9FEF20ECC}"/>
                  </a:ext>
                </a:extLst>
              </p:cNvPr>
              <p:cNvSpPr/>
              <p:nvPr/>
            </p:nvSpPr>
            <p:spPr>
              <a:xfrm>
                <a:off x="1358899" y="914400"/>
                <a:ext cx="295911" cy="168911"/>
              </a:xfrm>
              <a:custGeom>
                <a:avLst/>
                <a:gdLst/>
                <a:ahLst/>
                <a:cxnLst>
                  <a:cxn ang="0">
                    <a:pos x="wd2" y="hd2"/>
                  </a:cxn>
                  <a:cxn ang="5400000">
                    <a:pos x="wd2" y="hd2"/>
                  </a:cxn>
                  <a:cxn ang="10800000">
                    <a:pos x="wd2" y="hd2"/>
                  </a:cxn>
                  <a:cxn ang="16200000">
                    <a:pos x="wd2" y="hd2"/>
                  </a:cxn>
                </a:cxnLst>
                <a:rect l="0" t="0" r="r" b="b"/>
                <a:pathLst>
                  <a:path w="21600" h="21600" extrusionOk="0">
                    <a:moveTo>
                      <a:pt x="8992" y="18677"/>
                    </a:moveTo>
                    <a:cubicBezTo>
                      <a:pt x="4821" y="11531"/>
                      <a:pt x="1483" y="3248"/>
                      <a:pt x="278" y="0"/>
                    </a:cubicBezTo>
                    <a:lnTo>
                      <a:pt x="0" y="1624"/>
                    </a:lnTo>
                    <a:cubicBezTo>
                      <a:pt x="0" y="1624"/>
                      <a:pt x="3986" y="12668"/>
                      <a:pt x="9178" y="21600"/>
                    </a:cubicBezTo>
                    <a:lnTo>
                      <a:pt x="21600" y="11856"/>
                    </a:lnTo>
                    <a:cubicBezTo>
                      <a:pt x="21600" y="11856"/>
                      <a:pt x="21507" y="11693"/>
                      <a:pt x="21322" y="11531"/>
                    </a:cubicBezTo>
                    <a:lnTo>
                      <a:pt x="8992" y="18677"/>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6" name="Figura">
                <a:extLst>
                  <a:ext uri="{FF2B5EF4-FFF2-40B4-BE49-F238E27FC236}">
                    <a16:creationId xmlns:a16="http://schemas.microsoft.com/office/drawing/2014/main" id="{EAC6CBA5-8543-2449-8E34-4D8E920B9EFA}"/>
                  </a:ext>
                </a:extLst>
              </p:cNvPr>
              <p:cNvSpPr/>
              <p:nvPr/>
            </p:nvSpPr>
            <p:spPr>
              <a:xfrm>
                <a:off x="1282700" y="685800"/>
                <a:ext cx="165100" cy="269240"/>
              </a:xfrm>
              <a:custGeom>
                <a:avLst/>
                <a:gdLst/>
                <a:ahLst/>
                <a:cxnLst>
                  <a:cxn ang="0">
                    <a:pos x="wd2" y="hd2"/>
                  </a:cxn>
                  <a:cxn ang="5400000">
                    <a:pos x="wd2" y="hd2"/>
                  </a:cxn>
                  <a:cxn ang="10800000">
                    <a:pos x="wd2" y="hd2"/>
                  </a:cxn>
                  <a:cxn ang="16200000">
                    <a:pos x="wd2" y="hd2"/>
                  </a:cxn>
                </a:cxnLst>
                <a:rect l="0" t="0" r="r" b="b"/>
                <a:pathLst>
                  <a:path w="21600" h="21600" extrusionOk="0">
                    <a:moveTo>
                      <a:pt x="12794" y="21600"/>
                    </a:moveTo>
                    <a:lnTo>
                      <a:pt x="21600" y="0"/>
                    </a:lnTo>
                    <a:lnTo>
                      <a:pt x="9969" y="17117"/>
                    </a:lnTo>
                    <a:lnTo>
                      <a:pt x="0" y="10596"/>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7" name="Figura">
                <a:extLst>
                  <a:ext uri="{FF2B5EF4-FFF2-40B4-BE49-F238E27FC236}">
                    <a16:creationId xmlns:a16="http://schemas.microsoft.com/office/drawing/2014/main" id="{4D38D62F-6A30-9A45-957F-68983DF75DB1}"/>
                  </a:ext>
                </a:extLst>
              </p:cNvPr>
              <p:cNvSpPr/>
              <p:nvPr/>
            </p:nvSpPr>
            <p:spPr>
              <a:xfrm>
                <a:off x="685799" y="901700"/>
                <a:ext cx="426721" cy="468622"/>
              </a:xfrm>
              <a:custGeom>
                <a:avLst/>
                <a:gdLst/>
                <a:ahLst/>
                <a:cxnLst>
                  <a:cxn ang="0">
                    <a:pos x="wd2" y="hd2"/>
                  </a:cxn>
                  <a:cxn ang="5400000">
                    <a:pos x="wd2" y="hd2"/>
                  </a:cxn>
                  <a:cxn ang="10800000">
                    <a:pos x="wd2" y="hd2"/>
                  </a:cxn>
                  <a:cxn ang="16200000">
                    <a:pos x="wd2" y="hd2"/>
                  </a:cxn>
                </a:cxnLst>
                <a:rect l="0" t="0" r="r" b="b"/>
                <a:pathLst>
                  <a:path w="21600" h="20919" extrusionOk="0">
                    <a:moveTo>
                      <a:pt x="0" y="6065"/>
                    </a:moveTo>
                    <a:cubicBezTo>
                      <a:pt x="0" y="6065"/>
                      <a:pt x="6429" y="16610"/>
                      <a:pt x="10093" y="20919"/>
                    </a:cubicBezTo>
                    <a:cubicBezTo>
                      <a:pt x="10093" y="20919"/>
                      <a:pt x="21600" y="12755"/>
                      <a:pt x="21600" y="7256"/>
                    </a:cubicBezTo>
                    <a:cubicBezTo>
                      <a:pt x="21600" y="5215"/>
                      <a:pt x="18643" y="453"/>
                      <a:pt x="15043" y="56"/>
                    </a:cubicBezTo>
                    <a:cubicBezTo>
                      <a:pt x="9064" y="-681"/>
                      <a:pt x="0" y="6065"/>
                      <a:pt x="0" y="6065"/>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8" name="Figura">
                <a:extLst>
                  <a:ext uri="{FF2B5EF4-FFF2-40B4-BE49-F238E27FC236}">
                    <a16:creationId xmlns:a16="http://schemas.microsoft.com/office/drawing/2014/main" id="{0671325D-32AF-CF46-BE1E-146754994534}"/>
                  </a:ext>
                </a:extLst>
              </p:cNvPr>
              <p:cNvSpPr/>
              <p:nvPr/>
            </p:nvSpPr>
            <p:spPr>
              <a:xfrm>
                <a:off x="685800" y="901699"/>
                <a:ext cx="426741" cy="455750"/>
              </a:xfrm>
              <a:custGeom>
                <a:avLst/>
                <a:gdLst/>
                <a:ahLst/>
                <a:cxnLst>
                  <a:cxn ang="0">
                    <a:pos x="wd2" y="hd2"/>
                  </a:cxn>
                  <a:cxn ang="5400000">
                    <a:pos x="wd2" y="hd2"/>
                  </a:cxn>
                  <a:cxn ang="10800000">
                    <a:pos x="wd2" y="hd2"/>
                  </a:cxn>
                  <a:cxn ang="16200000">
                    <a:pos x="wd2" y="hd2"/>
                  </a:cxn>
                </a:cxnLst>
                <a:rect l="0" t="0" r="r" b="b"/>
                <a:pathLst>
                  <a:path w="21537" h="20949" extrusionOk="0">
                    <a:moveTo>
                      <a:pt x="14998" y="50"/>
                    </a:moveTo>
                    <a:cubicBezTo>
                      <a:pt x="9037" y="-651"/>
                      <a:pt x="0" y="6238"/>
                      <a:pt x="0" y="6238"/>
                    </a:cubicBezTo>
                    <a:cubicBezTo>
                      <a:pt x="0" y="6238"/>
                      <a:pt x="1026" y="7989"/>
                      <a:pt x="2500" y="10383"/>
                    </a:cubicBezTo>
                    <a:cubicBezTo>
                      <a:pt x="4423" y="11375"/>
                      <a:pt x="6666" y="13477"/>
                      <a:pt x="8461" y="16162"/>
                    </a:cubicBezTo>
                    <a:cubicBezTo>
                      <a:pt x="9550" y="17797"/>
                      <a:pt x="10319" y="19431"/>
                      <a:pt x="10768" y="20949"/>
                    </a:cubicBezTo>
                    <a:cubicBezTo>
                      <a:pt x="13268" y="18964"/>
                      <a:pt x="21536" y="12251"/>
                      <a:pt x="21536" y="7464"/>
                    </a:cubicBezTo>
                    <a:cubicBezTo>
                      <a:pt x="21600" y="5304"/>
                      <a:pt x="18588" y="458"/>
                      <a:pt x="14998" y="50"/>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9" name="Figura">
                <a:extLst>
                  <a:ext uri="{FF2B5EF4-FFF2-40B4-BE49-F238E27FC236}">
                    <a16:creationId xmlns:a16="http://schemas.microsoft.com/office/drawing/2014/main" id="{F08B32D7-A80F-E64E-90E5-885D03A54099}"/>
                  </a:ext>
                </a:extLst>
              </p:cNvPr>
              <p:cNvSpPr/>
              <p:nvPr/>
            </p:nvSpPr>
            <p:spPr>
              <a:xfrm>
                <a:off x="736600" y="673100"/>
                <a:ext cx="558469" cy="438156"/>
              </a:xfrm>
              <a:custGeom>
                <a:avLst/>
                <a:gdLst/>
                <a:ahLst/>
                <a:cxnLst>
                  <a:cxn ang="0">
                    <a:pos x="wd2" y="hd2"/>
                  </a:cxn>
                  <a:cxn ang="5400000">
                    <a:pos x="wd2" y="hd2"/>
                  </a:cxn>
                  <a:cxn ang="10800000">
                    <a:pos x="wd2" y="hd2"/>
                  </a:cxn>
                  <a:cxn ang="16200000">
                    <a:pos x="wd2" y="hd2"/>
                  </a:cxn>
                </a:cxnLst>
                <a:rect l="0" t="0" r="r" b="b"/>
                <a:pathLst>
                  <a:path w="17854" h="21538" extrusionOk="0">
                    <a:moveTo>
                      <a:pt x="15023" y="0"/>
                    </a:moveTo>
                    <a:cubicBezTo>
                      <a:pt x="7877" y="1311"/>
                      <a:pt x="0" y="13360"/>
                      <a:pt x="0" y="13360"/>
                    </a:cubicBezTo>
                    <a:lnTo>
                      <a:pt x="14657" y="21538"/>
                    </a:lnTo>
                    <a:cubicBezTo>
                      <a:pt x="14657" y="21600"/>
                      <a:pt x="21600" y="9988"/>
                      <a:pt x="15023"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0" name="Figura">
                <a:extLst>
                  <a:ext uri="{FF2B5EF4-FFF2-40B4-BE49-F238E27FC236}">
                    <a16:creationId xmlns:a16="http://schemas.microsoft.com/office/drawing/2014/main" id="{E7F41E75-59B8-6D4D-86E2-5697B62653D0}"/>
                  </a:ext>
                </a:extLst>
              </p:cNvPr>
              <p:cNvSpPr/>
              <p:nvPr/>
            </p:nvSpPr>
            <p:spPr>
              <a:xfrm>
                <a:off x="723900" y="685800"/>
                <a:ext cx="558202" cy="438150"/>
              </a:xfrm>
              <a:custGeom>
                <a:avLst/>
                <a:gdLst/>
                <a:ahLst/>
                <a:cxnLst>
                  <a:cxn ang="0">
                    <a:pos x="wd2" y="hd2"/>
                  </a:cxn>
                  <a:cxn ang="5400000">
                    <a:pos x="wd2" y="hd2"/>
                  </a:cxn>
                  <a:cxn ang="10800000">
                    <a:pos x="wd2" y="hd2"/>
                  </a:cxn>
                  <a:cxn ang="16200000">
                    <a:pos x="wd2" y="hd2"/>
                  </a:cxn>
                </a:cxnLst>
                <a:rect l="0" t="0" r="r" b="b"/>
                <a:pathLst>
                  <a:path w="17846" h="21600" extrusionOk="0">
                    <a:moveTo>
                      <a:pt x="15023" y="0"/>
                    </a:moveTo>
                    <a:cubicBezTo>
                      <a:pt x="7877" y="1315"/>
                      <a:pt x="0" y="13398"/>
                      <a:pt x="0" y="13398"/>
                    </a:cubicBezTo>
                    <a:lnTo>
                      <a:pt x="14657" y="21600"/>
                    </a:lnTo>
                    <a:cubicBezTo>
                      <a:pt x="14617" y="21600"/>
                      <a:pt x="21600" y="10017"/>
                      <a:pt x="15023" y="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1" name="Figura">
                <a:extLst>
                  <a:ext uri="{FF2B5EF4-FFF2-40B4-BE49-F238E27FC236}">
                    <a16:creationId xmlns:a16="http://schemas.microsoft.com/office/drawing/2014/main" id="{7DF0D60E-D3D0-7F4B-9115-941670F81579}"/>
                  </a:ext>
                </a:extLst>
              </p:cNvPr>
              <p:cNvSpPr/>
              <p:nvPr/>
            </p:nvSpPr>
            <p:spPr>
              <a:xfrm>
                <a:off x="723900" y="685799"/>
                <a:ext cx="474503" cy="414022"/>
              </a:xfrm>
              <a:custGeom>
                <a:avLst/>
                <a:gdLst/>
                <a:ahLst/>
                <a:cxnLst>
                  <a:cxn ang="0">
                    <a:pos x="wd2" y="hd2"/>
                  </a:cxn>
                  <a:cxn ang="5400000">
                    <a:pos x="wd2" y="hd2"/>
                  </a:cxn>
                  <a:cxn ang="10800000">
                    <a:pos x="wd2" y="hd2"/>
                  </a:cxn>
                  <a:cxn ang="16200000">
                    <a:pos x="wd2" y="hd2"/>
                  </a:cxn>
                </a:cxnLst>
                <a:rect l="0" t="0" r="r" b="b"/>
                <a:pathLst>
                  <a:path w="20746" h="21600" extrusionOk="0">
                    <a:moveTo>
                      <a:pt x="20656" y="133"/>
                    </a:moveTo>
                    <a:cubicBezTo>
                      <a:pt x="20601" y="66"/>
                      <a:pt x="20601" y="66"/>
                      <a:pt x="20545" y="0"/>
                    </a:cubicBezTo>
                    <a:cubicBezTo>
                      <a:pt x="10772" y="1391"/>
                      <a:pt x="0" y="14179"/>
                      <a:pt x="0" y="14179"/>
                    </a:cubicBezTo>
                    <a:lnTo>
                      <a:pt x="17102" y="21600"/>
                    </a:lnTo>
                    <a:cubicBezTo>
                      <a:pt x="14770" y="13782"/>
                      <a:pt x="21600" y="3843"/>
                      <a:pt x="20656" y="133"/>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2" name="Figura">
                <a:extLst>
                  <a:ext uri="{FF2B5EF4-FFF2-40B4-BE49-F238E27FC236}">
                    <a16:creationId xmlns:a16="http://schemas.microsoft.com/office/drawing/2014/main" id="{32DC5895-0C59-6345-9145-EB4C79FED53B}"/>
                  </a:ext>
                </a:extLst>
              </p:cNvPr>
              <p:cNvSpPr/>
              <p:nvPr/>
            </p:nvSpPr>
            <p:spPr>
              <a:xfrm>
                <a:off x="711199" y="901700"/>
                <a:ext cx="369572" cy="478791"/>
              </a:xfrm>
              <a:custGeom>
                <a:avLst/>
                <a:gdLst/>
                <a:ahLst/>
                <a:cxnLst>
                  <a:cxn ang="0">
                    <a:pos x="wd2" y="hd2"/>
                  </a:cxn>
                  <a:cxn ang="5400000">
                    <a:pos x="wd2" y="hd2"/>
                  </a:cxn>
                  <a:cxn ang="10800000">
                    <a:pos x="wd2" y="hd2"/>
                  </a:cxn>
                  <a:cxn ang="16200000">
                    <a:pos x="wd2" y="hd2"/>
                  </a:cxn>
                </a:cxnLst>
                <a:rect l="0" t="0" r="r" b="b"/>
                <a:pathLst>
                  <a:path w="21600" h="21600" extrusionOk="0">
                    <a:moveTo>
                      <a:pt x="14548" y="21600"/>
                    </a:moveTo>
                    <a:lnTo>
                      <a:pt x="0" y="4641"/>
                    </a:lnTo>
                    <a:lnTo>
                      <a:pt x="8313" y="0"/>
                    </a:lnTo>
                    <a:lnTo>
                      <a:pt x="21600" y="16558"/>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3" name="Figura">
                <a:extLst>
                  <a:ext uri="{FF2B5EF4-FFF2-40B4-BE49-F238E27FC236}">
                    <a16:creationId xmlns:a16="http://schemas.microsoft.com/office/drawing/2014/main" id="{8A2ABAF6-B4A7-8D49-8E20-6DB86C999C90}"/>
                  </a:ext>
                </a:extLst>
              </p:cNvPr>
              <p:cNvSpPr/>
              <p:nvPr/>
            </p:nvSpPr>
            <p:spPr>
              <a:xfrm>
                <a:off x="711199" y="901699"/>
                <a:ext cx="369572" cy="467361"/>
              </a:xfrm>
              <a:custGeom>
                <a:avLst/>
                <a:gdLst/>
                <a:ahLst/>
                <a:cxnLst>
                  <a:cxn ang="0">
                    <a:pos x="wd2" y="hd2"/>
                  </a:cxn>
                  <a:cxn ang="5400000">
                    <a:pos x="wd2" y="hd2"/>
                  </a:cxn>
                  <a:cxn ang="10800000">
                    <a:pos x="wd2" y="hd2"/>
                  </a:cxn>
                  <a:cxn ang="16200000">
                    <a:pos x="wd2" y="hd2"/>
                  </a:cxn>
                </a:cxnLst>
                <a:rect l="0" t="0" r="r" b="b"/>
                <a:pathLst>
                  <a:path w="21600" h="21600" extrusionOk="0">
                    <a:moveTo>
                      <a:pt x="10837" y="12561"/>
                    </a:moveTo>
                    <a:cubicBezTo>
                      <a:pt x="13584" y="15672"/>
                      <a:pt x="14697" y="19428"/>
                      <a:pt x="15365" y="21600"/>
                    </a:cubicBezTo>
                    <a:lnTo>
                      <a:pt x="21600" y="17022"/>
                    </a:lnTo>
                    <a:lnTo>
                      <a:pt x="8313" y="0"/>
                    </a:lnTo>
                    <a:lnTo>
                      <a:pt x="0" y="4754"/>
                    </a:lnTo>
                    <a:lnTo>
                      <a:pt x="1113" y="6046"/>
                    </a:lnTo>
                    <a:cubicBezTo>
                      <a:pt x="3489" y="7161"/>
                      <a:pt x="7720" y="9098"/>
                      <a:pt x="10837" y="12561"/>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4" name="Figura">
                <a:extLst>
                  <a:ext uri="{FF2B5EF4-FFF2-40B4-BE49-F238E27FC236}">
                    <a16:creationId xmlns:a16="http://schemas.microsoft.com/office/drawing/2014/main" id="{92028DA6-9C8E-D84C-9312-6CAECA11F1E2}"/>
                  </a:ext>
                </a:extLst>
              </p:cNvPr>
              <p:cNvSpPr/>
              <p:nvPr/>
            </p:nvSpPr>
            <p:spPr>
              <a:xfrm>
                <a:off x="723900" y="749299"/>
                <a:ext cx="544429" cy="582655"/>
              </a:xfrm>
              <a:custGeom>
                <a:avLst/>
                <a:gdLst/>
                <a:ahLst/>
                <a:cxnLst>
                  <a:cxn ang="0">
                    <a:pos x="wd2" y="hd2"/>
                  </a:cxn>
                  <a:cxn ang="5400000">
                    <a:pos x="wd2" y="hd2"/>
                  </a:cxn>
                  <a:cxn ang="10800000">
                    <a:pos x="wd2" y="hd2"/>
                  </a:cxn>
                  <a:cxn ang="16200000">
                    <a:pos x="wd2" y="hd2"/>
                  </a:cxn>
                </a:cxnLst>
                <a:rect l="0" t="0" r="r" b="b"/>
                <a:pathLst>
                  <a:path w="17308" h="18984" extrusionOk="0">
                    <a:moveTo>
                      <a:pt x="0" y="6984"/>
                    </a:moveTo>
                    <a:cubicBezTo>
                      <a:pt x="0" y="6984"/>
                      <a:pt x="5370" y="9881"/>
                      <a:pt x="10457" y="18984"/>
                    </a:cubicBezTo>
                    <a:cubicBezTo>
                      <a:pt x="10457" y="18984"/>
                      <a:pt x="21600" y="7398"/>
                      <a:pt x="15463" y="694"/>
                    </a:cubicBezTo>
                    <a:cubicBezTo>
                      <a:pt x="12031" y="-2616"/>
                      <a:pt x="0" y="6984"/>
                      <a:pt x="0" y="698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5" name="Figura">
                <a:extLst>
                  <a:ext uri="{FF2B5EF4-FFF2-40B4-BE49-F238E27FC236}">
                    <a16:creationId xmlns:a16="http://schemas.microsoft.com/office/drawing/2014/main" id="{012A099F-02FE-9F4E-8A73-A8FFD04D4D18}"/>
                  </a:ext>
                </a:extLst>
              </p:cNvPr>
              <p:cNvSpPr/>
              <p:nvPr/>
            </p:nvSpPr>
            <p:spPr>
              <a:xfrm>
                <a:off x="723899" y="749299"/>
                <a:ext cx="471171" cy="404796"/>
              </a:xfrm>
              <a:custGeom>
                <a:avLst/>
                <a:gdLst/>
                <a:ahLst/>
                <a:cxnLst>
                  <a:cxn ang="0">
                    <a:pos x="wd2" y="hd2"/>
                  </a:cxn>
                  <a:cxn ang="5400000">
                    <a:pos x="wd2" y="hd2"/>
                  </a:cxn>
                  <a:cxn ang="10800000">
                    <a:pos x="wd2" y="hd2"/>
                  </a:cxn>
                  <a:cxn ang="16200000">
                    <a:pos x="wd2" y="hd2"/>
                  </a:cxn>
                </a:cxnLst>
                <a:rect l="0" t="0" r="r" b="b"/>
                <a:pathLst>
                  <a:path w="21600" h="18914" extrusionOk="0">
                    <a:moveTo>
                      <a:pt x="11237" y="13336"/>
                    </a:moveTo>
                    <a:cubicBezTo>
                      <a:pt x="13798" y="6868"/>
                      <a:pt x="17874" y="2061"/>
                      <a:pt x="21600" y="518"/>
                    </a:cubicBezTo>
                    <a:cubicBezTo>
                      <a:pt x="15953" y="-2686"/>
                      <a:pt x="0" y="10013"/>
                      <a:pt x="0" y="10013"/>
                    </a:cubicBezTo>
                    <a:cubicBezTo>
                      <a:pt x="0" y="10013"/>
                      <a:pt x="4308" y="12327"/>
                      <a:pt x="9548" y="18914"/>
                    </a:cubicBezTo>
                    <a:cubicBezTo>
                      <a:pt x="9898" y="17134"/>
                      <a:pt x="10480" y="15235"/>
                      <a:pt x="11237" y="13336"/>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6" name="Figura">
                <a:extLst>
                  <a:ext uri="{FF2B5EF4-FFF2-40B4-BE49-F238E27FC236}">
                    <a16:creationId xmlns:a16="http://schemas.microsoft.com/office/drawing/2014/main" id="{CD745215-3BE6-F24F-8894-177DCE0DC01B}"/>
                  </a:ext>
                </a:extLst>
              </p:cNvPr>
              <p:cNvSpPr/>
              <p:nvPr/>
            </p:nvSpPr>
            <p:spPr>
              <a:xfrm>
                <a:off x="901699" y="762000"/>
                <a:ext cx="293372" cy="396241"/>
              </a:xfrm>
              <a:custGeom>
                <a:avLst/>
                <a:gdLst/>
                <a:ahLst/>
                <a:cxnLst>
                  <a:cxn ang="0">
                    <a:pos x="wd2" y="hd2"/>
                  </a:cxn>
                  <a:cxn ang="5400000">
                    <a:pos x="wd2" y="hd2"/>
                  </a:cxn>
                  <a:cxn ang="10800000">
                    <a:pos x="wd2" y="hd2"/>
                  </a:cxn>
                  <a:cxn ang="16200000">
                    <a:pos x="wd2" y="hd2"/>
                  </a:cxn>
                </a:cxnLst>
                <a:rect l="0" t="0" r="r" b="b"/>
                <a:pathLst>
                  <a:path w="21600" h="21600" extrusionOk="0">
                    <a:moveTo>
                      <a:pt x="1403" y="16892"/>
                    </a:moveTo>
                    <a:cubicBezTo>
                      <a:pt x="842" y="17792"/>
                      <a:pt x="468" y="18346"/>
                      <a:pt x="0" y="19246"/>
                    </a:cubicBezTo>
                    <a:cubicBezTo>
                      <a:pt x="842" y="19869"/>
                      <a:pt x="1590" y="20838"/>
                      <a:pt x="2431" y="21600"/>
                    </a:cubicBezTo>
                    <a:cubicBezTo>
                      <a:pt x="3086" y="19523"/>
                      <a:pt x="4114" y="17377"/>
                      <a:pt x="5423" y="15162"/>
                    </a:cubicBezTo>
                    <a:cubicBezTo>
                      <a:pt x="9912" y="7754"/>
                      <a:pt x="16364" y="2423"/>
                      <a:pt x="21600" y="69"/>
                    </a:cubicBezTo>
                    <a:cubicBezTo>
                      <a:pt x="21506" y="69"/>
                      <a:pt x="21319" y="69"/>
                      <a:pt x="21226" y="0"/>
                    </a:cubicBezTo>
                    <a:cubicBezTo>
                      <a:pt x="14119" y="2769"/>
                      <a:pt x="6545" y="8862"/>
                      <a:pt x="1403" y="1689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57" name="Grupo">
                <a:extLst>
                  <a:ext uri="{FF2B5EF4-FFF2-40B4-BE49-F238E27FC236}">
                    <a16:creationId xmlns:a16="http://schemas.microsoft.com/office/drawing/2014/main" id="{D559BC10-C008-7345-85A5-B23A044988F8}"/>
                  </a:ext>
                </a:extLst>
              </p:cNvPr>
              <p:cNvGrpSpPr/>
              <p:nvPr/>
            </p:nvGrpSpPr>
            <p:grpSpPr>
              <a:xfrm>
                <a:off x="1409700" y="762000"/>
                <a:ext cx="225189" cy="275989"/>
                <a:chOff x="0" y="0"/>
                <a:chExt cx="225188" cy="275988"/>
              </a:xfrm>
            </p:grpSpPr>
            <p:sp>
              <p:nvSpPr>
                <p:cNvPr id="676" name="Figura">
                  <a:extLst>
                    <a:ext uri="{FF2B5EF4-FFF2-40B4-BE49-F238E27FC236}">
                      <a16:creationId xmlns:a16="http://schemas.microsoft.com/office/drawing/2014/main" id="{B1CA3884-4F2D-1941-8915-984689FBCE7D}"/>
                    </a:ext>
                  </a:extLst>
                </p:cNvPr>
                <p:cNvSpPr/>
                <p:nvPr/>
              </p:nvSpPr>
              <p:spPr>
                <a:xfrm>
                  <a:off x="215899" y="139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7" name="Figura">
                  <a:extLst>
                    <a:ext uri="{FF2B5EF4-FFF2-40B4-BE49-F238E27FC236}">
                      <a16:creationId xmlns:a16="http://schemas.microsoft.com/office/drawing/2014/main" id="{1E4B917A-0D0D-CE42-9BFA-6D9CCF04271B}"/>
                    </a:ext>
                  </a:extLst>
                </p:cNvPr>
                <p:cNvSpPr/>
                <p:nvPr/>
              </p:nvSpPr>
              <p:spPr>
                <a:xfrm>
                  <a:off x="190499" y="1015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8" name="Figura">
                  <a:extLst>
                    <a:ext uri="{FF2B5EF4-FFF2-40B4-BE49-F238E27FC236}">
                      <a16:creationId xmlns:a16="http://schemas.microsoft.com/office/drawing/2014/main" id="{0D955DDC-03FA-2B48-81CB-9485F2484998}"/>
                    </a:ext>
                  </a:extLst>
                </p:cNvPr>
                <p:cNvSpPr/>
                <p:nvPr/>
              </p:nvSpPr>
              <p:spPr>
                <a:xfrm>
                  <a:off x="165099" y="634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71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9" name="Figura">
                  <a:extLst>
                    <a:ext uri="{FF2B5EF4-FFF2-40B4-BE49-F238E27FC236}">
                      <a16:creationId xmlns:a16="http://schemas.microsoft.com/office/drawing/2014/main" id="{0C25E8C1-3314-1444-B0F8-B5C57F9F2961}"/>
                    </a:ext>
                  </a:extLst>
                </p:cNvPr>
                <p:cNvSpPr/>
                <p:nvPr/>
              </p:nvSpPr>
              <p:spPr>
                <a:xfrm>
                  <a:off x="215899" y="190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0" name="Figura">
                  <a:extLst>
                    <a:ext uri="{FF2B5EF4-FFF2-40B4-BE49-F238E27FC236}">
                      <a16:creationId xmlns:a16="http://schemas.microsoft.com/office/drawing/2014/main" id="{9A536444-D0B2-7B47-B621-DB33082260BB}"/>
                    </a:ext>
                  </a:extLst>
                </p:cNvPr>
                <p:cNvSpPr/>
                <p:nvPr/>
              </p:nvSpPr>
              <p:spPr>
                <a:xfrm>
                  <a:off x="190499" y="152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1" name="Figura">
                  <a:extLst>
                    <a:ext uri="{FF2B5EF4-FFF2-40B4-BE49-F238E27FC236}">
                      <a16:creationId xmlns:a16="http://schemas.microsoft.com/office/drawing/2014/main" id="{383DCD62-2729-3446-B633-C8ADFA4BAB18}"/>
                    </a:ext>
                  </a:extLst>
                </p:cNvPr>
                <p:cNvSpPr/>
                <p:nvPr/>
              </p:nvSpPr>
              <p:spPr>
                <a:xfrm>
                  <a:off x="1650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2" name="Figura">
                  <a:extLst>
                    <a:ext uri="{FF2B5EF4-FFF2-40B4-BE49-F238E27FC236}">
                      <a16:creationId xmlns:a16="http://schemas.microsoft.com/office/drawing/2014/main" id="{CFEE7DCC-73C9-BB42-9739-C5D77C5E4CF3}"/>
                    </a:ext>
                  </a:extLst>
                </p:cNvPr>
                <p:cNvSpPr/>
                <p:nvPr/>
              </p:nvSpPr>
              <p:spPr>
                <a:xfrm>
                  <a:off x="139699" y="76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3" name="Figura">
                  <a:extLst>
                    <a:ext uri="{FF2B5EF4-FFF2-40B4-BE49-F238E27FC236}">
                      <a16:creationId xmlns:a16="http://schemas.microsoft.com/office/drawing/2014/main" id="{F785E7E4-EBCF-CB4C-9FCA-C72EB8BCF82C}"/>
                    </a:ext>
                  </a:extLst>
                </p:cNvPr>
                <p:cNvSpPr/>
                <p:nvPr/>
              </p:nvSpPr>
              <p:spPr>
                <a:xfrm>
                  <a:off x="114299" y="380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4" name="Figura">
                  <a:extLst>
                    <a:ext uri="{FF2B5EF4-FFF2-40B4-BE49-F238E27FC236}">
                      <a16:creationId xmlns:a16="http://schemas.microsoft.com/office/drawing/2014/main" id="{5E6CB876-DBF1-5549-BC06-C0C05748263D}"/>
                    </a:ext>
                  </a:extLst>
                </p:cNvPr>
                <p:cNvSpPr/>
                <p:nvPr/>
              </p:nvSpPr>
              <p:spPr>
                <a:xfrm>
                  <a:off x="101599" y="-1"/>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5" name="Figura">
                  <a:extLst>
                    <a:ext uri="{FF2B5EF4-FFF2-40B4-BE49-F238E27FC236}">
                      <a16:creationId xmlns:a16="http://schemas.microsoft.com/office/drawing/2014/main" id="{B41BC973-41FB-9942-B3A2-9A21E164CC8E}"/>
                    </a:ext>
                  </a:extLst>
                </p:cNvPr>
                <p:cNvSpPr/>
                <p:nvPr/>
              </p:nvSpPr>
              <p:spPr>
                <a:xfrm>
                  <a:off x="177799" y="2158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774"/>
                      </a:moveTo>
                      <a:cubicBezTo>
                        <a:pt x="9874" y="-926"/>
                        <a:pt x="15274" y="-926"/>
                        <a:pt x="17974" y="4474"/>
                      </a:cubicBezTo>
                      <a:cubicBezTo>
                        <a:pt x="20674" y="9874"/>
                        <a:pt x="20674" y="15274"/>
                        <a:pt x="15274" y="17974"/>
                      </a:cubicBezTo>
                      <a:cubicBezTo>
                        <a:pt x="9874" y="20674"/>
                        <a:pt x="4474" y="179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6" name="Figura">
                  <a:extLst>
                    <a:ext uri="{FF2B5EF4-FFF2-40B4-BE49-F238E27FC236}">
                      <a16:creationId xmlns:a16="http://schemas.microsoft.com/office/drawing/2014/main" id="{105EC1EB-0AD5-E540-978D-A6A3E4BBB534}"/>
                    </a:ext>
                  </a:extLst>
                </p:cNvPr>
                <p:cNvSpPr/>
                <p:nvPr/>
              </p:nvSpPr>
              <p:spPr>
                <a:xfrm>
                  <a:off x="152399" y="1777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7" name="Figura">
                  <a:extLst>
                    <a:ext uri="{FF2B5EF4-FFF2-40B4-BE49-F238E27FC236}">
                      <a16:creationId xmlns:a16="http://schemas.microsoft.com/office/drawing/2014/main" id="{1958BA41-C97B-2042-806C-677E90744053}"/>
                    </a:ext>
                  </a:extLst>
                </p:cNvPr>
                <p:cNvSpPr/>
                <p:nvPr/>
              </p:nvSpPr>
              <p:spPr>
                <a:xfrm>
                  <a:off x="126999" y="1396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8" name="Figura">
                  <a:extLst>
                    <a:ext uri="{FF2B5EF4-FFF2-40B4-BE49-F238E27FC236}">
                      <a16:creationId xmlns:a16="http://schemas.microsoft.com/office/drawing/2014/main" id="{071349C5-D9A3-0241-83A9-C189E7FB441F}"/>
                    </a:ext>
                  </a:extLst>
                </p:cNvPr>
                <p:cNvSpPr/>
                <p:nvPr/>
              </p:nvSpPr>
              <p:spPr>
                <a:xfrm>
                  <a:off x="101599" y="1015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9" name="Figura">
                  <a:extLst>
                    <a:ext uri="{FF2B5EF4-FFF2-40B4-BE49-F238E27FC236}">
                      <a16:creationId xmlns:a16="http://schemas.microsoft.com/office/drawing/2014/main" id="{38EF6F55-37F2-6F44-B736-95074D874251}"/>
                    </a:ext>
                  </a:extLst>
                </p:cNvPr>
                <p:cNvSpPr/>
                <p:nvPr/>
              </p:nvSpPr>
              <p:spPr>
                <a:xfrm>
                  <a:off x="88899" y="761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65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0" name="Figura">
                  <a:extLst>
                    <a:ext uri="{FF2B5EF4-FFF2-40B4-BE49-F238E27FC236}">
                      <a16:creationId xmlns:a16="http://schemas.microsoft.com/office/drawing/2014/main" id="{F5217237-68E5-5341-A0F9-1F52B9DC8A85}"/>
                    </a:ext>
                  </a:extLst>
                </p:cNvPr>
                <p:cNvSpPr/>
                <p:nvPr/>
              </p:nvSpPr>
              <p:spPr>
                <a:xfrm>
                  <a:off x="63499" y="25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1" name="Figura">
                  <a:extLst>
                    <a:ext uri="{FF2B5EF4-FFF2-40B4-BE49-F238E27FC236}">
                      <a16:creationId xmlns:a16="http://schemas.microsoft.com/office/drawing/2014/main" id="{2784691F-8DC7-4544-910D-DE99AC7700A6}"/>
                    </a:ext>
                  </a:extLst>
                </p:cNvPr>
                <p:cNvSpPr/>
                <p:nvPr/>
              </p:nvSpPr>
              <p:spPr>
                <a:xfrm>
                  <a:off x="139699" y="2412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2" name="Figura">
                  <a:extLst>
                    <a:ext uri="{FF2B5EF4-FFF2-40B4-BE49-F238E27FC236}">
                      <a16:creationId xmlns:a16="http://schemas.microsoft.com/office/drawing/2014/main" id="{96EC29E1-D834-964D-AED9-835F3C414359}"/>
                    </a:ext>
                  </a:extLst>
                </p:cNvPr>
                <p:cNvSpPr/>
                <p:nvPr/>
              </p:nvSpPr>
              <p:spPr>
                <a:xfrm>
                  <a:off x="1142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3" name="Figura">
                  <a:extLst>
                    <a:ext uri="{FF2B5EF4-FFF2-40B4-BE49-F238E27FC236}">
                      <a16:creationId xmlns:a16="http://schemas.microsoft.com/office/drawing/2014/main" id="{FE2F123F-DE93-ED41-9D21-E5834ED5D9C7}"/>
                    </a:ext>
                  </a:extLst>
                </p:cNvPr>
                <p:cNvSpPr/>
                <p:nvPr/>
              </p:nvSpPr>
              <p:spPr>
                <a:xfrm>
                  <a:off x="88899" y="1650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4" name="Figura">
                  <a:extLst>
                    <a:ext uri="{FF2B5EF4-FFF2-40B4-BE49-F238E27FC236}">
                      <a16:creationId xmlns:a16="http://schemas.microsoft.com/office/drawing/2014/main" id="{BD2999F0-A5B0-B44F-A070-5285707563C0}"/>
                    </a:ext>
                  </a:extLst>
                </p:cNvPr>
                <p:cNvSpPr/>
                <p:nvPr/>
              </p:nvSpPr>
              <p:spPr>
                <a:xfrm>
                  <a:off x="76199" y="1142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5" name="Figura">
                  <a:extLst>
                    <a:ext uri="{FF2B5EF4-FFF2-40B4-BE49-F238E27FC236}">
                      <a16:creationId xmlns:a16="http://schemas.microsoft.com/office/drawing/2014/main" id="{C203D1CE-F527-3B45-8074-5750874B8A75}"/>
                    </a:ext>
                  </a:extLst>
                </p:cNvPr>
                <p:cNvSpPr/>
                <p:nvPr/>
              </p:nvSpPr>
              <p:spPr>
                <a:xfrm>
                  <a:off x="507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6" name="Figura">
                  <a:extLst>
                    <a:ext uri="{FF2B5EF4-FFF2-40B4-BE49-F238E27FC236}">
                      <a16:creationId xmlns:a16="http://schemas.microsoft.com/office/drawing/2014/main" id="{28B21941-0974-1B46-B0D8-68109A549D2B}"/>
                    </a:ext>
                  </a:extLst>
                </p:cNvPr>
                <p:cNvSpPr/>
                <p:nvPr/>
              </p:nvSpPr>
              <p:spPr>
                <a:xfrm>
                  <a:off x="25399" y="63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7" name="Figura">
                  <a:extLst>
                    <a:ext uri="{FF2B5EF4-FFF2-40B4-BE49-F238E27FC236}">
                      <a16:creationId xmlns:a16="http://schemas.microsoft.com/office/drawing/2014/main" id="{9CD3B8AE-4FFD-3241-BB54-1B4A8B96322D}"/>
                    </a:ext>
                  </a:extLst>
                </p:cNvPr>
                <p:cNvSpPr/>
                <p:nvPr/>
              </p:nvSpPr>
              <p:spPr>
                <a:xfrm>
                  <a:off x="114299" y="266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8" name="Figura">
                  <a:extLst>
                    <a:ext uri="{FF2B5EF4-FFF2-40B4-BE49-F238E27FC236}">
                      <a16:creationId xmlns:a16="http://schemas.microsoft.com/office/drawing/2014/main" id="{E20C046E-30D3-F246-9800-155B8ADF6162}"/>
                    </a:ext>
                  </a:extLst>
                </p:cNvPr>
                <p:cNvSpPr/>
                <p:nvPr/>
              </p:nvSpPr>
              <p:spPr>
                <a:xfrm>
                  <a:off x="88899" y="2158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9" name="Figura">
                  <a:extLst>
                    <a:ext uri="{FF2B5EF4-FFF2-40B4-BE49-F238E27FC236}">
                      <a16:creationId xmlns:a16="http://schemas.microsoft.com/office/drawing/2014/main" id="{FA3C4C3C-5E78-9B43-BB09-C4BCEC7DA6E0}"/>
                    </a:ext>
                  </a:extLst>
                </p:cNvPr>
                <p:cNvSpPr/>
                <p:nvPr/>
              </p:nvSpPr>
              <p:spPr>
                <a:xfrm>
                  <a:off x="63499" y="2412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38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0" name="Figura">
                  <a:extLst>
                    <a:ext uri="{FF2B5EF4-FFF2-40B4-BE49-F238E27FC236}">
                      <a16:creationId xmlns:a16="http://schemas.microsoft.com/office/drawing/2014/main" id="{80A4A8A7-8BD0-834D-B350-2A714FA0B7C4}"/>
                    </a:ext>
                  </a:extLst>
                </p:cNvPr>
                <p:cNvSpPr/>
                <p:nvPr/>
              </p:nvSpPr>
              <p:spPr>
                <a:xfrm>
                  <a:off x="63499" y="1777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1" name="Figura">
                  <a:extLst>
                    <a:ext uri="{FF2B5EF4-FFF2-40B4-BE49-F238E27FC236}">
                      <a16:creationId xmlns:a16="http://schemas.microsoft.com/office/drawing/2014/main" id="{F467691B-E775-4648-AAD1-7A4FF50A68C3}"/>
                    </a:ext>
                  </a:extLst>
                </p:cNvPr>
                <p:cNvSpPr/>
                <p:nvPr/>
              </p:nvSpPr>
              <p:spPr>
                <a:xfrm>
                  <a:off x="38099" y="139699"/>
                  <a:ext cx="8982" cy="8982"/>
                </a:xfrm>
                <a:custGeom>
                  <a:avLst/>
                  <a:gdLst/>
                  <a:ahLst/>
                  <a:cxnLst>
                    <a:cxn ang="0">
                      <a:pos x="wd2" y="hd2"/>
                    </a:cxn>
                    <a:cxn ang="5400000">
                      <a:pos x="wd2" y="hd2"/>
                    </a:cxn>
                    <a:cxn ang="10800000">
                      <a:pos x="wd2" y="hd2"/>
                    </a:cxn>
                    <a:cxn ang="16200000">
                      <a:pos x="wd2" y="hd2"/>
                    </a:cxn>
                  </a:cxnLst>
                  <a:rect l="0" t="0" r="r" b="b"/>
                  <a:pathLst>
                    <a:path w="19092" h="19092" extrusionOk="0">
                      <a:moveTo>
                        <a:pt x="3818" y="1774"/>
                      </a:moveTo>
                      <a:cubicBezTo>
                        <a:pt x="9218" y="-926"/>
                        <a:pt x="14618" y="-926"/>
                        <a:pt x="17318" y="4474"/>
                      </a:cubicBezTo>
                      <a:cubicBezTo>
                        <a:pt x="20018" y="9874"/>
                        <a:pt x="20018" y="15274"/>
                        <a:pt x="14618" y="17974"/>
                      </a:cubicBezTo>
                      <a:cubicBezTo>
                        <a:pt x="9218" y="20674"/>
                        <a:pt x="3818" y="179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2" name="Figura">
                  <a:extLst>
                    <a:ext uri="{FF2B5EF4-FFF2-40B4-BE49-F238E27FC236}">
                      <a16:creationId xmlns:a16="http://schemas.microsoft.com/office/drawing/2014/main" id="{6DDB26FC-92E2-4444-BD6F-EE3F73E06655}"/>
                    </a:ext>
                  </a:extLst>
                </p:cNvPr>
                <p:cNvSpPr/>
                <p:nvPr/>
              </p:nvSpPr>
              <p:spPr>
                <a:xfrm>
                  <a:off x="253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3" name="Figura">
                  <a:extLst>
                    <a:ext uri="{FF2B5EF4-FFF2-40B4-BE49-F238E27FC236}">
                      <a16:creationId xmlns:a16="http://schemas.microsoft.com/office/drawing/2014/main" id="{3F4B0A0B-DEE9-F04D-B210-928BCCC48F6D}"/>
                    </a:ext>
                  </a:extLst>
                </p:cNvPr>
                <p:cNvSpPr/>
                <p:nvPr/>
              </p:nvSpPr>
              <p:spPr>
                <a:xfrm>
                  <a:off x="253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4" name="Figura">
                  <a:extLst>
                    <a:ext uri="{FF2B5EF4-FFF2-40B4-BE49-F238E27FC236}">
                      <a16:creationId xmlns:a16="http://schemas.microsoft.com/office/drawing/2014/main" id="{EA851BEC-24F1-B346-BC5E-CC778C38CBCB}"/>
                    </a:ext>
                  </a:extLst>
                </p:cNvPr>
                <p:cNvSpPr/>
                <p:nvPr/>
              </p:nvSpPr>
              <p:spPr>
                <a:xfrm>
                  <a:off x="-1"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58" name="Figura">
                <a:extLst>
                  <a:ext uri="{FF2B5EF4-FFF2-40B4-BE49-F238E27FC236}">
                    <a16:creationId xmlns:a16="http://schemas.microsoft.com/office/drawing/2014/main" id="{B58A7896-CA9B-3D4F-89FC-CA435C75034A}"/>
                  </a:ext>
                </a:extLst>
              </p:cNvPr>
              <p:cNvSpPr/>
              <p:nvPr/>
            </p:nvSpPr>
            <p:spPr>
              <a:xfrm>
                <a:off x="723899" y="749300"/>
                <a:ext cx="370841" cy="575310"/>
              </a:xfrm>
              <a:custGeom>
                <a:avLst/>
                <a:gdLst/>
                <a:ahLst/>
                <a:cxnLst>
                  <a:cxn ang="0">
                    <a:pos x="wd2" y="hd2"/>
                  </a:cxn>
                  <a:cxn ang="5400000">
                    <a:pos x="wd2" y="hd2"/>
                  </a:cxn>
                  <a:cxn ang="10800000">
                    <a:pos x="wd2" y="hd2"/>
                  </a:cxn>
                  <a:cxn ang="16200000">
                    <a:pos x="wd2" y="hd2"/>
                  </a:cxn>
                </a:cxnLst>
                <a:rect l="0" t="0" r="r" b="b"/>
                <a:pathLst>
                  <a:path w="21600" h="21600" extrusionOk="0">
                    <a:moveTo>
                      <a:pt x="518" y="7725"/>
                    </a:moveTo>
                    <a:cubicBezTo>
                      <a:pt x="518" y="7725"/>
                      <a:pt x="12723" y="1574"/>
                      <a:pt x="21600" y="0"/>
                    </a:cubicBezTo>
                    <a:cubicBezTo>
                      <a:pt x="12723" y="1383"/>
                      <a:pt x="0" y="7772"/>
                      <a:pt x="0" y="7772"/>
                    </a:cubicBezTo>
                    <a:cubicBezTo>
                      <a:pt x="0" y="7772"/>
                      <a:pt x="9838" y="11110"/>
                      <a:pt x="19159" y="21600"/>
                    </a:cubicBezTo>
                    <a:cubicBezTo>
                      <a:pt x="19159" y="21600"/>
                      <a:pt x="19307" y="21505"/>
                      <a:pt x="19529" y="21362"/>
                    </a:cubicBezTo>
                    <a:cubicBezTo>
                      <a:pt x="10282" y="10967"/>
                      <a:pt x="518" y="7725"/>
                      <a:pt x="518" y="7725"/>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59" name="Grupo">
                <a:extLst>
                  <a:ext uri="{FF2B5EF4-FFF2-40B4-BE49-F238E27FC236}">
                    <a16:creationId xmlns:a16="http://schemas.microsoft.com/office/drawing/2014/main" id="{E8CB2239-8E81-4646-A8C2-BF7822E33881}"/>
                  </a:ext>
                </a:extLst>
              </p:cNvPr>
              <p:cNvGrpSpPr/>
              <p:nvPr/>
            </p:nvGrpSpPr>
            <p:grpSpPr>
              <a:xfrm>
                <a:off x="749300" y="812799"/>
                <a:ext cx="500541" cy="473711"/>
                <a:chOff x="0" y="0"/>
                <a:chExt cx="500540" cy="473709"/>
              </a:xfrm>
            </p:grpSpPr>
            <p:sp>
              <p:nvSpPr>
                <p:cNvPr id="674" name="Figura">
                  <a:extLst>
                    <a:ext uri="{FF2B5EF4-FFF2-40B4-BE49-F238E27FC236}">
                      <a16:creationId xmlns:a16="http://schemas.microsoft.com/office/drawing/2014/main" id="{DBA8E4E8-4334-A24C-AF1D-212CDEE26915}"/>
                    </a:ext>
                  </a:extLst>
                </p:cNvPr>
                <p:cNvSpPr/>
                <p:nvPr/>
              </p:nvSpPr>
              <p:spPr>
                <a:xfrm>
                  <a:off x="292100" y="-1"/>
                  <a:ext cx="208441" cy="473711"/>
                </a:xfrm>
                <a:custGeom>
                  <a:avLst/>
                  <a:gdLst/>
                  <a:ahLst/>
                  <a:cxnLst>
                    <a:cxn ang="0">
                      <a:pos x="wd2" y="hd2"/>
                    </a:cxn>
                    <a:cxn ang="5400000">
                      <a:pos x="wd2" y="hd2"/>
                    </a:cxn>
                    <a:cxn ang="10800000">
                      <a:pos x="wd2" y="hd2"/>
                    </a:cxn>
                    <a:cxn ang="16200000">
                      <a:pos x="wd2" y="hd2"/>
                    </a:cxn>
                  </a:cxnLst>
                  <a:rect l="0" t="0" r="r" b="b"/>
                  <a:pathLst>
                    <a:path w="15281" h="21600" extrusionOk="0">
                      <a:moveTo>
                        <a:pt x="13314" y="0"/>
                      </a:moveTo>
                      <a:cubicBezTo>
                        <a:pt x="15362" y="7991"/>
                        <a:pt x="3817" y="17546"/>
                        <a:pt x="0" y="20500"/>
                      </a:cubicBezTo>
                      <a:cubicBezTo>
                        <a:pt x="372" y="20847"/>
                        <a:pt x="652" y="21195"/>
                        <a:pt x="1024" y="21600"/>
                      </a:cubicBezTo>
                      <a:cubicBezTo>
                        <a:pt x="1024" y="21600"/>
                        <a:pt x="21600" y="8628"/>
                        <a:pt x="13314"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5" name="Figura">
                  <a:extLst>
                    <a:ext uri="{FF2B5EF4-FFF2-40B4-BE49-F238E27FC236}">
                      <a16:creationId xmlns:a16="http://schemas.microsoft.com/office/drawing/2014/main" id="{887AE935-BBE8-DD49-8CA7-6A011FA8C94E}"/>
                    </a:ext>
                  </a:extLst>
                </p:cNvPr>
                <p:cNvSpPr/>
                <p:nvPr/>
              </p:nvSpPr>
              <p:spPr>
                <a:xfrm>
                  <a:off x="-1" y="139699"/>
                  <a:ext cx="97791" cy="83821"/>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cubicBezTo>
                        <a:pt x="1122" y="1636"/>
                        <a:pt x="0" y="2618"/>
                        <a:pt x="0" y="2618"/>
                      </a:cubicBezTo>
                      <a:cubicBezTo>
                        <a:pt x="0" y="2618"/>
                        <a:pt x="8696" y="7855"/>
                        <a:pt x="21600" y="21600"/>
                      </a:cubicBezTo>
                      <a:cubicBezTo>
                        <a:pt x="14587" y="12109"/>
                        <a:pt x="8135" y="5236"/>
                        <a:pt x="3086"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60" name="Figura">
                <a:extLst>
                  <a:ext uri="{FF2B5EF4-FFF2-40B4-BE49-F238E27FC236}">
                    <a16:creationId xmlns:a16="http://schemas.microsoft.com/office/drawing/2014/main" id="{B742079F-CFA8-3741-B1CB-D4F092017A6C}"/>
                  </a:ext>
                </a:extLst>
              </p:cNvPr>
              <p:cNvSpPr/>
              <p:nvPr/>
            </p:nvSpPr>
            <p:spPr>
              <a:xfrm>
                <a:off x="1422399" y="6730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5400" y="0"/>
                      <a:pt x="0" y="4725"/>
                      <a:pt x="0" y="108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1" name="Figura">
                <a:extLst>
                  <a:ext uri="{FF2B5EF4-FFF2-40B4-BE49-F238E27FC236}">
                    <a16:creationId xmlns:a16="http://schemas.microsoft.com/office/drawing/2014/main" id="{B9CD10AF-3A73-984C-A3C3-22828C1236CB}"/>
                  </a:ext>
                </a:extLst>
              </p:cNvPr>
              <p:cNvSpPr/>
              <p:nvPr/>
            </p:nvSpPr>
            <p:spPr>
              <a:xfrm>
                <a:off x="1435099" y="673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6200" y="21600"/>
                      <a:pt x="21600" y="16200"/>
                      <a:pt x="21600" y="10800"/>
                    </a:cubicBezTo>
                    <a:cubicBezTo>
                      <a:pt x="21600" y="5400"/>
                      <a:pt x="16200" y="0"/>
                      <a:pt x="10800" y="0"/>
                    </a:cubicBezTo>
                    <a:cubicBezTo>
                      <a:pt x="5400" y="0"/>
                      <a:pt x="0" y="540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2" name="Triángulo">
                <a:extLst>
                  <a:ext uri="{FF2B5EF4-FFF2-40B4-BE49-F238E27FC236}">
                    <a16:creationId xmlns:a16="http://schemas.microsoft.com/office/drawing/2014/main" id="{1BD773B8-294C-2149-B31F-A944F55A2F80}"/>
                  </a:ext>
                </a:extLst>
              </p:cNvPr>
              <p:cNvSpPr/>
              <p:nvPr/>
            </p:nvSpPr>
            <p:spPr>
              <a:xfrm>
                <a:off x="1473200" y="698500"/>
                <a:ext cx="1981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185" y="21600"/>
                    </a:lnTo>
                    <a:lnTo>
                      <a:pt x="21600" y="1804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3" name="Figura">
                <a:extLst>
                  <a:ext uri="{FF2B5EF4-FFF2-40B4-BE49-F238E27FC236}">
                    <a16:creationId xmlns:a16="http://schemas.microsoft.com/office/drawing/2014/main" id="{E93A96E1-C633-584D-B24C-F92E20F0AF36}"/>
                  </a:ext>
                </a:extLst>
              </p:cNvPr>
              <p:cNvSpPr/>
              <p:nvPr/>
            </p:nvSpPr>
            <p:spPr>
              <a:xfrm>
                <a:off x="1600200" y="482600"/>
                <a:ext cx="57148" cy="269240"/>
              </a:xfrm>
              <a:custGeom>
                <a:avLst/>
                <a:gdLst/>
                <a:ahLst/>
                <a:cxnLst>
                  <a:cxn ang="0">
                    <a:pos x="wd2" y="hd2"/>
                  </a:cxn>
                  <a:cxn ang="5400000">
                    <a:pos x="wd2" y="hd2"/>
                  </a:cxn>
                  <a:cxn ang="10800000">
                    <a:pos x="wd2" y="hd2"/>
                  </a:cxn>
                  <a:cxn ang="16200000">
                    <a:pos x="wd2" y="hd2"/>
                  </a:cxn>
                </a:cxnLst>
                <a:rect l="0" t="0" r="r" b="b"/>
                <a:pathLst>
                  <a:path w="14727" h="21600" extrusionOk="0">
                    <a:moveTo>
                      <a:pt x="12436" y="21600"/>
                    </a:moveTo>
                    <a:lnTo>
                      <a:pt x="3927" y="20785"/>
                    </a:lnTo>
                    <a:cubicBezTo>
                      <a:pt x="3927" y="20785"/>
                      <a:pt x="15709" y="11819"/>
                      <a:pt x="0" y="0"/>
                    </a:cubicBezTo>
                    <a:cubicBezTo>
                      <a:pt x="327" y="102"/>
                      <a:pt x="21600" y="8253"/>
                      <a:pt x="12436" y="216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4" name="Figura">
                <a:extLst>
                  <a:ext uri="{FF2B5EF4-FFF2-40B4-BE49-F238E27FC236}">
                    <a16:creationId xmlns:a16="http://schemas.microsoft.com/office/drawing/2014/main" id="{C30BB05D-1A42-9340-B649-87BB76EA61EA}"/>
                  </a:ext>
                </a:extLst>
              </p:cNvPr>
              <p:cNvSpPr/>
              <p:nvPr/>
            </p:nvSpPr>
            <p:spPr>
              <a:xfrm>
                <a:off x="1739899" y="1358899"/>
                <a:ext cx="40654" cy="88926"/>
              </a:xfrm>
              <a:custGeom>
                <a:avLst/>
                <a:gdLst/>
                <a:ahLst/>
                <a:cxnLst>
                  <a:cxn ang="0">
                    <a:pos x="wd2" y="hd2"/>
                  </a:cxn>
                  <a:cxn ang="5400000">
                    <a:pos x="wd2" y="hd2"/>
                  </a:cxn>
                  <a:cxn ang="10800000">
                    <a:pos x="wd2" y="hd2"/>
                  </a:cxn>
                  <a:cxn ang="16200000">
                    <a:pos x="wd2" y="hd2"/>
                  </a:cxn>
                </a:cxnLst>
                <a:rect l="0" t="0" r="r" b="b"/>
                <a:pathLst>
                  <a:path w="15365" h="21302" extrusionOk="0">
                    <a:moveTo>
                      <a:pt x="699" y="4563"/>
                    </a:moveTo>
                    <a:lnTo>
                      <a:pt x="12219" y="0"/>
                    </a:lnTo>
                    <a:cubicBezTo>
                      <a:pt x="12219" y="0"/>
                      <a:pt x="19899" y="20992"/>
                      <a:pt x="11259" y="21296"/>
                    </a:cubicBezTo>
                    <a:cubicBezTo>
                      <a:pt x="2139" y="21600"/>
                      <a:pt x="-1701" y="9735"/>
                      <a:pt x="699" y="4563"/>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5" name="Figura">
                <a:extLst>
                  <a:ext uri="{FF2B5EF4-FFF2-40B4-BE49-F238E27FC236}">
                    <a16:creationId xmlns:a16="http://schemas.microsoft.com/office/drawing/2014/main" id="{1823420E-2F43-6D4C-99E5-46469DA41625}"/>
                  </a:ext>
                </a:extLst>
              </p:cNvPr>
              <p:cNvSpPr/>
              <p:nvPr/>
            </p:nvSpPr>
            <p:spPr>
              <a:xfrm>
                <a:off x="1790699" y="1346200"/>
                <a:ext cx="63258" cy="40096"/>
              </a:xfrm>
              <a:custGeom>
                <a:avLst/>
                <a:gdLst/>
                <a:ahLst/>
                <a:cxnLst>
                  <a:cxn ang="0">
                    <a:pos x="wd2" y="hd2"/>
                  </a:cxn>
                  <a:cxn ang="5400000">
                    <a:pos x="wd2" y="hd2"/>
                  </a:cxn>
                  <a:cxn ang="10800000">
                    <a:pos x="wd2" y="hd2"/>
                  </a:cxn>
                  <a:cxn ang="16200000">
                    <a:pos x="wd2" y="hd2"/>
                  </a:cxn>
                </a:cxnLst>
                <a:rect l="0" t="0" r="r" b="b"/>
                <a:pathLst>
                  <a:path w="19212" h="17945" extrusionOk="0">
                    <a:moveTo>
                      <a:pt x="265" y="812"/>
                    </a:moveTo>
                    <a:cubicBezTo>
                      <a:pt x="265" y="812"/>
                      <a:pt x="18393" y="-3167"/>
                      <a:pt x="19165" y="6496"/>
                    </a:cubicBezTo>
                    <a:cubicBezTo>
                      <a:pt x="19936" y="16159"/>
                      <a:pt x="11065" y="18433"/>
                      <a:pt x="4893" y="17865"/>
                    </a:cubicBezTo>
                    <a:cubicBezTo>
                      <a:pt x="-1664" y="17865"/>
                      <a:pt x="265" y="812"/>
                      <a:pt x="265" y="812"/>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6" name="Figura">
                <a:extLst>
                  <a:ext uri="{FF2B5EF4-FFF2-40B4-BE49-F238E27FC236}">
                    <a16:creationId xmlns:a16="http://schemas.microsoft.com/office/drawing/2014/main" id="{8E47DAD6-7545-7341-B51A-C2E7012B8CD8}"/>
                  </a:ext>
                </a:extLst>
              </p:cNvPr>
              <p:cNvSpPr/>
              <p:nvPr/>
            </p:nvSpPr>
            <p:spPr>
              <a:xfrm>
                <a:off x="1803399" y="1397000"/>
                <a:ext cx="63941" cy="41842"/>
              </a:xfrm>
              <a:custGeom>
                <a:avLst/>
                <a:gdLst/>
                <a:ahLst/>
                <a:cxnLst>
                  <a:cxn ang="0">
                    <a:pos x="wd2" y="hd2"/>
                  </a:cxn>
                  <a:cxn ang="5400000">
                    <a:pos x="wd2" y="hd2"/>
                  </a:cxn>
                  <a:cxn ang="10800000">
                    <a:pos x="wd2" y="hd2"/>
                  </a:cxn>
                  <a:cxn ang="16200000">
                    <a:pos x="wd2" y="hd2"/>
                  </a:cxn>
                </a:cxnLst>
                <a:rect l="0" t="0" r="r" b="b"/>
                <a:pathLst>
                  <a:path w="19772" h="17357" extrusionOk="0">
                    <a:moveTo>
                      <a:pt x="31" y="1539"/>
                    </a:moveTo>
                    <a:cubicBezTo>
                      <a:pt x="31" y="1539"/>
                      <a:pt x="18490" y="-3729"/>
                      <a:pt x="19668" y="5227"/>
                    </a:cubicBezTo>
                    <a:cubicBezTo>
                      <a:pt x="20846" y="14183"/>
                      <a:pt x="11813" y="16817"/>
                      <a:pt x="5530" y="17344"/>
                    </a:cubicBezTo>
                    <a:cubicBezTo>
                      <a:pt x="-754" y="17871"/>
                      <a:pt x="31" y="1539"/>
                      <a:pt x="31" y="1539"/>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7" name="Figura">
                <a:extLst>
                  <a:ext uri="{FF2B5EF4-FFF2-40B4-BE49-F238E27FC236}">
                    <a16:creationId xmlns:a16="http://schemas.microsoft.com/office/drawing/2014/main" id="{413D208B-95A8-EC40-B650-520B242E5C73}"/>
                  </a:ext>
                </a:extLst>
              </p:cNvPr>
              <p:cNvSpPr/>
              <p:nvPr/>
            </p:nvSpPr>
            <p:spPr>
              <a:xfrm>
                <a:off x="1828800" y="1435100"/>
                <a:ext cx="64784" cy="44726"/>
              </a:xfrm>
              <a:custGeom>
                <a:avLst/>
                <a:gdLst/>
                <a:ahLst/>
                <a:cxnLst>
                  <a:cxn ang="0">
                    <a:pos x="wd2" y="hd2"/>
                  </a:cxn>
                  <a:cxn ang="5400000">
                    <a:pos x="wd2" y="hd2"/>
                  </a:cxn>
                  <a:cxn ang="10800000">
                    <a:pos x="wd2" y="hd2"/>
                  </a:cxn>
                  <a:cxn ang="16200000">
                    <a:pos x="wd2" y="hd2"/>
                  </a:cxn>
                </a:cxnLst>
                <a:rect l="0" t="0" r="r" b="b"/>
                <a:pathLst>
                  <a:path w="19676" h="15848" extrusionOk="0">
                    <a:moveTo>
                      <a:pt x="0" y="3537"/>
                    </a:moveTo>
                    <a:cubicBezTo>
                      <a:pt x="0" y="3537"/>
                      <a:pt x="17357" y="-4113"/>
                      <a:pt x="19286" y="3087"/>
                    </a:cubicBezTo>
                    <a:cubicBezTo>
                      <a:pt x="21600" y="10287"/>
                      <a:pt x="13114" y="14337"/>
                      <a:pt x="6943" y="15687"/>
                    </a:cubicBezTo>
                    <a:cubicBezTo>
                      <a:pt x="771" y="17487"/>
                      <a:pt x="0" y="3537"/>
                      <a:pt x="0" y="3537"/>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8" name="Figura">
                <a:extLst>
                  <a:ext uri="{FF2B5EF4-FFF2-40B4-BE49-F238E27FC236}">
                    <a16:creationId xmlns:a16="http://schemas.microsoft.com/office/drawing/2014/main" id="{291ECF8D-4D5F-5D46-87BF-B187964BA7CD}"/>
                  </a:ext>
                </a:extLst>
              </p:cNvPr>
              <p:cNvSpPr/>
              <p:nvPr/>
            </p:nvSpPr>
            <p:spPr>
              <a:xfrm>
                <a:off x="1765300" y="1346199"/>
                <a:ext cx="56893" cy="50944"/>
              </a:xfrm>
              <a:custGeom>
                <a:avLst/>
                <a:gdLst/>
                <a:ahLst/>
                <a:cxnLst>
                  <a:cxn ang="0">
                    <a:pos x="wd2" y="hd2"/>
                  </a:cxn>
                  <a:cxn ang="5400000">
                    <a:pos x="wd2" y="hd2"/>
                  </a:cxn>
                  <a:cxn ang="10800000">
                    <a:pos x="wd2" y="hd2"/>
                  </a:cxn>
                  <a:cxn ang="16200000">
                    <a:pos x="wd2" y="hd2"/>
                  </a:cxn>
                </a:cxnLst>
                <a:rect l="0" t="0" r="r" b="b"/>
                <a:pathLst>
                  <a:path w="17593" h="18050" extrusionOk="0">
                    <a:moveTo>
                      <a:pt x="15366" y="16200"/>
                    </a:moveTo>
                    <a:cubicBezTo>
                      <a:pt x="15366" y="16200"/>
                      <a:pt x="835" y="21600"/>
                      <a:pt x="49" y="13950"/>
                    </a:cubicBezTo>
                    <a:cubicBezTo>
                      <a:pt x="-736" y="6300"/>
                      <a:pt x="7904" y="0"/>
                      <a:pt x="14580" y="0"/>
                    </a:cubicBezTo>
                    <a:cubicBezTo>
                      <a:pt x="20864" y="450"/>
                      <a:pt x="15366" y="16200"/>
                      <a:pt x="15366" y="1620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9" name="Figura">
                <a:extLst>
                  <a:ext uri="{FF2B5EF4-FFF2-40B4-BE49-F238E27FC236}">
                    <a16:creationId xmlns:a16="http://schemas.microsoft.com/office/drawing/2014/main" id="{5FA5E7FB-B30F-FA4D-B70B-C0BA9DE48F4C}"/>
                  </a:ext>
                </a:extLst>
              </p:cNvPr>
              <p:cNvSpPr/>
              <p:nvPr/>
            </p:nvSpPr>
            <p:spPr>
              <a:xfrm>
                <a:off x="1777999" y="1396999"/>
                <a:ext cx="52954" cy="55507"/>
              </a:xfrm>
              <a:custGeom>
                <a:avLst/>
                <a:gdLst/>
                <a:ahLst/>
                <a:cxnLst>
                  <a:cxn ang="0">
                    <a:pos x="wd2" y="hd2"/>
                  </a:cxn>
                  <a:cxn ang="5400000">
                    <a:pos x="wd2" y="hd2"/>
                  </a:cxn>
                  <a:cxn ang="10800000">
                    <a:pos x="wd2" y="hd2"/>
                  </a:cxn>
                  <a:cxn ang="16200000">
                    <a:pos x="wd2" y="hd2"/>
                  </a:cxn>
                </a:cxnLst>
                <a:rect l="0" t="0" r="r" b="b"/>
                <a:pathLst>
                  <a:path w="17320" h="17164" extrusionOk="0">
                    <a:moveTo>
                      <a:pt x="16539" y="13776"/>
                    </a:moveTo>
                    <a:cubicBezTo>
                      <a:pt x="16539" y="13776"/>
                      <a:pt x="2416" y="20845"/>
                      <a:pt x="339" y="14561"/>
                    </a:cubicBezTo>
                    <a:cubicBezTo>
                      <a:pt x="-1738" y="8278"/>
                      <a:pt x="6154" y="816"/>
                      <a:pt x="12800" y="30"/>
                    </a:cubicBezTo>
                    <a:cubicBezTo>
                      <a:pt x="19862" y="-755"/>
                      <a:pt x="16539" y="13776"/>
                      <a:pt x="16539" y="1377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0" name="Figura">
                <a:extLst>
                  <a:ext uri="{FF2B5EF4-FFF2-40B4-BE49-F238E27FC236}">
                    <a16:creationId xmlns:a16="http://schemas.microsoft.com/office/drawing/2014/main" id="{45CE5412-141D-B64F-B521-A0574866DD2E}"/>
                  </a:ext>
                </a:extLst>
              </p:cNvPr>
              <p:cNvSpPr/>
              <p:nvPr/>
            </p:nvSpPr>
            <p:spPr>
              <a:xfrm>
                <a:off x="1803399" y="1435100"/>
                <a:ext cx="51090" cy="60243"/>
              </a:xfrm>
              <a:custGeom>
                <a:avLst/>
                <a:gdLst/>
                <a:ahLst/>
                <a:cxnLst>
                  <a:cxn ang="0">
                    <a:pos x="wd2" y="hd2"/>
                  </a:cxn>
                  <a:cxn ang="5400000">
                    <a:pos x="wd2" y="hd2"/>
                  </a:cxn>
                  <a:cxn ang="10800000">
                    <a:pos x="wd2" y="hd2"/>
                  </a:cxn>
                  <a:cxn ang="16200000">
                    <a:pos x="wd2" y="hd2"/>
                  </a:cxn>
                </a:cxnLst>
                <a:rect l="0" t="0" r="r" b="b"/>
                <a:pathLst>
                  <a:path w="18889" h="16264" extrusionOk="0">
                    <a:moveTo>
                      <a:pt x="18889" y="11192"/>
                    </a:moveTo>
                    <a:cubicBezTo>
                      <a:pt x="18889" y="11192"/>
                      <a:pt x="4802" y="19763"/>
                      <a:pt x="1046" y="14620"/>
                    </a:cubicBezTo>
                    <a:cubicBezTo>
                      <a:pt x="-2711" y="9477"/>
                      <a:pt x="4332" y="1934"/>
                      <a:pt x="11376" y="220"/>
                    </a:cubicBezTo>
                    <a:cubicBezTo>
                      <a:pt x="18889" y="-1837"/>
                      <a:pt x="18889" y="11192"/>
                      <a:pt x="18889" y="1119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1" name="Figura">
                <a:extLst>
                  <a:ext uri="{FF2B5EF4-FFF2-40B4-BE49-F238E27FC236}">
                    <a16:creationId xmlns:a16="http://schemas.microsoft.com/office/drawing/2014/main" id="{8B24F1F7-A27B-7A41-A8F8-381EB1BBBF50}"/>
                  </a:ext>
                </a:extLst>
              </p:cNvPr>
              <p:cNvSpPr/>
              <p:nvPr/>
            </p:nvSpPr>
            <p:spPr>
              <a:xfrm>
                <a:off x="368300" y="1054099"/>
                <a:ext cx="322581" cy="471171"/>
              </a:xfrm>
              <a:custGeom>
                <a:avLst/>
                <a:gdLst/>
                <a:ahLst/>
                <a:cxnLst>
                  <a:cxn ang="0">
                    <a:pos x="wd2" y="hd2"/>
                  </a:cxn>
                  <a:cxn ang="5400000">
                    <a:pos x="wd2" y="hd2"/>
                  </a:cxn>
                  <a:cxn ang="10800000">
                    <a:pos x="wd2" y="hd2"/>
                  </a:cxn>
                  <a:cxn ang="16200000">
                    <a:pos x="wd2" y="hd2"/>
                  </a:cxn>
                </a:cxnLst>
                <a:rect l="0" t="0" r="r" b="b"/>
                <a:pathLst>
                  <a:path w="21600" h="21600" extrusionOk="0">
                    <a:moveTo>
                      <a:pt x="10630" y="11586"/>
                    </a:moveTo>
                    <a:cubicBezTo>
                      <a:pt x="14117" y="8093"/>
                      <a:pt x="18028" y="5298"/>
                      <a:pt x="21600" y="3493"/>
                    </a:cubicBezTo>
                    <a:cubicBezTo>
                      <a:pt x="19304" y="1863"/>
                      <a:pt x="15987" y="466"/>
                      <a:pt x="11225" y="0"/>
                    </a:cubicBezTo>
                    <a:cubicBezTo>
                      <a:pt x="11225" y="0"/>
                      <a:pt x="6378" y="8093"/>
                      <a:pt x="0" y="19096"/>
                    </a:cubicBezTo>
                    <a:cubicBezTo>
                      <a:pt x="0" y="19096"/>
                      <a:pt x="765" y="20261"/>
                      <a:pt x="3487" y="21600"/>
                    </a:cubicBezTo>
                    <a:cubicBezTo>
                      <a:pt x="4847" y="18573"/>
                      <a:pt x="7228" y="15021"/>
                      <a:pt x="10630" y="11586"/>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2" name="Figura">
                <a:extLst>
                  <a:ext uri="{FF2B5EF4-FFF2-40B4-BE49-F238E27FC236}">
                    <a16:creationId xmlns:a16="http://schemas.microsoft.com/office/drawing/2014/main" id="{FF66A3CA-6EB4-2E4E-BEA8-6CC4B2B3F484}"/>
                  </a:ext>
                </a:extLst>
              </p:cNvPr>
              <p:cNvSpPr/>
              <p:nvPr/>
            </p:nvSpPr>
            <p:spPr>
              <a:xfrm>
                <a:off x="444500" y="2273300"/>
                <a:ext cx="128271" cy="129540"/>
              </a:xfrm>
              <a:custGeom>
                <a:avLst/>
                <a:gdLst/>
                <a:ahLst/>
                <a:cxnLst>
                  <a:cxn ang="0">
                    <a:pos x="wd2" y="hd2"/>
                  </a:cxn>
                  <a:cxn ang="5400000">
                    <a:pos x="wd2" y="hd2"/>
                  </a:cxn>
                  <a:cxn ang="10800000">
                    <a:pos x="wd2" y="hd2"/>
                  </a:cxn>
                  <a:cxn ang="16200000">
                    <a:pos x="wd2" y="hd2"/>
                  </a:cxn>
                </a:cxnLst>
                <a:rect l="0" t="0" r="r" b="b"/>
                <a:pathLst>
                  <a:path w="21600" h="21600" extrusionOk="0">
                    <a:moveTo>
                      <a:pt x="11976" y="13553"/>
                    </a:moveTo>
                    <a:lnTo>
                      <a:pt x="0" y="21600"/>
                    </a:lnTo>
                    <a:lnTo>
                      <a:pt x="18606" y="20118"/>
                    </a:lnTo>
                    <a:lnTo>
                      <a:pt x="21600"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3" name="Figura">
                <a:extLst>
                  <a:ext uri="{FF2B5EF4-FFF2-40B4-BE49-F238E27FC236}">
                    <a16:creationId xmlns:a16="http://schemas.microsoft.com/office/drawing/2014/main" id="{1F41597D-E96C-E54F-8476-890CE8609DB9}"/>
                  </a:ext>
                </a:extLst>
              </p:cNvPr>
              <p:cNvSpPr/>
              <p:nvPr/>
            </p:nvSpPr>
            <p:spPr>
              <a:xfrm>
                <a:off x="50800" y="2781300"/>
                <a:ext cx="194609" cy="78701"/>
              </a:xfrm>
              <a:custGeom>
                <a:avLst/>
                <a:gdLst/>
                <a:ahLst/>
                <a:cxnLst>
                  <a:cxn ang="0">
                    <a:pos x="wd2" y="hd2"/>
                  </a:cxn>
                  <a:cxn ang="5400000">
                    <a:pos x="wd2" y="hd2"/>
                  </a:cxn>
                  <a:cxn ang="10800000">
                    <a:pos x="wd2" y="hd2"/>
                  </a:cxn>
                  <a:cxn ang="16200000">
                    <a:pos x="wd2" y="hd2"/>
                  </a:cxn>
                </a:cxnLst>
                <a:rect l="0" t="0" r="r" b="b"/>
                <a:pathLst>
                  <a:path w="21217" h="19399" extrusionOk="0">
                    <a:moveTo>
                      <a:pt x="21217" y="19396"/>
                    </a:moveTo>
                    <a:cubicBezTo>
                      <a:pt x="21217" y="19396"/>
                      <a:pt x="448" y="19709"/>
                      <a:pt x="32" y="14074"/>
                    </a:cubicBezTo>
                    <a:cubicBezTo>
                      <a:pt x="-383" y="8439"/>
                      <a:pt x="3217" y="-1891"/>
                      <a:pt x="8755" y="300"/>
                    </a:cubicBezTo>
                    <a:cubicBezTo>
                      <a:pt x="14155" y="2492"/>
                      <a:pt x="21217" y="19396"/>
                      <a:pt x="21217" y="1939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sp>
        <p:nvSpPr>
          <p:cNvPr id="4" name="TextBox 3">
            <a:extLst>
              <a:ext uri="{FF2B5EF4-FFF2-40B4-BE49-F238E27FC236}">
                <a16:creationId xmlns:a16="http://schemas.microsoft.com/office/drawing/2014/main" id="{5BAD4C4A-D0A3-5F42-87FC-15A3B97C4AF9}"/>
              </a:ext>
            </a:extLst>
          </p:cNvPr>
          <p:cNvSpPr txBox="1"/>
          <p:nvPr/>
        </p:nvSpPr>
        <p:spPr>
          <a:xfrm>
            <a:off x="6908800" y="3643633"/>
            <a:ext cx="6858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Vương quốc Phờ-răng</a:t>
            </a:r>
          </a:p>
        </p:txBody>
      </p:sp>
      <p:grpSp>
        <p:nvGrpSpPr>
          <p:cNvPr id="761" name="Grupo">
            <a:extLst>
              <a:ext uri="{FF2B5EF4-FFF2-40B4-BE49-F238E27FC236}">
                <a16:creationId xmlns:a16="http://schemas.microsoft.com/office/drawing/2014/main" id="{767DF94A-B4E9-6746-9124-87455D6CC229}"/>
              </a:ext>
            </a:extLst>
          </p:cNvPr>
          <p:cNvGrpSpPr/>
          <p:nvPr/>
        </p:nvGrpSpPr>
        <p:grpSpPr>
          <a:xfrm>
            <a:off x="15121889" y="5576744"/>
            <a:ext cx="1134111" cy="3421380"/>
            <a:chOff x="0" y="0"/>
            <a:chExt cx="1134110" cy="3421379"/>
          </a:xfrm>
        </p:grpSpPr>
        <p:sp>
          <p:nvSpPr>
            <p:cNvPr id="762" name="Figura">
              <a:extLst>
                <a:ext uri="{FF2B5EF4-FFF2-40B4-BE49-F238E27FC236}">
                  <a16:creationId xmlns:a16="http://schemas.microsoft.com/office/drawing/2014/main" id="{96BF272A-6996-0F47-B0E2-18E44789200F}"/>
                </a:ext>
              </a:extLst>
            </p:cNvPr>
            <p:cNvSpPr/>
            <p:nvPr/>
          </p:nvSpPr>
          <p:spPr>
            <a:xfrm>
              <a:off x="520700" y="698500"/>
              <a:ext cx="52070" cy="304800"/>
            </a:xfrm>
            <a:custGeom>
              <a:avLst/>
              <a:gdLst/>
              <a:ahLst/>
              <a:cxnLst>
                <a:cxn ang="0">
                  <a:pos x="wd2" y="hd2"/>
                </a:cxn>
                <a:cxn ang="5400000">
                  <a:pos x="wd2" y="hd2"/>
                </a:cxn>
                <a:cxn ang="10800000">
                  <a:pos x="wd2" y="hd2"/>
                </a:cxn>
                <a:cxn ang="16200000">
                  <a:pos x="wd2" y="hd2"/>
                </a:cxn>
              </a:cxnLst>
              <a:rect l="0" t="0" r="r" b="b"/>
              <a:pathLst>
                <a:path w="21600" h="21600" extrusionOk="0">
                  <a:moveTo>
                    <a:pt x="11063" y="0"/>
                  </a:moveTo>
                  <a:lnTo>
                    <a:pt x="21600" y="270"/>
                  </a:lnTo>
                  <a:lnTo>
                    <a:pt x="13171" y="16380"/>
                  </a:lnTo>
                  <a:lnTo>
                    <a:pt x="13171" y="16380"/>
                  </a:lnTo>
                  <a:lnTo>
                    <a:pt x="10537" y="21600"/>
                  </a:lnTo>
                  <a:lnTo>
                    <a:pt x="0" y="21330"/>
                  </a:lnTo>
                  <a:lnTo>
                    <a:pt x="11063" y="0"/>
                  </a:lnTo>
                  <a:close/>
                </a:path>
              </a:pathLst>
            </a:custGeom>
            <a:solidFill>
              <a:srgbClr val="903F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763" name="Grupo">
              <a:extLst>
                <a:ext uri="{FF2B5EF4-FFF2-40B4-BE49-F238E27FC236}">
                  <a16:creationId xmlns:a16="http://schemas.microsoft.com/office/drawing/2014/main" id="{C132A14A-40C2-6849-8B8D-414E2E383AB8}"/>
                </a:ext>
              </a:extLst>
            </p:cNvPr>
            <p:cNvGrpSpPr/>
            <p:nvPr/>
          </p:nvGrpSpPr>
          <p:grpSpPr>
            <a:xfrm>
              <a:off x="0" y="0"/>
              <a:ext cx="1134111" cy="3421380"/>
              <a:chOff x="0" y="0"/>
              <a:chExt cx="1134110" cy="3421379"/>
            </a:xfrm>
          </p:grpSpPr>
          <p:sp>
            <p:nvSpPr>
              <p:cNvPr id="772" name="Figura">
                <a:extLst>
                  <a:ext uri="{FF2B5EF4-FFF2-40B4-BE49-F238E27FC236}">
                    <a16:creationId xmlns:a16="http://schemas.microsoft.com/office/drawing/2014/main" id="{18A1EC1B-6AFE-E94F-BA73-859F3C8AFADE}"/>
                  </a:ext>
                </a:extLst>
              </p:cNvPr>
              <p:cNvSpPr/>
              <p:nvPr/>
            </p:nvSpPr>
            <p:spPr>
              <a:xfrm>
                <a:off x="736600" y="1447799"/>
                <a:ext cx="151214" cy="297181"/>
              </a:xfrm>
              <a:custGeom>
                <a:avLst/>
                <a:gdLst/>
                <a:ahLst/>
                <a:cxnLst>
                  <a:cxn ang="0">
                    <a:pos x="wd2" y="hd2"/>
                  </a:cxn>
                  <a:cxn ang="5400000">
                    <a:pos x="wd2" y="hd2"/>
                  </a:cxn>
                  <a:cxn ang="10800000">
                    <a:pos x="wd2" y="hd2"/>
                  </a:cxn>
                  <a:cxn ang="16200000">
                    <a:pos x="wd2" y="hd2"/>
                  </a:cxn>
                </a:cxnLst>
                <a:rect l="0" t="0" r="r" b="b"/>
                <a:pathLst>
                  <a:path w="17146" h="21600" extrusionOk="0">
                    <a:moveTo>
                      <a:pt x="14688" y="0"/>
                    </a:moveTo>
                    <a:cubicBezTo>
                      <a:pt x="14688" y="0"/>
                      <a:pt x="21600" y="5631"/>
                      <a:pt x="12240" y="21600"/>
                    </a:cubicBezTo>
                    <a:lnTo>
                      <a:pt x="0" y="15138"/>
                    </a:lnTo>
                    <a:cubicBezTo>
                      <a:pt x="4320" y="4892"/>
                      <a:pt x="14688" y="0"/>
                      <a:pt x="14688" y="0"/>
                    </a:cubicBezTo>
                    <a:close/>
                  </a:path>
                </a:pathLst>
              </a:custGeom>
              <a:solidFill>
                <a:srgbClr val="4C2C3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4" name="Figura">
                <a:extLst>
                  <a:ext uri="{FF2B5EF4-FFF2-40B4-BE49-F238E27FC236}">
                    <a16:creationId xmlns:a16="http://schemas.microsoft.com/office/drawing/2014/main" id="{8A522ADF-210E-A145-8A55-0C3455DA2D57}"/>
                  </a:ext>
                </a:extLst>
              </p:cNvPr>
              <p:cNvSpPr/>
              <p:nvPr/>
            </p:nvSpPr>
            <p:spPr>
              <a:xfrm>
                <a:off x="139699" y="1485899"/>
                <a:ext cx="196851" cy="336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115" y="12145"/>
                      <a:pt x="9058" y="21600"/>
                    </a:cubicBezTo>
                    <a:lnTo>
                      <a:pt x="21600" y="9618"/>
                    </a:lnTo>
                    <a:cubicBezTo>
                      <a:pt x="12263" y="1956"/>
                      <a:pt x="0" y="0"/>
                      <a:pt x="0" y="0"/>
                    </a:cubicBezTo>
                    <a:close/>
                  </a:path>
                </a:pathLst>
              </a:custGeom>
              <a:solidFill>
                <a:srgbClr val="4C2C3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5" name="Figura">
                <a:extLst>
                  <a:ext uri="{FF2B5EF4-FFF2-40B4-BE49-F238E27FC236}">
                    <a16:creationId xmlns:a16="http://schemas.microsoft.com/office/drawing/2014/main" id="{1BBB71C8-7734-E44D-8F80-A25501532E22}"/>
                  </a:ext>
                </a:extLst>
              </p:cNvPr>
              <p:cNvSpPr/>
              <p:nvPr/>
            </p:nvSpPr>
            <p:spPr>
              <a:xfrm>
                <a:off x="215900" y="2146300"/>
                <a:ext cx="756967" cy="962661"/>
              </a:xfrm>
              <a:custGeom>
                <a:avLst/>
                <a:gdLst/>
                <a:ahLst/>
                <a:cxnLst>
                  <a:cxn ang="0">
                    <a:pos x="wd2" y="hd2"/>
                  </a:cxn>
                  <a:cxn ang="5400000">
                    <a:pos x="wd2" y="hd2"/>
                  </a:cxn>
                  <a:cxn ang="10800000">
                    <a:pos x="wd2" y="hd2"/>
                  </a:cxn>
                  <a:cxn ang="16200000">
                    <a:pos x="wd2" y="hd2"/>
                  </a:cxn>
                </a:cxnLst>
                <a:rect l="0" t="0" r="r" b="b"/>
                <a:pathLst>
                  <a:path w="20436" h="21600" extrusionOk="0">
                    <a:moveTo>
                      <a:pt x="16678" y="20460"/>
                    </a:moveTo>
                    <a:cubicBezTo>
                      <a:pt x="16678" y="20460"/>
                      <a:pt x="18084" y="15958"/>
                      <a:pt x="17741" y="10601"/>
                    </a:cubicBezTo>
                    <a:cubicBezTo>
                      <a:pt x="16507" y="2337"/>
                      <a:pt x="12530" y="1339"/>
                      <a:pt x="8690" y="0"/>
                    </a:cubicBezTo>
                    <a:cubicBezTo>
                      <a:pt x="8518" y="1425"/>
                      <a:pt x="8484" y="3021"/>
                      <a:pt x="8518" y="4673"/>
                    </a:cubicBezTo>
                    <a:cubicBezTo>
                      <a:pt x="5398" y="2907"/>
                      <a:pt x="2210" y="997"/>
                      <a:pt x="1524" y="12396"/>
                    </a:cubicBezTo>
                    <a:cubicBezTo>
                      <a:pt x="2004" y="17839"/>
                      <a:pt x="3513" y="20204"/>
                      <a:pt x="3513" y="20204"/>
                    </a:cubicBezTo>
                    <a:cubicBezTo>
                      <a:pt x="3513" y="20204"/>
                      <a:pt x="-636" y="20175"/>
                      <a:pt x="84" y="21600"/>
                    </a:cubicBezTo>
                    <a:lnTo>
                      <a:pt x="10747" y="21600"/>
                    </a:lnTo>
                    <a:lnTo>
                      <a:pt x="11295" y="21600"/>
                    </a:lnTo>
                    <a:lnTo>
                      <a:pt x="20381" y="21600"/>
                    </a:lnTo>
                    <a:cubicBezTo>
                      <a:pt x="20964" y="20090"/>
                      <a:pt x="16678" y="20460"/>
                      <a:pt x="16678" y="20460"/>
                    </a:cubicBezTo>
                    <a:close/>
                  </a:path>
                </a:pathLst>
              </a:custGeom>
              <a:solidFill>
                <a:srgbClr val="4A35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6" name="Figura">
                <a:extLst>
                  <a:ext uri="{FF2B5EF4-FFF2-40B4-BE49-F238E27FC236}">
                    <a16:creationId xmlns:a16="http://schemas.microsoft.com/office/drawing/2014/main" id="{919060CC-0B4D-9A4E-B931-F7669FCEE0B7}"/>
                  </a:ext>
                </a:extLst>
              </p:cNvPr>
              <p:cNvSpPr/>
              <p:nvPr/>
            </p:nvSpPr>
            <p:spPr>
              <a:xfrm>
                <a:off x="215899" y="3035299"/>
                <a:ext cx="102104" cy="62232"/>
              </a:xfrm>
              <a:custGeom>
                <a:avLst/>
                <a:gdLst/>
                <a:ahLst/>
                <a:cxnLst>
                  <a:cxn ang="0">
                    <a:pos x="wd2" y="hd2"/>
                  </a:cxn>
                  <a:cxn ang="5400000">
                    <a:pos x="wd2" y="hd2"/>
                  </a:cxn>
                  <a:cxn ang="10800000">
                    <a:pos x="wd2" y="hd2"/>
                  </a:cxn>
                  <a:cxn ang="16200000">
                    <a:pos x="wd2" y="hd2"/>
                  </a:cxn>
                </a:cxnLst>
                <a:rect l="0" t="0" r="r" b="b"/>
                <a:pathLst>
                  <a:path w="18673" h="21600" extrusionOk="0">
                    <a:moveTo>
                      <a:pt x="9383" y="19396"/>
                    </a:moveTo>
                    <a:cubicBezTo>
                      <a:pt x="9383" y="12343"/>
                      <a:pt x="12867" y="5731"/>
                      <a:pt x="18673" y="0"/>
                    </a:cubicBezTo>
                    <a:cubicBezTo>
                      <a:pt x="10776" y="1322"/>
                      <a:pt x="-2927" y="5290"/>
                      <a:pt x="557" y="21600"/>
                    </a:cubicBezTo>
                    <a:lnTo>
                      <a:pt x="9383" y="21600"/>
                    </a:lnTo>
                    <a:cubicBezTo>
                      <a:pt x="9383" y="21159"/>
                      <a:pt x="9383" y="20278"/>
                      <a:pt x="9383" y="19396"/>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7" name="Figura">
                <a:extLst>
                  <a:ext uri="{FF2B5EF4-FFF2-40B4-BE49-F238E27FC236}">
                    <a16:creationId xmlns:a16="http://schemas.microsoft.com/office/drawing/2014/main" id="{BA6123DB-2FF2-9C45-B427-BCD8B38E3871}"/>
                  </a:ext>
                </a:extLst>
              </p:cNvPr>
              <p:cNvSpPr/>
              <p:nvPr/>
            </p:nvSpPr>
            <p:spPr>
              <a:xfrm>
                <a:off x="863599" y="3048000"/>
                <a:ext cx="102465" cy="52070"/>
              </a:xfrm>
              <a:custGeom>
                <a:avLst/>
                <a:gdLst/>
                <a:ahLst/>
                <a:cxnLst>
                  <a:cxn ang="0">
                    <a:pos x="wd2" y="hd2"/>
                  </a:cxn>
                  <a:cxn ang="5400000">
                    <a:pos x="wd2" y="hd2"/>
                  </a:cxn>
                  <a:cxn ang="10800000">
                    <a:pos x="wd2" y="hd2"/>
                  </a:cxn>
                  <a:cxn ang="16200000">
                    <a:pos x="wd2" y="hd2"/>
                  </a:cxn>
                </a:cxnLst>
                <a:rect l="0" t="0" r="r" b="b"/>
                <a:pathLst>
                  <a:path w="19150" h="21600" extrusionOk="0">
                    <a:moveTo>
                      <a:pt x="0" y="0"/>
                    </a:moveTo>
                    <a:cubicBezTo>
                      <a:pt x="4035" y="5795"/>
                      <a:pt x="6409" y="12117"/>
                      <a:pt x="6409" y="18966"/>
                    </a:cubicBezTo>
                    <a:cubicBezTo>
                      <a:pt x="6409" y="20020"/>
                      <a:pt x="6409" y="20546"/>
                      <a:pt x="6171" y="21600"/>
                    </a:cubicBezTo>
                    <a:lnTo>
                      <a:pt x="18752" y="21600"/>
                    </a:lnTo>
                    <a:cubicBezTo>
                      <a:pt x="21600" y="3161"/>
                      <a:pt x="8545" y="0"/>
                      <a:pt x="0" y="0"/>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8" name="Figura">
                <a:extLst>
                  <a:ext uri="{FF2B5EF4-FFF2-40B4-BE49-F238E27FC236}">
                    <a16:creationId xmlns:a16="http://schemas.microsoft.com/office/drawing/2014/main" id="{E70669A4-85AF-0949-BA77-736C25213F9A}"/>
                  </a:ext>
                </a:extLst>
              </p:cNvPr>
              <p:cNvSpPr/>
              <p:nvPr/>
            </p:nvSpPr>
            <p:spPr>
              <a:xfrm>
                <a:off x="304799" y="1993899"/>
                <a:ext cx="493675" cy="547371"/>
              </a:xfrm>
              <a:custGeom>
                <a:avLst/>
                <a:gdLst/>
                <a:ahLst/>
                <a:cxnLst>
                  <a:cxn ang="0">
                    <a:pos x="wd2" y="hd2"/>
                  </a:cxn>
                  <a:cxn ang="5400000">
                    <a:pos x="wd2" y="hd2"/>
                  </a:cxn>
                  <a:cxn ang="10800000">
                    <a:pos x="wd2" y="hd2"/>
                  </a:cxn>
                  <a:cxn ang="16200000">
                    <a:pos x="wd2" y="hd2"/>
                  </a:cxn>
                </a:cxnLst>
                <a:rect l="0" t="0" r="r" b="b"/>
                <a:pathLst>
                  <a:path w="20630" h="21600" extrusionOk="0">
                    <a:moveTo>
                      <a:pt x="52" y="6064"/>
                    </a:moveTo>
                    <a:cubicBezTo>
                      <a:pt x="-426" y="14935"/>
                      <a:pt x="2546" y="21600"/>
                      <a:pt x="2546" y="21600"/>
                    </a:cubicBezTo>
                    <a:lnTo>
                      <a:pt x="18308" y="21600"/>
                    </a:lnTo>
                    <a:cubicBezTo>
                      <a:pt x="18308" y="21600"/>
                      <a:pt x="21174" y="13732"/>
                      <a:pt x="20537" y="8871"/>
                    </a:cubicBezTo>
                    <a:cubicBezTo>
                      <a:pt x="19900" y="4059"/>
                      <a:pt x="9923" y="0"/>
                      <a:pt x="9923" y="0"/>
                    </a:cubicBezTo>
                    <a:lnTo>
                      <a:pt x="52" y="6064"/>
                    </a:ln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9" name="Figura">
                <a:extLst>
                  <a:ext uri="{FF2B5EF4-FFF2-40B4-BE49-F238E27FC236}">
                    <a16:creationId xmlns:a16="http://schemas.microsoft.com/office/drawing/2014/main" id="{C4976EE9-CE05-0C4C-9AED-F810EACF8627}"/>
                  </a:ext>
                </a:extLst>
              </p:cNvPr>
              <p:cNvSpPr/>
              <p:nvPr/>
            </p:nvSpPr>
            <p:spPr>
              <a:xfrm>
                <a:off x="406400" y="2171700"/>
                <a:ext cx="316401" cy="359410"/>
              </a:xfrm>
              <a:custGeom>
                <a:avLst/>
                <a:gdLst/>
                <a:ahLst/>
                <a:cxnLst>
                  <a:cxn ang="0">
                    <a:pos x="wd2" y="hd2"/>
                  </a:cxn>
                  <a:cxn ang="5400000">
                    <a:pos x="wd2" y="hd2"/>
                  </a:cxn>
                  <a:cxn ang="10800000">
                    <a:pos x="wd2" y="hd2"/>
                  </a:cxn>
                  <a:cxn ang="16200000">
                    <a:pos x="wd2" y="hd2"/>
                  </a:cxn>
                </a:cxnLst>
                <a:rect l="0" t="0" r="r" b="b"/>
                <a:pathLst>
                  <a:path w="21439" h="21600" extrusionOk="0">
                    <a:moveTo>
                      <a:pt x="11" y="9770"/>
                    </a:moveTo>
                    <a:cubicBezTo>
                      <a:pt x="-161" y="16028"/>
                      <a:pt x="1646" y="21600"/>
                      <a:pt x="1646" y="21600"/>
                    </a:cubicBezTo>
                    <a:lnTo>
                      <a:pt x="18513" y="21600"/>
                    </a:lnTo>
                    <a:cubicBezTo>
                      <a:pt x="18513" y="21600"/>
                      <a:pt x="21353" y="14120"/>
                      <a:pt x="21439" y="10228"/>
                    </a:cubicBezTo>
                    <a:cubicBezTo>
                      <a:pt x="18083" y="4427"/>
                      <a:pt x="12575" y="840"/>
                      <a:pt x="10252" y="0"/>
                    </a:cubicBezTo>
                    <a:cubicBezTo>
                      <a:pt x="7498" y="1527"/>
                      <a:pt x="3884" y="5343"/>
                      <a:pt x="11" y="9770"/>
                    </a:cubicBez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0" name="Figura">
                <a:extLst>
                  <a:ext uri="{FF2B5EF4-FFF2-40B4-BE49-F238E27FC236}">
                    <a16:creationId xmlns:a16="http://schemas.microsoft.com/office/drawing/2014/main" id="{7DCF377D-BB47-ED40-ABB5-00A02E567BD9}"/>
                  </a:ext>
                </a:extLst>
              </p:cNvPr>
              <p:cNvSpPr/>
              <p:nvPr/>
            </p:nvSpPr>
            <p:spPr>
              <a:xfrm>
                <a:off x="533400" y="2133600"/>
                <a:ext cx="50800" cy="420370"/>
              </a:xfrm>
              <a:custGeom>
                <a:avLst/>
                <a:gdLst/>
                <a:ahLst/>
                <a:cxnLst>
                  <a:cxn ang="0">
                    <a:pos x="wd2" y="hd2"/>
                  </a:cxn>
                  <a:cxn ang="5400000">
                    <a:pos x="wd2" y="hd2"/>
                  </a:cxn>
                  <a:cxn ang="10800000">
                    <a:pos x="wd2" y="hd2"/>
                  </a:cxn>
                  <a:cxn ang="16200000">
                    <a:pos x="wd2" y="hd2"/>
                  </a:cxn>
                </a:cxnLst>
                <a:rect l="0" t="0" r="r" b="b"/>
                <a:pathLst>
                  <a:path w="21600" h="21600" extrusionOk="0">
                    <a:moveTo>
                      <a:pt x="7020" y="21339"/>
                    </a:moveTo>
                    <a:lnTo>
                      <a:pt x="0" y="1240"/>
                    </a:lnTo>
                    <a:lnTo>
                      <a:pt x="9720" y="0"/>
                    </a:lnTo>
                    <a:lnTo>
                      <a:pt x="21600" y="1958"/>
                    </a:lnTo>
                    <a:lnTo>
                      <a:pt x="11340" y="21600"/>
                    </a:ln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1" name="Figura">
                <a:extLst>
                  <a:ext uri="{FF2B5EF4-FFF2-40B4-BE49-F238E27FC236}">
                    <a16:creationId xmlns:a16="http://schemas.microsoft.com/office/drawing/2014/main" id="{D0AE4A47-F803-2F42-8F53-1B0A028CDCC5}"/>
                  </a:ext>
                </a:extLst>
              </p:cNvPr>
              <p:cNvSpPr/>
              <p:nvPr/>
            </p:nvSpPr>
            <p:spPr>
              <a:xfrm>
                <a:off x="368299" y="2374900"/>
                <a:ext cx="200428" cy="697445"/>
              </a:xfrm>
              <a:custGeom>
                <a:avLst/>
                <a:gdLst/>
                <a:ahLst/>
                <a:cxnLst>
                  <a:cxn ang="0">
                    <a:pos x="wd2" y="hd2"/>
                  </a:cxn>
                  <a:cxn ang="5400000">
                    <a:pos x="wd2" y="hd2"/>
                  </a:cxn>
                  <a:cxn ang="10800000">
                    <a:pos x="wd2" y="hd2"/>
                  </a:cxn>
                  <a:cxn ang="16200000">
                    <a:pos x="wd2" y="hd2"/>
                  </a:cxn>
                </a:cxnLst>
                <a:rect l="0" t="0" r="r" b="b"/>
                <a:pathLst>
                  <a:path w="20171" h="20811" extrusionOk="0">
                    <a:moveTo>
                      <a:pt x="1383" y="7169"/>
                    </a:moveTo>
                    <a:lnTo>
                      <a:pt x="18765" y="20622"/>
                    </a:lnTo>
                    <a:lnTo>
                      <a:pt x="20171" y="20811"/>
                    </a:lnTo>
                    <a:lnTo>
                      <a:pt x="19149" y="2356"/>
                    </a:lnTo>
                    <a:cubicBezTo>
                      <a:pt x="19021" y="272"/>
                      <a:pt x="10713" y="-789"/>
                      <a:pt x="5728" y="689"/>
                    </a:cubicBezTo>
                    <a:cubicBezTo>
                      <a:pt x="5601" y="727"/>
                      <a:pt x="5601" y="727"/>
                      <a:pt x="5473" y="765"/>
                    </a:cubicBezTo>
                    <a:cubicBezTo>
                      <a:pt x="105" y="2432"/>
                      <a:pt x="-1429" y="4971"/>
                      <a:pt x="1383" y="7169"/>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2" name="Figura">
                <a:extLst>
                  <a:ext uri="{FF2B5EF4-FFF2-40B4-BE49-F238E27FC236}">
                    <a16:creationId xmlns:a16="http://schemas.microsoft.com/office/drawing/2014/main" id="{DC3B35EA-A63F-9842-BF31-54884A16AC1F}"/>
                  </a:ext>
                </a:extLst>
              </p:cNvPr>
              <p:cNvSpPr/>
              <p:nvPr/>
            </p:nvSpPr>
            <p:spPr>
              <a:xfrm>
                <a:off x="368300" y="2400300"/>
                <a:ext cx="200297" cy="674371"/>
              </a:xfrm>
              <a:custGeom>
                <a:avLst/>
                <a:gdLst/>
                <a:ahLst/>
                <a:cxnLst>
                  <a:cxn ang="0">
                    <a:pos x="wd2" y="hd2"/>
                  </a:cxn>
                  <a:cxn ang="5400000">
                    <a:pos x="wd2" y="hd2"/>
                  </a:cxn>
                  <a:cxn ang="10800000">
                    <a:pos x="wd2" y="hd2"/>
                  </a:cxn>
                  <a:cxn ang="16200000">
                    <a:pos x="wd2" y="hd2"/>
                  </a:cxn>
                </a:cxnLst>
                <a:rect l="0" t="0" r="r" b="b"/>
                <a:pathLst>
                  <a:path w="21291" h="21600" extrusionOk="0">
                    <a:moveTo>
                      <a:pt x="20211" y="1749"/>
                    </a:moveTo>
                    <a:cubicBezTo>
                      <a:pt x="20211" y="1058"/>
                      <a:pt x="19266" y="447"/>
                      <a:pt x="17916" y="0"/>
                    </a:cubicBezTo>
                    <a:cubicBezTo>
                      <a:pt x="20616" y="5044"/>
                      <a:pt x="18861" y="12244"/>
                      <a:pt x="16026" y="12529"/>
                    </a:cubicBezTo>
                    <a:cubicBezTo>
                      <a:pt x="12651" y="12854"/>
                      <a:pt x="3876" y="8827"/>
                      <a:pt x="231" y="3580"/>
                    </a:cubicBezTo>
                    <a:cubicBezTo>
                      <a:pt x="-309" y="4678"/>
                      <a:pt x="96" y="5858"/>
                      <a:pt x="1446" y="6956"/>
                    </a:cubicBezTo>
                    <a:lnTo>
                      <a:pt x="19806" y="21397"/>
                    </a:lnTo>
                    <a:lnTo>
                      <a:pt x="21291" y="21600"/>
                    </a:lnTo>
                    <a:lnTo>
                      <a:pt x="20211" y="1749"/>
                    </a:ln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3" name="Figura">
                <a:extLst>
                  <a:ext uri="{FF2B5EF4-FFF2-40B4-BE49-F238E27FC236}">
                    <a16:creationId xmlns:a16="http://schemas.microsoft.com/office/drawing/2014/main" id="{0B620BD3-BD89-594D-9189-8A7FE54D13B0}"/>
                  </a:ext>
                </a:extLst>
              </p:cNvPr>
              <p:cNvSpPr/>
              <p:nvPr/>
            </p:nvSpPr>
            <p:spPr>
              <a:xfrm>
                <a:off x="558799" y="2362200"/>
                <a:ext cx="190923" cy="692101"/>
              </a:xfrm>
              <a:custGeom>
                <a:avLst/>
                <a:gdLst/>
                <a:ahLst/>
                <a:cxnLst>
                  <a:cxn ang="0">
                    <a:pos x="wd2" y="hd2"/>
                  </a:cxn>
                  <a:cxn ang="5400000">
                    <a:pos x="wd2" y="hd2"/>
                  </a:cxn>
                  <a:cxn ang="10800000">
                    <a:pos x="wd2" y="hd2"/>
                  </a:cxn>
                  <a:cxn ang="16200000">
                    <a:pos x="wd2" y="hd2"/>
                  </a:cxn>
                </a:cxnLst>
                <a:rect l="0" t="0" r="r" b="b"/>
                <a:pathLst>
                  <a:path w="19921" h="20982" extrusionOk="0">
                    <a:moveTo>
                      <a:pt x="18552" y="7853"/>
                    </a:moveTo>
                    <a:lnTo>
                      <a:pt x="2253" y="20982"/>
                    </a:lnTo>
                    <a:lnTo>
                      <a:pt x="1325" y="20982"/>
                    </a:lnTo>
                    <a:lnTo>
                      <a:pt x="0" y="2116"/>
                    </a:lnTo>
                    <a:cubicBezTo>
                      <a:pt x="0" y="383"/>
                      <a:pt x="6626" y="-618"/>
                      <a:pt x="11396" y="422"/>
                    </a:cubicBezTo>
                    <a:cubicBezTo>
                      <a:pt x="11926" y="537"/>
                      <a:pt x="12456" y="691"/>
                      <a:pt x="12987" y="807"/>
                    </a:cubicBezTo>
                    <a:cubicBezTo>
                      <a:pt x="19480" y="2578"/>
                      <a:pt x="21600" y="5388"/>
                      <a:pt x="18552" y="7853"/>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4" name="Figura">
                <a:extLst>
                  <a:ext uri="{FF2B5EF4-FFF2-40B4-BE49-F238E27FC236}">
                    <a16:creationId xmlns:a16="http://schemas.microsoft.com/office/drawing/2014/main" id="{EF393B6D-F4EB-A44C-9877-6480384B0831}"/>
                  </a:ext>
                </a:extLst>
              </p:cNvPr>
              <p:cNvSpPr/>
              <p:nvPr/>
            </p:nvSpPr>
            <p:spPr>
              <a:xfrm>
                <a:off x="558800" y="2387600"/>
                <a:ext cx="192007" cy="674371"/>
              </a:xfrm>
              <a:custGeom>
                <a:avLst/>
                <a:gdLst/>
                <a:ahLst/>
                <a:cxnLst>
                  <a:cxn ang="0">
                    <a:pos x="wd2" y="hd2"/>
                  </a:cxn>
                  <a:cxn ang="5400000">
                    <a:pos x="wd2" y="hd2"/>
                  </a:cxn>
                  <a:cxn ang="10800000">
                    <a:pos x="wd2" y="hd2"/>
                  </a:cxn>
                  <a:cxn ang="16200000">
                    <a:pos x="wd2" y="hd2"/>
                  </a:cxn>
                </a:cxnLst>
                <a:rect l="0" t="0" r="r" b="b"/>
                <a:pathLst>
                  <a:path w="21484" h="21600" extrusionOk="0">
                    <a:moveTo>
                      <a:pt x="7532" y="12569"/>
                    </a:moveTo>
                    <a:cubicBezTo>
                      <a:pt x="3553" y="12488"/>
                      <a:pt x="426" y="4271"/>
                      <a:pt x="1137" y="0"/>
                    </a:cubicBezTo>
                    <a:cubicBezTo>
                      <a:pt x="426" y="325"/>
                      <a:pt x="0" y="732"/>
                      <a:pt x="0" y="1220"/>
                    </a:cubicBezTo>
                    <a:lnTo>
                      <a:pt x="853" y="21600"/>
                    </a:lnTo>
                    <a:lnTo>
                      <a:pt x="2700" y="21397"/>
                    </a:lnTo>
                    <a:lnTo>
                      <a:pt x="20037" y="7241"/>
                    </a:lnTo>
                    <a:cubicBezTo>
                      <a:pt x="21174" y="6305"/>
                      <a:pt x="21600" y="5329"/>
                      <a:pt x="21458" y="4393"/>
                    </a:cubicBezTo>
                    <a:cubicBezTo>
                      <a:pt x="18900" y="8298"/>
                      <a:pt x="11084" y="12651"/>
                      <a:pt x="7532" y="12569"/>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5" name="Figura">
                <a:extLst>
                  <a:ext uri="{FF2B5EF4-FFF2-40B4-BE49-F238E27FC236}">
                    <a16:creationId xmlns:a16="http://schemas.microsoft.com/office/drawing/2014/main" id="{8AEC4849-221E-BF46-B9FF-13E4BBFEF8D6}"/>
                  </a:ext>
                </a:extLst>
              </p:cNvPr>
              <p:cNvSpPr/>
              <p:nvPr/>
            </p:nvSpPr>
            <p:spPr>
              <a:xfrm>
                <a:off x="241299" y="1638300"/>
                <a:ext cx="647912" cy="1240830"/>
              </a:xfrm>
              <a:custGeom>
                <a:avLst/>
                <a:gdLst/>
                <a:ahLst/>
                <a:cxnLst>
                  <a:cxn ang="0">
                    <a:pos x="wd2" y="hd2"/>
                  </a:cxn>
                  <a:cxn ang="5400000">
                    <a:pos x="wd2" y="hd2"/>
                  </a:cxn>
                  <a:cxn ang="10800000">
                    <a:pos x="wd2" y="hd2"/>
                  </a:cxn>
                  <a:cxn ang="16200000">
                    <a:pos x="wd2" y="hd2"/>
                  </a:cxn>
                </a:cxnLst>
                <a:rect l="0" t="0" r="r" b="b"/>
                <a:pathLst>
                  <a:path w="15675" h="21491" extrusionOk="0">
                    <a:moveTo>
                      <a:pt x="1387" y="21490"/>
                    </a:moveTo>
                    <a:cubicBezTo>
                      <a:pt x="1418" y="21578"/>
                      <a:pt x="1541" y="10646"/>
                      <a:pt x="7594" y="8270"/>
                    </a:cubicBezTo>
                    <a:cubicBezTo>
                      <a:pt x="11342" y="9788"/>
                      <a:pt x="13923" y="13132"/>
                      <a:pt x="15152" y="21402"/>
                    </a:cubicBezTo>
                    <a:cubicBezTo>
                      <a:pt x="15674" y="19136"/>
                      <a:pt x="17733" y="3013"/>
                      <a:pt x="7532" y="0"/>
                    </a:cubicBezTo>
                    <a:cubicBezTo>
                      <a:pt x="7501" y="-22"/>
                      <a:pt x="-3867" y="2310"/>
                      <a:pt x="1387" y="21490"/>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6" name="Figura">
                <a:extLst>
                  <a:ext uri="{FF2B5EF4-FFF2-40B4-BE49-F238E27FC236}">
                    <a16:creationId xmlns:a16="http://schemas.microsoft.com/office/drawing/2014/main" id="{CB01F80D-F129-FB44-AA79-F22C10416D99}"/>
                  </a:ext>
                </a:extLst>
              </p:cNvPr>
              <p:cNvSpPr/>
              <p:nvPr/>
            </p:nvSpPr>
            <p:spPr>
              <a:xfrm>
                <a:off x="241299" y="1625600"/>
                <a:ext cx="647990" cy="1242060"/>
              </a:xfrm>
              <a:custGeom>
                <a:avLst/>
                <a:gdLst/>
                <a:ahLst/>
                <a:cxnLst>
                  <a:cxn ang="0">
                    <a:pos x="wd2" y="hd2"/>
                  </a:cxn>
                  <a:cxn ang="5400000">
                    <a:pos x="wd2" y="hd2"/>
                  </a:cxn>
                  <a:cxn ang="10800000">
                    <a:pos x="wd2" y="hd2"/>
                  </a:cxn>
                  <a:cxn ang="16200000">
                    <a:pos x="wd2" y="hd2"/>
                  </a:cxn>
                </a:cxnLst>
                <a:rect l="0" t="0" r="r" b="b"/>
                <a:pathLst>
                  <a:path w="16136" h="21600" extrusionOk="0">
                    <a:moveTo>
                      <a:pt x="906" y="17050"/>
                    </a:moveTo>
                    <a:cubicBezTo>
                      <a:pt x="811" y="10093"/>
                      <a:pt x="3974" y="4439"/>
                      <a:pt x="7959" y="4439"/>
                    </a:cubicBezTo>
                    <a:cubicBezTo>
                      <a:pt x="11943" y="4439"/>
                      <a:pt x="15738" y="11529"/>
                      <a:pt x="15833" y="18486"/>
                    </a:cubicBezTo>
                    <a:cubicBezTo>
                      <a:pt x="15833" y="19347"/>
                      <a:pt x="15802" y="20164"/>
                      <a:pt x="15707" y="20937"/>
                    </a:cubicBezTo>
                    <a:cubicBezTo>
                      <a:pt x="16339" y="17315"/>
                      <a:pt x="17636" y="2849"/>
                      <a:pt x="7737" y="0"/>
                    </a:cubicBezTo>
                    <a:cubicBezTo>
                      <a:pt x="7737" y="0"/>
                      <a:pt x="-3964" y="2319"/>
                      <a:pt x="1412" y="21600"/>
                    </a:cubicBezTo>
                    <a:cubicBezTo>
                      <a:pt x="1412" y="21600"/>
                      <a:pt x="1412" y="21556"/>
                      <a:pt x="1412" y="21490"/>
                    </a:cubicBezTo>
                    <a:cubicBezTo>
                      <a:pt x="1096" y="20120"/>
                      <a:pt x="938" y="18618"/>
                      <a:pt x="906" y="17050"/>
                    </a:cubicBezTo>
                    <a:close/>
                  </a:path>
                </a:pathLst>
              </a:custGeom>
              <a:solidFill>
                <a:srgbClr val="9B3D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7" name="Figura">
                <a:extLst>
                  <a:ext uri="{FF2B5EF4-FFF2-40B4-BE49-F238E27FC236}">
                    <a16:creationId xmlns:a16="http://schemas.microsoft.com/office/drawing/2014/main" id="{17CFFADD-81C2-C94F-B405-B7CCD6BD0730}"/>
                  </a:ext>
                </a:extLst>
              </p:cNvPr>
              <p:cNvSpPr/>
              <p:nvPr/>
            </p:nvSpPr>
            <p:spPr>
              <a:xfrm>
                <a:off x="406399" y="3035299"/>
                <a:ext cx="167641" cy="66059"/>
              </a:xfrm>
              <a:custGeom>
                <a:avLst/>
                <a:gdLst/>
                <a:ahLst/>
                <a:cxnLst>
                  <a:cxn ang="0">
                    <a:pos x="wd2" y="hd2"/>
                  </a:cxn>
                  <a:cxn ang="5400000">
                    <a:pos x="wd2" y="hd2"/>
                  </a:cxn>
                  <a:cxn ang="10800000">
                    <a:pos x="wd2" y="hd2"/>
                  </a:cxn>
                  <a:cxn ang="16200000">
                    <a:pos x="wd2" y="hd2"/>
                  </a:cxn>
                </a:cxnLst>
                <a:rect l="0" t="0" r="r" b="b"/>
                <a:pathLst>
                  <a:path w="21600" h="21198" extrusionOk="0">
                    <a:moveTo>
                      <a:pt x="21600" y="21198"/>
                    </a:moveTo>
                    <a:lnTo>
                      <a:pt x="0" y="21198"/>
                    </a:lnTo>
                    <a:cubicBezTo>
                      <a:pt x="0" y="21198"/>
                      <a:pt x="13091" y="413"/>
                      <a:pt x="17345" y="6"/>
                    </a:cubicBezTo>
                    <a:cubicBezTo>
                      <a:pt x="21600" y="-402"/>
                      <a:pt x="21600" y="21198"/>
                      <a:pt x="21600" y="21198"/>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8" name="Figura">
                <a:extLst>
                  <a:ext uri="{FF2B5EF4-FFF2-40B4-BE49-F238E27FC236}">
                    <a16:creationId xmlns:a16="http://schemas.microsoft.com/office/drawing/2014/main" id="{16BD8024-3A85-EA47-8976-FB053D4B1C24}"/>
                  </a:ext>
                </a:extLst>
              </p:cNvPr>
              <p:cNvSpPr/>
              <p:nvPr/>
            </p:nvSpPr>
            <p:spPr>
              <a:xfrm>
                <a:off x="406399" y="3060699"/>
                <a:ext cx="147321" cy="50889"/>
              </a:xfrm>
              <a:custGeom>
                <a:avLst/>
                <a:gdLst/>
                <a:ahLst/>
                <a:cxnLst>
                  <a:cxn ang="0">
                    <a:pos x="wd2" y="hd2"/>
                  </a:cxn>
                  <a:cxn ang="5400000">
                    <a:pos x="wd2" y="hd2"/>
                  </a:cxn>
                  <a:cxn ang="10800000">
                    <a:pos x="wd2" y="hd2"/>
                  </a:cxn>
                  <a:cxn ang="16200000">
                    <a:pos x="wd2" y="hd2"/>
                  </a:cxn>
                </a:cxnLst>
                <a:rect l="0" t="0" r="r" b="b"/>
                <a:pathLst>
                  <a:path w="21600" h="20607" extrusionOk="0">
                    <a:moveTo>
                      <a:pt x="21600" y="20607"/>
                    </a:moveTo>
                    <a:lnTo>
                      <a:pt x="0" y="20093"/>
                    </a:lnTo>
                    <a:cubicBezTo>
                      <a:pt x="0" y="20093"/>
                      <a:pt x="10986" y="1064"/>
                      <a:pt x="15083" y="36"/>
                    </a:cubicBezTo>
                    <a:cubicBezTo>
                      <a:pt x="19366" y="-993"/>
                      <a:pt x="21600" y="20607"/>
                      <a:pt x="21600" y="20607"/>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9" name="Figura">
                <a:extLst>
                  <a:ext uri="{FF2B5EF4-FFF2-40B4-BE49-F238E27FC236}">
                    <a16:creationId xmlns:a16="http://schemas.microsoft.com/office/drawing/2014/main" id="{2EF644A1-A40F-D040-9C52-FA37FF8A8C88}"/>
                  </a:ext>
                </a:extLst>
              </p:cNvPr>
              <p:cNvSpPr/>
              <p:nvPr/>
            </p:nvSpPr>
            <p:spPr>
              <a:xfrm>
                <a:off x="558799" y="3035299"/>
                <a:ext cx="157481" cy="66059"/>
              </a:xfrm>
              <a:custGeom>
                <a:avLst/>
                <a:gdLst/>
                <a:ahLst/>
                <a:cxnLst>
                  <a:cxn ang="0">
                    <a:pos x="wd2" y="hd2"/>
                  </a:cxn>
                  <a:cxn ang="5400000">
                    <a:pos x="wd2" y="hd2"/>
                  </a:cxn>
                  <a:cxn ang="10800000">
                    <a:pos x="wd2" y="hd2"/>
                  </a:cxn>
                  <a:cxn ang="16200000">
                    <a:pos x="wd2" y="hd2"/>
                  </a:cxn>
                </a:cxnLst>
                <a:rect l="0" t="0" r="r" b="b"/>
                <a:pathLst>
                  <a:path w="21600" h="21198" extrusionOk="0">
                    <a:moveTo>
                      <a:pt x="0" y="21198"/>
                    </a:moveTo>
                    <a:lnTo>
                      <a:pt x="21600" y="21198"/>
                    </a:lnTo>
                    <a:cubicBezTo>
                      <a:pt x="21600" y="21198"/>
                      <a:pt x="8535" y="413"/>
                      <a:pt x="4355" y="6"/>
                    </a:cubicBezTo>
                    <a:cubicBezTo>
                      <a:pt x="0" y="-402"/>
                      <a:pt x="0" y="21198"/>
                      <a:pt x="0" y="21198"/>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0" name="Figura">
                <a:extLst>
                  <a:ext uri="{FF2B5EF4-FFF2-40B4-BE49-F238E27FC236}">
                    <a16:creationId xmlns:a16="http://schemas.microsoft.com/office/drawing/2014/main" id="{F737E402-EF0E-7645-8CAF-E16394E55E72}"/>
                  </a:ext>
                </a:extLst>
              </p:cNvPr>
              <p:cNvSpPr/>
              <p:nvPr/>
            </p:nvSpPr>
            <p:spPr>
              <a:xfrm>
                <a:off x="584200" y="3060700"/>
                <a:ext cx="128271" cy="47015"/>
              </a:xfrm>
              <a:custGeom>
                <a:avLst/>
                <a:gdLst/>
                <a:ahLst/>
                <a:cxnLst>
                  <a:cxn ang="0">
                    <a:pos x="wd2" y="hd2"/>
                  </a:cxn>
                  <a:cxn ang="5400000">
                    <a:pos x="wd2" y="hd2"/>
                  </a:cxn>
                  <a:cxn ang="10800000">
                    <a:pos x="wd2" y="hd2"/>
                  </a:cxn>
                  <a:cxn ang="16200000">
                    <a:pos x="wd2" y="hd2"/>
                  </a:cxn>
                </a:cxnLst>
                <a:rect l="0" t="0" r="r" b="b"/>
                <a:pathLst>
                  <a:path w="21600" h="21043" extrusionOk="0">
                    <a:moveTo>
                      <a:pt x="0" y="21043"/>
                    </a:moveTo>
                    <a:lnTo>
                      <a:pt x="21600" y="21043"/>
                    </a:lnTo>
                    <a:cubicBezTo>
                      <a:pt x="21600" y="21043"/>
                      <a:pt x="8554" y="11"/>
                      <a:pt x="4277" y="11"/>
                    </a:cubicBezTo>
                    <a:cubicBezTo>
                      <a:pt x="0" y="-557"/>
                      <a:pt x="0" y="21043"/>
                      <a:pt x="0" y="21043"/>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1" name="Figura">
                <a:extLst>
                  <a:ext uri="{FF2B5EF4-FFF2-40B4-BE49-F238E27FC236}">
                    <a16:creationId xmlns:a16="http://schemas.microsoft.com/office/drawing/2014/main" id="{A2BD573C-3782-1B4D-B68E-2A84FDB0581B}"/>
                  </a:ext>
                </a:extLst>
              </p:cNvPr>
              <p:cNvSpPr/>
              <p:nvPr/>
            </p:nvSpPr>
            <p:spPr>
              <a:xfrm>
                <a:off x="685799" y="1435099"/>
                <a:ext cx="250933" cy="352233"/>
              </a:xfrm>
              <a:custGeom>
                <a:avLst/>
                <a:gdLst/>
                <a:ahLst/>
                <a:cxnLst>
                  <a:cxn ang="0">
                    <a:pos x="wd2" y="hd2"/>
                  </a:cxn>
                  <a:cxn ang="5400000">
                    <a:pos x="wd2" y="hd2"/>
                  </a:cxn>
                  <a:cxn ang="10800000">
                    <a:pos x="wd2" y="hd2"/>
                  </a:cxn>
                  <a:cxn ang="16200000">
                    <a:pos x="wd2" y="hd2"/>
                  </a:cxn>
                </a:cxnLst>
                <a:rect l="0" t="0" r="r" b="b"/>
                <a:pathLst>
                  <a:path w="20037" h="17724" extrusionOk="0">
                    <a:moveTo>
                      <a:pt x="19470" y="17724"/>
                    </a:moveTo>
                    <a:cubicBezTo>
                      <a:pt x="21600" y="12548"/>
                      <a:pt x="17037" y="9416"/>
                      <a:pt x="17037" y="9416"/>
                    </a:cubicBezTo>
                    <a:cubicBezTo>
                      <a:pt x="17037" y="9416"/>
                      <a:pt x="18355" y="4879"/>
                      <a:pt x="11155" y="1045"/>
                    </a:cubicBezTo>
                    <a:cubicBezTo>
                      <a:pt x="2028" y="-3876"/>
                      <a:pt x="0" y="10183"/>
                      <a:pt x="0" y="10183"/>
                    </a:cubicBezTo>
                    <a:lnTo>
                      <a:pt x="19470" y="17724"/>
                    </a:ln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2" name="Figura">
                <a:extLst>
                  <a:ext uri="{FF2B5EF4-FFF2-40B4-BE49-F238E27FC236}">
                    <a16:creationId xmlns:a16="http://schemas.microsoft.com/office/drawing/2014/main" id="{964C5CC1-BDCF-2943-B3A6-0DC93594D27B}"/>
                  </a:ext>
                </a:extLst>
              </p:cNvPr>
              <p:cNvSpPr/>
              <p:nvPr/>
            </p:nvSpPr>
            <p:spPr>
              <a:xfrm>
                <a:off x="634999" y="1435100"/>
                <a:ext cx="291694" cy="348137"/>
              </a:xfrm>
              <a:custGeom>
                <a:avLst/>
                <a:gdLst/>
                <a:ahLst/>
                <a:cxnLst>
                  <a:cxn ang="0">
                    <a:pos x="wd2" y="hd2"/>
                  </a:cxn>
                  <a:cxn ang="5400000">
                    <a:pos x="wd2" y="hd2"/>
                  </a:cxn>
                  <a:cxn ang="10800000">
                    <a:pos x="wd2" y="hd2"/>
                  </a:cxn>
                  <a:cxn ang="16200000">
                    <a:pos x="wd2" y="hd2"/>
                  </a:cxn>
                </a:cxnLst>
                <a:rect l="0" t="0" r="r" b="b"/>
                <a:pathLst>
                  <a:path w="21111" h="17518" extrusionOk="0">
                    <a:moveTo>
                      <a:pt x="19946" y="11319"/>
                    </a:moveTo>
                    <a:cubicBezTo>
                      <a:pt x="18291" y="11000"/>
                      <a:pt x="17096" y="10425"/>
                      <a:pt x="17188" y="9913"/>
                    </a:cubicBezTo>
                    <a:cubicBezTo>
                      <a:pt x="17280" y="9594"/>
                      <a:pt x="17923" y="9466"/>
                      <a:pt x="18659" y="9402"/>
                    </a:cubicBezTo>
                    <a:cubicBezTo>
                      <a:pt x="18567" y="9274"/>
                      <a:pt x="18475" y="9210"/>
                      <a:pt x="18475" y="9210"/>
                    </a:cubicBezTo>
                    <a:cubicBezTo>
                      <a:pt x="18475" y="9210"/>
                      <a:pt x="18475" y="9082"/>
                      <a:pt x="18567" y="8827"/>
                    </a:cubicBezTo>
                    <a:cubicBezTo>
                      <a:pt x="17556" y="9338"/>
                      <a:pt x="14982" y="9722"/>
                      <a:pt x="14063" y="9338"/>
                    </a:cubicBezTo>
                    <a:cubicBezTo>
                      <a:pt x="12500" y="8763"/>
                      <a:pt x="13511" y="6846"/>
                      <a:pt x="14614" y="5312"/>
                    </a:cubicBezTo>
                    <a:cubicBezTo>
                      <a:pt x="15166" y="4609"/>
                      <a:pt x="15901" y="4034"/>
                      <a:pt x="16637" y="3714"/>
                    </a:cubicBezTo>
                    <a:cubicBezTo>
                      <a:pt x="15809" y="2756"/>
                      <a:pt x="14706" y="1797"/>
                      <a:pt x="13144" y="839"/>
                    </a:cubicBezTo>
                    <a:cubicBezTo>
                      <a:pt x="4871" y="-4082"/>
                      <a:pt x="0" y="14259"/>
                      <a:pt x="0" y="14259"/>
                    </a:cubicBezTo>
                    <a:lnTo>
                      <a:pt x="20589" y="17518"/>
                    </a:lnTo>
                    <a:cubicBezTo>
                      <a:pt x="21600" y="14898"/>
                      <a:pt x="20957" y="12789"/>
                      <a:pt x="20221" y="11383"/>
                    </a:cubicBezTo>
                    <a:cubicBezTo>
                      <a:pt x="20129" y="11383"/>
                      <a:pt x="20037" y="11319"/>
                      <a:pt x="19946" y="11319"/>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3" name="Figura">
                <a:extLst>
                  <a:ext uri="{FF2B5EF4-FFF2-40B4-BE49-F238E27FC236}">
                    <a16:creationId xmlns:a16="http://schemas.microsoft.com/office/drawing/2014/main" id="{C8151652-490F-E44A-B5B7-D8991759F6AD}"/>
                  </a:ext>
                </a:extLst>
              </p:cNvPr>
              <p:cNvSpPr/>
              <p:nvPr/>
            </p:nvSpPr>
            <p:spPr>
              <a:xfrm>
                <a:off x="127000" y="1460500"/>
                <a:ext cx="232861" cy="393460"/>
              </a:xfrm>
              <a:custGeom>
                <a:avLst/>
                <a:gdLst/>
                <a:ahLst/>
                <a:cxnLst>
                  <a:cxn ang="0">
                    <a:pos x="wd2" y="hd2"/>
                  </a:cxn>
                  <a:cxn ang="5400000">
                    <a:pos x="wd2" y="hd2"/>
                  </a:cxn>
                  <a:cxn ang="10800000">
                    <a:pos x="wd2" y="hd2"/>
                  </a:cxn>
                  <a:cxn ang="16200000">
                    <a:pos x="wd2" y="hd2"/>
                  </a:cxn>
                </a:cxnLst>
                <a:rect l="0" t="0" r="r" b="b"/>
                <a:pathLst>
                  <a:path w="19414" h="17382" extrusionOk="0">
                    <a:moveTo>
                      <a:pt x="38" y="17382"/>
                    </a:moveTo>
                    <a:cubicBezTo>
                      <a:pt x="-280" y="8742"/>
                      <a:pt x="1520" y="8798"/>
                      <a:pt x="1520" y="8798"/>
                    </a:cubicBezTo>
                    <a:cubicBezTo>
                      <a:pt x="1520" y="8798"/>
                      <a:pt x="-2186" y="7059"/>
                      <a:pt x="4590" y="1448"/>
                    </a:cubicBezTo>
                    <a:cubicBezTo>
                      <a:pt x="11261" y="-4218"/>
                      <a:pt x="19414" y="8574"/>
                      <a:pt x="19414" y="8574"/>
                    </a:cubicBezTo>
                    <a:lnTo>
                      <a:pt x="38" y="17382"/>
                    </a:ln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4" name="Figura">
                <a:extLst>
                  <a:ext uri="{FF2B5EF4-FFF2-40B4-BE49-F238E27FC236}">
                    <a16:creationId xmlns:a16="http://schemas.microsoft.com/office/drawing/2014/main" id="{17968906-32FC-064D-A2E1-5D82659AC7AF}"/>
                  </a:ext>
                </a:extLst>
              </p:cNvPr>
              <p:cNvSpPr/>
              <p:nvPr/>
            </p:nvSpPr>
            <p:spPr>
              <a:xfrm>
                <a:off x="127000" y="1460500"/>
                <a:ext cx="231153" cy="397248"/>
              </a:xfrm>
              <a:custGeom>
                <a:avLst/>
                <a:gdLst/>
                <a:ahLst/>
                <a:cxnLst>
                  <a:cxn ang="0">
                    <a:pos x="wd2" y="hd2"/>
                  </a:cxn>
                  <a:cxn ang="5400000">
                    <a:pos x="wd2" y="hd2"/>
                  </a:cxn>
                  <a:cxn ang="10800000">
                    <a:pos x="wd2" y="hd2"/>
                  </a:cxn>
                  <a:cxn ang="16200000">
                    <a:pos x="wd2" y="hd2"/>
                  </a:cxn>
                </a:cxnLst>
                <a:rect l="0" t="0" r="r" b="b"/>
                <a:pathLst>
                  <a:path w="21483" h="17413" extrusionOk="0">
                    <a:moveTo>
                      <a:pt x="5075" y="1436"/>
                    </a:moveTo>
                    <a:cubicBezTo>
                      <a:pt x="4485" y="1881"/>
                      <a:pt x="4013" y="2326"/>
                      <a:pt x="3541" y="2716"/>
                    </a:cubicBezTo>
                    <a:cubicBezTo>
                      <a:pt x="4249" y="2939"/>
                      <a:pt x="4957" y="3106"/>
                      <a:pt x="5548" y="3440"/>
                    </a:cubicBezTo>
                    <a:cubicBezTo>
                      <a:pt x="9443" y="5611"/>
                      <a:pt x="12039" y="7615"/>
                      <a:pt x="10033" y="8728"/>
                    </a:cubicBezTo>
                    <a:cubicBezTo>
                      <a:pt x="8498" y="9619"/>
                      <a:pt x="4839" y="9452"/>
                      <a:pt x="1180" y="8450"/>
                    </a:cubicBezTo>
                    <a:cubicBezTo>
                      <a:pt x="1416" y="8728"/>
                      <a:pt x="1652" y="8840"/>
                      <a:pt x="1652" y="8840"/>
                    </a:cubicBezTo>
                    <a:cubicBezTo>
                      <a:pt x="1652" y="8840"/>
                      <a:pt x="1534" y="8840"/>
                      <a:pt x="1416" y="8951"/>
                    </a:cubicBezTo>
                    <a:cubicBezTo>
                      <a:pt x="3777" y="9229"/>
                      <a:pt x="5311" y="9731"/>
                      <a:pt x="5311" y="10343"/>
                    </a:cubicBezTo>
                    <a:cubicBezTo>
                      <a:pt x="5311" y="11011"/>
                      <a:pt x="3187" y="11623"/>
                      <a:pt x="236" y="11846"/>
                    </a:cubicBezTo>
                    <a:cubicBezTo>
                      <a:pt x="0" y="13071"/>
                      <a:pt x="0" y="14852"/>
                      <a:pt x="0" y="17413"/>
                    </a:cubicBezTo>
                    <a:lnTo>
                      <a:pt x="21482" y="8673"/>
                    </a:lnTo>
                    <a:cubicBezTo>
                      <a:pt x="21600" y="8506"/>
                      <a:pt x="12511" y="-4187"/>
                      <a:pt x="5075" y="1436"/>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5" name="Figura">
                <a:extLst>
                  <a:ext uri="{FF2B5EF4-FFF2-40B4-BE49-F238E27FC236}">
                    <a16:creationId xmlns:a16="http://schemas.microsoft.com/office/drawing/2014/main" id="{81BCFF19-9EA9-3E4B-ABEA-DE29D3FE9FE6}"/>
                  </a:ext>
                </a:extLst>
              </p:cNvPr>
              <p:cNvSpPr/>
              <p:nvPr/>
            </p:nvSpPr>
            <p:spPr>
              <a:xfrm>
                <a:off x="139700" y="1346200"/>
                <a:ext cx="721361" cy="523241"/>
              </a:xfrm>
              <a:custGeom>
                <a:avLst/>
                <a:gdLst/>
                <a:ahLst/>
                <a:cxnLst>
                  <a:cxn ang="0">
                    <a:pos x="wd2" y="hd2"/>
                  </a:cxn>
                  <a:cxn ang="5400000">
                    <a:pos x="wd2" y="hd2"/>
                  </a:cxn>
                  <a:cxn ang="10800000">
                    <a:pos x="wd2" y="hd2"/>
                  </a:cxn>
                  <a:cxn ang="16200000">
                    <a:pos x="wd2" y="hd2"/>
                  </a:cxn>
                </a:cxnLst>
                <a:rect l="0" t="0" r="r" b="b"/>
                <a:pathLst>
                  <a:path w="21600" h="21600" extrusionOk="0">
                    <a:moveTo>
                      <a:pt x="0" y="5662"/>
                    </a:moveTo>
                    <a:cubicBezTo>
                      <a:pt x="4677" y="10852"/>
                      <a:pt x="6046" y="21023"/>
                      <a:pt x="6046" y="21023"/>
                    </a:cubicBezTo>
                    <a:lnTo>
                      <a:pt x="18406" y="21600"/>
                    </a:lnTo>
                    <a:cubicBezTo>
                      <a:pt x="18406" y="21600"/>
                      <a:pt x="18862" y="7340"/>
                      <a:pt x="21600" y="3984"/>
                    </a:cubicBezTo>
                    <a:cubicBezTo>
                      <a:pt x="21600" y="3984"/>
                      <a:pt x="16808" y="0"/>
                      <a:pt x="11637" y="0"/>
                    </a:cubicBezTo>
                    <a:cubicBezTo>
                      <a:pt x="4563" y="0"/>
                      <a:pt x="0" y="5662"/>
                      <a:pt x="0" y="5662"/>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6" name="Figura">
                <a:extLst>
                  <a:ext uri="{FF2B5EF4-FFF2-40B4-BE49-F238E27FC236}">
                    <a16:creationId xmlns:a16="http://schemas.microsoft.com/office/drawing/2014/main" id="{A859591F-4992-BC40-A52E-D5434CA2F1D1}"/>
                  </a:ext>
                </a:extLst>
              </p:cNvPr>
              <p:cNvSpPr/>
              <p:nvPr/>
            </p:nvSpPr>
            <p:spPr>
              <a:xfrm>
                <a:off x="533399" y="1358900"/>
                <a:ext cx="125731" cy="758191"/>
              </a:xfrm>
              <a:custGeom>
                <a:avLst/>
                <a:gdLst/>
                <a:ahLst/>
                <a:cxnLst>
                  <a:cxn ang="0">
                    <a:pos x="wd2" y="hd2"/>
                  </a:cxn>
                  <a:cxn ang="5400000">
                    <a:pos x="wd2" y="hd2"/>
                  </a:cxn>
                  <a:cxn ang="10800000">
                    <a:pos x="wd2" y="hd2"/>
                  </a:cxn>
                  <a:cxn ang="16200000">
                    <a:pos x="wd2" y="hd2"/>
                  </a:cxn>
                </a:cxnLst>
                <a:rect l="0" t="0" r="r" b="b"/>
                <a:pathLst>
                  <a:path w="21600" h="21600" extrusionOk="0">
                    <a:moveTo>
                      <a:pt x="15927" y="0"/>
                    </a:moveTo>
                    <a:lnTo>
                      <a:pt x="0" y="21600"/>
                    </a:lnTo>
                    <a:lnTo>
                      <a:pt x="5673" y="21600"/>
                    </a:lnTo>
                    <a:lnTo>
                      <a:pt x="21600" y="181"/>
                    </a:lnTo>
                    <a:close/>
                  </a:path>
                </a:pathLst>
              </a:custGeom>
              <a:solidFill>
                <a:srgbClr val="9B3D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7" name="Figura">
                <a:extLst>
                  <a:ext uri="{FF2B5EF4-FFF2-40B4-BE49-F238E27FC236}">
                    <a16:creationId xmlns:a16="http://schemas.microsoft.com/office/drawing/2014/main" id="{9644F058-FD04-624E-9424-A3F35137EBF0}"/>
                  </a:ext>
                </a:extLst>
              </p:cNvPr>
              <p:cNvSpPr/>
              <p:nvPr/>
            </p:nvSpPr>
            <p:spPr>
              <a:xfrm>
                <a:off x="139700" y="1447800"/>
                <a:ext cx="721361" cy="434341"/>
              </a:xfrm>
              <a:custGeom>
                <a:avLst/>
                <a:gdLst/>
                <a:ahLst/>
                <a:cxnLst>
                  <a:cxn ang="0">
                    <a:pos x="wd2" y="hd2"/>
                  </a:cxn>
                  <a:cxn ang="5400000">
                    <a:pos x="wd2" y="hd2"/>
                  </a:cxn>
                  <a:cxn ang="10800000">
                    <a:pos x="wd2" y="hd2"/>
                  </a:cxn>
                  <a:cxn ang="16200000">
                    <a:pos x="wd2" y="hd2"/>
                  </a:cxn>
                </a:cxnLst>
                <a:rect l="0" t="0" r="r" b="b"/>
                <a:pathLst>
                  <a:path w="21600" h="21600" extrusionOk="0">
                    <a:moveTo>
                      <a:pt x="19090" y="5495"/>
                    </a:moveTo>
                    <a:cubicBezTo>
                      <a:pt x="17037" y="13579"/>
                      <a:pt x="15554" y="19074"/>
                      <a:pt x="11408" y="18316"/>
                    </a:cubicBezTo>
                    <a:cubicBezTo>
                      <a:pt x="7796" y="17684"/>
                      <a:pt x="3080" y="2589"/>
                      <a:pt x="0" y="2021"/>
                    </a:cubicBezTo>
                    <a:cubicBezTo>
                      <a:pt x="4677" y="8274"/>
                      <a:pt x="5780" y="21284"/>
                      <a:pt x="5780" y="21284"/>
                    </a:cubicBezTo>
                    <a:lnTo>
                      <a:pt x="18368" y="21600"/>
                    </a:lnTo>
                    <a:cubicBezTo>
                      <a:pt x="18368" y="21600"/>
                      <a:pt x="18862" y="4042"/>
                      <a:pt x="21600" y="0"/>
                    </a:cubicBezTo>
                    <a:cubicBezTo>
                      <a:pt x="21600" y="0"/>
                      <a:pt x="20269" y="821"/>
                      <a:pt x="19090" y="5495"/>
                    </a:cubicBezTo>
                    <a:close/>
                  </a:path>
                </a:pathLst>
              </a:custGeom>
              <a:solidFill>
                <a:srgbClr val="9B3D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8" name="Figura">
                <a:extLst>
                  <a:ext uri="{FF2B5EF4-FFF2-40B4-BE49-F238E27FC236}">
                    <a16:creationId xmlns:a16="http://schemas.microsoft.com/office/drawing/2014/main" id="{B6B63AFF-6B4C-E74E-AF7D-035A3CE62986}"/>
                  </a:ext>
                </a:extLst>
              </p:cNvPr>
              <p:cNvSpPr/>
              <p:nvPr/>
            </p:nvSpPr>
            <p:spPr>
              <a:xfrm>
                <a:off x="317500" y="1803400"/>
                <a:ext cx="462280" cy="61660"/>
              </a:xfrm>
              <a:custGeom>
                <a:avLst/>
                <a:gdLst/>
                <a:ahLst/>
                <a:cxnLst>
                  <a:cxn ang="0">
                    <a:pos x="wd2" y="hd2"/>
                  </a:cxn>
                  <a:cxn ang="5400000">
                    <a:pos x="wd2" y="hd2"/>
                  </a:cxn>
                  <a:cxn ang="10800000">
                    <a:pos x="wd2" y="hd2"/>
                  </a:cxn>
                  <a:cxn ang="16200000">
                    <a:pos x="wd2" y="hd2"/>
                  </a:cxn>
                </a:cxnLst>
                <a:rect l="0" t="0" r="r" b="b"/>
                <a:pathLst>
                  <a:path w="21600" h="11783" extrusionOk="0">
                    <a:moveTo>
                      <a:pt x="21066" y="0"/>
                    </a:moveTo>
                    <a:cubicBezTo>
                      <a:pt x="17031" y="11892"/>
                      <a:pt x="4332" y="10679"/>
                      <a:pt x="178" y="2912"/>
                    </a:cubicBezTo>
                    <a:lnTo>
                      <a:pt x="0" y="4369"/>
                    </a:lnTo>
                    <a:cubicBezTo>
                      <a:pt x="10385" y="21600"/>
                      <a:pt x="21600" y="3398"/>
                      <a:pt x="21600" y="3398"/>
                    </a:cubicBezTo>
                    <a:lnTo>
                      <a:pt x="21066" y="0"/>
                    </a:ln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9" name="Figura">
                <a:extLst>
                  <a:ext uri="{FF2B5EF4-FFF2-40B4-BE49-F238E27FC236}">
                    <a16:creationId xmlns:a16="http://schemas.microsoft.com/office/drawing/2014/main" id="{CEB0BEE1-5459-9047-9D6E-C7DF07054883}"/>
                  </a:ext>
                </a:extLst>
              </p:cNvPr>
              <p:cNvSpPr/>
              <p:nvPr/>
            </p:nvSpPr>
            <p:spPr>
              <a:xfrm>
                <a:off x="241299" y="1320800"/>
                <a:ext cx="546178" cy="235052"/>
              </a:xfrm>
              <a:custGeom>
                <a:avLst/>
                <a:gdLst/>
                <a:ahLst/>
                <a:cxnLst>
                  <a:cxn ang="0">
                    <a:pos x="wd2" y="hd2"/>
                  </a:cxn>
                  <a:cxn ang="5400000">
                    <a:pos x="wd2" y="hd2"/>
                  </a:cxn>
                  <a:cxn ang="10800000">
                    <a:pos x="wd2" y="hd2"/>
                  </a:cxn>
                  <a:cxn ang="16200000">
                    <a:pos x="wd2" y="hd2"/>
                  </a:cxn>
                </a:cxnLst>
                <a:rect l="0" t="0" r="r" b="b"/>
                <a:pathLst>
                  <a:path w="20689" h="12980" extrusionOk="0">
                    <a:moveTo>
                      <a:pt x="8" y="5077"/>
                    </a:moveTo>
                    <a:cubicBezTo>
                      <a:pt x="1162" y="8864"/>
                      <a:pt x="9196" y="21207"/>
                      <a:pt x="20646" y="4306"/>
                    </a:cubicBezTo>
                    <a:cubicBezTo>
                      <a:pt x="21319" y="3324"/>
                      <a:pt x="14007" y="449"/>
                      <a:pt x="10976" y="28"/>
                    </a:cubicBezTo>
                    <a:cubicBezTo>
                      <a:pt x="7897" y="-393"/>
                      <a:pt x="-281" y="4095"/>
                      <a:pt x="8" y="5077"/>
                    </a:cubicBezTo>
                    <a:close/>
                  </a:path>
                </a:pathLst>
              </a:custGeom>
              <a:solidFill>
                <a:srgbClr val="A1AC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0" name="Figura">
                <a:extLst>
                  <a:ext uri="{FF2B5EF4-FFF2-40B4-BE49-F238E27FC236}">
                    <a16:creationId xmlns:a16="http://schemas.microsoft.com/office/drawing/2014/main" id="{576BFE03-1FE6-B841-AD73-65F8F0BFF260}"/>
                  </a:ext>
                </a:extLst>
              </p:cNvPr>
              <p:cNvSpPr/>
              <p:nvPr/>
            </p:nvSpPr>
            <p:spPr>
              <a:xfrm>
                <a:off x="279399" y="1409700"/>
                <a:ext cx="467593" cy="138914"/>
              </a:xfrm>
              <a:custGeom>
                <a:avLst/>
                <a:gdLst/>
                <a:ahLst/>
                <a:cxnLst>
                  <a:cxn ang="0">
                    <a:pos x="wd2" y="hd2"/>
                  </a:cxn>
                  <a:cxn ang="5400000">
                    <a:pos x="wd2" y="hd2"/>
                  </a:cxn>
                  <a:cxn ang="10800000">
                    <a:pos x="wd2" y="hd2"/>
                  </a:cxn>
                  <a:cxn ang="16200000">
                    <a:pos x="wd2" y="hd2"/>
                  </a:cxn>
                </a:cxnLst>
                <a:rect l="0" t="0" r="r" b="b"/>
                <a:pathLst>
                  <a:path w="20656" h="10838" extrusionOk="0">
                    <a:moveTo>
                      <a:pt x="13" y="1311"/>
                    </a:moveTo>
                    <a:cubicBezTo>
                      <a:pt x="1135" y="5968"/>
                      <a:pt x="9158" y="20731"/>
                      <a:pt x="20603" y="320"/>
                    </a:cubicBezTo>
                    <a:cubicBezTo>
                      <a:pt x="21276" y="-869"/>
                      <a:pt x="15441" y="1608"/>
                      <a:pt x="10055" y="2004"/>
                    </a:cubicBezTo>
                    <a:cubicBezTo>
                      <a:pt x="5904" y="2302"/>
                      <a:pt x="-324" y="122"/>
                      <a:pt x="13" y="1311"/>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1" name="Figura">
                <a:extLst>
                  <a:ext uri="{FF2B5EF4-FFF2-40B4-BE49-F238E27FC236}">
                    <a16:creationId xmlns:a16="http://schemas.microsoft.com/office/drawing/2014/main" id="{CAFFD822-1165-7349-80C6-EBBE67F7FD2F}"/>
                  </a:ext>
                </a:extLst>
              </p:cNvPr>
              <p:cNvSpPr/>
              <p:nvPr/>
            </p:nvSpPr>
            <p:spPr>
              <a:xfrm>
                <a:off x="215899" y="1104900"/>
                <a:ext cx="610872" cy="237611"/>
              </a:xfrm>
              <a:custGeom>
                <a:avLst/>
                <a:gdLst/>
                <a:ahLst/>
                <a:cxnLst>
                  <a:cxn ang="0">
                    <a:pos x="wd2" y="hd2"/>
                  </a:cxn>
                  <a:cxn ang="5400000">
                    <a:pos x="wd2" y="hd2"/>
                  </a:cxn>
                  <a:cxn ang="10800000">
                    <a:pos x="wd2" y="hd2"/>
                  </a:cxn>
                  <a:cxn ang="16200000">
                    <a:pos x="wd2" y="hd2"/>
                  </a:cxn>
                </a:cxnLst>
                <a:rect l="0" t="0" r="r" b="b"/>
                <a:pathLst>
                  <a:path w="21600" h="20006" extrusionOk="0">
                    <a:moveTo>
                      <a:pt x="10508" y="19981"/>
                    </a:moveTo>
                    <a:cubicBezTo>
                      <a:pt x="4042" y="20516"/>
                      <a:pt x="0" y="12282"/>
                      <a:pt x="0" y="12282"/>
                    </a:cubicBezTo>
                    <a:cubicBezTo>
                      <a:pt x="0" y="12282"/>
                      <a:pt x="5119" y="1375"/>
                      <a:pt x="10194" y="92"/>
                    </a:cubicBezTo>
                    <a:cubicBezTo>
                      <a:pt x="15268" y="-1084"/>
                      <a:pt x="21600" y="9395"/>
                      <a:pt x="21600" y="9395"/>
                    </a:cubicBezTo>
                    <a:cubicBezTo>
                      <a:pt x="21600" y="9395"/>
                      <a:pt x="15313" y="19661"/>
                      <a:pt x="10508" y="19981"/>
                    </a:cubicBezTo>
                    <a:close/>
                  </a:path>
                </a:pathLst>
              </a:custGeom>
              <a:solidFill>
                <a:srgbClr val="4436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2" name="Figura">
                <a:extLst>
                  <a:ext uri="{FF2B5EF4-FFF2-40B4-BE49-F238E27FC236}">
                    <a16:creationId xmlns:a16="http://schemas.microsoft.com/office/drawing/2014/main" id="{349A166C-E67C-4A45-87AA-CC327EAAC778}"/>
                  </a:ext>
                </a:extLst>
              </p:cNvPr>
              <p:cNvSpPr/>
              <p:nvPr/>
            </p:nvSpPr>
            <p:spPr>
              <a:xfrm>
                <a:off x="279400" y="1092200"/>
                <a:ext cx="450122" cy="334295"/>
              </a:xfrm>
              <a:custGeom>
                <a:avLst/>
                <a:gdLst/>
                <a:ahLst/>
                <a:cxnLst>
                  <a:cxn ang="0">
                    <a:pos x="wd2" y="hd2"/>
                  </a:cxn>
                  <a:cxn ang="5400000">
                    <a:pos x="wd2" y="hd2"/>
                  </a:cxn>
                  <a:cxn ang="10800000">
                    <a:pos x="wd2" y="hd2"/>
                  </a:cxn>
                  <a:cxn ang="16200000">
                    <a:pos x="wd2" y="hd2"/>
                  </a:cxn>
                </a:cxnLst>
                <a:rect l="0" t="0" r="r" b="b"/>
                <a:pathLst>
                  <a:path w="19139" h="20162" extrusionOk="0">
                    <a:moveTo>
                      <a:pt x="3698" y="4469"/>
                    </a:moveTo>
                    <a:cubicBezTo>
                      <a:pt x="3644" y="4699"/>
                      <a:pt x="4238" y="13124"/>
                      <a:pt x="4238" y="13124"/>
                    </a:cubicBezTo>
                    <a:cubicBezTo>
                      <a:pt x="4238" y="13124"/>
                      <a:pt x="1376" y="12129"/>
                      <a:pt x="80" y="16571"/>
                    </a:cubicBezTo>
                    <a:cubicBezTo>
                      <a:pt x="-1216" y="21014"/>
                      <a:pt x="13526" y="21320"/>
                      <a:pt x="18764" y="17567"/>
                    </a:cubicBezTo>
                    <a:cubicBezTo>
                      <a:pt x="20384" y="16418"/>
                      <a:pt x="16226" y="12971"/>
                      <a:pt x="16226" y="12971"/>
                    </a:cubicBezTo>
                    <a:lnTo>
                      <a:pt x="15686" y="2171"/>
                    </a:lnTo>
                    <a:cubicBezTo>
                      <a:pt x="15686" y="2171"/>
                      <a:pt x="11798" y="-280"/>
                      <a:pt x="9152" y="26"/>
                    </a:cubicBezTo>
                    <a:cubicBezTo>
                      <a:pt x="6506" y="333"/>
                      <a:pt x="3698" y="4469"/>
                      <a:pt x="3698" y="4469"/>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3" name="Figura">
                <a:extLst>
                  <a:ext uri="{FF2B5EF4-FFF2-40B4-BE49-F238E27FC236}">
                    <a16:creationId xmlns:a16="http://schemas.microsoft.com/office/drawing/2014/main" id="{14FF6486-69EF-AA43-8704-4F762B81042F}"/>
                  </a:ext>
                </a:extLst>
              </p:cNvPr>
              <p:cNvSpPr/>
              <p:nvPr/>
            </p:nvSpPr>
            <p:spPr>
              <a:xfrm>
                <a:off x="279399" y="1092199"/>
                <a:ext cx="450985" cy="302701"/>
              </a:xfrm>
              <a:custGeom>
                <a:avLst/>
                <a:gdLst/>
                <a:ahLst/>
                <a:cxnLst>
                  <a:cxn ang="0">
                    <a:pos x="wd2" y="hd2"/>
                  </a:cxn>
                  <a:cxn ang="5400000">
                    <a:pos x="wd2" y="hd2"/>
                  </a:cxn>
                  <a:cxn ang="10800000">
                    <a:pos x="wd2" y="hd2"/>
                  </a:cxn>
                  <a:cxn ang="16200000">
                    <a:pos x="wd2" y="hd2"/>
                  </a:cxn>
                </a:cxnLst>
                <a:rect l="0" t="0" r="r" b="b"/>
                <a:pathLst>
                  <a:path w="20957" h="21274" extrusionOk="0">
                    <a:moveTo>
                      <a:pt x="1016" y="21095"/>
                    </a:moveTo>
                    <a:cubicBezTo>
                      <a:pt x="1016" y="18329"/>
                      <a:pt x="5206" y="19043"/>
                      <a:pt x="10754" y="19043"/>
                    </a:cubicBezTo>
                    <a:cubicBezTo>
                      <a:pt x="15593" y="19043"/>
                      <a:pt x="19961" y="17704"/>
                      <a:pt x="20905" y="20024"/>
                    </a:cubicBezTo>
                    <a:cubicBezTo>
                      <a:pt x="21436" y="18507"/>
                      <a:pt x="17718" y="15115"/>
                      <a:pt x="17718" y="15115"/>
                    </a:cubicBezTo>
                    <a:lnTo>
                      <a:pt x="17128" y="2530"/>
                    </a:lnTo>
                    <a:cubicBezTo>
                      <a:pt x="17128" y="2530"/>
                      <a:pt x="12879" y="-326"/>
                      <a:pt x="9987" y="31"/>
                    </a:cubicBezTo>
                    <a:cubicBezTo>
                      <a:pt x="7095" y="388"/>
                      <a:pt x="4026" y="5208"/>
                      <a:pt x="4026" y="5208"/>
                    </a:cubicBezTo>
                    <a:cubicBezTo>
                      <a:pt x="3967" y="5476"/>
                      <a:pt x="4616" y="15294"/>
                      <a:pt x="4616" y="15294"/>
                    </a:cubicBezTo>
                    <a:cubicBezTo>
                      <a:pt x="4616" y="15294"/>
                      <a:pt x="1488" y="14134"/>
                      <a:pt x="72" y="19310"/>
                    </a:cubicBezTo>
                    <a:cubicBezTo>
                      <a:pt x="-164" y="20203"/>
                      <a:pt x="190" y="20828"/>
                      <a:pt x="957" y="21274"/>
                    </a:cubicBezTo>
                    <a:cubicBezTo>
                      <a:pt x="1075" y="21185"/>
                      <a:pt x="1016" y="21185"/>
                      <a:pt x="1016" y="21095"/>
                    </a:cubicBezTo>
                    <a:close/>
                  </a:path>
                </a:pathLst>
              </a:custGeom>
              <a:solidFill>
                <a:srgbClr val="A1AC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4" name="Figura">
                <a:extLst>
                  <a:ext uri="{FF2B5EF4-FFF2-40B4-BE49-F238E27FC236}">
                    <a16:creationId xmlns:a16="http://schemas.microsoft.com/office/drawing/2014/main" id="{D3D07714-6FC3-CA43-96A1-D708BD01F9AC}"/>
                  </a:ext>
                </a:extLst>
              </p:cNvPr>
              <p:cNvSpPr/>
              <p:nvPr/>
            </p:nvSpPr>
            <p:spPr>
              <a:xfrm>
                <a:off x="406400" y="1117600"/>
                <a:ext cx="218441" cy="220733"/>
              </a:xfrm>
              <a:custGeom>
                <a:avLst/>
                <a:gdLst/>
                <a:ahLst/>
                <a:cxnLst>
                  <a:cxn ang="0">
                    <a:pos x="wd2" y="hd2"/>
                  </a:cxn>
                  <a:cxn ang="5400000">
                    <a:pos x="wd2" y="hd2"/>
                  </a:cxn>
                  <a:cxn ang="10800000">
                    <a:pos x="wd2" y="hd2"/>
                  </a:cxn>
                  <a:cxn ang="16200000">
                    <a:pos x="wd2" y="hd2"/>
                  </a:cxn>
                </a:cxnLst>
                <a:rect l="0" t="0" r="r" b="b"/>
                <a:pathLst>
                  <a:path w="21600" h="19969" extrusionOk="0">
                    <a:moveTo>
                      <a:pt x="21600" y="1547"/>
                    </a:moveTo>
                    <a:cubicBezTo>
                      <a:pt x="16451" y="-1096"/>
                      <a:pt x="6153" y="-62"/>
                      <a:pt x="0" y="2466"/>
                    </a:cubicBezTo>
                    <a:lnTo>
                      <a:pt x="2260" y="18895"/>
                    </a:lnTo>
                    <a:cubicBezTo>
                      <a:pt x="7535" y="20504"/>
                      <a:pt x="13814" y="20389"/>
                      <a:pt x="21474" y="17976"/>
                    </a:cubicBezTo>
                    <a:lnTo>
                      <a:pt x="21600" y="1547"/>
                    </a:ln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5" name="Figura">
                <a:extLst>
                  <a:ext uri="{FF2B5EF4-FFF2-40B4-BE49-F238E27FC236}">
                    <a16:creationId xmlns:a16="http://schemas.microsoft.com/office/drawing/2014/main" id="{1A4DDFCC-0D56-684C-BB42-0E216AA1B397}"/>
                  </a:ext>
                </a:extLst>
              </p:cNvPr>
              <p:cNvSpPr/>
              <p:nvPr/>
            </p:nvSpPr>
            <p:spPr>
              <a:xfrm>
                <a:off x="419100" y="1181099"/>
                <a:ext cx="173990" cy="158095"/>
              </a:xfrm>
              <a:custGeom>
                <a:avLst/>
                <a:gdLst/>
                <a:ahLst/>
                <a:cxnLst>
                  <a:cxn ang="0">
                    <a:pos x="wd2" y="hd2"/>
                  </a:cxn>
                  <a:cxn ang="5400000">
                    <a:pos x="wd2" y="hd2"/>
                  </a:cxn>
                  <a:cxn ang="10800000">
                    <a:pos x="wd2" y="hd2"/>
                  </a:cxn>
                  <a:cxn ang="16200000">
                    <a:pos x="wd2" y="hd2"/>
                  </a:cxn>
                </a:cxnLst>
                <a:rect l="0" t="0" r="r" b="b"/>
                <a:pathLst>
                  <a:path w="21600" h="19917" extrusionOk="0">
                    <a:moveTo>
                      <a:pt x="21600" y="1575"/>
                    </a:moveTo>
                    <a:cubicBezTo>
                      <a:pt x="16397" y="-1145"/>
                      <a:pt x="6307" y="-25"/>
                      <a:pt x="0" y="2535"/>
                    </a:cubicBezTo>
                    <a:lnTo>
                      <a:pt x="2050" y="18855"/>
                    </a:lnTo>
                    <a:cubicBezTo>
                      <a:pt x="7253" y="20455"/>
                      <a:pt x="13559" y="20295"/>
                      <a:pt x="21127" y="18055"/>
                    </a:cubicBezTo>
                    <a:lnTo>
                      <a:pt x="21600" y="1575"/>
                    </a:lnTo>
                    <a:close/>
                  </a:path>
                </a:pathLst>
              </a:custGeom>
              <a:solidFill>
                <a:srgbClr val="AD95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6" name="Figura">
                <a:extLst>
                  <a:ext uri="{FF2B5EF4-FFF2-40B4-BE49-F238E27FC236}">
                    <a16:creationId xmlns:a16="http://schemas.microsoft.com/office/drawing/2014/main" id="{8222B2A3-341D-994B-8CDC-A5A90B9E3BD6}"/>
                  </a:ext>
                </a:extLst>
              </p:cNvPr>
              <p:cNvSpPr/>
              <p:nvPr/>
            </p:nvSpPr>
            <p:spPr>
              <a:xfrm>
                <a:off x="368299" y="1092200"/>
                <a:ext cx="290831" cy="184590"/>
              </a:xfrm>
              <a:custGeom>
                <a:avLst/>
                <a:gdLst/>
                <a:ahLst/>
                <a:cxnLst>
                  <a:cxn ang="0">
                    <a:pos x="wd2" y="hd2"/>
                  </a:cxn>
                  <a:cxn ang="5400000">
                    <a:pos x="wd2" y="hd2"/>
                  </a:cxn>
                  <a:cxn ang="10800000">
                    <a:pos x="wd2" y="hd2"/>
                  </a:cxn>
                  <a:cxn ang="16200000">
                    <a:pos x="wd2" y="hd2"/>
                  </a:cxn>
                </a:cxnLst>
                <a:rect l="0" t="0" r="r" b="b"/>
                <a:pathLst>
                  <a:path w="21600" h="21070" extrusionOk="0">
                    <a:moveTo>
                      <a:pt x="14243" y="18896"/>
                    </a:moveTo>
                    <a:cubicBezTo>
                      <a:pt x="16790" y="18896"/>
                      <a:pt x="19242" y="19040"/>
                      <a:pt x="21600" y="19475"/>
                    </a:cubicBezTo>
                    <a:lnTo>
                      <a:pt x="20940" y="4109"/>
                    </a:lnTo>
                    <a:cubicBezTo>
                      <a:pt x="20940" y="4109"/>
                      <a:pt x="14148" y="-530"/>
                      <a:pt x="9527" y="50"/>
                    </a:cubicBezTo>
                    <a:cubicBezTo>
                      <a:pt x="4905" y="630"/>
                      <a:pt x="0" y="8458"/>
                      <a:pt x="0" y="8458"/>
                    </a:cubicBezTo>
                    <a:cubicBezTo>
                      <a:pt x="0" y="8748"/>
                      <a:pt x="377" y="16431"/>
                      <a:pt x="660" y="21070"/>
                    </a:cubicBezTo>
                    <a:cubicBezTo>
                      <a:pt x="4622" y="19765"/>
                      <a:pt x="9244" y="18896"/>
                      <a:pt x="14243" y="18896"/>
                    </a:cubicBezTo>
                    <a:close/>
                  </a:path>
                </a:pathLst>
              </a:custGeom>
              <a:solidFill>
                <a:srgbClr val="561D3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7" name="Figura">
                <a:extLst>
                  <a:ext uri="{FF2B5EF4-FFF2-40B4-BE49-F238E27FC236}">
                    <a16:creationId xmlns:a16="http://schemas.microsoft.com/office/drawing/2014/main" id="{C84047E4-C5D9-C942-BFF3-6E605856FB8D}"/>
                  </a:ext>
                </a:extLst>
              </p:cNvPr>
              <p:cNvSpPr/>
              <p:nvPr/>
            </p:nvSpPr>
            <p:spPr>
              <a:xfrm>
                <a:off x="330199" y="939800"/>
                <a:ext cx="367031" cy="208280"/>
              </a:xfrm>
              <a:custGeom>
                <a:avLst/>
                <a:gdLst/>
                <a:ahLst/>
                <a:cxnLst>
                  <a:cxn ang="0">
                    <a:pos x="wd2" y="hd2"/>
                  </a:cxn>
                  <a:cxn ang="5400000">
                    <a:pos x="wd2" y="hd2"/>
                  </a:cxn>
                  <a:cxn ang="10800000">
                    <a:pos x="wd2" y="hd2"/>
                  </a:cxn>
                  <a:cxn ang="16200000">
                    <a:pos x="wd2" y="hd2"/>
                  </a:cxn>
                </a:cxnLst>
                <a:rect l="0" t="0" r="r" b="b"/>
                <a:pathLst>
                  <a:path w="21600" h="21600" extrusionOk="0">
                    <a:moveTo>
                      <a:pt x="10538" y="0"/>
                    </a:moveTo>
                    <a:cubicBezTo>
                      <a:pt x="7773" y="0"/>
                      <a:pt x="1495" y="12380"/>
                      <a:pt x="0" y="21600"/>
                    </a:cubicBezTo>
                    <a:cubicBezTo>
                      <a:pt x="7175" y="16990"/>
                      <a:pt x="14425" y="16727"/>
                      <a:pt x="21600" y="21073"/>
                    </a:cubicBezTo>
                    <a:cubicBezTo>
                      <a:pt x="19358" y="11327"/>
                      <a:pt x="13379" y="0"/>
                      <a:pt x="10538" y="0"/>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8" name="Figura">
                <a:extLst>
                  <a:ext uri="{FF2B5EF4-FFF2-40B4-BE49-F238E27FC236}">
                    <a16:creationId xmlns:a16="http://schemas.microsoft.com/office/drawing/2014/main" id="{F3E3C6E9-B157-734F-9A67-30A0F0C59E01}"/>
                  </a:ext>
                </a:extLst>
              </p:cNvPr>
              <p:cNvSpPr/>
              <p:nvPr/>
            </p:nvSpPr>
            <p:spPr>
              <a:xfrm>
                <a:off x="330200" y="939800"/>
                <a:ext cx="187961" cy="208280"/>
              </a:xfrm>
              <a:custGeom>
                <a:avLst/>
                <a:gdLst/>
                <a:ahLst/>
                <a:cxnLst>
                  <a:cxn ang="0">
                    <a:pos x="wd2" y="hd2"/>
                  </a:cxn>
                  <a:cxn ang="5400000">
                    <a:pos x="wd2" y="hd2"/>
                  </a:cxn>
                  <a:cxn ang="10800000">
                    <a:pos x="wd2" y="hd2"/>
                  </a:cxn>
                  <a:cxn ang="16200000">
                    <a:pos x="wd2" y="hd2"/>
                  </a:cxn>
                </a:cxnLst>
                <a:rect l="0" t="0" r="r" b="b"/>
                <a:pathLst>
                  <a:path w="21600" h="21600" extrusionOk="0">
                    <a:moveTo>
                      <a:pt x="20724" y="0"/>
                    </a:moveTo>
                    <a:cubicBezTo>
                      <a:pt x="20724" y="0"/>
                      <a:pt x="20724" y="0"/>
                      <a:pt x="20724" y="0"/>
                    </a:cubicBezTo>
                    <a:cubicBezTo>
                      <a:pt x="15178" y="0"/>
                      <a:pt x="2919" y="12380"/>
                      <a:pt x="0" y="21600"/>
                    </a:cubicBezTo>
                    <a:cubicBezTo>
                      <a:pt x="7735" y="19098"/>
                      <a:pt x="13865" y="17912"/>
                      <a:pt x="21600" y="18044"/>
                    </a:cubicBezTo>
                    <a:cubicBezTo>
                      <a:pt x="21308" y="17254"/>
                      <a:pt x="19995" y="4478"/>
                      <a:pt x="20724" y="0"/>
                    </a:cubicBezTo>
                    <a:close/>
                  </a:path>
                </a:pathLst>
              </a:custGeom>
              <a:solidFill>
                <a:srgbClr val="A7AF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9" name="Figura">
                <a:extLst>
                  <a:ext uri="{FF2B5EF4-FFF2-40B4-BE49-F238E27FC236}">
                    <a16:creationId xmlns:a16="http://schemas.microsoft.com/office/drawing/2014/main" id="{251DFE60-94A1-8444-9A69-722EF53175B1}"/>
                  </a:ext>
                </a:extLst>
              </p:cNvPr>
              <p:cNvSpPr/>
              <p:nvPr/>
            </p:nvSpPr>
            <p:spPr>
              <a:xfrm>
                <a:off x="508000" y="939800"/>
                <a:ext cx="18868" cy="173990"/>
              </a:xfrm>
              <a:custGeom>
                <a:avLst/>
                <a:gdLst/>
                <a:ahLst/>
                <a:cxnLst>
                  <a:cxn ang="0">
                    <a:pos x="wd2" y="hd2"/>
                  </a:cxn>
                  <a:cxn ang="5400000">
                    <a:pos x="wd2" y="hd2"/>
                  </a:cxn>
                  <a:cxn ang="10800000">
                    <a:pos x="wd2" y="hd2"/>
                  </a:cxn>
                  <a:cxn ang="16200000">
                    <a:pos x="wd2" y="hd2"/>
                  </a:cxn>
                </a:cxnLst>
                <a:rect l="0" t="0" r="r" b="b"/>
                <a:pathLst>
                  <a:path w="20055" h="21600" extrusionOk="0">
                    <a:moveTo>
                      <a:pt x="2505" y="21285"/>
                    </a:moveTo>
                    <a:cubicBezTo>
                      <a:pt x="7905" y="21285"/>
                      <a:pt x="16005" y="21600"/>
                      <a:pt x="20055" y="21600"/>
                    </a:cubicBezTo>
                    <a:cubicBezTo>
                      <a:pt x="18705" y="20812"/>
                      <a:pt x="3855" y="12928"/>
                      <a:pt x="3855" y="0"/>
                    </a:cubicBezTo>
                    <a:cubicBezTo>
                      <a:pt x="2505" y="0"/>
                      <a:pt x="2505" y="0"/>
                      <a:pt x="1155" y="0"/>
                    </a:cubicBezTo>
                    <a:cubicBezTo>
                      <a:pt x="-1545" y="2207"/>
                      <a:pt x="1155" y="20654"/>
                      <a:pt x="2505" y="21285"/>
                    </a:cubicBezTo>
                    <a:close/>
                  </a:path>
                </a:pathLst>
              </a:custGeom>
              <a:solidFill>
                <a:srgbClr val="929C9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0" name="Figura">
                <a:extLst>
                  <a:ext uri="{FF2B5EF4-FFF2-40B4-BE49-F238E27FC236}">
                    <a16:creationId xmlns:a16="http://schemas.microsoft.com/office/drawing/2014/main" id="{8A5A2596-85E5-7D44-96C8-8642C7F45BBF}"/>
                  </a:ext>
                </a:extLst>
              </p:cNvPr>
              <p:cNvSpPr/>
              <p:nvPr/>
            </p:nvSpPr>
            <p:spPr>
              <a:xfrm>
                <a:off x="215900" y="1054100"/>
                <a:ext cx="612141" cy="1917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495" y="14591"/>
                      <a:pt x="10083" y="8726"/>
                      <a:pt x="10666" y="8440"/>
                    </a:cubicBezTo>
                    <a:cubicBezTo>
                      <a:pt x="11248" y="8154"/>
                      <a:pt x="19897" y="15020"/>
                      <a:pt x="21600" y="17738"/>
                    </a:cubicBezTo>
                    <a:cubicBezTo>
                      <a:pt x="21600" y="17738"/>
                      <a:pt x="19897" y="9584"/>
                      <a:pt x="10397" y="0"/>
                    </a:cubicBezTo>
                    <a:cubicBezTo>
                      <a:pt x="941" y="13303"/>
                      <a:pt x="0" y="21600"/>
                      <a:pt x="0" y="21600"/>
                    </a:cubicBezTo>
                    <a:close/>
                  </a:path>
                </a:pathLst>
              </a:custGeom>
              <a:solidFill>
                <a:srgbClr val="C4CBC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1" name="Figura">
                <a:extLst>
                  <a:ext uri="{FF2B5EF4-FFF2-40B4-BE49-F238E27FC236}">
                    <a16:creationId xmlns:a16="http://schemas.microsoft.com/office/drawing/2014/main" id="{518677D1-7490-6444-A8EA-6F7B0509AD1C}"/>
                  </a:ext>
                </a:extLst>
              </p:cNvPr>
              <p:cNvSpPr/>
              <p:nvPr/>
            </p:nvSpPr>
            <p:spPr>
              <a:xfrm>
                <a:off x="215900" y="1054100"/>
                <a:ext cx="302261" cy="1917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079" y="14591"/>
                      <a:pt x="20420" y="8726"/>
                      <a:pt x="21600" y="8440"/>
                    </a:cubicBezTo>
                    <a:cubicBezTo>
                      <a:pt x="21237" y="5865"/>
                      <a:pt x="20874" y="2289"/>
                      <a:pt x="20965" y="0"/>
                    </a:cubicBezTo>
                    <a:cubicBezTo>
                      <a:pt x="1906" y="13303"/>
                      <a:pt x="0" y="21600"/>
                      <a:pt x="0" y="21600"/>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2" name="Figura">
                <a:extLst>
                  <a:ext uri="{FF2B5EF4-FFF2-40B4-BE49-F238E27FC236}">
                    <a16:creationId xmlns:a16="http://schemas.microsoft.com/office/drawing/2014/main" id="{8BE517B8-0153-5E43-85D0-897DB11DF6F5}"/>
                  </a:ext>
                </a:extLst>
              </p:cNvPr>
              <p:cNvSpPr/>
              <p:nvPr/>
            </p:nvSpPr>
            <p:spPr>
              <a:xfrm>
                <a:off x="342900" y="241300"/>
                <a:ext cx="444500" cy="2860041"/>
              </a:xfrm>
              <a:custGeom>
                <a:avLst/>
                <a:gdLst/>
                <a:ahLst/>
                <a:cxnLst>
                  <a:cxn ang="0">
                    <a:pos x="wd2" y="hd2"/>
                  </a:cxn>
                  <a:cxn ang="5400000">
                    <a:pos x="wd2" y="hd2"/>
                  </a:cxn>
                  <a:cxn ang="10800000">
                    <a:pos x="wd2" y="hd2"/>
                  </a:cxn>
                  <a:cxn ang="16200000">
                    <a:pos x="wd2" y="hd2"/>
                  </a:cxn>
                </a:cxnLst>
                <a:rect l="0" t="0" r="r" b="b"/>
                <a:pathLst>
                  <a:path w="21600" h="21600" extrusionOk="0">
                    <a:moveTo>
                      <a:pt x="1605" y="21600"/>
                    </a:moveTo>
                    <a:lnTo>
                      <a:pt x="0" y="21600"/>
                    </a:lnTo>
                    <a:lnTo>
                      <a:pt x="19995" y="0"/>
                    </a:lnTo>
                    <a:lnTo>
                      <a:pt x="21600" y="29"/>
                    </a:lnTo>
                    <a:close/>
                  </a:path>
                </a:pathLst>
              </a:custGeom>
              <a:solidFill>
                <a:srgbClr val="E6D4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3" name="Figura">
                <a:extLst>
                  <a:ext uri="{FF2B5EF4-FFF2-40B4-BE49-F238E27FC236}">
                    <a16:creationId xmlns:a16="http://schemas.microsoft.com/office/drawing/2014/main" id="{F0B157E6-916A-154C-9F53-F47B7CAA6FC9}"/>
                  </a:ext>
                </a:extLst>
              </p:cNvPr>
              <p:cNvSpPr/>
              <p:nvPr/>
            </p:nvSpPr>
            <p:spPr>
              <a:xfrm>
                <a:off x="723899" y="0"/>
                <a:ext cx="284821" cy="1055370"/>
              </a:xfrm>
              <a:custGeom>
                <a:avLst/>
                <a:gdLst/>
                <a:ahLst/>
                <a:cxnLst>
                  <a:cxn ang="0">
                    <a:pos x="wd2" y="hd2"/>
                  </a:cxn>
                  <a:cxn ang="5400000">
                    <a:pos x="wd2" y="hd2"/>
                  </a:cxn>
                  <a:cxn ang="10800000">
                    <a:pos x="wd2" y="hd2"/>
                  </a:cxn>
                  <a:cxn ang="16200000">
                    <a:pos x="wd2" y="hd2"/>
                  </a:cxn>
                </a:cxnLst>
                <a:rect l="0" t="0" r="r" b="b"/>
                <a:pathLst>
                  <a:path w="21062" h="21600" extrusionOk="0">
                    <a:moveTo>
                      <a:pt x="0" y="18533"/>
                    </a:moveTo>
                    <a:lnTo>
                      <a:pt x="9673" y="0"/>
                    </a:lnTo>
                    <a:cubicBezTo>
                      <a:pt x="9673" y="0"/>
                      <a:pt x="20473" y="4029"/>
                      <a:pt x="21037" y="8240"/>
                    </a:cubicBezTo>
                    <a:cubicBezTo>
                      <a:pt x="21600" y="12451"/>
                      <a:pt x="12490" y="21600"/>
                      <a:pt x="12490" y="21600"/>
                    </a:cubicBezTo>
                    <a:lnTo>
                      <a:pt x="0" y="18533"/>
                    </a:lnTo>
                    <a:close/>
                  </a:path>
                </a:pathLst>
              </a:custGeom>
              <a:solidFill>
                <a:srgbClr val="AEC1B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4" name="Figura">
                <a:extLst>
                  <a:ext uri="{FF2B5EF4-FFF2-40B4-BE49-F238E27FC236}">
                    <a16:creationId xmlns:a16="http://schemas.microsoft.com/office/drawing/2014/main" id="{97E7703A-A496-3E40-B339-18D7933235B4}"/>
                  </a:ext>
                </a:extLst>
              </p:cNvPr>
              <p:cNvSpPr/>
              <p:nvPr/>
            </p:nvSpPr>
            <p:spPr>
              <a:xfrm>
                <a:off x="762000" y="101599"/>
                <a:ext cx="217171" cy="948691"/>
              </a:xfrm>
              <a:custGeom>
                <a:avLst/>
                <a:gdLst/>
                <a:ahLst/>
                <a:cxnLst>
                  <a:cxn ang="0">
                    <a:pos x="wd2" y="hd2"/>
                  </a:cxn>
                  <a:cxn ang="5400000">
                    <a:pos x="wd2" y="hd2"/>
                  </a:cxn>
                  <a:cxn ang="10800000">
                    <a:pos x="wd2" y="hd2"/>
                  </a:cxn>
                  <a:cxn ang="16200000">
                    <a:pos x="wd2" y="hd2"/>
                  </a:cxn>
                </a:cxnLst>
                <a:rect l="0" t="0" r="r" b="b"/>
                <a:pathLst>
                  <a:path w="21600" h="21600" extrusionOk="0">
                    <a:moveTo>
                      <a:pt x="0" y="12231"/>
                    </a:moveTo>
                    <a:lnTo>
                      <a:pt x="7074" y="20386"/>
                    </a:lnTo>
                    <a:lnTo>
                      <a:pt x="13011" y="21600"/>
                    </a:lnTo>
                    <a:cubicBezTo>
                      <a:pt x="13011" y="21600"/>
                      <a:pt x="18189" y="17292"/>
                      <a:pt x="21600" y="13012"/>
                    </a:cubicBezTo>
                    <a:lnTo>
                      <a:pt x="7705" y="0"/>
                    </a:lnTo>
                    <a:lnTo>
                      <a:pt x="0" y="12231"/>
                    </a:lnTo>
                    <a:close/>
                  </a:path>
                </a:pathLst>
              </a:custGeom>
              <a:solidFill>
                <a:srgbClr val="BBCDC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5" name="Figura">
                <a:extLst>
                  <a:ext uri="{FF2B5EF4-FFF2-40B4-BE49-F238E27FC236}">
                    <a16:creationId xmlns:a16="http://schemas.microsoft.com/office/drawing/2014/main" id="{7C3EA193-A39F-9144-A979-121C1C93C57B}"/>
                  </a:ext>
                </a:extLst>
              </p:cNvPr>
              <p:cNvSpPr/>
              <p:nvPr/>
            </p:nvSpPr>
            <p:spPr>
              <a:xfrm>
                <a:off x="76200" y="3086099"/>
                <a:ext cx="984250" cy="316231"/>
              </a:xfrm>
              <a:custGeom>
                <a:avLst/>
                <a:gdLst/>
                <a:ahLst/>
                <a:cxnLst>
                  <a:cxn ang="0">
                    <a:pos x="wd2" y="hd2"/>
                  </a:cxn>
                  <a:cxn ang="5400000">
                    <a:pos x="wd2" y="hd2"/>
                  </a:cxn>
                  <a:cxn ang="10800000">
                    <a:pos x="wd2" y="hd2"/>
                  </a:cxn>
                  <a:cxn ang="16200000">
                    <a:pos x="wd2" y="hd2"/>
                  </a:cxn>
                </a:cxnLst>
                <a:rect l="0" t="0" r="r" b="b"/>
                <a:pathLst>
                  <a:path w="21600" h="21600" extrusionOk="0">
                    <a:moveTo>
                      <a:pt x="20680" y="0"/>
                    </a:moveTo>
                    <a:lnTo>
                      <a:pt x="920" y="0"/>
                    </a:lnTo>
                    <a:lnTo>
                      <a:pt x="0" y="21600"/>
                    </a:lnTo>
                    <a:lnTo>
                      <a:pt x="21600" y="21600"/>
                    </a:lnTo>
                    <a:close/>
                  </a:path>
                </a:pathLst>
              </a:custGeom>
              <a:solidFill>
                <a:srgbClr val="E5D0B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6" name="Figura">
                <a:extLst>
                  <a:ext uri="{FF2B5EF4-FFF2-40B4-BE49-F238E27FC236}">
                    <a16:creationId xmlns:a16="http://schemas.microsoft.com/office/drawing/2014/main" id="{8008A458-E18F-A34C-88FC-872D8A015176}"/>
                  </a:ext>
                </a:extLst>
              </p:cNvPr>
              <p:cNvSpPr/>
              <p:nvPr/>
            </p:nvSpPr>
            <p:spPr>
              <a:xfrm>
                <a:off x="253999" y="3086099"/>
                <a:ext cx="490222" cy="3162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192" y="0"/>
                    </a:lnTo>
                    <a:lnTo>
                      <a:pt x="0" y="21600"/>
                    </a:lnTo>
                    <a:lnTo>
                      <a:pt x="17907" y="21600"/>
                    </a:lnTo>
                    <a:close/>
                  </a:path>
                </a:pathLst>
              </a:custGeom>
              <a:solidFill>
                <a:srgbClr val="F1E0D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7" name="Figura">
                <a:extLst>
                  <a:ext uri="{FF2B5EF4-FFF2-40B4-BE49-F238E27FC236}">
                    <a16:creationId xmlns:a16="http://schemas.microsoft.com/office/drawing/2014/main" id="{DCD9213D-EE2F-F64C-9F66-B69B329001A7}"/>
                  </a:ext>
                </a:extLst>
              </p:cNvPr>
              <p:cNvSpPr/>
              <p:nvPr/>
            </p:nvSpPr>
            <p:spPr>
              <a:xfrm>
                <a:off x="355599" y="1549400"/>
                <a:ext cx="194016" cy="150084"/>
              </a:xfrm>
              <a:custGeom>
                <a:avLst/>
                <a:gdLst/>
                <a:ahLst/>
                <a:cxnLst>
                  <a:cxn ang="0">
                    <a:pos x="wd2" y="hd2"/>
                  </a:cxn>
                  <a:cxn ang="5400000">
                    <a:pos x="wd2" y="hd2"/>
                  </a:cxn>
                  <a:cxn ang="10800000">
                    <a:pos x="wd2" y="hd2"/>
                  </a:cxn>
                  <a:cxn ang="16200000">
                    <a:pos x="wd2" y="hd2"/>
                  </a:cxn>
                </a:cxnLst>
                <a:rect l="0" t="0" r="r" b="b"/>
                <a:pathLst>
                  <a:path w="20495" h="21096" extrusionOk="0">
                    <a:moveTo>
                      <a:pt x="0" y="6792"/>
                    </a:moveTo>
                    <a:cubicBezTo>
                      <a:pt x="2012" y="2508"/>
                      <a:pt x="9257" y="-170"/>
                      <a:pt x="11135" y="9"/>
                    </a:cubicBezTo>
                    <a:cubicBezTo>
                      <a:pt x="13014" y="187"/>
                      <a:pt x="16234" y="544"/>
                      <a:pt x="19185" y="2151"/>
                    </a:cubicBezTo>
                    <a:cubicBezTo>
                      <a:pt x="21600" y="3579"/>
                      <a:pt x="20258" y="16075"/>
                      <a:pt x="18514" y="17681"/>
                    </a:cubicBezTo>
                    <a:cubicBezTo>
                      <a:pt x="16904" y="19109"/>
                      <a:pt x="12611" y="17503"/>
                      <a:pt x="12611" y="17503"/>
                    </a:cubicBezTo>
                    <a:cubicBezTo>
                      <a:pt x="12611" y="17503"/>
                      <a:pt x="5769" y="21430"/>
                      <a:pt x="4427" y="21073"/>
                    </a:cubicBezTo>
                    <a:cubicBezTo>
                      <a:pt x="3086" y="20537"/>
                      <a:pt x="0" y="6792"/>
                      <a:pt x="0" y="6792"/>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8" name="Figura">
                <a:extLst>
                  <a:ext uri="{FF2B5EF4-FFF2-40B4-BE49-F238E27FC236}">
                    <a16:creationId xmlns:a16="http://schemas.microsoft.com/office/drawing/2014/main" id="{EEB0923A-5BF7-3D40-BEDC-98877F0A7239}"/>
                  </a:ext>
                </a:extLst>
              </p:cNvPr>
              <p:cNvSpPr/>
              <p:nvPr/>
            </p:nvSpPr>
            <p:spPr>
              <a:xfrm>
                <a:off x="101600" y="1574800"/>
                <a:ext cx="321507" cy="411481"/>
              </a:xfrm>
              <a:custGeom>
                <a:avLst/>
                <a:gdLst/>
                <a:ahLst/>
                <a:cxnLst>
                  <a:cxn ang="0">
                    <a:pos x="wd2" y="hd2"/>
                  </a:cxn>
                  <a:cxn ang="5400000">
                    <a:pos x="wd2" y="hd2"/>
                  </a:cxn>
                  <a:cxn ang="10800000">
                    <a:pos x="wd2" y="hd2"/>
                  </a:cxn>
                  <a:cxn ang="16200000">
                    <a:pos x="wd2" y="hd2"/>
                  </a:cxn>
                </a:cxnLst>
                <a:rect l="0" t="0" r="r" b="b"/>
                <a:pathLst>
                  <a:path w="18536" h="21600" extrusionOk="0">
                    <a:moveTo>
                      <a:pt x="15388" y="0"/>
                    </a:moveTo>
                    <a:lnTo>
                      <a:pt x="1915" y="8400"/>
                    </a:lnTo>
                    <a:cubicBezTo>
                      <a:pt x="-3064" y="13000"/>
                      <a:pt x="2354" y="19733"/>
                      <a:pt x="10262" y="21600"/>
                    </a:cubicBezTo>
                    <a:lnTo>
                      <a:pt x="18536" y="6267"/>
                    </a:lnTo>
                    <a:lnTo>
                      <a:pt x="15388" y="0"/>
                    </a:ln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9" name="Figura">
                <a:extLst>
                  <a:ext uri="{FF2B5EF4-FFF2-40B4-BE49-F238E27FC236}">
                    <a16:creationId xmlns:a16="http://schemas.microsoft.com/office/drawing/2014/main" id="{855452D7-254C-6B4D-AECD-87F96031C70B}"/>
                  </a:ext>
                </a:extLst>
              </p:cNvPr>
              <p:cNvSpPr/>
              <p:nvPr/>
            </p:nvSpPr>
            <p:spPr>
              <a:xfrm>
                <a:off x="101600" y="1689100"/>
                <a:ext cx="321310" cy="302261"/>
              </a:xfrm>
              <a:custGeom>
                <a:avLst/>
                <a:gdLst/>
                <a:ahLst/>
                <a:cxnLst>
                  <a:cxn ang="0">
                    <a:pos x="wd2" y="hd2"/>
                  </a:cxn>
                  <a:cxn ang="5400000">
                    <a:pos x="wd2" y="hd2"/>
                  </a:cxn>
                  <a:cxn ang="10800000">
                    <a:pos x="wd2" y="hd2"/>
                  </a:cxn>
                  <a:cxn ang="16200000">
                    <a:pos x="wd2" y="hd2"/>
                  </a:cxn>
                </a:cxnLst>
                <a:rect l="0" t="0" r="r" b="b"/>
                <a:pathLst>
                  <a:path w="21600" h="21600" extrusionOk="0">
                    <a:moveTo>
                      <a:pt x="16904" y="4810"/>
                    </a:moveTo>
                    <a:cubicBezTo>
                      <a:pt x="10245" y="10709"/>
                      <a:pt x="2732" y="12524"/>
                      <a:pt x="0" y="9076"/>
                    </a:cubicBezTo>
                    <a:cubicBezTo>
                      <a:pt x="0" y="14339"/>
                      <a:pt x="5208" y="19785"/>
                      <a:pt x="11953" y="21600"/>
                    </a:cubicBezTo>
                    <a:lnTo>
                      <a:pt x="21600" y="726"/>
                    </a:lnTo>
                    <a:lnTo>
                      <a:pt x="21258" y="0"/>
                    </a:lnTo>
                    <a:cubicBezTo>
                      <a:pt x="20063" y="1634"/>
                      <a:pt x="18612" y="3267"/>
                      <a:pt x="16904" y="4810"/>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0" name="Figura">
                <a:extLst>
                  <a:ext uri="{FF2B5EF4-FFF2-40B4-BE49-F238E27FC236}">
                    <a16:creationId xmlns:a16="http://schemas.microsoft.com/office/drawing/2014/main" id="{FB32C217-CD44-7142-AC75-9109356D5E2B}"/>
                  </a:ext>
                </a:extLst>
              </p:cNvPr>
              <p:cNvSpPr/>
              <p:nvPr/>
            </p:nvSpPr>
            <p:spPr>
              <a:xfrm>
                <a:off x="482599" y="1549399"/>
                <a:ext cx="118882" cy="63344"/>
              </a:xfrm>
              <a:custGeom>
                <a:avLst/>
                <a:gdLst/>
                <a:ahLst/>
                <a:cxnLst>
                  <a:cxn ang="0">
                    <a:pos x="wd2" y="hd2"/>
                  </a:cxn>
                  <a:cxn ang="5400000">
                    <a:pos x="wd2" y="hd2"/>
                  </a:cxn>
                  <a:cxn ang="10800000">
                    <a:pos x="wd2" y="hd2"/>
                  </a:cxn>
                  <a:cxn ang="16200000">
                    <a:pos x="wd2" y="hd2"/>
                  </a:cxn>
                </a:cxnLst>
                <a:rect l="0" t="0" r="r" b="b"/>
                <a:pathLst>
                  <a:path w="20423" h="17955" extrusionOk="0">
                    <a:moveTo>
                      <a:pt x="20324" y="16661"/>
                    </a:moveTo>
                    <a:cubicBezTo>
                      <a:pt x="21197" y="12701"/>
                      <a:pt x="16179" y="5501"/>
                      <a:pt x="10724" y="2621"/>
                    </a:cubicBezTo>
                    <a:cubicBezTo>
                      <a:pt x="5270" y="-259"/>
                      <a:pt x="470" y="-979"/>
                      <a:pt x="33" y="1541"/>
                    </a:cubicBezTo>
                    <a:cubicBezTo>
                      <a:pt x="-403" y="4061"/>
                      <a:pt x="3524" y="8381"/>
                      <a:pt x="8979" y="11621"/>
                    </a:cubicBezTo>
                    <a:cubicBezTo>
                      <a:pt x="14433" y="14501"/>
                      <a:pt x="19452" y="20621"/>
                      <a:pt x="20324" y="16661"/>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1" name="Figura">
                <a:extLst>
                  <a:ext uri="{FF2B5EF4-FFF2-40B4-BE49-F238E27FC236}">
                    <a16:creationId xmlns:a16="http://schemas.microsoft.com/office/drawing/2014/main" id="{97E642C2-20D5-C24E-B05D-1E9BFB8D3B1D}"/>
                  </a:ext>
                </a:extLst>
              </p:cNvPr>
              <p:cNvSpPr/>
              <p:nvPr/>
            </p:nvSpPr>
            <p:spPr>
              <a:xfrm>
                <a:off x="444499" y="1498599"/>
                <a:ext cx="131523" cy="69116"/>
              </a:xfrm>
              <a:custGeom>
                <a:avLst/>
                <a:gdLst/>
                <a:ahLst/>
                <a:cxnLst>
                  <a:cxn ang="0">
                    <a:pos x="wd2" y="hd2"/>
                  </a:cxn>
                  <a:cxn ang="5400000">
                    <a:pos x="wd2" y="hd2"/>
                  </a:cxn>
                  <a:cxn ang="10800000">
                    <a:pos x="wd2" y="hd2"/>
                  </a:cxn>
                  <a:cxn ang="16200000">
                    <a:pos x="wd2" y="hd2"/>
                  </a:cxn>
                </a:cxnLst>
                <a:rect l="0" t="0" r="r" b="b"/>
                <a:pathLst>
                  <a:path w="20522" h="18084" extrusionOk="0">
                    <a:moveTo>
                      <a:pt x="20438" y="1328"/>
                    </a:moveTo>
                    <a:cubicBezTo>
                      <a:pt x="21231" y="5648"/>
                      <a:pt x="16277" y="12626"/>
                      <a:pt x="10728" y="15617"/>
                    </a:cubicBezTo>
                    <a:cubicBezTo>
                      <a:pt x="5180" y="18608"/>
                      <a:pt x="424" y="18940"/>
                      <a:pt x="27" y="16282"/>
                    </a:cubicBezTo>
                    <a:cubicBezTo>
                      <a:pt x="-369" y="13623"/>
                      <a:pt x="3594" y="9303"/>
                      <a:pt x="9143" y="6312"/>
                    </a:cubicBezTo>
                    <a:cubicBezTo>
                      <a:pt x="14692" y="3322"/>
                      <a:pt x="19646" y="-2660"/>
                      <a:pt x="20438" y="132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2" name="Figura">
                <a:extLst>
                  <a:ext uri="{FF2B5EF4-FFF2-40B4-BE49-F238E27FC236}">
                    <a16:creationId xmlns:a16="http://schemas.microsoft.com/office/drawing/2014/main" id="{A2092C81-574A-5D4C-A697-32BB7B42A95E}"/>
                  </a:ext>
                </a:extLst>
              </p:cNvPr>
              <p:cNvSpPr/>
              <p:nvPr/>
            </p:nvSpPr>
            <p:spPr>
              <a:xfrm>
                <a:off x="482599" y="1600200"/>
                <a:ext cx="118882" cy="63868"/>
              </a:xfrm>
              <a:custGeom>
                <a:avLst/>
                <a:gdLst/>
                <a:ahLst/>
                <a:cxnLst>
                  <a:cxn ang="0">
                    <a:pos x="wd2" y="hd2"/>
                  </a:cxn>
                  <a:cxn ang="5400000">
                    <a:pos x="wd2" y="hd2"/>
                  </a:cxn>
                  <a:cxn ang="10800000">
                    <a:pos x="wd2" y="hd2"/>
                  </a:cxn>
                  <a:cxn ang="16200000">
                    <a:pos x="wd2" y="hd2"/>
                  </a:cxn>
                </a:cxnLst>
                <a:rect l="0" t="0" r="r" b="b"/>
                <a:pathLst>
                  <a:path w="20423" h="17807" extrusionOk="0">
                    <a:moveTo>
                      <a:pt x="20324" y="16388"/>
                    </a:moveTo>
                    <a:cubicBezTo>
                      <a:pt x="21197" y="12493"/>
                      <a:pt x="16179" y="5411"/>
                      <a:pt x="10724" y="2578"/>
                    </a:cubicBezTo>
                    <a:cubicBezTo>
                      <a:pt x="5270" y="-255"/>
                      <a:pt x="470" y="-963"/>
                      <a:pt x="33" y="1516"/>
                    </a:cubicBezTo>
                    <a:cubicBezTo>
                      <a:pt x="-403" y="3994"/>
                      <a:pt x="3524" y="8244"/>
                      <a:pt x="8979" y="11430"/>
                    </a:cubicBezTo>
                    <a:cubicBezTo>
                      <a:pt x="14652" y="14263"/>
                      <a:pt x="19670" y="20637"/>
                      <a:pt x="20324" y="1638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3" name="Figura">
                <a:extLst>
                  <a:ext uri="{FF2B5EF4-FFF2-40B4-BE49-F238E27FC236}">
                    <a16:creationId xmlns:a16="http://schemas.microsoft.com/office/drawing/2014/main" id="{A487A4BF-159D-6F49-B518-BC838ECBAC8A}"/>
                  </a:ext>
                </a:extLst>
              </p:cNvPr>
              <p:cNvSpPr/>
              <p:nvPr/>
            </p:nvSpPr>
            <p:spPr>
              <a:xfrm>
                <a:off x="469899" y="1638300"/>
                <a:ext cx="118882" cy="63868"/>
              </a:xfrm>
              <a:custGeom>
                <a:avLst/>
                <a:gdLst/>
                <a:ahLst/>
                <a:cxnLst>
                  <a:cxn ang="0">
                    <a:pos x="wd2" y="hd2"/>
                  </a:cxn>
                  <a:cxn ang="5400000">
                    <a:pos x="wd2" y="hd2"/>
                  </a:cxn>
                  <a:cxn ang="10800000">
                    <a:pos x="wd2" y="hd2"/>
                  </a:cxn>
                  <a:cxn ang="16200000">
                    <a:pos x="wd2" y="hd2"/>
                  </a:cxn>
                </a:cxnLst>
                <a:rect l="0" t="0" r="r" b="b"/>
                <a:pathLst>
                  <a:path w="20423" h="17807" extrusionOk="0">
                    <a:moveTo>
                      <a:pt x="20324" y="16388"/>
                    </a:moveTo>
                    <a:cubicBezTo>
                      <a:pt x="21197" y="12493"/>
                      <a:pt x="16179" y="5411"/>
                      <a:pt x="10724" y="2578"/>
                    </a:cubicBezTo>
                    <a:cubicBezTo>
                      <a:pt x="5270" y="-255"/>
                      <a:pt x="470" y="-963"/>
                      <a:pt x="33" y="1516"/>
                    </a:cubicBezTo>
                    <a:cubicBezTo>
                      <a:pt x="-403" y="3994"/>
                      <a:pt x="3524" y="8244"/>
                      <a:pt x="8979" y="11430"/>
                    </a:cubicBezTo>
                    <a:cubicBezTo>
                      <a:pt x="14433" y="14263"/>
                      <a:pt x="19670" y="20637"/>
                      <a:pt x="20324" y="1638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4" name="Figura">
                <a:extLst>
                  <a:ext uri="{FF2B5EF4-FFF2-40B4-BE49-F238E27FC236}">
                    <a16:creationId xmlns:a16="http://schemas.microsoft.com/office/drawing/2014/main" id="{57F2341A-602E-2D49-84B7-6F606829FCFF}"/>
                  </a:ext>
                </a:extLst>
              </p:cNvPr>
              <p:cNvSpPr/>
              <p:nvPr/>
            </p:nvSpPr>
            <p:spPr>
              <a:xfrm>
                <a:off x="457200" y="1765300"/>
                <a:ext cx="196891" cy="148815"/>
              </a:xfrm>
              <a:custGeom>
                <a:avLst/>
                <a:gdLst/>
                <a:ahLst/>
                <a:cxnLst>
                  <a:cxn ang="0">
                    <a:pos x="wd2" y="hd2"/>
                  </a:cxn>
                  <a:cxn ang="5400000">
                    <a:pos x="wd2" y="hd2"/>
                  </a:cxn>
                  <a:cxn ang="10800000">
                    <a:pos x="wd2" y="hd2"/>
                  </a:cxn>
                  <a:cxn ang="16200000">
                    <a:pos x="wd2" y="hd2"/>
                  </a:cxn>
                </a:cxnLst>
                <a:rect l="0" t="0" r="r" b="b"/>
                <a:pathLst>
                  <a:path w="19469" h="19774" extrusionOk="0">
                    <a:moveTo>
                      <a:pt x="17974" y="24"/>
                    </a:moveTo>
                    <a:cubicBezTo>
                      <a:pt x="13453" y="1206"/>
                      <a:pt x="10062" y="-1663"/>
                      <a:pt x="6295" y="1712"/>
                    </a:cubicBezTo>
                    <a:cubicBezTo>
                      <a:pt x="4788" y="3062"/>
                      <a:pt x="2151" y="5256"/>
                      <a:pt x="267" y="8293"/>
                    </a:cubicBezTo>
                    <a:cubicBezTo>
                      <a:pt x="-1240" y="10825"/>
                      <a:pt x="4034" y="19768"/>
                      <a:pt x="6169" y="19768"/>
                    </a:cubicBezTo>
                    <a:cubicBezTo>
                      <a:pt x="7927" y="19937"/>
                      <a:pt x="11067" y="16056"/>
                      <a:pt x="11067" y="16056"/>
                    </a:cubicBezTo>
                    <a:cubicBezTo>
                      <a:pt x="11067" y="16056"/>
                      <a:pt x="14207" y="12512"/>
                      <a:pt x="19104" y="13693"/>
                    </a:cubicBezTo>
                    <a:cubicBezTo>
                      <a:pt x="20360" y="14031"/>
                      <a:pt x="17974" y="24"/>
                      <a:pt x="17974" y="24"/>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5" name="Figura">
                <a:extLst>
                  <a:ext uri="{FF2B5EF4-FFF2-40B4-BE49-F238E27FC236}">
                    <a16:creationId xmlns:a16="http://schemas.microsoft.com/office/drawing/2014/main" id="{ED120110-EB6B-814A-A7C5-516C08F69AC0}"/>
                  </a:ext>
                </a:extLst>
              </p:cNvPr>
              <p:cNvSpPr/>
              <p:nvPr/>
            </p:nvSpPr>
            <p:spPr>
              <a:xfrm>
                <a:off x="419099" y="1803399"/>
                <a:ext cx="85706" cy="105375"/>
              </a:xfrm>
              <a:custGeom>
                <a:avLst/>
                <a:gdLst/>
                <a:ahLst/>
                <a:cxnLst>
                  <a:cxn ang="0">
                    <a:pos x="wd2" y="hd2"/>
                  </a:cxn>
                  <a:cxn ang="5400000">
                    <a:pos x="wd2" y="hd2"/>
                  </a:cxn>
                  <a:cxn ang="10800000">
                    <a:pos x="wd2" y="hd2"/>
                  </a:cxn>
                  <a:cxn ang="16200000">
                    <a:pos x="wd2" y="hd2"/>
                  </a:cxn>
                </a:cxnLst>
                <a:rect l="0" t="0" r="r" b="b"/>
                <a:pathLst>
                  <a:path w="18931" h="19480" extrusionOk="0">
                    <a:moveTo>
                      <a:pt x="899" y="19198"/>
                    </a:moveTo>
                    <a:cubicBezTo>
                      <a:pt x="-1626" y="17554"/>
                      <a:pt x="1460" y="11215"/>
                      <a:pt x="6509" y="6519"/>
                    </a:cubicBezTo>
                    <a:cubicBezTo>
                      <a:pt x="11558" y="2058"/>
                      <a:pt x="17169" y="-759"/>
                      <a:pt x="18571" y="180"/>
                    </a:cubicBezTo>
                    <a:cubicBezTo>
                      <a:pt x="19974" y="1119"/>
                      <a:pt x="17169" y="5815"/>
                      <a:pt x="11839" y="10276"/>
                    </a:cubicBezTo>
                    <a:cubicBezTo>
                      <a:pt x="7070" y="14971"/>
                      <a:pt x="3423" y="20841"/>
                      <a:pt x="899" y="1919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6" name="Figura">
                <a:extLst>
                  <a:ext uri="{FF2B5EF4-FFF2-40B4-BE49-F238E27FC236}">
                    <a16:creationId xmlns:a16="http://schemas.microsoft.com/office/drawing/2014/main" id="{22154A58-FC07-654F-99C3-0B8B84F019EC}"/>
                  </a:ext>
                </a:extLst>
              </p:cNvPr>
              <p:cNvSpPr/>
              <p:nvPr/>
            </p:nvSpPr>
            <p:spPr>
              <a:xfrm>
                <a:off x="406400" y="1777999"/>
                <a:ext cx="145071" cy="43509"/>
              </a:xfrm>
              <a:custGeom>
                <a:avLst/>
                <a:gdLst/>
                <a:ahLst/>
                <a:cxnLst>
                  <a:cxn ang="0">
                    <a:pos x="wd2" y="hd2"/>
                  </a:cxn>
                  <a:cxn ang="5400000">
                    <a:pos x="wd2" y="hd2"/>
                  </a:cxn>
                  <a:cxn ang="10800000">
                    <a:pos x="wd2" y="hd2"/>
                  </a:cxn>
                  <a:cxn ang="16200000">
                    <a:pos x="wd2" y="hd2"/>
                  </a:cxn>
                </a:cxnLst>
                <a:rect l="0" t="0" r="r" b="b"/>
                <a:pathLst>
                  <a:path w="20910" h="18499" extrusionOk="0">
                    <a:moveTo>
                      <a:pt x="36" y="10950"/>
                    </a:moveTo>
                    <a:cubicBezTo>
                      <a:pt x="585" y="17430"/>
                      <a:pt x="6443" y="20670"/>
                      <a:pt x="11751" y="16890"/>
                    </a:cubicBezTo>
                    <a:cubicBezTo>
                      <a:pt x="17060" y="13650"/>
                      <a:pt x="21087" y="7170"/>
                      <a:pt x="20904" y="3390"/>
                    </a:cubicBezTo>
                    <a:cubicBezTo>
                      <a:pt x="20538" y="-930"/>
                      <a:pt x="16145" y="-930"/>
                      <a:pt x="10653" y="2310"/>
                    </a:cubicBezTo>
                    <a:cubicBezTo>
                      <a:pt x="5345" y="5550"/>
                      <a:pt x="-513" y="3930"/>
                      <a:pt x="36" y="10950"/>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7" name="Figura">
                <a:extLst>
                  <a:ext uri="{FF2B5EF4-FFF2-40B4-BE49-F238E27FC236}">
                    <a16:creationId xmlns:a16="http://schemas.microsoft.com/office/drawing/2014/main" id="{4285F546-3526-B14F-925B-EE7746E3D7BA}"/>
                  </a:ext>
                </a:extLst>
              </p:cNvPr>
              <p:cNvSpPr/>
              <p:nvPr/>
            </p:nvSpPr>
            <p:spPr>
              <a:xfrm>
                <a:off x="444499" y="1841499"/>
                <a:ext cx="85706" cy="105375"/>
              </a:xfrm>
              <a:custGeom>
                <a:avLst/>
                <a:gdLst/>
                <a:ahLst/>
                <a:cxnLst>
                  <a:cxn ang="0">
                    <a:pos x="wd2" y="hd2"/>
                  </a:cxn>
                  <a:cxn ang="5400000">
                    <a:pos x="wd2" y="hd2"/>
                  </a:cxn>
                  <a:cxn ang="10800000">
                    <a:pos x="wd2" y="hd2"/>
                  </a:cxn>
                  <a:cxn ang="16200000">
                    <a:pos x="wd2" y="hd2"/>
                  </a:cxn>
                </a:cxnLst>
                <a:rect l="0" t="0" r="r" b="b"/>
                <a:pathLst>
                  <a:path w="18931" h="19480" extrusionOk="0">
                    <a:moveTo>
                      <a:pt x="899" y="19198"/>
                    </a:moveTo>
                    <a:cubicBezTo>
                      <a:pt x="-1626" y="17554"/>
                      <a:pt x="1460" y="11215"/>
                      <a:pt x="6509" y="6519"/>
                    </a:cubicBezTo>
                    <a:cubicBezTo>
                      <a:pt x="11558" y="2058"/>
                      <a:pt x="17169" y="-759"/>
                      <a:pt x="18571" y="180"/>
                    </a:cubicBezTo>
                    <a:cubicBezTo>
                      <a:pt x="19974" y="1119"/>
                      <a:pt x="17169" y="5815"/>
                      <a:pt x="11839" y="10276"/>
                    </a:cubicBezTo>
                    <a:cubicBezTo>
                      <a:pt x="6790" y="14971"/>
                      <a:pt x="3423" y="20841"/>
                      <a:pt x="899" y="1919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8" name="Figura">
                <a:extLst>
                  <a:ext uri="{FF2B5EF4-FFF2-40B4-BE49-F238E27FC236}">
                    <a16:creationId xmlns:a16="http://schemas.microsoft.com/office/drawing/2014/main" id="{2C3572D7-7B32-114A-B622-9F99BBE53895}"/>
                  </a:ext>
                </a:extLst>
              </p:cNvPr>
              <p:cNvSpPr/>
              <p:nvPr/>
            </p:nvSpPr>
            <p:spPr>
              <a:xfrm>
                <a:off x="469900" y="1854199"/>
                <a:ext cx="88227" cy="108216"/>
              </a:xfrm>
              <a:custGeom>
                <a:avLst/>
                <a:gdLst/>
                <a:ahLst/>
                <a:cxnLst>
                  <a:cxn ang="0">
                    <a:pos x="wd2" y="hd2"/>
                  </a:cxn>
                  <a:cxn ang="5400000">
                    <a:pos x="wd2" y="hd2"/>
                  </a:cxn>
                  <a:cxn ang="10800000">
                    <a:pos x="wd2" y="hd2"/>
                  </a:cxn>
                  <a:cxn ang="16200000">
                    <a:pos x="wd2" y="hd2"/>
                  </a:cxn>
                </a:cxnLst>
                <a:rect l="0" t="0" r="r" b="b"/>
                <a:pathLst>
                  <a:path w="18994" h="19374" extrusionOk="0">
                    <a:moveTo>
                      <a:pt x="873" y="19046"/>
                    </a:moveTo>
                    <a:cubicBezTo>
                      <a:pt x="-1588" y="17227"/>
                      <a:pt x="1420" y="11088"/>
                      <a:pt x="6615" y="6541"/>
                    </a:cubicBezTo>
                    <a:cubicBezTo>
                      <a:pt x="11809" y="1993"/>
                      <a:pt x="17278" y="-735"/>
                      <a:pt x="18645" y="174"/>
                    </a:cubicBezTo>
                    <a:cubicBezTo>
                      <a:pt x="20012" y="1311"/>
                      <a:pt x="17278" y="5631"/>
                      <a:pt x="12083" y="10179"/>
                    </a:cubicBezTo>
                    <a:cubicBezTo>
                      <a:pt x="6888" y="14726"/>
                      <a:pt x="3334" y="20865"/>
                      <a:pt x="873" y="19046"/>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9" name="Figura">
                <a:extLst>
                  <a:ext uri="{FF2B5EF4-FFF2-40B4-BE49-F238E27FC236}">
                    <a16:creationId xmlns:a16="http://schemas.microsoft.com/office/drawing/2014/main" id="{53F6E82F-27F8-7E4D-8F29-AA1F2365CE0B}"/>
                  </a:ext>
                </a:extLst>
              </p:cNvPr>
              <p:cNvSpPr/>
              <p:nvPr/>
            </p:nvSpPr>
            <p:spPr>
              <a:xfrm>
                <a:off x="609599" y="1727199"/>
                <a:ext cx="386727" cy="265432"/>
              </a:xfrm>
              <a:custGeom>
                <a:avLst/>
                <a:gdLst/>
                <a:ahLst/>
                <a:cxnLst>
                  <a:cxn ang="0">
                    <a:pos x="wd2" y="hd2"/>
                  </a:cxn>
                  <a:cxn ang="5400000">
                    <a:pos x="wd2" y="hd2"/>
                  </a:cxn>
                  <a:cxn ang="10800000">
                    <a:pos x="wd2" y="hd2"/>
                  </a:cxn>
                  <a:cxn ang="16200000">
                    <a:pos x="wd2" y="hd2"/>
                  </a:cxn>
                </a:cxnLst>
                <a:rect l="0" t="0" r="r" b="b"/>
                <a:pathLst>
                  <a:path w="19931" h="21600" extrusionOk="0">
                    <a:moveTo>
                      <a:pt x="0" y="3100"/>
                    </a:moveTo>
                    <a:lnTo>
                      <a:pt x="14989" y="0"/>
                    </a:lnTo>
                    <a:cubicBezTo>
                      <a:pt x="21600" y="2997"/>
                      <a:pt x="21404" y="19326"/>
                      <a:pt x="15447" y="21600"/>
                    </a:cubicBezTo>
                    <a:lnTo>
                      <a:pt x="0" y="12815"/>
                    </a:lnTo>
                    <a:lnTo>
                      <a:pt x="0" y="3100"/>
                    </a:ln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0" name="Figura">
                <a:extLst>
                  <a:ext uri="{FF2B5EF4-FFF2-40B4-BE49-F238E27FC236}">
                    <a16:creationId xmlns:a16="http://schemas.microsoft.com/office/drawing/2014/main" id="{A8FEFA1C-44E2-ED44-A8F7-596BA35846CA}"/>
                  </a:ext>
                </a:extLst>
              </p:cNvPr>
              <p:cNvSpPr/>
              <p:nvPr/>
            </p:nvSpPr>
            <p:spPr>
              <a:xfrm>
                <a:off x="609599" y="1727200"/>
                <a:ext cx="387101" cy="260350"/>
              </a:xfrm>
              <a:custGeom>
                <a:avLst/>
                <a:gdLst/>
                <a:ahLst/>
                <a:cxnLst>
                  <a:cxn ang="0">
                    <a:pos x="wd2" y="hd2"/>
                  </a:cxn>
                  <a:cxn ang="5400000">
                    <a:pos x="wd2" y="hd2"/>
                  </a:cxn>
                  <a:cxn ang="10800000">
                    <a:pos x="wd2" y="hd2"/>
                  </a:cxn>
                  <a:cxn ang="16200000">
                    <a:pos x="wd2" y="hd2"/>
                  </a:cxn>
                </a:cxnLst>
                <a:rect l="0" t="0" r="r" b="b"/>
                <a:pathLst>
                  <a:path w="19951" h="21600" extrusionOk="0">
                    <a:moveTo>
                      <a:pt x="15709" y="0"/>
                    </a:moveTo>
                    <a:cubicBezTo>
                      <a:pt x="18000" y="2845"/>
                      <a:pt x="18589" y="6954"/>
                      <a:pt x="18458" y="8956"/>
                    </a:cubicBezTo>
                    <a:cubicBezTo>
                      <a:pt x="18262" y="12644"/>
                      <a:pt x="12371" y="14751"/>
                      <a:pt x="6087" y="13592"/>
                    </a:cubicBezTo>
                    <a:cubicBezTo>
                      <a:pt x="3862" y="13171"/>
                      <a:pt x="1767" y="12433"/>
                      <a:pt x="0" y="11380"/>
                    </a:cubicBezTo>
                    <a:lnTo>
                      <a:pt x="0" y="12644"/>
                    </a:lnTo>
                    <a:lnTo>
                      <a:pt x="15447" y="21600"/>
                    </a:lnTo>
                    <a:cubicBezTo>
                      <a:pt x="21207" y="19387"/>
                      <a:pt x="21600" y="3793"/>
                      <a:pt x="15709" y="0"/>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1" name="Figura">
                <a:extLst>
                  <a:ext uri="{FF2B5EF4-FFF2-40B4-BE49-F238E27FC236}">
                    <a16:creationId xmlns:a16="http://schemas.microsoft.com/office/drawing/2014/main" id="{D4253C28-DBEE-3546-AA99-5F76E02CD820}"/>
                  </a:ext>
                </a:extLst>
              </p:cNvPr>
              <p:cNvSpPr/>
              <p:nvPr/>
            </p:nvSpPr>
            <p:spPr>
              <a:xfrm>
                <a:off x="609600" y="1739900"/>
                <a:ext cx="243841" cy="609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1250"/>
                    </a:lnTo>
                    <a:lnTo>
                      <a:pt x="0" y="21600"/>
                    </a:lnTo>
                    <a:cubicBezTo>
                      <a:pt x="1350" y="21600"/>
                      <a:pt x="2812" y="21150"/>
                      <a:pt x="4275" y="20700"/>
                    </a:cubicBezTo>
                    <a:cubicBezTo>
                      <a:pt x="13837" y="18450"/>
                      <a:pt x="21600" y="9000"/>
                      <a:pt x="21600" y="0"/>
                    </a:cubicBezTo>
                    <a:close/>
                  </a:path>
                </a:pathLst>
              </a:custGeom>
              <a:solidFill>
                <a:srgbClr val="D1DDD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2" name="Figura">
                <a:extLst>
                  <a:ext uri="{FF2B5EF4-FFF2-40B4-BE49-F238E27FC236}">
                    <a16:creationId xmlns:a16="http://schemas.microsoft.com/office/drawing/2014/main" id="{45228F08-8740-7D4F-8145-CAB0C713CF18}"/>
                  </a:ext>
                </a:extLst>
              </p:cNvPr>
              <p:cNvSpPr/>
              <p:nvPr/>
            </p:nvSpPr>
            <p:spPr>
              <a:xfrm>
                <a:off x="558800" y="2679700"/>
                <a:ext cx="22860" cy="400050"/>
              </a:xfrm>
              <a:custGeom>
                <a:avLst/>
                <a:gdLst/>
                <a:ahLst/>
                <a:cxnLst>
                  <a:cxn ang="0">
                    <a:pos x="wd2" y="hd2"/>
                  </a:cxn>
                  <a:cxn ang="5400000">
                    <a:pos x="wd2" y="hd2"/>
                  </a:cxn>
                  <a:cxn ang="10800000">
                    <a:pos x="wd2" y="hd2"/>
                  </a:cxn>
                  <a:cxn ang="16200000">
                    <a:pos x="wd2" y="hd2"/>
                  </a:cxn>
                </a:cxnLst>
                <a:rect l="0" t="0" r="r" b="b"/>
                <a:pathLst>
                  <a:path w="21600" h="21600" extrusionOk="0">
                    <a:moveTo>
                      <a:pt x="9600" y="21600"/>
                    </a:moveTo>
                    <a:cubicBezTo>
                      <a:pt x="9600" y="20434"/>
                      <a:pt x="7200" y="19543"/>
                      <a:pt x="0" y="19200"/>
                    </a:cubicBezTo>
                    <a:cubicBezTo>
                      <a:pt x="10800" y="17006"/>
                      <a:pt x="4800" y="7474"/>
                      <a:pt x="3600" y="0"/>
                    </a:cubicBezTo>
                    <a:cubicBezTo>
                      <a:pt x="8400" y="7680"/>
                      <a:pt x="13200" y="16731"/>
                      <a:pt x="21600" y="19269"/>
                    </a:cubicBezTo>
                    <a:cubicBezTo>
                      <a:pt x="13200" y="19749"/>
                      <a:pt x="10800" y="20640"/>
                      <a:pt x="9600" y="21600"/>
                    </a:cubicBezTo>
                    <a:close/>
                  </a:path>
                </a:pathLst>
              </a:custGeom>
              <a:solidFill>
                <a:srgbClr val="72888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3" name="Figura">
                <a:extLst>
                  <a:ext uri="{FF2B5EF4-FFF2-40B4-BE49-F238E27FC236}">
                    <a16:creationId xmlns:a16="http://schemas.microsoft.com/office/drawing/2014/main" id="{9C4A294D-5A9C-BE46-A7A1-049605141C6C}"/>
                  </a:ext>
                </a:extLst>
              </p:cNvPr>
              <p:cNvSpPr/>
              <p:nvPr/>
            </p:nvSpPr>
            <p:spPr>
              <a:xfrm>
                <a:off x="698500" y="723899"/>
                <a:ext cx="5588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2455" y="0"/>
                    </a:lnTo>
                    <a:lnTo>
                      <a:pt x="0" y="17280"/>
                    </a:lnTo>
                    <a:lnTo>
                      <a:pt x="19145" y="21600"/>
                    </a:lnTo>
                    <a:close/>
                  </a:path>
                </a:pathLst>
              </a:custGeom>
              <a:solidFill>
                <a:srgbClr val="E6D4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4" name="Figura">
                <a:extLst>
                  <a:ext uri="{FF2B5EF4-FFF2-40B4-BE49-F238E27FC236}">
                    <a16:creationId xmlns:a16="http://schemas.microsoft.com/office/drawing/2014/main" id="{8623A6AA-FF15-DD4C-8427-51E1391C70B1}"/>
                  </a:ext>
                </a:extLst>
              </p:cNvPr>
              <p:cNvSpPr/>
              <p:nvPr/>
            </p:nvSpPr>
            <p:spPr>
              <a:xfrm>
                <a:off x="762000" y="342899"/>
                <a:ext cx="5461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2512" y="0"/>
                    </a:lnTo>
                    <a:lnTo>
                      <a:pt x="0" y="17897"/>
                    </a:lnTo>
                    <a:lnTo>
                      <a:pt x="19088" y="21600"/>
                    </a:lnTo>
                    <a:close/>
                  </a:path>
                </a:pathLst>
              </a:custGeom>
              <a:solidFill>
                <a:srgbClr val="E6D4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5" name="Figura">
                <a:extLst>
                  <a:ext uri="{FF2B5EF4-FFF2-40B4-BE49-F238E27FC236}">
                    <a16:creationId xmlns:a16="http://schemas.microsoft.com/office/drawing/2014/main" id="{7E61BA16-1289-3141-8842-78656CE24190}"/>
                  </a:ext>
                </a:extLst>
              </p:cNvPr>
              <p:cNvSpPr/>
              <p:nvPr/>
            </p:nvSpPr>
            <p:spPr>
              <a:xfrm>
                <a:off x="0" y="3340099"/>
                <a:ext cx="1134111" cy="81282"/>
              </a:xfrm>
              <a:custGeom>
                <a:avLst/>
                <a:gdLst/>
                <a:ahLst/>
                <a:cxnLst>
                  <a:cxn ang="0">
                    <a:pos x="wd2" y="hd2"/>
                  </a:cxn>
                  <a:cxn ang="5400000">
                    <a:pos x="wd2" y="hd2"/>
                  </a:cxn>
                  <a:cxn ang="10800000">
                    <a:pos x="wd2" y="hd2"/>
                  </a:cxn>
                  <a:cxn ang="16200000">
                    <a:pos x="wd2" y="hd2"/>
                  </a:cxn>
                </a:cxnLst>
                <a:rect l="0" t="0" r="r" b="b"/>
                <a:pathLst>
                  <a:path w="21600" h="21600" extrusionOk="0">
                    <a:moveTo>
                      <a:pt x="21213" y="0"/>
                    </a:moveTo>
                    <a:lnTo>
                      <a:pt x="508" y="0"/>
                    </a:lnTo>
                    <a:lnTo>
                      <a:pt x="0" y="21600"/>
                    </a:lnTo>
                    <a:lnTo>
                      <a:pt x="21600" y="21600"/>
                    </a:lnTo>
                    <a:close/>
                  </a:path>
                </a:pathLst>
              </a:custGeom>
              <a:solidFill>
                <a:srgbClr val="E5D0B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6" name="Figura">
                <a:extLst>
                  <a:ext uri="{FF2B5EF4-FFF2-40B4-BE49-F238E27FC236}">
                    <a16:creationId xmlns:a16="http://schemas.microsoft.com/office/drawing/2014/main" id="{7FF983C7-DDC2-3242-AFD0-8CE0C3C0D1F8}"/>
                  </a:ext>
                </a:extLst>
              </p:cNvPr>
              <p:cNvSpPr/>
              <p:nvPr/>
            </p:nvSpPr>
            <p:spPr>
              <a:xfrm>
                <a:off x="838199" y="0"/>
                <a:ext cx="160361" cy="1055370"/>
              </a:xfrm>
              <a:custGeom>
                <a:avLst/>
                <a:gdLst/>
                <a:ahLst/>
                <a:cxnLst>
                  <a:cxn ang="0">
                    <a:pos x="wd2" y="hd2"/>
                  </a:cxn>
                  <a:cxn ang="5400000">
                    <a:pos x="wd2" y="hd2"/>
                  </a:cxn>
                  <a:cxn ang="10800000">
                    <a:pos x="wd2" y="hd2"/>
                  </a:cxn>
                  <a:cxn ang="16200000">
                    <a:pos x="wd2" y="hd2"/>
                  </a:cxn>
                </a:cxnLst>
                <a:rect l="0" t="0" r="r" b="b"/>
                <a:pathLst>
                  <a:path w="20662" h="21600" extrusionOk="0">
                    <a:moveTo>
                      <a:pt x="20618" y="8240"/>
                    </a:moveTo>
                    <a:cubicBezTo>
                      <a:pt x="19636" y="4029"/>
                      <a:pt x="818" y="0"/>
                      <a:pt x="818" y="0"/>
                    </a:cubicBezTo>
                    <a:lnTo>
                      <a:pt x="0" y="806"/>
                    </a:lnTo>
                    <a:cubicBezTo>
                      <a:pt x="5400" y="2157"/>
                      <a:pt x="15873" y="5199"/>
                      <a:pt x="16691" y="8318"/>
                    </a:cubicBezTo>
                    <a:cubicBezTo>
                      <a:pt x="17509" y="11931"/>
                      <a:pt x="5891" y="19209"/>
                      <a:pt x="2618" y="21184"/>
                    </a:cubicBezTo>
                    <a:lnTo>
                      <a:pt x="5564" y="21600"/>
                    </a:lnTo>
                    <a:cubicBezTo>
                      <a:pt x="5727" y="21600"/>
                      <a:pt x="21600" y="12451"/>
                      <a:pt x="20618" y="8240"/>
                    </a:cubicBezTo>
                    <a:close/>
                  </a:path>
                </a:pathLst>
              </a:custGeom>
              <a:solidFill>
                <a:srgbClr val="D3E4E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spTree>
    <p:extLst>
      <p:ext uri="{BB962C8B-B14F-4D97-AF65-F5344CB8AC3E}">
        <p14:creationId xmlns:p14="http://schemas.microsoft.com/office/powerpoint/2010/main" val="742923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7" name="Group 386">
            <a:extLst>
              <a:ext uri="{FF2B5EF4-FFF2-40B4-BE49-F238E27FC236}">
                <a16:creationId xmlns:a16="http://schemas.microsoft.com/office/drawing/2014/main" id="{05E095B0-A3E1-804C-A579-87BB4D96608B}"/>
              </a:ext>
            </a:extLst>
          </p:cNvPr>
          <p:cNvGrpSpPr/>
          <p:nvPr/>
        </p:nvGrpSpPr>
        <p:grpSpPr>
          <a:xfrm>
            <a:off x="-254000" y="1447800"/>
            <a:ext cx="7286087" cy="7046081"/>
            <a:chOff x="-192359" y="1133289"/>
            <a:chExt cx="5464565" cy="5284560"/>
          </a:xfrm>
        </p:grpSpPr>
        <p:pic>
          <p:nvPicPr>
            <p:cNvPr id="388" name="4">
              <a:extLst>
                <a:ext uri="{FF2B5EF4-FFF2-40B4-BE49-F238E27FC236}">
                  <a16:creationId xmlns:a16="http://schemas.microsoft.com/office/drawing/2014/main" id="{4CF33F66-22D5-584B-9A91-51860EE9E6B3}"/>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464565" cy="5284560"/>
            </a:xfrm>
            <a:prstGeom prst="rect">
              <a:avLst/>
            </a:prstGeom>
          </p:spPr>
        </p:pic>
        <p:sp>
          <p:nvSpPr>
            <p:cNvPr id="389" name="Rectangle 388">
              <a:extLst>
                <a:ext uri="{FF2B5EF4-FFF2-40B4-BE49-F238E27FC236}">
                  <a16:creationId xmlns:a16="http://schemas.microsoft.com/office/drawing/2014/main" id="{9B58440E-6479-F242-AF7E-B20745CF1E65}"/>
                </a:ext>
              </a:extLst>
            </p:cNvPr>
            <p:cNvSpPr/>
            <p:nvPr/>
          </p:nvSpPr>
          <p:spPr>
            <a:xfrm>
              <a:off x="823545" y="3476439"/>
              <a:ext cx="3432756" cy="2123658"/>
            </a:xfrm>
            <a:prstGeom prst="rect">
              <a:avLst/>
            </a:prstGeom>
            <a:noFill/>
          </p:spPr>
          <p:txBody>
            <a:bodyPr wrap="square" lIns="121920" tIns="60960" rIns="121920" bIns="60960">
              <a:spAutoFit/>
            </a:bodyPr>
            <a:lstStyle/>
            <a:p>
              <a:pPr algn="ctr" defTabSz="1219170"/>
              <a:r>
                <a:rPr lang="vi-VN" sz="4400" dirty="0">
                  <a:solidFill>
                    <a:srgbClr val="2E2E2E"/>
                  </a:solidFill>
                  <a:latin typeface="Times New Roman" panose="02020603050405020304" pitchFamily="18" charset="0"/>
                  <a:cs typeface="Times New Roman" panose="02020603050405020304" pitchFamily="18" charset="0"/>
                </a:rPr>
                <a:t>Sự hình thành các giai cấp trong xã hội phong kiến như thế nào?</a:t>
              </a:r>
              <a:endParaRPr lang="en-VN" sz="4400" dirty="0">
                <a:solidFill>
                  <a:srgbClr val="2E2E2E"/>
                </a:solidFill>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E9764D7F-E9E5-C444-BC0D-A58E3FC041A0}"/>
              </a:ext>
            </a:extLst>
          </p:cNvPr>
          <p:cNvGrpSpPr/>
          <p:nvPr/>
        </p:nvGrpSpPr>
        <p:grpSpPr>
          <a:xfrm>
            <a:off x="3327400" y="38100"/>
            <a:ext cx="12933680" cy="1612900"/>
            <a:chOff x="3327400" y="38100"/>
            <a:chExt cx="12933680" cy="1612900"/>
          </a:xfrm>
        </p:grpSpPr>
        <p:grpSp>
          <p:nvGrpSpPr>
            <p:cNvPr id="390" name="组合 17">
              <a:extLst>
                <a:ext uri="{FF2B5EF4-FFF2-40B4-BE49-F238E27FC236}">
                  <a16:creationId xmlns:a16="http://schemas.microsoft.com/office/drawing/2014/main" id="{21A0A677-A878-5B47-9F3D-57B22A52FF95}"/>
                </a:ext>
              </a:extLst>
            </p:cNvPr>
            <p:cNvGrpSpPr>
              <a:grpSpLocks/>
            </p:cNvGrpSpPr>
            <p:nvPr/>
          </p:nvGrpSpPr>
          <p:grpSpPr bwMode="auto">
            <a:xfrm>
              <a:off x="3327400" y="38100"/>
              <a:ext cx="12933680" cy="1612900"/>
              <a:chOff x="4888" y="2893"/>
              <a:chExt cx="9838" cy="2382"/>
            </a:xfrm>
          </p:grpSpPr>
          <p:sp>
            <p:nvSpPr>
              <p:cNvPr id="391" name="剪去单角的矩形 13">
                <a:extLst>
                  <a:ext uri="{FF2B5EF4-FFF2-40B4-BE49-F238E27FC236}">
                    <a16:creationId xmlns:a16="http://schemas.microsoft.com/office/drawing/2014/main" id="{36350EF8-B9BF-A04D-9009-156795989301}"/>
                  </a:ext>
                </a:extLst>
              </p:cNvPr>
              <p:cNvSpPr/>
              <p:nvPr/>
            </p:nvSpPr>
            <p:spPr>
              <a:xfrm flipV="1">
                <a:off x="4888" y="2893"/>
                <a:ext cx="9838"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sp>
            <p:nvSpPr>
              <p:cNvPr id="775" name="剪去单角的矩形 14">
                <a:extLst>
                  <a:ext uri="{FF2B5EF4-FFF2-40B4-BE49-F238E27FC236}">
                    <a16:creationId xmlns:a16="http://schemas.microsoft.com/office/drawing/2014/main" id="{1ECA94BD-ED06-744B-A96D-44E3D1949F9D}"/>
                  </a:ext>
                </a:extLst>
              </p:cNvPr>
              <p:cNvSpPr/>
              <p:nvPr/>
            </p:nvSpPr>
            <p:spPr>
              <a:xfrm flipV="1">
                <a:off x="5072" y="3084"/>
                <a:ext cx="9425"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grpSp>
        <p:sp>
          <p:nvSpPr>
            <p:cNvPr id="3" name="Rectangle 2">
              <a:extLst>
                <a:ext uri="{FF2B5EF4-FFF2-40B4-BE49-F238E27FC236}">
                  <a16:creationId xmlns:a16="http://schemas.microsoft.com/office/drawing/2014/main" id="{3B9BDDFC-9A84-7644-8D1D-2A1D10A1AA64}"/>
                </a:ext>
              </a:extLst>
            </p:cNvPr>
            <p:cNvSpPr/>
            <p:nvPr/>
          </p:nvSpPr>
          <p:spPr>
            <a:xfrm>
              <a:off x="3977285" y="157051"/>
              <a:ext cx="12021561" cy="986296"/>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520700" algn="l"/>
                  <a:tab pos="698500" algn="l"/>
                  <a:tab pos="901700" algn="l"/>
                </a:tabLst>
                <a:defRPr/>
              </a:pP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1.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Quá</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trình</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hình</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thành</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xã</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hội</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phong</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kiến</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ở</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Tây</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Âu</a:t>
              </a:r>
              <a:r>
                <a:rPr kumimoji="0" lang="en-US" altLang="zh-CN" sz="44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a:t>
              </a:r>
            </a:p>
          </p:txBody>
        </p:sp>
      </p:grpSp>
      <p:sp>
        <p:nvSpPr>
          <p:cNvPr id="780" name="Rectangle 779">
            <a:extLst>
              <a:ext uri="{FF2B5EF4-FFF2-40B4-BE49-F238E27FC236}">
                <a16:creationId xmlns:a16="http://schemas.microsoft.com/office/drawing/2014/main" id="{8C71C84E-B5A1-E54A-86F1-6278642E6135}"/>
              </a:ext>
            </a:extLst>
          </p:cNvPr>
          <p:cNvSpPr/>
          <p:nvPr/>
        </p:nvSpPr>
        <p:spPr>
          <a:xfrm>
            <a:off x="2108556" y="3758233"/>
            <a:ext cx="2015937" cy="95410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HOW</a:t>
            </a:r>
          </a:p>
        </p:txBody>
      </p:sp>
      <p:sp>
        <p:nvSpPr>
          <p:cNvPr id="5" name="TextBox 4">
            <a:extLst>
              <a:ext uri="{FF2B5EF4-FFF2-40B4-BE49-F238E27FC236}">
                <a16:creationId xmlns:a16="http://schemas.microsoft.com/office/drawing/2014/main" id="{66D32B8E-AAC6-AB40-AB34-744562A39CC5}"/>
              </a:ext>
            </a:extLst>
          </p:cNvPr>
          <p:cNvSpPr txBox="1"/>
          <p:nvPr/>
        </p:nvSpPr>
        <p:spPr>
          <a:xfrm>
            <a:off x="7052406" y="2958014"/>
            <a:ext cx="820475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Quan sát hình 2 và cho biết: lãnh chúa phong kiến và nông nô được hình thành từ những từng lớp nào?</a:t>
            </a:r>
          </a:p>
        </p:txBody>
      </p:sp>
    </p:spTree>
    <p:extLst>
      <p:ext uri="{BB962C8B-B14F-4D97-AF65-F5344CB8AC3E}">
        <p14:creationId xmlns:p14="http://schemas.microsoft.com/office/powerpoint/2010/main" val="993253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4CD491-2346-305B-02D2-7D6FF0967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 y="0"/>
            <a:ext cx="16154400" cy="9144000"/>
          </a:xfrm>
          <a:prstGeom prst="rect">
            <a:avLst/>
          </a:prstGeom>
        </p:spPr>
      </p:pic>
    </p:spTree>
    <p:extLst>
      <p:ext uri="{BB962C8B-B14F-4D97-AF65-F5344CB8AC3E}">
        <p14:creationId xmlns:p14="http://schemas.microsoft.com/office/powerpoint/2010/main" val="1800643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8676" name="Picture 4">
            <a:extLst>
              <a:ext uri="{FF2B5EF4-FFF2-40B4-BE49-F238E27FC236}">
                <a16:creationId xmlns:a16="http://schemas.microsoft.com/office/drawing/2014/main" id="{D639A389-C902-2D4A-BEEE-EFEAE9C569F9}"/>
              </a:ext>
            </a:extLst>
          </p:cNvPr>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a:xfrm>
            <a:off x="246594" y="1371599"/>
            <a:ext cx="2493433" cy="4876800"/>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9" name="Picture 7">
            <a:extLst>
              <a:ext uri="{FF2B5EF4-FFF2-40B4-BE49-F238E27FC236}">
                <a16:creationId xmlns:a16="http://schemas.microsoft.com/office/drawing/2014/main" id="{ECF3459B-2D9A-154E-823E-106F072C868A}"/>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169817" y="1477548"/>
            <a:ext cx="2438400" cy="4775200"/>
          </a:xfrm>
          <a:solidFill>
            <a:srgbClr val="FFFF00"/>
          </a:solidFill>
          <a:ln>
            <a:solidFill>
              <a:srgbClr val="0000FF"/>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82" name="Picture 10">
            <a:extLst>
              <a:ext uri="{FF2B5EF4-FFF2-40B4-BE49-F238E27FC236}">
                <a16:creationId xmlns:a16="http://schemas.microsoft.com/office/drawing/2014/main" id="{C11CE94E-BD8A-034E-AEF7-B11D56AFD691}"/>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8306877" y="1477547"/>
            <a:ext cx="2681817" cy="4876799"/>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8" name="Text Box 6">
            <a:extLst>
              <a:ext uri="{FF2B5EF4-FFF2-40B4-BE49-F238E27FC236}">
                <a16:creationId xmlns:a16="http://schemas.microsoft.com/office/drawing/2014/main" id="{DED867E6-3A21-D245-BF98-EB2C870CCE72}"/>
              </a:ext>
            </a:extLst>
          </p:cNvPr>
          <p:cNvSpPr txBox="1">
            <a:spLocks noChangeArrowheads="1"/>
          </p:cNvSpPr>
          <p:nvPr/>
        </p:nvSpPr>
        <p:spPr bwMode="auto">
          <a:xfrm>
            <a:off x="2523067" y="52645"/>
            <a:ext cx="1120986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a:r>
              <a:rPr lang="en-US" altLang="en-VN" sz="4800" b="1" i="1" dirty="0">
                <a:solidFill>
                  <a:srgbClr val="FF00FF"/>
                </a:solidFill>
                <a:latin typeface="SVN-Gotham" panose="02000604040000020004" pitchFamily="2" charset="0"/>
              </a:rPr>
              <a:t>SƠ ĐỒ HÌNH THÀNH GIAI CẤP MỚI </a:t>
            </a:r>
          </a:p>
        </p:txBody>
      </p:sp>
      <p:pic>
        <p:nvPicPr>
          <p:cNvPr id="28685" name="Picture 13">
            <a:extLst>
              <a:ext uri="{FF2B5EF4-FFF2-40B4-BE49-F238E27FC236}">
                <a16:creationId xmlns:a16="http://schemas.microsoft.com/office/drawing/2014/main" id="{F7600D40-3855-B640-B92C-9C0D4B296A5A}"/>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13342190" y="1587375"/>
            <a:ext cx="2845053" cy="4876797"/>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89" name="Rectangle 17">
            <a:extLst>
              <a:ext uri="{FF2B5EF4-FFF2-40B4-BE49-F238E27FC236}">
                <a16:creationId xmlns:a16="http://schemas.microsoft.com/office/drawing/2014/main" id="{4E01A11C-E17B-8341-B339-60A3D98DAC1F}"/>
              </a:ext>
            </a:extLst>
          </p:cNvPr>
          <p:cNvSpPr>
            <a:spLocks noChangeArrowheads="1"/>
          </p:cNvSpPr>
          <p:nvPr/>
        </p:nvSpPr>
        <p:spPr bwMode="auto">
          <a:xfrm>
            <a:off x="-73439" y="6633384"/>
            <a:ext cx="3039360" cy="1405641"/>
          </a:xfrm>
          <a:prstGeom prst="rect">
            <a:avLst/>
          </a:prstGeom>
          <a:solidFill>
            <a:schemeClr val="accent1">
              <a:lumMod val="20000"/>
              <a:lumOff val="80000"/>
            </a:schemeClr>
          </a:solidFill>
          <a:ln>
            <a:noFill/>
          </a:ln>
          <a:effectLst/>
        </p:spPr>
        <p:txBody>
          <a:bodyPr wrap="square">
            <a:spAutoFit/>
          </a:bodyPr>
          <a:lstStyle/>
          <a:p>
            <a:pPr algn="ctr" defTabSz="1219170"/>
            <a:r>
              <a:rPr lang="en-US" altLang="en-VN" sz="4267" b="1" dirty="0" err="1">
                <a:solidFill>
                  <a:prstClr val="black"/>
                </a:solidFill>
                <a:latin typeface="Times New Roman" panose="02020603050405020304" pitchFamily="18" charset="0"/>
                <a:cs typeface="Times New Roman" panose="02020603050405020304" pitchFamily="18" charset="0"/>
                <a:sym typeface="Wingdings" pitchFamily="2" charset="2"/>
              </a:rPr>
              <a:t>Tướng</a:t>
            </a:r>
            <a:r>
              <a:rPr lang="en-US" altLang="en-VN" sz="4267" b="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altLang="en-VN" sz="4267" b="1" dirty="0" err="1">
                <a:solidFill>
                  <a:prstClr val="black"/>
                </a:solidFill>
                <a:latin typeface="Times New Roman" panose="02020603050405020304" pitchFamily="18" charset="0"/>
                <a:cs typeface="Times New Roman" panose="02020603050405020304" pitchFamily="18" charset="0"/>
                <a:sym typeface="Wingdings" pitchFamily="2" charset="2"/>
              </a:rPr>
              <a:t>lĩnh</a:t>
            </a:r>
            <a:r>
              <a:rPr lang="en-US" altLang="en-VN" sz="4267" b="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altLang="en-VN" sz="4267" b="1" dirty="0" err="1">
                <a:solidFill>
                  <a:prstClr val="black"/>
                </a:solidFill>
                <a:latin typeface="Times New Roman" panose="02020603050405020304" pitchFamily="18" charset="0"/>
                <a:cs typeface="Times New Roman" panose="02020603050405020304" pitchFamily="18" charset="0"/>
                <a:sym typeface="Wingdings" pitchFamily="2" charset="2"/>
              </a:rPr>
              <a:t>quân</a:t>
            </a:r>
            <a:r>
              <a:rPr lang="en-US" altLang="en-VN" sz="4267" b="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altLang="en-VN" sz="4267" b="1" dirty="0" err="1">
                <a:solidFill>
                  <a:prstClr val="black"/>
                </a:solidFill>
                <a:latin typeface="Times New Roman" panose="02020603050405020304" pitchFamily="18" charset="0"/>
                <a:cs typeface="Times New Roman" panose="02020603050405020304" pitchFamily="18" charset="0"/>
                <a:sym typeface="Wingdings" pitchFamily="2" charset="2"/>
              </a:rPr>
              <a:t>sự</a:t>
            </a:r>
            <a:endParaRPr lang="en-US" altLang="en-VN" sz="4267" b="1" dirty="0">
              <a:solidFill>
                <a:prstClr val="black"/>
              </a:solidFill>
              <a:latin typeface="Times New Roman" panose="02020603050405020304" pitchFamily="18" charset="0"/>
              <a:cs typeface="Times New Roman" panose="02020603050405020304" pitchFamily="18" charset="0"/>
              <a:sym typeface="Wingdings" pitchFamily="2" charset="2"/>
            </a:endParaRPr>
          </a:p>
        </p:txBody>
      </p:sp>
      <p:sp>
        <p:nvSpPr>
          <p:cNvPr id="28690" name="Text Box 18">
            <a:extLst>
              <a:ext uri="{FF2B5EF4-FFF2-40B4-BE49-F238E27FC236}">
                <a16:creationId xmlns:a16="http://schemas.microsoft.com/office/drawing/2014/main" id="{1A392E01-DF33-A14D-89A3-D2AD0854A53D}"/>
              </a:ext>
            </a:extLst>
          </p:cNvPr>
          <p:cNvSpPr txBox="1">
            <a:spLocks noChangeArrowheads="1"/>
          </p:cNvSpPr>
          <p:nvPr/>
        </p:nvSpPr>
        <p:spPr bwMode="auto">
          <a:xfrm>
            <a:off x="3974103" y="7023146"/>
            <a:ext cx="2829828" cy="748988"/>
          </a:xfrm>
          <a:prstGeom prst="rect">
            <a:avLst/>
          </a:prstGeom>
          <a:solidFill>
            <a:schemeClr val="accent1">
              <a:lumMod val="60000"/>
              <a:lumOff val="40000"/>
            </a:schemeClr>
          </a:solidFill>
          <a:ln>
            <a:noFill/>
          </a:ln>
          <a:effectLst/>
        </p:spPr>
        <p:txBody>
          <a:bodyPr wrap="square">
            <a:spAutoFit/>
          </a:bodyPr>
          <a:lstStyle/>
          <a:p>
            <a:pPr defTabSz="1219170"/>
            <a:r>
              <a:rPr lang="en-US" altLang="en-VN" sz="4267" b="1" dirty="0" err="1">
                <a:solidFill>
                  <a:prstClr val="black"/>
                </a:solidFill>
                <a:latin typeface="Times New Roman" panose="02020603050405020304" pitchFamily="18" charset="0"/>
                <a:cs typeface="Times New Roman" panose="02020603050405020304" pitchFamily="18" charset="0"/>
              </a:rPr>
              <a:t>Lãnh</a:t>
            </a:r>
            <a:r>
              <a:rPr lang="en-US" altLang="en-VN" sz="4267" b="1" dirty="0">
                <a:solidFill>
                  <a:prstClr val="black"/>
                </a:solidFill>
                <a:latin typeface="Times New Roman" panose="02020603050405020304" pitchFamily="18" charset="0"/>
                <a:cs typeface="Times New Roman" panose="02020603050405020304" pitchFamily="18" charset="0"/>
              </a:rPr>
              <a:t> </a:t>
            </a:r>
            <a:r>
              <a:rPr lang="en-US" altLang="en-VN" sz="4267" b="1" dirty="0" err="1">
                <a:solidFill>
                  <a:prstClr val="black"/>
                </a:solidFill>
                <a:latin typeface="Times New Roman" panose="02020603050405020304" pitchFamily="18" charset="0"/>
                <a:cs typeface="Times New Roman" panose="02020603050405020304" pitchFamily="18" charset="0"/>
              </a:rPr>
              <a:t>chúa</a:t>
            </a:r>
            <a:r>
              <a:rPr lang="en-US" altLang="en-VN" sz="4267" b="1" dirty="0">
                <a:solidFill>
                  <a:prstClr val="black"/>
                </a:solidFill>
                <a:latin typeface="Times New Roman" panose="02020603050405020304" pitchFamily="18" charset="0"/>
                <a:cs typeface="Times New Roman" panose="02020603050405020304" pitchFamily="18" charset="0"/>
              </a:rPr>
              <a:t> </a:t>
            </a:r>
          </a:p>
        </p:txBody>
      </p:sp>
      <p:sp>
        <p:nvSpPr>
          <p:cNvPr id="28691" name="Text Box 19">
            <a:extLst>
              <a:ext uri="{FF2B5EF4-FFF2-40B4-BE49-F238E27FC236}">
                <a16:creationId xmlns:a16="http://schemas.microsoft.com/office/drawing/2014/main" id="{D5240CB2-F900-3C42-9684-CCA1D2656E38}"/>
              </a:ext>
            </a:extLst>
          </p:cNvPr>
          <p:cNvSpPr txBox="1">
            <a:spLocks noChangeArrowheads="1"/>
          </p:cNvSpPr>
          <p:nvPr/>
        </p:nvSpPr>
        <p:spPr bwMode="auto">
          <a:xfrm>
            <a:off x="8139801" y="6838481"/>
            <a:ext cx="2934740" cy="1405641"/>
          </a:xfrm>
          <a:prstGeom prst="rect">
            <a:avLst/>
          </a:prstGeom>
          <a:solidFill>
            <a:schemeClr val="accent4">
              <a:lumMod val="60000"/>
              <a:lumOff val="40000"/>
            </a:schemeClr>
          </a:solidFill>
          <a:ln>
            <a:noFill/>
          </a:ln>
          <a:effectLst/>
        </p:spPr>
        <p:txBody>
          <a:bodyPr wrap="square">
            <a:spAutoFit/>
          </a:bodyPr>
          <a:lstStyle/>
          <a:p>
            <a:pPr defTabSz="1219170"/>
            <a:r>
              <a:rPr lang="en-US" altLang="en-VN" sz="4267" b="1" dirty="0" err="1">
                <a:solidFill>
                  <a:prstClr val="black"/>
                </a:solidFill>
                <a:latin typeface="Times New Roman" panose="02020603050405020304" pitchFamily="18" charset="0"/>
                <a:cs typeface="Times New Roman" panose="02020603050405020304" pitchFamily="18" charset="0"/>
              </a:rPr>
              <a:t>Nô</a:t>
            </a:r>
            <a:r>
              <a:rPr lang="en-US" altLang="en-VN" sz="4267" b="1" dirty="0">
                <a:solidFill>
                  <a:prstClr val="black"/>
                </a:solidFill>
                <a:latin typeface="Times New Roman" panose="02020603050405020304" pitchFamily="18" charset="0"/>
                <a:cs typeface="Times New Roman" panose="02020603050405020304" pitchFamily="18" charset="0"/>
              </a:rPr>
              <a:t> </a:t>
            </a:r>
            <a:r>
              <a:rPr lang="en-US" altLang="en-VN" sz="4267" b="1" dirty="0" err="1">
                <a:solidFill>
                  <a:prstClr val="black"/>
                </a:solidFill>
                <a:latin typeface="Times New Roman" panose="02020603050405020304" pitchFamily="18" charset="0"/>
                <a:cs typeface="Times New Roman" panose="02020603050405020304" pitchFamily="18" charset="0"/>
              </a:rPr>
              <a:t>lệ</a:t>
            </a:r>
            <a:r>
              <a:rPr lang="en-US" altLang="en-VN" sz="4267" b="1" dirty="0">
                <a:solidFill>
                  <a:prstClr val="black"/>
                </a:solidFill>
                <a:latin typeface="Times New Roman" panose="02020603050405020304" pitchFamily="18" charset="0"/>
                <a:cs typeface="Times New Roman" panose="02020603050405020304" pitchFamily="18" charset="0"/>
              </a:rPr>
              <a:t> </a:t>
            </a:r>
            <a:r>
              <a:rPr lang="en-US" altLang="en-VN" sz="4267" b="1" dirty="0" err="1">
                <a:solidFill>
                  <a:prstClr val="black"/>
                </a:solidFill>
                <a:latin typeface="Times New Roman" panose="02020603050405020304" pitchFamily="18" charset="0"/>
                <a:cs typeface="Times New Roman" panose="02020603050405020304" pitchFamily="18" charset="0"/>
              </a:rPr>
              <a:t>được</a:t>
            </a:r>
            <a:r>
              <a:rPr lang="en-US" altLang="en-VN" sz="4267" b="1" dirty="0">
                <a:solidFill>
                  <a:prstClr val="black"/>
                </a:solidFill>
                <a:latin typeface="Times New Roman" panose="02020603050405020304" pitchFamily="18" charset="0"/>
                <a:cs typeface="Times New Roman" panose="02020603050405020304" pitchFamily="18" charset="0"/>
              </a:rPr>
              <a:t> </a:t>
            </a:r>
            <a:r>
              <a:rPr lang="en-US" altLang="en-VN" sz="4267" b="1" dirty="0" err="1">
                <a:solidFill>
                  <a:prstClr val="black"/>
                </a:solidFill>
                <a:latin typeface="Times New Roman" panose="02020603050405020304" pitchFamily="18" charset="0"/>
                <a:cs typeface="Times New Roman" panose="02020603050405020304" pitchFamily="18" charset="0"/>
              </a:rPr>
              <a:t>giải</a:t>
            </a:r>
            <a:r>
              <a:rPr lang="en-US" altLang="en-VN" sz="4267" b="1" dirty="0">
                <a:solidFill>
                  <a:prstClr val="black"/>
                </a:solidFill>
                <a:latin typeface="Times New Roman" panose="02020603050405020304" pitchFamily="18" charset="0"/>
                <a:cs typeface="Times New Roman" panose="02020603050405020304" pitchFamily="18" charset="0"/>
              </a:rPr>
              <a:t> </a:t>
            </a:r>
            <a:r>
              <a:rPr lang="en-US" altLang="en-VN" sz="4267" b="1" dirty="0" err="1">
                <a:solidFill>
                  <a:prstClr val="black"/>
                </a:solidFill>
                <a:latin typeface="Times New Roman" panose="02020603050405020304" pitchFamily="18" charset="0"/>
                <a:cs typeface="Times New Roman" panose="02020603050405020304" pitchFamily="18" charset="0"/>
              </a:rPr>
              <a:t>phóng</a:t>
            </a:r>
            <a:r>
              <a:rPr lang="en-US" altLang="en-VN" sz="4267" dirty="0">
                <a:solidFill>
                  <a:prstClr val="black"/>
                </a:solidFill>
                <a:latin typeface="Times New Roman" panose="02020603050405020304" pitchFamily="18" charset="0"/>
                <a:cs typeface="Times New Roman" panose="02020603050405020304" pitchFamily="18" charset="0"/>
              </a:rPr>
              <a:t> </a:t>
            </a:r>
          </a:p>
        </p:txBody>
      </p:sp>
      <p:sp>
        <p:nvSpPr>
          <p:cNvPr id="28692" name="Text Box 20">
            <a:extLst>
              <a:ext uri="{FF2B5EF4-FFF2-40B4-BE49-F238E27FC236}">
                <a16:creationId xmlns:a16="http://schemas.microsoft.com/office/drawing/2014/main" id="{94ABA7EA-A656-564E-9BA4-645ACEAA8A32}"/>
              </a:ext>
            </a:extLst>
          </p:cNvPr>
          <p:cNvSpPr txBox="1">
            <a:spLocks noChangeArrowheads="1"/>
          </p:cNvSpPr>
          <p:nvPr/>
        </p:nvSpPr>
        <p:spPr bwMode="auto">
          <a:xfrm>
            <a:off x="13363093" y="7023145"/>
            <a:ext cx="2148345" cy="748988"/>
          </a:xfrm>
          <a:prstGeom prst="rect">
            <a:avLst/>
          </a:prstGeom>
          <a:solidFill>
            <a:schemeClr val="accent5">
              <a:lumMod val="60000"/>
              <a:lumOff val="40000"/>
            </a:schemeClr>
          </a:solidFill>
          <a:ln>
            <a:noFill/>
          </a:ln>
          <a:effectLst/>
        </p:spPr>
        <p:txBody>
          <a:bodyPr wrap="none">
            <a:spAutoFit/>
          </a:bodyPr>
          <a:lstStyle/>
          <a:p>
            <a:pPr defTabSz="1219170"/>
            <a:r>
              <a:rPr lang="en-US" altLang="en-VN" sz="4267" b="1" dirty="0" err="1">
                <a:solidFill>
                  <a:prstClr val="black"/>
                </a:solidFill>
                <a:latin typeface="Times New Roman" panose="02020603050405020304" pitchFamily="18" charset="0"/>
                <a:cs typeface="Times New Roman" panose="02020603050405020304" pitchFamily="18" charset="0"/>
              </a:rPr>
              <a:t>Nông</a:t>
            </a:r>
            <a:r>
              <a:rPr lang="en-US" altLang="en-VN" sz="4267" b="1" dirty="0">
                <a:solidFill>
                  <a:prstClr val="black"/>
                </a:solidFill>
                <a:latin typeface="Times New Roman" panose="02020603050405020304" pitchFamily="18" charset="0"/>
                <a:cs typeface="Times New Roman" panose="02020603050405020304" pitchFamily="18" charset="0"/>
              </a:rPr>
              <a:t> </a:t>
            </a:r>
            <a:r>
              <a:rPr lang="en-US" altLang="en-VN" sz="4267" b="1" dirty="0" err="1">
                <a:solidFill>
                  <a:prstClr val="black"/>
                </a:solidFill>
                <a:latin typeface="Times New Roman" panose="02020603050405020304" pitchFamily="18" charset="0"/>
                <a:cs typeface="Times New Roman" panose="02020603050405020304" pitchFamily="18" charset="0"/>
              </a:rPr>
              <a:t>nô</a:t>
            </a:r>
            <a:endParaRPr lang="en-US" altLang="en-VN" sz="4267" b="1" dirty="0">
              <a:solidFill>
                <a:prstClr val="black"/>
              </a:solidFill>
              <a:latin typeface="Times New Roman" panose="02020603050405020304" pitchFamily="18" charset="0"/>
              <a:cs typeface="Times New Roman" panose="02020603050405020304" pitchFamily="18" charset="0"/>
            </a:endParaRPr>
          </a:p>
        </p:txBody>
      </p:sp>
      <p:sp>
        <p:nvSpPr>
          <p:cNvPr id="28693" name="AutoShape 21">
            <a:extLst>
              <a:ext uri="{FF2B5EF4-FFF2-40B4-BE49-F238E27FC236}">
                <a16:creationId xmlns:a16="http://schemas.microsoft.com/office/drawing/2014/main" id="{BECC4711-A7D5-584D-BCF9-48E4232FD5FA}"/>
              </a:ext>
            </a:extLst>
          </p:cNvPr>
          <p:cNvSpPr>
            <a:spLocks noChangeArrowheads="1"/>
          </p:cNvSpPr>
          <p:nvPr/>
        </p:nvSpPr>
        <p:spPr bwMode="auto">
          <a:xfrm>
            <a:off x="3025763" y="3321108"/>
            <a:ext cx="914400" cy="609600"/>
          </a:xfrm>
          <a:prstGeom prst="rightArrow">
            <a:avLst>
              <a:gd name="adj1" fmla="val 50000"/>
              <a:gd name="adj2" fmla="val 5798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VN" sz="2400">
              <a:solidFill>
                <a:prstClr val="black"/>
              </a:solidFill>
              <a:latin typeface="Calibri" panose="020F0502020204030204"/>
            </a:endParaRPr>
          </a:p>
        </p:txBody>
      </p:sp>
      <p:sp>
        <p:nvSpPr>
          <p:cNvPr id="28694" name="AutoShape 22">
            <a:extLst>
              <a:ext uri="{FF2B5EF4-FFF2-40B4-BE49-F238E27FC236}">
                <a16:creationId xmlns:a16="http://schemas.microsoft.com/office/drawing/2014/main" id="{65471BFA-5206-984E-9757-433624A62AA2}"/>
              </a:ext>
            </a:extLst>
          </p:cNvPr>
          <p:cNvSpPr>
            <a:spLocks noChangeArrowheads="1"/>
          </p:cNvSpPr>
          <p:nvPr/>
        </p:nvSpPr>
        <p:spPr bwMode="auto">
          <a:xfrm>
            <a:off x="11717867" y="3374081"/>
            <a:ext cx="914400" cy="609600"/>
          </a:xfrm>
          <a:prstGeom prst="rightArrow">
            <a:avLst>
              <a:gd name="adj1" fmla="val 50000"/>
              <a:gd name="adj2" fmla="val 3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VN" sz="2400">
              <a:solidFill>
                <a:prstClr val="black"/>
              </a:solidFill>
              <a:latin typeface="Calibri" panose="020F0502020204030204"/>
            </a:endParaRPr>
          </a:p>
        </p:txBody>
      </p:sp>
      <p:sp>
        <p:nvSpPr>
          <p:cNvPr id="2" name="Rectangle 1">
            <a:extLst>
              <a:ext uri="{FF2B5EF4-FFF2-40B4-BE49-F238E27FC236}">
                <a16:creationId xmlns:a16="http://schemas.microsoft.com/office/drawing/2014/main" id="{F80B2FF7-C82E-FD4A-8A2F-D68157664AA4}"/>
              </a:ext>
            </a:extLst>
          </p:cNvPr>
          <p:cNvSpPr/>
          <p:nvPr/>
        </p:nvSpPr>
        <p:spPr>
          <a:xfrm>
            <a:off x="3940163" y="6838480"/>
            <a:ext cx="3143544" cy="123119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14" name="Rectangle 13">
            <a:extLst>
              <a:ext uri="{FF2B5EF4-FFF2-40B4-BE49-F238E27FC236}">
                <a16:creationId xmlns:a16="http://schemas.microsoft.com/office/drawing/2014/main" id="{1413AB21-87C4-E149-BCB3-A80E4B44E170}"/>
              </a:ext>
            </a:extLst>
          </p:cNvPr>
          <p:cNvSpPr/>
          <p:nvPr/>
        </p:nvSpPr>
        <p:spPr>
          <a:xfrm>
            <a:off x="13043699" y="7023145"/>
            <a:ext cx="3143544" cy="123119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dissolve">
                                          <p:cBhvr>
                                            <p:cTn id="7" dur="1000"/>
                                            <p:tgtEl>
                                              <p:spTgt spid="28678"/>
                                            </p:tgtEl>
                                          </p:cBhvr>
                                        </p:animEffect>
                                      </p:childTnLst>
                                    </p:cTn>
                                  </p:par>
                                  <p:par>
                                    <p:cTn id="8" presetID="16" presetClass="entr" presetSubtype="21" repeatCount="indefinite" fill="hold" grpId="0" nodeType="withEffect">
                                      <p:stCondLst>
                                        <p:cond delay="0"/>
                                      </p:stCondLst>
                                      <p:childTnLst>
                                        <p:set>
                                          <p:cBhvr>
                                            <p:cTn id="9" dur="1" fill="hold">
                                              <p:stCondLst>
                                                <p:cond delay="0"/>
                                              </p:stCondLst>
                                            </p:cTn>
                                            <p:tgtEl>
                                              <p:spTgt spid="28693"/>
                                            </p:tgtEl>
                                            <p:attrNameLst>
                                              <p:attrName>style.visibility</p:attrName>
                                            </p:attrNameLst>
                                          </p:cBhvr>
                                          <p:to>
                                            <p:strVal val="visible"/>
                                          </p:to>
                                        </p:set>
                                        <p:animEffect transition="in" filter="barn(inVertical)">
                                          <p:cBhvr>
                                            <p:cTn id="10" dur="1250"/>
                                            <p:tgtEl>
                                              <p:spTgt spid="28693"/>
                                            </p:tgtEl>
                                          </p:cBhvr>
                                        </p:animEffect>
                                      </p:childTnLst>
                                    </p:cTn>
                                  </p:par>
                                  <p:par>
                                    <p:cTn id="11" presetID="16" presetClass="entr" presetSubtype="21" repeatCount="indefinite" fill="hold" grpId="0" nodeType="withEffect">
                                      <p:stCondLst>
                                        <p:cond delay="0"/>
                                      </p:stCondLst>
                                      <p:childTnLst>
                                        <p:set>
                                          <p:cBhvr>
                                            <p:cTn id="12" dur="1" fill="hold">
                                              <p:stCondLst>
                                                <p:cond delay="0"/>
                                              </p:stCondLst>
                                            </p:cTn>
                                            <p:tgtEl>
                                              <p:spTgt spid="28694"/>
                                            </p:tgtEl>
                                            <p:attrNameLst>
                                              <p:attrName>style.visibility</p:attrName>
                                            </p:attrNameLst>
                                          </p:cBhvr>
                                          <p:to>
                                            <p:strVal val="visible"/>
                                          </p:to>
                                        </p:set>
                                        <p:animEffect transition="in" filter="barn(inVertical)">
                                          <p:cBhvr>
                                            <p:cTn id="13" dur="1250"/>
                                            <p:tgtEl>
                                              <p:spTgt spid="2869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8690"/>
                                            </p:tgtEl>
                                            <p:attrNameLst>
                                              <p:attrName>style.visibility</p:attrName>
                                            </p:attrNameLst>
                                          </p:cBhvr>
                                          <p:to>
                                            <p:strVal val="visible"/>
                                          </p:to>
                                        </p:set>
                                        <p:animEffect transition="in" filter="checkerboard(across)">
                                          <p:cBhvr>
                                            <p:cTn id="18" dur="500"/>
                                            <p:tgtEl>
                                              <p:spTgt spid="28690"/>
                                            </p:tgtEl>
                                          </p:cBhvr>
                                        </p:animEffect>
                                      </p:childTnLst>
                                    </p:cTn>
                                  </p:par>
                                  <p:par>
                                    <p:cTn id="19" presetID="3" presetClass="exit" presetSubtype="10" fill="hold" grpId="0" nodeType="withEffect">
                                      <p:stCondLst>
                                        <p:cond delay="0"/>
                                      </p:stCondLst>
                                      <p:childTnLst>
                                        <p:animEffect transition="out" filter="blinds(horizontal)">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14:presetBounceEnd="50000">
                                      <p:stCondLst>
                                        <p:cond delay="0"/>
                                      </p:stCondLst>
                                      <p:childTnLst>
                                        <p:set>
                                          <p:cBhvr>
                                            <p:cTn id="25" dur="1" fill="hold">
                                              <p:stCondLst>
                                                <p:cond delay="0"/>
                                              </p:stCondLst>
                                            </p:cTn>
                                            <p:tgtEl>
                                              <p:spTgt spid="28692"/>
                                            </p:tgtEl>
                                            <p:attrNameLst>
                                              <p:attrName>style.visibility</p:attrName>
                                            </p:attrNameLst>
                                          </p:cBhvr>
                                          <p:to>
                                            <p:strVal val="visible"/>
                                          </p:to>
                                        </p:set>
                                        <p:anim calcmode="lin" valueType="num" p14:bounceEnd="50000">
                                          <p:cBhvr additive="base">
                                            <p:cTn id="26" dur="500" fill="hold"/>
                                            <p:tgtEl>
                                              <p:spTgt spid="28692"/>
                                            </p:tgtEl>
                                            <p:attrNameLst>
                                              <p:attrName>ppt_x</p:attrName>
                                            </p:attrNameLst>
                                          </p:cBhvr>
                                          <p:tavLst>
                                            <p:tav tm="0">
                                              <p:val>
                                                <p:strVal val="1+#ppt_w/2"/>
                                              </p:val>
                                            </p:tav>
                                            <p:tav tm="100000">
                                              <p:val>
                                                <p:strVal val="#ppt_x"/>
                                              </p:val>
                                            </p:tav>
                                          </p:tavLst>
                                        </p:anim>
                                        <p:anim calcmode="lin" valueType="num" p14:bounceEnd="50000">
                                          <p:cBhvr additive="base">
                                            <p:cTn id="27" dur="500" fill="hold"/>
                                            <p:tgtEl>
                                              <p:spTgt spid="28692"/>
                                            </p:tgtEl>
                                            <p:attrNameLst>
                                              <p:attrName>ppt_y</p:attrName>
                                            </p:attrNameLst>
                                          </p:cBhvr>
                                          <p:tavLst>
                                            <p:tav tm="0">
                                              <p:val>
                                                <p:strVal val="#ppt_y"/>
                                              </p:val>
                                            </p:tav>
                                            <p:tav tm="100000">
                                              <p:val>
                                                <p:strVal val="#ppt_y"/>
                                              </p:val>
                                            </p:tav>
                                          </p:tavLst>
                                        </p:anim>
                                      </p:childTnLst>
                                    </p:cTn>
                                  </p:par>
                                  <p:par>
                                    <p:cTn id="28" presetID="3" presetClass="exit" presetSubtype="10" fill="hold" grpId="0" nodeType="withEffect">
                                      <p:stCondLst>
                                        <p:cond delay="0"/>
                                      </p:stCondLst>
                                      <p:childTnLst>
                                        <p:animEffect transition="out" filter="blinds(horizontal)">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P spid="28690" grpId="0" animBg="1"/>
          <p:bldP spid="28692" grpId="0" animBg="1"/>
          <p:bldP spid="28693" grpId="0" animBg="1"/>
          <p:bldP spid="28694" grpId="0" animBg="1"/>
          <p:bldP spid="2"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dissolve">
                                          <p:cBhvr>
                                            <p:cTn id="7" dur="1000"/>
                                            <p:tgtEl>
                                              <p:spTgt spid="28678"/>
                                            </p:tgtEl>
                                          </p:cBhvr>
                                        </p:animEffect>
                                      </p:childTnLst>
                                    </p:cTn>
                                  </p:par>
                                  <p:par>
                                    <p:cTn id="8" presetID="16" presetClass="entr" presetSubtype="21" repeatCount="indefinite" fill="hold" grpId="0" nodeType="withEffect">
                                      <p:stCondLst>
                                        <p:cond delay="0"/>
                                      </p:stCondLst>
                                      <p:childTnLst>
                                        <p:set>
                                          <p:cBhvr>
                                            <p:cTn id="9" dur="1" fill="hold">
                                              <p:stCondLst>
                                                <p:cond delay="0"/>
                                              </p:stCondLst>
                                            </p:cTn>
                                            <p:tgtEl>
                                              <p:spTgt spid="28693"/>
                                            </p:tgtEl>
                                            <p:attrNameLst>
                                              <p:attrName>style.visibility</p:attrName>
                                            </p:attrNameLst>
                                          </p:cBhvr>
                                          <p:to>
                                            <p:strVal val="visible"/>
                                          </p:to>
                                        </p:set>
                                        <p:animEffect transition="in" filter="barn(inVertical)">
                                          <p:cBhvr>
                                            <p:cTn id="10" dur="1250"/>
                                            <p:tgtEl>
                                              <p:spTgt spid="28693"/>
                                            </p:tgtEl>
                                          </p:cBhvr>
                                        </p:animEffect>
                                      </p:childTnLst>
                                    </p:cTn>
                                  </p:par>
                                  <p:par>
                                    <p:cTn id="11" presetID="16" presetClass="entr" presetSubtype="21" repeatCount="indefinite" fill="hold" grpId="0" nodeType="withEffect">
                                      <p:stCondLst>
                                        <p:cond delay="0"/>
                                      </p:stCondLst>
                                      <p:childTnLst>
                                        <p:set>
                                          <p:cBhvr>
                                            <p:cTn id="12" dur="1" fill="hold">
                                              <p:stCondLst>
                                                <p:cond delay="0"/>
                                              </p:stCondLst>
                                            </p:cTn>
                                            <p:tgtEl>
                                              <p:spTgt spid="28694"/>
                                            </p:tgtEl>
                                            <p:attrNameLst>
                                              <p:attrName>style.visibility</p:attrName>
                                            </p:attrNameLst>
                                          </p:cBhvr>
                                          <p:to>
                                            <p:strVal val="visible"/>
                                          </p:to>
                                        </p:set>
                                        <p:animEffect transition="in" filter="barn(inVertical)">
                                          <p:cBhvr>
                                            <p:cTn id="13" dur="1250"/>
                                            <p:tgtEl>
                                              <p:spTgt spid="2869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8690"/>
                                            </p:tgtEl>
                                            <p:attrNameLst>
                                              <p:attrName>style.visibility</p:attrName>
                                            </p:attrNameLst>
                                          </p:cBhvr>
                                          <p:to>
                                            <p:strVal val="visible"/>
                                          </p:to>
                                        </p:set>
                                        <p:animEffect transition="in" filter="checkerboard(across)">
                                          <p:cBhvr>
                                            <p:cTn id="18" dur="500"/>
                                            <p:tgtEl>
                                              <p:spTgt spid="28690"/>
                                            </p:tgtEl>
                                          </p:cBhvr>
                                        </p:animEffect>
                                      </p:childTnLst>
                                    </p:cTn>
                                  </p:par>
                                  <p:par>
                                    <p:cTn id="19" presetID="3" presetClass="exit" presetSubtype="10" fill="hold" grpId="0" nodeType="withEffect">
                                      <p:stCondLst>
                                        <p:cond delay="0"/>
                                      </p:stCondLst>
                                      <p:childTnLst>
                                        <p:animEffect transition="out" filter="blinds(horizontal)">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28692"/>
                                            </p:tgtEl>
                                            <p:attrNameLst>
                                              <p:attrName>style.visibility</p:attrName>
                                            </p:attrNameLst>
                                          </p:cBhvr>
                                          <p:to>
                                            <p:strVal val="visible"/>
                                          </p:to>
                                        </p:set>
                                        <p:anim calcmode="lin" valueType="num">
                                          <p:cBhvr additive="base">
                                            <p:cTn id="26" dur="500" fill="hold"/>
                                            <p:tgtEl>
                                              <p:spTgt spid="28692"/>
                                            </p:tgtEl>
                                            <p:attrNameLst>
                                              <p:attrName>ppt_x</p:attrName>
                                            </p:attrNameLst>
                                          </p:cBhvr>
                                          <p:tavLst>
                                            <p:tav tm="0">
                                              <p:val>
                                                <p:strVal val="1+#ppt_w/2"/>
                                              </p:val>
                                            </p:tav>
                                            <p:tav tm="100000">
                                              <p:val>
                                                <p:strVal val="#ppt_x"/>
                                              </p:val>
                                            </p:tav>
                                          </p:tavLst>
                                        </p:anim>
                                        <p:anim calcmode="lin" valueType="num">
                                          <p:cBhvr additive="base">
                                            <p:cTn id="27" dur="500" fill="hold"/>
                                            <p:tgtEl>
                                              <p:spTgt spid="28692"/>
                                            </p:tgtEl>
                                            <p:attrNameLst>
                                              <p:attrName>ppt_y</p:attrName>
                                            </p:attrNameLst>
                                          </p:cBhvr>
                                          <p:tavLst>
                                            <p:tav tm="0">
                                              <p:val>
                                                <p:strVal val="#ppt_y"/>
                                              </p:val>
                                            </p:tav>
                                            <p:tav tm="100000">
                                              <p:val>
                                                <p:strVal val="#ppt_y"/>
                                              </p:val>
                                            </p:tav>
                                          </p:tavLst>
                                        </p:anim>
                                      </p:childTnLst>
                                    </p:cTn>
                                  </p:par>
                                  <p:par>
                                    <p:cTn id="28" presetID="3" presetClass="exit" presetSubtype="10" fill="hold" grpId="0" nodeType="withEffect">
                                      <p:stCondLst>
                                        <p:cond delay="0"/>
                                      </p:stCondLst>
                                      <p:childTnLst>
                                        <p:animEffect transition="out" filter="blinds(horizontal)">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P spid="28690" grpId="0" animBg="1"/>
          <p:bldP spid="28692" grpId="0" animBg="1"/>
          <p:bldP spid="28693" grpId="0" animBg="1"/>
          <p:bldP spid="28694" grpId="0" animBg="1"/>
          <p:bldP spid="2" grpId="0" animBg="1"/>
          <p:bldP spid="1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FCAC7E-2E2E-FE15-3DB2-E429D5EA57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
        <p:nvSpPr>
          <p:cNvPr id="4" name="TextBox 3">
            <a:extLst>
              <a:ext uri="{FF2B5EF4-FFF2-40B4-BE49-F238E27FC236}">
                <a16:creationId xmlns:a16="http://schemas.microsoft.com/office/drawing/2014/main" id="{BA12CF56-69A0-90B0-4995-3C8397927A09}"/>
              </a:ext>
            </a:extLst>
          </p:cNvPr>
          <p:cNvSpPr txBox="1"/>
          <p:nvPr/>
        </p:nvSpPr>
        <p:spPr>
          <a:xfrm>
            <a:off x="13106400" y="66907"/>
            <a:ext cx="3251200" cy="5632311"/>
          </a:xfrm>
          <a:prstGeom prst="rect">
            <a:avLst/>
          </a:prstGeom>
          <a:noFill/>
        </p:spPr>
        <p:txBody>
          <a:bodyPr wrap="square" rtlCol="0">
            <a:spAutoFit/>
          </a:bodyPr>
          <a:lstStyle/>
          <a:p>
            <a:pPr algn="ctr"/>
            <a:r>
              <a:rPr lang="en-VN" sz="6000" b="1" dirty="0">
                <a:solidFill>
                  <a:srgbClr val="FF0000"/>
                </a:solidFill>
                <a:latin typeface="Times New Roman" panose="02020603050405020304" pitchFamily="18" charset="0"/>
                <a:cs typeface="Times New Roman" panose="02020603050405020304" pitchFamily="18" charset="0"/>
              </a:rPr>
              <a:t>Sơ đồ cấu trúc xã hội phong kiến Tây Âu</a:t>
            </a:r>
          </a:p>
        </p:txBody>
      </p:sp>
    </p:spTree>
    <p:extLst>
      <p:ext uri="{BB962C8B-B14F-4D97-AF65-F5344CB8AC3E}">
        <p14:creationId xmlns:p14="http://schemas.microsoft.com/office/powerpoint/2010/main" val="236513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tr-TR" sz="2500" b="0" i="0" u="none" strike="noStrike" kern="1200" cap="none" spc="0" normalizeH="0" baseline="0" noProof="0" smtClean="0">
                <a:ln>
                  <a:noFill/>
                </a:ln>
                <a:solidFill>
                  <a:srgbClr val="1E120D"/>
                </a:solidFill>
                <a:effectLst/>
                <a:uLnTx/>
                <a:uFillTx/>
                <a:ea typeface="+mn-ea"/>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tr-TR" sz="2500" b="0" i="0" u="none" strike="noStrike" kern="1200" cap="none" spc="0" normalizeH="0" baseline="0" noProof="0" dirty="0">
              <a:ln>
                <a:noFill/>
              </a:ln>
              <a:solidFill>
                <a:srgbClr val="1E120D"/>
              </a:solidFill>
              <a:effectLst/>
              <a:uLnTx/>
              <a:uFillTx/>
              <a:ea typeface="+mn-ea"/>
            </a:endParaRPr>
          </a:p>
        </p:txBody>
      </p:sp>
      <p:grpSp>
        <p:nvGrpSpPr>
          <p:cNvPr id="617" name="Grupo"/>
          <p:cNvGrpSpPr/>
          <p:nvPr/>
        </p:nvGrpSpPr>
        <p:grpSpPr>
          <a:xfrm>
            <a:off x="14257416" y="4343400"/>
            <a:ext cx="2184400" cy="4800600"/>
            <a:chOff x="0" y="0"/>
            <a:chExt cx="3592830" cy="3648710"/>
          </a:xfrm>
        </p:grpSpPr>
        <p:sp>
          <p:nvSpPr>
            <p:cNvPr id="618" name="Figura"/>
            <p:cNvSpPr/>
            <p:nvPr/>
          </p:nvSpPr>
          <p:spPr>
            <a:xfrm>
              <a:off x="1536699" y="571499"/>
              <a:ext cx="177801" cy="40354"/>
            </a:xfrm>
            <a:custGeom>
              <a:avLst/>
              <a:gdLst/>
              <a:ahLst/>
              <a:cxnLst>
                <a:cxn ang="0">
                  <a:pos x="wd2" y="hd2"/>
                </a:cxn>
                <a:cxn ang="5400000">
                  <a:pos x="wd2" y="hd2"/>
                </a:cxn>
                <a:cxn ang="10800000">
                  <a:pos x="wd2" y="hd2"/>
                </a:cxn>
                <a:cxn ang="16200000">
                  <a:pos x="wd2" y="hd2"/>
                </a:cxn>
              </a:cxnLst>
              <a:rect l="0" t="0" r="r" b="b"/>
              <a:pathLst>
                <a:path w="21600" h="19609" extrusionOk="0">
                  <a:moveTo>
                    <a:pt x="21600" y="10192"/>
                  </a:moveTo>
                  <a:cubicBezTo>
                    <a:pt x="21600" y="5872"/>
                    <a:pt x="16817" y="1552"/>
                    <a:pt x="10800" y="317"/>
                  </a:cubicBezTo>
                  <a:cubicBezTo>
                    <a:pt x="4937" y="-917"/>
                    <a:pt x="0" y="1552"/>
                    <a:pt x="0" y="5872"/>
                  </a:cubicBezTo>
                  <a:cubicBezTo>
                    <a:pt x="0" y="10192"/>
                    <a:pt x="4783" y="18214"/>
                    <a:pt x="10800" y="19449"/>
                  </a:cubicBezTo>
                  <a:cubicBezTo>
                    <a:pt x="16817" y="20683"/>
                    <a:pt x="21600" y="14512"/>
                    <a:pt x="21600" y="10192"/>
                  </a:cubicBezTo>
                  <a:close/>
                </a:path>
              </a:pathLst>
            </a:custGeom>
            <a:solidFill>
              <a:srgbClr val="AD775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9" name="Figura"/>
            <p:cNvSpPr/>
            <p:nvPr/>
          </p:nvSpPr>
          <p:spPr>
            <a:xfrm>
              <a:off x="2844799" y="25399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4725" y="0"/>
                    <a:pt x="0" y="4725"/>
                    <a:pt x="0" y="10800"/>
                  </a:cubicBezTo>
                  <a:close/>
                </a:path>
              </a:pathLst>
            </a:custGeom>
            <a:solidFill>
              <a:srgbClr val="E8976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0" name="Figura"/>
            <p:cNvSpPr/>
            <p:nvPr/>
          </p:nvSpPr>
          <p:spPr>
            <a:xfrm>
              <a:off x="2857499" y="2565399"/>
              <a:ext cx="29211" cy="83821"/>
            </a:xfrm>
            <a:custGeom>
              <a:avLst/>
              <a:gdLst/>
              <a:ahLst/>
              <a:cxnLst>
                <a:cxn ang="0">
                  <a:pos x="wd2" y="hd2"/>
                </a:cxn>
                <a:cxn ang="5400000">
                  <a:pos x="wd2" y="hd2"/>
                </a:cxn>
                <a:cxn ang="10800000">
                  <a:pos x="wd2" y="hd2"/>
                </a:cxn>
                <a:cxn ang="16200000">
                  <a:pos x="wd2" y="hd2"/>
                </a:cxn>
              </a:cxnLst>
              <a:rect l="0" t="0" r="r" b="b"/>
              <a:pathLst>
                <a:path w="21600" h="21600" extrusionOk="0">
                  <a:moveTo>
                    <a:pt x="15026" y="655"/>
                  </a:moveTo>
                  <a:lnTo>
                    <a:pt x="2817" y="0"/>
                  </a:lnTo>
                  <a:lnTo>
                    <a:pt x="0" y="20945"/>
                  </a:lnTo>
                  <a:lnTo>
                    <a:pt x="21600" y="21600"/>
                  </a:lnTo>
                  <a:close/>
                </a:path>
              </a:pathLst>
            </a:custGeom>
            <a:solidFill>
              <a:srgbClr val="E8976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1" name="Figura"/>
            <p:cNvSpPr/>
            <p:nvPr/>
          </p:nvSpPr>
          <p:spPr>
            <a:xfrm>
              <a:off x="2819400" y="2628899"/>
              <a:ext cx="93981" cy="39371"/>
            </a:xfrm>
            <a:custGeom>
              <a:avLst/>
              <a:gdLst/>
              <a:ahLst/>
              <a:cxnLst>
                <a:cxn ang="0">
                  <a:pos x="wd2" y="hd2"/>
                </a:cxn>
                <a:cxn ang="5400000">
                  <a:pos x="wd2" y="hd2"/>
                </a:cxn>
                <a:cxn ang="10800000">
                  <a:pos x="wd2" y="hd2"/>
                </a:cxn>
                <a:cxn ang="16200000">
                  <a:pos x="wd2" y="hd2"/>
                </a:cxn>
              </a:cxnLst>
              <a:rect l="0" t="0" r="r" b="b"/>
              <a:pathLst>
                <a:path w="21600" h="21600" extrusionOk="0">
                  <a:moveTo>
                    <a:pt x="21600" y="7665"/>
                  </a:moveTo>
                  <a:lnTo>
                    <a:pt x="0" y="0"/>
                  </a:lnTo>
                  <a:lnTo>
                    <a:pt x="0" y="13935"/>
                  </a:lnTo>
                  <a:lnTo>
                    <a:pt x="21600" y="21600"/>
                  </a:lnTo>
                  <a:close/>
                </a:path>
              </a:pathLst>
            </a:custGeom>
            <a:solidFill>
              <a:srgbClr val="E8976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2" name="Figura"/>
            <p:cNvSpPr/>
            <p:nvPr/>
          </p:nvSpPr>
          <p:spPr>
            <a:xfrm>
              <a:off x="2844799" y="2641600"/>
              <a:ext cx="63501" cy="193040"/>
            </a:xfrm>
            <a:custGeom>
              <a:avLst/>
              <a:gdLst/>
              <a:ahLst/>
              <a:cxnLst>
                <a:cxn ang="0">
                  <a:pos x="wd2" y="hd2"/>
                </a:cxn>
                <a:cxn ang="5400000">
                  <a:pos x="wd2" y="hd2"/>
                </a:cxn>
                <a:cxn ang="10800000">
                  <a:pos x="wd2" y="hd2"/>
                </a:cxn>
                <a:cxn ang="16200000">
                  <a:pos x="wd2" y="hd2"/>
                </a:cxn>
              </a:cxnLst>
              <a:rect l="0" t="0" r="r" b="b"/>
              <a:pathLst>
                <a:path w="21600" h="21600" extrusionOk="0">
                  <a:moveTo>
                    <a:pt x="2160" y="16484"/>
                  </a:moveTo>
                  <a:lnTo>
                    <a:pt x="0" y="0"/>
                  </a:lnTo>
                  <a:lnTo>
                    <a:pt x="17712" y="568"/>
                  </a:lnTo>
                  <a:lnTo>
                    <a:pt x="21600" y="21600"/>
                  </a:lnTo>
                  <a:close/>
                </a:path>
              </a:pathLst>
            </a:custGeom>
            <a:solidFill>
              <a:srgbClr val="E8976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3" name="Rectángulo"/>
            <p:cNvSpPr/>
            <p:nvPr/>
          </p:nvSpPr>
          <p:spPr>
            <a:xfrm>
              <a:off x="1422400" y="2286000"/>
              <a:ext cx="764541" cy="1361441"/>
            </a:xfrm>
            <a:prstGeom prst="rect">
              <a:avLst/>
            </a:pr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4" name="Figura"/>
            <p:cNvSpPr/>
            <p:nvPr/>
          </p:nvSpPr>
          <p:spPr>
            <a:xfrm>
              <a:off x="1498600" y="2717799"/>
              <a:ext cx="575310" cy="928371"/>
            </a:xfrm>
            <a:custGeom>
              <a:avLst/>
              <a:gdLst/>
              <a:ahLst/>
              <a:cxnLst>
                <a:cxn ang="0">
                  <a:pos x="wd2" y="hd2"/>
                </a:cxn>
                <a:cxn ang="5400000">
                  <a:pos x="wd2" y="hd2"/>
                </a:cxn>
                <a:cxn ang="10800000">
                  <a:pos x="wd2" y="hd2"/>
                </a:cxn>
                <a:cxn ang="16200000">
                  <a:pos x="wd2" y="hd2"/>
                </a:cxn>
              </a:cxnLst>
              <a:rect l="0" t="0" r="r" b="b"/>
              <a:pathLst>
                <a:path w="21600" h="21600" extrusionOk="0">
                  <a:moveTo>
                    <a:pt x="11062" y="0"/>
                  </a:moveTo>
                  <a:cubicBezTo>
                    <a:pt x="9584" y="8717"/>
                    <a:pt x="5531" y="18350"/>
                    <a:pt x="0" y="21600"/>
                  </a:cubicBezTo>
                  <a:lnTo>
                    <a:pt x="21600" y="21600"/>
                  </a:lnTo>
                  <a:cubicBezTo>
                    <a:pt x="15163" y="17522"/>
                    <a:pt x="12207" y="9633"/>
                    <a:pt x="11062" y="0"/>
                  </a:cubicBezTo>
                  <a:close/>
                </a:path>
              </a:pathLst>
            </a:custGeom>
            <a:solidFill>
              <a:srgbClr val="B44D2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5" name="Figura"/>
            <p:cNvSpPr/>
            <p:nvPr/>
          </p:nvSpPr>
          <p:spPr>
            <a:xfrm>
              <a:off x="2654300" y="1333500"/>
              <a:ext cx="217171" cy="2136140"/>
            </a:xfrm>
            <a:custGeom>
              <a:avLst/>
              <a:gdLst/>
              <a:ahLst/>
              <a:cxnLst>
                <a:cxn ang="0">
                  <a:pos x="wd2" y="hd2"/>
                </a:cxn>
                <a:cxn ang="5400000">
                  <a:pos x="wd2" y="hd2"/>
                </a:cxn>
                <a:cxn ang="10800000">
                  <a:pos x="wd2" y="hd2"/>
                </a:cxn>
                <a:cxn ang="16200000">
                  <a:pos x="wd2" y="hd2"/>
                </a:cxn>
              </a:cxnLst>
              <a:rect l="0" t="0" r="r" b="b"/>
              <a:pathLst>
                <a:path w="21600" h="21600" extrusionOk="0">
                  <a:moveTo>
                    <a:pt x="1768" y="0"/>
                  </a:moveTo>
                  <a:lnTo>
                    <a:pt x="0" y="13"/>
                  </a:lnTo>
                  <a:lnTo>
                    <a:pt x="19832" y="21600"/>
                  </a:lnTo>
                  <a:lnTo>
                    <a:pt x="21600" y="21600"/>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6" name="Figura"/>
            <p:cNvSpPr/>
            <p:nvPr/>
          </p:nvSpPr>
          <p:spPr>
            <a:xfrm>
              <a:off x="2895600" y="1320799"/>
              <a:ext cx="69850" cy="2143762"/>
            </a:xfrm>
            <a:custGeom>
              <a:avLst/>
              <a:gdLst/>
              <a:ahLst/>
              <a:cxnLst>
                <a:cxn ang="0">
                  <a:pos x="wd2" y="hd2"/>
                </a:cxn>
                <a:cxn ang="5400000">
                  <a:pos x="wd2" y="hd2"/>
                </a:cxn>
                <a:cxn ang="10800000">
                  <a:pos x="wd2" y="hd2"/>
                </a:cxn>
                <a:cxn ang="16200000">
                  <a:pos x="wd2" y="hd2"/>
                </a:cxn>
              </a:cxnLst>
              <a:rect l="0" t="0" r="r" b="b"/>
              <a:pathLst>
                <a:path w="21600" h="21600" extrusionOk="0">
                  <a:moveTo>
                    <a:pt x="3927" y="0"/>
                  </a:moveTo>
                  <a:lnTo>
                    <a:pt x="0" y="0"/>
                  </a:lnTo>
                  <a:lnTo>
                    <a:pt x="17673" y="21600"/>
                  </a:lnTo>
                  <a:lnTo>
                    <a:pt x="21600" y="21600"/>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7" name="Figura"/>
            <p:cNvSpPr/>
            <p:nvPr/>
          </p:nvSpPr>
          <p:spPr>
            <a:xfrm>
              <a:off x="2882899" y="1206500"/>
              <a:ext cx="63501" cy="450850"/>
            </a:xfrm>
            <a:custGeom>
              <a:avLst/>
              <a:gdLst/>
              <a:ahLst/>
              <a:cxnLst>
                <a:cxn ang="0">
                  <a:pos x="wd2" y="hd2"/>
                </a:cxn>
                <a:cxn ang="5400000">
                  <a:pos x="wd2" y="hd2"/>
                </a:cxn>
                <a:cxn ang="10800000">
                  <a:pos x="wd2" y="hd2"/>
                </a:cxn>
                <a:cxn ang="16200000">
                  <a:pos x="wd2" y="hd2"/>
                </a:cxn>
              </a:cxnLst>
              <a:rect l="0" t="0" r="r" b="b"/>
              <a:pathLst>
                <a:path w="21600" h="21600" extrusionOk="0">
                  <a:moveTo>
                    <a:pt x="18144" y="21600"/>
                  </a:moveTo>
                  <a:lnTo>
                    <a:pt x="5184" y="20079"/>
                  </a:lnTo>
                  <a:lnTo>
                    <a:pt x="7776" y="17158"/>
                  </a:lnTo>
                  <a:lnTo>
                    <a:pt x="0" y="14481"/>
                  </a:lnTo>
                  <a:lnTo>
                    <a:pt x="8640" y="0"/>
                  </a:lnTo>
                  <a:lnTo>
                    <a:pt x="21600" y="15150"/>
                  </a:lnTo>
                  <a:lnTo>
                    <a:pt x="16416" y="17158"/>
                  </a:lnTo>
                  <a:close/>
                </a:path>
              </a:pathLst>
            </a:custGeom>
            <a:solidFill>
              <a:srgbClr val="94C1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8" name="Figura"/>
            <p:cNvSpPr/>
            <p:nvPr/>
          </p:nvSpPr>
          <p:spPr>
            <a:xfrm>
              <a:off x="3162300" y="2921000"/>
              <a:ext cx="82550" cy="655320"/>
            </a:xfrm>
            <a:custGeom>
              <a:avLst/>
              <a:gdLst/>
              <a:ahLst/>
              <a:cxnLst>
                <a:cxn ang="0">
                  <a:pos x="wd2" y="hd2"/>
                </a:cxn>
                <a:cxn ang="5400000">
                  <a:pos x="wd2" y="hd2"/>
                </a:cxn>
                <a:cxn ang="10800000">
                  <a:pos x="wd2" y="hd2"/>
                </a:cxn>
                <a:cxn ang="16200000">
                  <a:pos x="wd2" y="hd2"/>
                </a:cxn>
              </a:cxnLst>
              <a:rect l="0" t="0" r="r" b="b"/>
              <a:pathLst>
                <a:path w="21600" h="21600" extrusionOk="0">
                  <a:moveTo>
                    <a:pt x="21600" y="586"/>
                  </a:moveTo>
                  <a:lnTo>
                    <a:pt x="0" y="0"/>
                  </a:lnTo>
                  <a:lnTo>
                    <a:pt x="332" y="21600"/>
                  </a:lnTo>
                  <a:lnTo>
                    <a:pt x="18609" y="20428"/>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9" name="Figura"/>
            <p:cNvSpPr/>
            <p:nvPr/>
          </p:nvSpPr>
          <p:spPr>
            <a:xfrm>
              <a:off x="3048000" y="2857499"/>
              <a:ext cx="109221" cy="690882"/>
            </a:xfrm>
            <a:custGeom>
              <a:avLst/>
              <a:gdLst/>
              <a:ahLst/>
              <a:cxnLst>
                <a:cxn ang="0">
                  <a:pos x="wd2" y="hd2"/>
                </a:cxn>
                <a:cxn ang="5400000">
                  <a:pos x="wd2" y="hd2"/>
                </a:cxn>
                <a:cxn ang="10800000">
                  <a:pos x="wd2" y="hd2"/>
                </a:cxn>
                <a:cxn ang="16200000">
                  <a:pos x="wd2" y="hd2"/>
                </a:cxn>
              </a:cxnLst>
              <a:rect l="0" t="0" r="r" b="b"/>
              <a:pathLst>
                <a:path w="21600" h="21600" extrusionOk="0">
                  <a:moveTo>
                    <a:pt x="16577" y="556"/>
                  </a:moveTo>
                  <a:lnTo>
                    <a:pt x="0" y="0"/>
                  </a:lnTo>
                  <a:lnTo>
                    <a:pt x="8288" y="21600"/>
                  </a:lnTo>
                  <a:lnTo>
                    <a:pt x="21600" y="20449"/>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0" name="Figura"/>
            <p:cNvSpPr/>
            <p:nvPr/>
          </p:nvSpPr>
          <p:spPr>
            <a:xfrm>
              <a:off x="3022600" y="3276599"/>
              <a:ext cx="229870" cy="58421"/>
            </a:xfrm>
            <a:custGeom>
              <a:avLst/>
              <a:gdLst/>
              <a:ahLst/>
              <a:cxnLst>
                <a:cxn ang="0">
                  <a:pos x="wd2" y="hd2"/>
                </a:cxn>
                <a:cxn ang="5400000">
                  <a:pos x="wd2" y="hd2"/>
                </a:cxn>
                <a:cxn ang="10800000">
                  <a:pos x="wd2" y="hd2"/>
                </a:cxn>
                <a:cxn ang="16200000">
                  <a:pos x="wd2" y="hd2"/>
                </a:cxn>
              </a:cxnLst>
              <a:rect l="0" t="0" r="r" b="b"/>
              <a:pathLst>
                <a:path w="21600" h="21600" extrusionOk="0">
                  <a:moveTo>
                    <a:pt x="21600" y="12209"/>
                  </a:moveTo>
                  <a:lnTo>
                    <a:pt x="0" y="0"/>
                  </a:lnTo>
                  <a:lnTo>
                    <a:pt x="0" y="9861"/>
                  </a:lnTo>
                  <a:lnTo>
                    <a:pt x="21600" y="21600"/>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1" name="Figura"/>
            <p:cNvSpPr/>
            <p:nvPr/>
          </p:nvSpPr>
          <p:spPr>
            <a:xfrm>
              <a:off x="3022600" y="2984500"/>
              <a:ext cx="241300" cy="72390"/>
            </a:xfrm>
            <a:custGeom>
              <a:avLst/>
              <a:gdLst/>
              <a:ahLst/>
              <a:cxnLst>
                <a:cxn ang="0">
                  <a:pos x="wd2" y="hd2"/>
                </a:cxn>
                <a:cxn ang="5400000">
                  <a:pos x="wd2" y="hd2"/>
                </a:cxn>
                <a:cxn ang="10800000">
                  <a:pos x="wd2" y="hd2"/>
                </a:cxn>
                <a:cxn ang="16200000">
                  <a:pos x="wd2" y="hd2"/>
                </a:cxn>
              </a:cxnLst>
              <a:rect l="0" t="0" r="r" b="b"/>
              <a:pathLst>
                <a:path w="21600" h="21600" extrusionOk="0">
                  <a:moveTo>
                    <a:pt x="21600" y="14021"/>
                  </a:moveTo>
                  <a:lnTo>
                    <a:pt x="0" y="0"/>
                  </a:lnTo>
                  <a:lnTo>
                    <a:pt x="0" y="7958"/>
                  </a:lnTo>
                  <a:lnTo>
                    <a:pt x="21600" y="21600"/>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2" name="Figura"/>
            <p:cNvSpPr/>
            <p:nvPr/>
          </p:nvSpPr>
          <p:spPr>
            <a:xfrm>
              <a:off x="2705100" y="2679699"/>
              <a:ext cx="368300" cy="739142"/>
            </a:xfrm>
            <a:custGeom>
              <a:avLst/>
              <a:gdLst/>
              <a:ahLst/>
              <a:cxnLst>
                <a:cxn ang="0">
                  <a:pos x="wd2" y="hd2"/>
                </a:cxn>
                <a:cxn ang="5400000">
                  <a:pos x="wd2" y="hd2"/>
                </a:cxn>
                <a:cxn ang="10800000">
                  <a:pos x="wd2" y="hd2"/>
                </a:cxn>
                <a:cxn ang="16200000">
                  <a:pos x="wd2" y="hd2"/>
                </a:cxn>
              </a:cxnLst>
              <a:rect l="0" t="0" r="r" b="b"/>
              <a:pathLst>
                <a:path w="21600" h="21600" extrusionOk="0">
                  <a:moveTo>
                    <a:pt x="18174" y="3192"/>
                  </a:moveTo>
                  <a:lnTo>
                    <a:pt x="0" y="0"/>
                  </a:lnTo>
                  <a:lnTo>
                    <a:pt x="5437" y="20078"/>
                  </a:lnTo>
                  <a:lnTo>
                    <a:pt x="21600" y="21600"/>
                  </a:lnTo>
                  <a:close/>
                </a:path>
              </a:pathLst>
            </a:custGeom>
            <a:solidFill>
              <a:srgbClr val="D4625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3" name="Figura"/>
            <p:cNvSpPr/>
            <p:nvPr/>
          </p:nvSpPr>
          <p:spPr>
            <a:xfrm>
              <a:off x="2705100" y="2679699"/>
              <a:ext cx="368300" cy="739142"/>
            </a:xfrm>
            <a:custGeom>
              <a:avLst/>
              <a:gdLst/>
              <a:ahLst/>
              <a:cxnLst>
                <a:cxn ang="0">
                  <a:pos x="wd2" y="hd2"/>
                </a:cxn>
                <a:cxn ang="5400000">
                  <a:pos x="wd2" y="hd2"/>
                </a:cxn>
                <a:cxn ang="10800000">
                  <a:pos x="wd2" y="hd2"/>
                </a:cxn>
                <a:cxn ang="16200000">
                  <a:pos x="wd2" y="hd2"/>
                </a:cxn>
              </a:cxnLst>
              <a:rect l="0" t="0" r="r" b="b"/>
              <a:pathLst>
                <a:path w="21600" h="21600" extrusionOk="0">
                  <a:moveTo>
                    <a:pt x="11247" y="2301"/>
                  </a:moveTo>
                  <a:lnTo>
                    <a:pt x="0" y="0"/>
                  </a:lnTo>
                  <a:lnTo>
                    <a:pt x="5437" y="20078"/>
                  </a:lnTo>
                  <a:lnTo>
                    <a:pt x="21600" y="21600"/>
                  </a:lnTo>
                  <a:close/>
                </a:path>
              </a:pathLst>
            </a:custGeom>
            <a:solidFill>
              <a:srgbClr val="B3533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4" name="Figura"/>
            <p:cNvSpPr/>
            <p:nvPr/>
          </p:nvSpPr>
          <p:spPr>
            <a:xfrm>
              <a:off x="3086100" y="2997200"/>
              <a:ext cx="21786" cy="25400"/>
            </a:xfrm>
            <a:custGeom>
              <a:avLst/>
              <a:gdLst/>
              <a:ahLst/>
              <a:cxnLst>
                <a:cxn ang="0">
                  <a:pos x="wd2" y="hd2"/>
                </a:cxn>
                <a:cxn ang="5400000">
                  <a:pos x="wd2" y="hd2"/>
                </a:cxn>
                <a:cxn ang="10800000">
                  <a:pos x="wd2" y="hd2"/>
                </a:cxn>
                <a:cxn ang="16200000">
                  <a:pos x="wd2" y="hd2"/>
                </a:cxn>
              </a:cxnLst>
              <a:rect l="0" t="0" r="r" b="b"/>
              <a:pathLst>
                <a:path w="20585" h="21600" extrusionOk="0">
                  <a:moveTo>
                    <a:pt x="20400" y="10800"/>
                  </a:moveTo>
                  <a:cubicBezTo>
                    <a:pt x="20400" y="5400"/>
                    <a:pt x="14400" y="0"/>
                    <a:pt x="9600" y="0"/>
                  </a:cubicBezTo>
                  <a:cubicBezTo>
                    <a:pt x="3600" y="0"/>
                    <a:pt x="0" y="4320"/>
                    <a:pt x="0" y="10800"/>
                  </a:cubicBezTo>
                  <a:cubicBezTo>
                    <a:pt x="0" y="16200"/>
                    <a:pt x="6000" y="21600"/>
                    <a:pt x="10800" y="21600"/>
                  </a:cubicBezTo>
                  <a:cubicBezTo>
                    <a:pt x="16800" y="21600"/>
                    <a:pt x="21600" y="16200"/>
                    <a:pt x="20400" y="10800"/>
                  </a:cubicBezTo>
                  <a:close/>
                </a:path>
              </a:pathLst>
            </a:custGeom>
            <a:solidFill>
              <a:srgbClr val="F7C19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5" name="Figura"/>
            <p:cNvSpPr/>
            <p:nvPr/>
          </p:nvSpPr>
          <p:spPr>
            <a:xfrm>
              <a:off x="3200400" y="3022600"/>
              <a:ext cx="21786" cy="25400"/>
            </a:xfrm>
            <a:custGeom>
              <a:avLst/>
              <a:gdLst/>
              <a:ahLst/>
              <a:cxnLst>
                <a:cxn ang="0">
                  <a:pos x="wd2" y="hd2"/>
                </a:cxn>
                <a:cxn ang="5400000">
                  <a:pos x="wd2" y="hd2"/>
                </a:cxn>
                <a:cxn ang="10800000">
                  <a:pos x="wd2" y="hd2"/>
                </a:cxn>
                <a:cxn ang="16200000">
                  <a:pos x="wd2" y="hd2"/>
                </a:cxn>
              </a:cxnLst>
              <a:rect l="0" t="0" r="r" b="b"/>
              <a:pathLst>
                <a:path w="20585" h="21600" extrusionOk="0">
                  <a:moveTo>
                    <a:pt x="20400" y="10800"/>
                  </a:moveTo>
                  <a:cubicBezTo>
                    <a:pt x="20400" y="5400"/>
                    <a:pt x="14400" y="0"/>
                    <a:pt x="9600" y="0"/>
                  </a:cubicBezTo>
                  <a:cubicBezTo>
                    <a:pt x="3600" y="0"/>
                    <a:pt x="0" y="4320"/>
                    <a:pt x="0" y="10800"/>
                  </a:cubicBezTo>
                  <a:cubicBezTo>
                    <a:pt x="0" y="16200"/>
                    <a:pt x="6000" y="21600"/>
                    <a:pt x="10800" y="21600"/>
                  </a:cubicBezTo>
                  <a:cubicBezTo>
                    <a:pt x="16800" y="20520"/>
                    <a:pt x="21600" y="16200"/>
                    <a:pt x="20400" y="10800"/>
                  </a:cubicBezTo>
                  <a:close/>
                </a:path>
              </a:pathLst>
            </a:custGeom>
            <a:solidFill>
              <a:srgbClr val="F7C19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6" name="Figura"/>
            <p:cNvSpPr/>
            <p:nvPr/>
          </p:nvSpPr>
          <p:spPr>
            <a:xfrm>
              <a:off x="2984500" y="2794000"/>
              <a:ext cx="21786" cy="25400"/>
            </a:xfrm>
            <a:custGeom>
              <a:avLst/>
              <a:gdLst/>
              <a:ahLst/>
              <a:cxnLst>
                <a:cxn ang="0">
                  <a:pos x="wd2" y="hd2"/>
                </a:cxn>
                <a:cxn ang="5400000">
                  <a:pos x="wd2" y="hd2"/>
                </a:cxn>
                <a:cxn ang="10800000">
                  <a:pos x="wd2" y="hd2"/>
                </a:cxn>
                <a:cxn ang="16200000">
                  <a:pos x="wd2" y="hd2"/>
                </a:cxn>
              </a:cxnLst>
              <a:rect l="0" t="0" r="r" b="b"/>
              <a:pathLst>
                <a:path w="20585" h="21600" extrusionOk="0">
                  <a:moveTo>
                    <a:pt x="20400" y="10800"/>
                  </a:moveTo>
                  <a:cubicBezTo>
                    <a:pt x="20400" y="5400"/>
                    <a:pt x="14400" y="0"/>
                    <a:pt x="9600" y="0"/>
                  </a:cubicBezTo>
                  <a:cubicBezTo>
                    <a:pt x="3600" y="0"/>
                    <a:pt x="0" y="4320"/>
                    <a:pt x="0" y="10800"/>
                  </a:cubicBezTo>
                  <a:cubicBezTo>
                    <a:pt x="0" y="16200"/>
                    <a:pt x="6000" y="21600"/>
                    <a:pt x="10800" y="21600"/>
                  </a:cubicBezTo>
                  <a:cubicBezTo>
                    <a:pt x="16800" y="21600"/>
                    <a:pt x="21600" y="16200"/>
                    <a:pt x="20400" y="10800"/>
                  </a:cubicBezTo>
                  <a:close/>
                </a:path>
              </a:pathLst>
            </a:custGeom>
            <a:solidFill>
              <a:srgbClr val="F7C19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7" name="Figura"/>
            <p:cNvSpPr/>
            <p:nvPr/>
          </p:nvSpPr>
          <p:spPr>
            <a:xfrm>
              <a:off x="2870200" y="2768600"/>
              <a:ext cx="21786" cy="25400"/>
            </a:xfrm>
            <a:custGeom>
              <a:avLst/>
              <a:gdLst/>
              <a:ahLst/>
              <a:cxnLst>
                <a:cxn ang="0">
                  <a:pos x="wd2" y="hd2"/>
                </a:cxn>
                <a:cxn ang="5400000">
                  <a:pos x="wd2" y="hd2"/>
                </a:cxn>
                <a:cxn ang="10800000">
                  <a:pos x="wd2" y="hd2"/>
                </a:cxn>
                <a:cxn ang="16200000">
                  <a:pos x="wd2" y="hd2"/>
                </a:cxn>
              </a:cxnLst>
              <a:rect l="0" t="0" r="r" b="b"/>
              <a:pathLst>
                <a:path w="20585" h="21600" extrusionOk="0">
                  <a:moveTo>
                    <a:pt x="20400" y="10800"/>
                  </a:moveTo>
                  <a:cubicBezTo>
                    <a:pt x="20400" y="5400"/>
                    <a:pt x="14400" y="0"/>
                    <a:pt x="9600" y="0"/>
                  </a:cubicBezTo>
                  <a:cubicBezTo>
                    <a:pt x="3600" y="0"/>
                    <a:pt x="0" y="4320"/>
                    <a:pt x="0" y="10800"/>
                  </a:cubicBezTo>
                  <a:cubicBezTo>
                    <a:pt x="0" y="16200"/>
                    <a:pt x="6000" y="21600"/>
                    <a:pt x="10800" y="21600"/>
                  </a:cubicBezTo>
                  <a:cubicBezTo>
                    <a:pt x="16800" y="21600"/>
                    <a:pt x="21600" y="16200"/>
                    <a:pt x="20400" y="10800"/>
                  </a:cubicBezTo>
                  <a:close/>
                </a:path>
              </a:pathLst>
            </a:custGeom>
            <a:solidFill>
              <a:srgbClr val="F7C19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8" name="Figura"/>
            <p:cNvSpPr/>
            <p:nvPr/>
          </p:nvSpPr>
          <p:spPr>
            <a:xfrm>
              <a:off x="1600199" y="25399"/>
              <a:ext cx="34292" cy="515621"/>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lnTo>
                    <a:pt x="0" y="0"/>
                  </a:lnTo>
                  <a:lnTo>
                    <a:pt x="0" y="21015"/>
                  </a:lnTo>
                  <a:lnTo>
                    <a:pt x="21600" y="21600"/>
                  </a:lnTo>
                  <a:close/>
                </a:path>
              </a:pathLst>
            </a:custGeom>
            <a:solidFill>
              <a:srgbClr val="BC677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9" name="Figura"/>
            <p:cNvSpPr/>
            <p:nvPr/>
          </p:nvSpPr>
          <p:spPr>
            <a:xfrm>
              <a:off x="3022600" y="3492500"/>
              <a:ext cx="358141" cy="130811"/>
            </a:xfrm>
            <a:custGeom>
              <a:avLst/>
              <a:gdLst/>
              <a:ahLst/>
              <a:cxnLst>
                <a:cxn ang="0">
                  <a:pos x="wd2" y="hd2"/>
                </a:cxn>
                <a:cxn ang="5400000">
                  <a:pos x="wd2" y="hd2"/>
                </a:cxn>
                <a:cxn ang="10800000">
                  <a:pos x="wd2" y="hd2"/>
                </a:cxn>
                <a:cxn ang="16200000">
                  <a:pos x="wd2" y="hd2"/>
                </a:cxn>
              </a:cxnLst>
              <a:rect l="0" t="0" r="r" b="b"/>
              <a:pathLst>
                <a:path w="21600" h="21600" extrusionOk="0">
                  <a:moveTo>
                    <a:pt x="0" y="20551"/>
                  </a:moveTo>
                  <a:lnTo>
                    <a:pt x="5974" y="0"/>
                  </a:lnTo>
                  <a:lnTo>
                    <a:pt x="14094" y="3355"/>
                  </a:lnTo>
                  <a:lnTo>
                    <a:pt x="21600" y="2160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0" name="Figura"/>
            <p:cNvSpPr/>
            <p:nvPr/>
          </p:nvSpPr>
          <p:spPr>
            <a:xfrm>
              <a:off x="609600" y="482599"/>
              <a:ext cx="1962150" cy="1508761"/>
            </a:xfrm>
            <a:custGeom>
              <a:avLst/>
              <a:gdLst/>
              <a:ahLst/>
              <a:cxnLst>
                <a:cxn ang="0">
                  <a:pos x="wd2" y="hd2"/>
                </a:cxn>
                <a:cxn ang="5400000">
                  <a:pos x="wd2" y="hd2"/>
                </a:cxn>
                <a:cxn ang="10800000">
                  <a:pos x="wd2" y="hd2"/>
                </a:cxn>
                <a:cxn ang="16200000">
                  <a:pos x="wd2" y="hd2"/>
                </a:cxn>
              </a:cxnLst>
              <a:rect l="0" t="0" r="r" b="b"/>
              <a:pathLst>
                <a:path w="21600" h="21600" extrusionOk="0">
                  <a:moveTo>
                    <a:pt x="0" y="20236"/>
                  </a:moveTo>
                  <a:cubicBezTo>
                    <a:pt x="0" y="20236"/>
                    <a:pt x="7550" y="11455"/>
                    <a:pt x="10877" y="55"/>
                  </a:cubicBezTo>
                  <a:lnTo>
                    <a:pt x="11282" y="0"/>
                  </a:lnTo>
                  <a:cubicBezTo>
                    <a:pt x="11282" y="0"/>
                    <a:pt x="17210" y="16927"/>
                    <a:pt x="21600" y="20709"/>
                  </a:cubicBezTo>
                  <a:lnTo>
                    <a:pt x="14023" y="21600"/>
                  </a:lnTo>
                  <a:lnTo>
                    <a:pt x="0" y="20236"/>
                  </a:lnTo>
                  <a:close/>
                </a:path>
              </a:pathLst>
            </a:custGeom>
            <a:solidFill>
              <a:srgbClr val="FAD08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1" name="Figura"/>
            <p:cNvSpPr/>
            <p:nvPr/>
          </p:nvSpPr>
          <p:spPr>
            <a:xfrm>
              <a:off x="1879600" y="1257300"/>
              <a:ext cx="687071" cy="706134"/>
            </a:xfrm>
            <a:custGeom>
              <a:avLst/>
              <a:gdLst/>
              <a:ahLst/>
              <a:cxnLst>
                <a:cxn ang="0">
                  <a:pos x="wd2" y="hd2"/>
                </a:cxn>
                <a:cxn ang="5400000">
                  <a:pos x="wd2" y="hd2"/>
                </a:cxn>
                <a:cxn ang="10800000">
                  <a:pos x="wd2" y="hd2"/>
                </a:cxn>
                <a:cxn ang="16200000">
                  <a:pos x="wd2" y="hd2"/>
                </a:cxn>
              </a:cxnLst>
              <a:rect l="0" t="0" r="r" b="b"/>
              <a:pathLst>
                <a:path w="17572" h="20425" extrusionOk="0">
                  <a:moveTo>
                    <a:pt x="3995" y="0"/>
                  </a:moveTo>
                  <a:cubicBezTo>
                    <a:pt x="5262" y="7898"/>
                    <a:pt x="17442" y="17522"/>
                    <a:pt x="0" y="18735"/>
                  </a:cubicBezTo>
                  <a:cubicBezTo>
                    <a:pt x="11660" y="19727"/>
                    <a:pt x="-4028" y="21600"/>
                    <a:pt x="17572" y="19396"/>
                  </a:cubicBezTo>
                  <a:cubicBezTo>
                    <a:pt x="13220" y="16163"/>
                    <a:pt x="8282" y="8155"/>
                    <a:pt x="3995"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2" name="Figura"/>
            <p:cNvSpPr/>
            <p:nvPr/>
          </p:nvSpPr>
          <p:spPr>
            <a:xfrm>
              <a:off x="609600" y="1231899"/>
              <a:ext cx="575310" cy="70358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72" y="12282"/>
                    <a:pt x="0" y="20235"/>
                    <a:pt x="0" y="20235"/>
                  </a:cubicBezTo>
                  <a:lnTo>
                    <a:pt x="17547" y="21600"/>
                  </a:lnTo>
                  <a:cubicBezTo>
                    <a:pt x="2527" y="18520"/>
                    <a:pt x="18787" y="6823"/>
                    <a:pt x="21600"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43" name="Grupo"/>
            <p:cNvGrpSpPr/>
            <p:nvPr/>
          </p:nvGrpSpPr>
          <p:grpSpPr>
            <a:xfrm>
              <a:off x="609600" y="482600"/>
              <a:ext cx="1960880" cy="1464311"/>
              <a:chOff x="0" y="0"/>
              <a:chExt cx="1960880" cy="1464310"/>
            </a:xfrm>
          </p:grpSpPr>
          <p:sp>
            <p:nvSpPr>
              <p:cNvPr id="770" name="Figura"/>
              <p:cNvSpPr/>
              <p:nvPr/>
            </p:nvSpPr>
            <p:spPr>
              <a:xfrm>
                <a:off x="0" y="-1"/>
                <a:ext cx="1000760" cy="14249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326" y="19"/>
                    </a:lnTo>
                    <a:cubicBezTo>
                      <a:pt x="14775" y="12071"/>
                      <a:pt x="0" y="21388"/>
                      <a:pt x="0" y="21388"/>
                    </a:cubicBezTo>
                    <a:lnTo>
                      <a:pt x="3892" y="21600"/>
                    </a:lnTo>
                    <a:cubicBezTo>
                      <a:pt x="7291" y="21234"/>
                      <a:pt x="10690" y="20926"/>
                      <a:pt x="10690" y="20926"/>
                    </a:cubicBezTo>
                    <a:cubicBezTo>
                      <a:pt x="10690" y="20926"/>
                      <a:pt x="20312" y="9857"/>
                      <a:pt x="21600" y="0"/>
                    </a:cubicBezTo>
                    <a:close/>
                  </a:path>
                </a:pathLst>
              </a:custGeom>
              <a:solidFill>
                <a:srgbClr val="FFFFF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1" name="Figura"/>
              <p:cNvSpPr/>
              <p:nvPr/>
            </p:nvSpPr>
            <p:spPr>
              <a:xfrm>
                <a:off x="1028699" y="12700"/>
                <a:ext cx="932182" cy="1451611"/>
              </a:xfrm>
              <a:custGeom>
                <a:avLst/>
                <a:gdLst/>
                <a:ahLst/>
                <a:cxnLst>
                  <a:cxn ang="0">
                    <a:pos x="wd2" y="hd2"/>
                  </a:cxn>
                  <a:cxn ang="5400000">
                    <a:pos x="wd2" y="hd2"/>
                  </a:cxn>
                  <a:cxn ang="10800000">
                    <a:pos x="wd2" y="hd2"/>
                  </a:cxn>
                  <a:cxn ang="16200000">
                    <a:pos x="wd2" y="hd2"/>
                  </a:cxn>
                </a:cxnLst>
                <a:rect l="0" t="0" r="r" b="b"/>
                <a:pathLst>
                  <a:path w="21600" h="21600" extrusionOk="0">
                    <a:moveTo>
                      <a:pt x="17274" y="21600"/>
                    </a:moveTo>
                    <a:lnTo>
                      <a:pt x="21600" y="21354"/>
                    </a:lnTo>
                    <a:cubicBezTo>
                      <a:pt x="12889" y="17650"/>
                      <a:pt x="1295" y="1795"/>
                      <a:pt x="0" y="0"/>
                    </a:cubicBezTo>
                    <a:cubicBezTo>
                      <a:pt x="383" y="3685"/>
                      <a:pt x="1795" y="11395"/>
                      <a:pt x="6827" y="20145"/>
                    </a:cubicBezTo>
                    <a:lnTo>
                      <a:pt x="17274" y="21600"/>
                    </a:lnTo>
                    <a:close/>
                  </a:path>
                </a:pathLst>
              </a:custGeom>
              <a:solidFill>
                <a:srgbClr val="FFFFF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44" name="Figura"/>
            <p:cNvSpPr/>
            <p:nvPr/>
          </p:nvSpPr>
          <p:spPr>
            <a:xfrm>
              <a:off x="152400" y="1892299"/>
              <a:ext cx="3096261" cy="1746253"/>
            </a:xfrm>
            <a:custGeom>
              <a:avLst/>
              <a:gdLst/>
              <a:ahLst/>
              <a:cxnLst>
                <a:cxn ang="0">
                  <a:pos x="wd2" y="hd2"/>
                </a:cxn>
                <a:cxn ang="5400000">
                  <a:pos x="wd2" y="hd2"/>
                </a:cxn>
                <a:cxn ang="10800000">
                  <a:pos x="wd2" y="hd2"/>
                </a:cxn>
                <a:cxn ang="16200000">
                  <a:pos x="wd2" y="hd2"/>
                </a:cxn>
              </a:cxnLst>
              <a:rect l="0" t="0" r="r" b="b"/>
              <a:pathLst>
                <a:path w="21600" h="21584" extrusionOk="0">
                  <a:moveTo>
                    <a:pt x="0" y="21568"/>
                  </a:moveTo>
                  <a:lnTo>
                    <a:pt x="8736" y="21568"/>
                  </a:lnTo>
                  <a:cubicBezTo>
                    <a:pt x="8736" y="21568"/>
                    <a:pt x="10906" y="14410"/>
                    <a:pt x="11429" y="1617"/>
                  </a:cubicBezTo>
                  <a:lnTo>
                    <a:pt x="11837" y="1381"/>
                  </a:lnTo>
                  <a:cubicBezTo>
                    <a:pt x="11837" y="1381"/>
                    <a:pt x="11721" y="12448"/>
                    <a:pt x="13458" y="21584"/>
                  </a:cubicBezTo>
                  <a:lnTo>
                    <a:pt x="21600" y="21584"/>
                  </a:lnTo>
                  <a:cubicBezTo>
                    <a:pt x="21600" y="21584"/>
                    <a:pt x="19252" y="18539"/>
                    <a:pt x="16878" y="267"/>
                  </a:cubicBezTo>
                  <a:lnTo>
                    <a:pt x="3198" y="0"/>
                  </a:lnTo>
                  <a:cubicBezTo>
                    <a:pt x="3198" y="-16"/>
                    <a:pt x="2507" y="12369"/>
                    <a:pt x="0" y="21568"/>
                  </a:cubicBezTo>
                  <a:close/>
                </a:path>
              </a:pathLst>
            </a:custGeom>
            <a:solidFill>
              <a:srgbClr val="FAD08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45" name="Grupo"/>
            <p:cNvGrpSpPr/>
            <p:nvPr/>
          </p:nvGrpSpPr>
          <p:grpSpPr>
            <a:xfrm>
              <a:off x="152400" y="1892299"/>
              <a:ext cx="3096261" cy="1756412"/>
              <a:chOff x="0" y="0"/>
              <a:chExt cx="3096260" cy="1756410"/>
            </a:xfrm>
          </p:grpSpPr>
          <p:sp>
            <p:nvSpPr>
              <p:cNvPr id="767" name="Figura"/>
              <p:cNvSpPr/>
              <p:nvPr/>
            </p:nvSpPr>
            <p:spPr>
              <a:xfrm>
                <a:off x="-1" y="0"/>
                <a:ext cx="1098551" cy="1746250"/>
              </a:xfrm>
              <a:custGeom>
                <a:avLst/>
                <a:gdLst/>
                <a:ahLst/>
                <a:cxnLst>
                  <a:cxn ang="0">
                    <a:pos x="wd2" y="hd2"/>
                  </a:cxn>
                  <a:cxn ang="5400000">
                    <a:pos x="wd2" y="hd2"/>
                  </a:cxn>
                  <a:cxn ang="10800000">
                    <a:pos x="wd2" y="hd2"/>
                  </a:cxn>
                  <a:cxn ang="16200000">
                    <a:pos x="wd2" y="hd2"/>
                  </a:cxn>
                </a:cxnLst>
                <a:rect l="0" t="0" r="r" b="b"/>
                <a:pathLst>
                  <a:path w="21600" h="21600" extrusionOk="0">
                    <a:moveTo>
                      <a:pt x="6293" y="21474"/>
                    </a:moveTo>
                    <a:cubicBezTo>
                      <a:pt x="9689" y="13086"/>
                      <a:pt x="14234" y="3912"/>
                      <a:pt x="21600" y="94"/>
                    </a:cubicBezTo>
                    <a:lnTo>
                      <a:pt x="9015" y="0"/>
                    </a:lnTo>
                    <a:cubicBezTo>
                      <a:pt x="9015" y="0"/>
                      <a:pt x="7067" y="12410"/>
                      <a:pt x="0" y="21600"/>
                    </a:cubicBezTo>
                    <a:lnTo>
                      <a:pt x="6243" y="21600"/>
                    </a:lnTo>
                    <a:cubicBezTo>
                      <a:pt x="6268" y="21569"/>
                      <a:pt x="6268" y="21521"/>
                      <a:pt x="6293" y="21474"/>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8" name="Figura"/>
              <p:cNvSpPr/>
              <p:nvPr/>
            </p:nvSpPr>
            <p:spPr>
              <a:xfrm>
                <a:off x="1879600" y="25399"/>
                <a:ext cx="1216661" cy="1731012"/>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21600" y="21600"/>
                    </a:lnTo>
                    <a:cubicBezTo>
                      <a:pt x="21600" y="21600"/>
                      <a:pt x="15625" y="18526"/>
                      <a:pt x="9582" y="79"/>
                    </a:cubicBezTo>
                    <a:lnTo>
                      <a:pt x="0" y="0"/>
                    </a:lnTo>
                    <a:cubicBezTo>
                      <a:pt x="6854" y="3978"/>
                      <a:pt x="11747" y="13312"/>
                      <a:pt x="14362" y="2160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9" name="Figura"/>
              <p:cNvSpPr/>
              <p:nvPr/>
            </p:nvSpPr>
            <p:spPr>
              <a:xfrm>
                <a:off x="25400" y="88899"/>
                <a:ext cx="412750" cy="1610363"/>
              </a:xfrm>
              <a:custGeom>
                <a:avLst/>
                <a:gdLst/>
                <a:ahLst/>
                <a:cxnLst>
                  <a:cxn ang="0">
                    <a:pos x="wd2" y="hd2"/>
                  </a:cxn>
                  <a:cxn ang="5400000">
                    <a:pos x="wd2" y="hd2"/>
                  </a:cxn>
                  <a:cxn ang="10800000">
                    <a:pos x="wd2" y="hd2"/>
                  </a:cxn>
                  <a:cxn ang="16200000">
                    <a:pos x="wd2" y="hd2"/>
                  </a:cxn>
                </a:cxnLst>
                <a:rect l="0" t="0" r="r" b="b"/>
                <a:pathLst>
                  <a:path w="21600" h="21583" extrusionOk="0">
                    <a:moveTo>
                      <a:pt x="21600" y="0"/>
                    </a:moveTo>
                    <a:cubicBezTo>
                      <a:pt x="19606" y="3762"/>
                      <a:pt x="13824" y="13787"/>
                      <a:pt x="0" y="21515"/>
                    </a:cubicBezTo>
                    <a:lnTo>
                      <a:pt x="5915" y="21583"/>
                    </a:lnTo>
                    <a:cubicBezTo>
                      <a:pt x="5915" y="21600"/>
                      <a:pt x="21334" y="10094"/>
                      <a:pt x="21600" y="0"/>
                    </a:cubicBezTo>
                    <a:close/>
                  </a:path>
                </a:pathLst>
              </a:custGeom>
              <a:solidFill>
                <a:srgbClr val="FACC7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46" name="Figura"/>
            <p:cNvSpPr/>
            <p:nvPr/>
          </p:nvSpPr>
          <p:spPr>
            <a:xfrm>
              <a:off x="152399" y="1892300"/>
              <a:ext cx="937261" cy="1746250"/>
            </a:xfrm>
            <a:custGeom>
              <a:avLst/>
              <a:gdLst/>
              <a:ahLst/>
              <a:cxnLst>
                <a:cxn ang="0">
                  <a:pos x="wd2" y="hd2"/>
                </a:cxn>
                <a:cxn ang="5400000">
                  <a:pos x="wd2" y="hd2"/>
                </a:cxn>
                <a:cxn ang="10800000">
                  <a:pos x="wd2" y="hd2"/>
                </a:cxn>
                <a:cxn ang="16200000">
                  <a:pos x="wd2" y="hd2"/>
                </a:cxn>
              </a:cxnLst>
              <a:rect l="0" t="0" r="r" b="b"/>
              <a:pathLst>
                <a:path w="21600" h="21600" extrusionOk="0">
                  <a:moveTo>
                    <a:pt x="10566" y="0"/>
                  </a:moveTo>
                  <a:cubicBezTo>
                    <a:pt x="10566" y="0"/>
                    <a:pt x="8283" y="12410"/>
                    <a:pt x="0" y="21600"/>
                  </a:cubicBezTo>
                  <a:lnTo>
                    <a:pt x="13171" y="21600"/>
                  </a:lnTo>
                  <a:cubicBezTo>
                    <a:pt x="18498" y="11735"/>
                    <a:pt x="20898" y="3032"/>
                    <a:pt x="21600" y="63"/>
                  </a:cubicBezTo>
                  <a:lnTo>
                    <a:pt x="10566" y="0"/>
                  </a:lnTo>
                  <a:close/>
                </a:path>
              </a:pathLst>
            </a:custGeom>
            <a:solidFill>
              <a:srgbClr val="FFFFF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7" name="Figura"/>
            <p:cNvSpPr/>
            <p:nvPr/>
          </p:nvSpPr>
          <p:spPr>
            <a:xfrm>
              <a:off x="2120900" y="1904999"/>
              <a:ext cx="1129031" cy="172974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5161" y="18523"/>
                    <a:pt x="8650" y="63"/>
                  </a:cubicBezTo>
                  <a:lnTo>
                    <a:pt x="0" y="0"/>
                  </a:lnTo>
                  <a:cubicBezTo>
                    <a:pt x="583" y="4012"/>
                    <a:pt x="2211" y="13512"/>
                    <a:pt x="5588" y="21600"/>
                  </a:cubicBezTo>
                  <a:lnTo>
                    <a:pt x="21600" y="21600"/>
                  </a:lnTo>
                  <a:close/>
                </a:path>
              </a:pathLst>
            </a:custGeom>
            <a:solidFill>
              <a:srgbClr val="FFFFF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8" name="Figura"/>
            <p:cNvSpPr/>
            <p:nvPr/>
          </p:nvSpPr>
          <p:spPr>
            <a:xfrm>
              <a:off x="596899" y="1892300"/>
              <a:ext cx="186021" cy="204471"/>
            </a:xfrm>
            <a:custGeom>
              <a:avLst/>
              <a:gdLst/>
              <a:ahLst/>
              <a:cxnLst>
                <a:cxn ang="0">
                  <a:pos x="wd2" y="hd2"/>
                </a:cxn>
                <a:cxn ang="5400000">
                  <a:pos x="wd2" y="hd2"/>
                </a:cxn>
                <a:cxn ang="10800000">
                  <a:pos x="wd2" y="hd2"/>
                </a:cxn>
                <a:cxn ang="16200000">
                  <a:pos x="wd2" y="hd2"/>
                </a:cxn>
              </a:cxnLst>
              <a:rect l="0" t="0" r="r" b="b"/>
              <a:pathLst>
                <a:path w="19175" h="21600" extrusionOk="0">
                  <a:moveTo>
                    <a:pt x="979" y="1207"/>
                  </a:moveTo>
                  <a:cubicBezTo>
                    <a:pt x="979" y="1207"/>
                    <a:pt x="-2425" y="21600"/>
                    <a:pt x="3466" y="21600"/>
                  </a:cubicBezTo>
                  <a:cubicBezTo>
                    <a:pt x="13022" y="21332"/>
                    <a:pt x="19175" y="0"/>
                    <a:pt x="19175" y="0"/>
                  </a:cubicBezTo>
                  <a:lnTo>
                    <a:pt x="979" y="1207"/>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9" name="Figura"/>
            <p:cNvSpPr/>
            <p:nvPr/>
          </p:nvSpPr>
          <p:spPr>
            <a:xfrm>
              <a:off x="749300" y="1866900"/>
              <a:ext cx="212163" cy="210826"/>
            </a:xfrm>
            <a:custGeom>
              <a:avLst/>
              <a:gdLst/>
              <a:ahLst/>
              <a:cxnLst>
                <a:cxn ang="0">
                  <a:pos x="wd2" y="hd2"/>
                </a:cxn>
                <a:cxn ang="5400000">
                  <a:pos x="wd2" y="hd2"/>
                </a:cxn>
                <a:cxn ang="10800000">
                  <a:pos x="wd2" y="hd2"/>
                </a:cxn>
                <a:cxn ang="16200000">
                  <a:pos x="wd2" y="hd2"/>
                </a:cxn>
              </a:cxnLst>
              <a:rect l="0" t="0" r="r" b="b"/>
              <a:pathLst>
                <a:path w="21102" h="21471" extrusionOk="0">
                  <a:moveTo>
                    <a:pt x="7" y="2199"/>
                  </a:moveTo>
                  <a:cubicBezTo>
                    <a:pt x="7" y="2199"/>
                    <a:pt x="-498" y="21341"/>
                    <a:pt x="6955" y="21471"/>
                  </a:cubicBezTo>
                  <a:cubicBezTo>
                    <a:pt x="14913" y="21600"/>
                    <a:pt x="21102" y="0"/>
                    <a:pt x="21102" y="0"/>
                  </a:cubicBezTo>
                  <a:lnTo>
                    <a:pt x="7" y="2199"/>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0" name="Figura"/>
            <p:cNvSpPr/>
            <p:nvPr/>
          </p:nvSpPr>
          <p:spPr>
            <a:xfrm>
              <a:off x="927099" y="1854200"/>
              <a:ext cx="228601" cy="218462"/>
            </a:xfrm>
            <a:custGeom>
              <a:avLst/>
              <a:gdLst/>
              <a:ahLst/>
              <a:cxnLst>
                <a:cxn ang="0">
                  <a:pos x="wd2" y="hd2"/>
                </a:cxn>
                <a:cxn ang="5400000">
                  <a:pos x="wd2" y="hd2"/>
                </a:cxn>
                <a:cxn ang="10800000">
                  <a:pos x="wd2" y="hd2"/>
                </a:cxn>
                <a:cxn ang="16200000">
                  <a:pos x="wd2" y="hd2"/>
                </a:cxn>
              </a:cxnLst>
              <a:rect l="0" t="0" r="r" b="b"/>
              <a:pathLst>
                <a:path w="21600" h="21354" extrusionOk="0">
                  <a:moveTo>
                    <a:pt x="0" y="2110"/>
                  </a:moveTo>
                  <a:cubicBezTo>
                    <a:pt x="0" y="2110"/>
                    <a:pt x="120" y="21103"/>
                    <a:pt x="7680" y="21352"/>
                  </a:cubicBezTo>
                  <a:cubicBezTo>
                    <a:pt x="15720" y="21600"/>
                    <a:pt x="21600" y="0"/>
                    <a:pt x="21600" y="0"/>
                  </a:cubicBezTo>
                  <a:lnTo>
                    <a:pt x="0" y="211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1" name="Figura"/>
            <p:cNvSpPr/>
            <p:nvPr/>
          </p:nvSpPr>
          <p:spPr>
            <a:xfrm>
              <a:off x="1117599" y="1841499"/>
              <a:ext cx="226062" cy="221003"/>
            </a:xfrm>
            <a:custGeom>
              <a:avLst/>
              <a:gdLst/>
              <a:ahLst/>
              <a:cxnLst>
                <a:cxn ang="0">
                  <a:pos x="wd2" y="hd2"/>
                </a:cxn>
                <a:cxn ang="5400000">
                  <a:pos x="wd2" y="hd2"/>
                </a:cxn>
                <a:cxn ang="10800000">
                  <a:pos x="wd2" y="hd2"/>
                </a:cxn>
                <a:cxn ang="16200000">
                  <a:pos x="wd2" y="hd2"/>
                </a:cxn>
              </a:cxnLst>
              <a:rect l="0" t="0" r="r" b="b"/>
              <a:pathLst>
                <a:path w="21600" h="21357" extrusionOk="0">
                  <a:moveTo>
                    <a:pt x="0" y="2209"/>
                  </a:moveTo>
                  <a:cubicBezTo>
                    <a:pt x="0" y="2209"/>
                    <a:pt x="1335" y="21232"/>
                    <a:pt x="9101" y="21355"/>
                  </a:cubicBezTo>
                  <a:cubicBezTo>
                    <a:pt x="17353" y="21600"/>
                    <a:pt x="21600" y="0"/>
                    <a:pt x="21600" y="0"/>
                  </a:cubicBezTo>
                  <a:lnTo>
                    <a:pt x="0" y="2209"/>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2" name="Figura"/>
            <p:cNvSpPr/>
            <p:nvPr/>
          </p:nvSpPr>
          <p:spPr>
            <a:xfrm>
              <a:off x="1308099" y="1841499"/>
              <a:ext cx="226062" cy="221003"/>
            </a:xfrm>
            <a:custGeom>
              <a:avLst/>
              <a:gdLst/>
              <a:ahLst/>
              <a:cxnLst>
                <a:cxn ang="0">
                  <a:pos x="wd2" y="hd2"/>
                </a:cxn>
                <a:cxn ang="5400000">
                  <a:pos x="wd2" y="hd2"/>
                </a:cxn>
                <a:cxn ang="10800000">
                  <a:pos x="wd2" y="hd2"/>
                </a:cxn>
                <a:cxn ang="16200000">
                  <a:pos x="wd2" y="hd2"/>
                </a:cxn>
              </a:cxnLst>
              <a:rect l="0" t="0" r="r" b="b"/>
              <a:pathLst>
                <a:path w="21600" h="21357" extrusionOk="0">
                  <a:moveTo>
                    <a:pt x="0" y="2209"/>
                  </a:moveTo>
                  <a:cubicBezTo>
                    <a:pt x="0" y="2209"/>
                    <a:pt x="1335" y="21232"/>
                    <a:pt x="9101" y="21355"/>
                  </a:cubicBezTo>
                  <a:cubicBezTo>
                    <a:pt x="17353" y="21600"/>
                    <a:pt x="21600" y="0"/>
                    <a:pt x="21600" y="0"/>
                  </a:cubicBezTo>
                  <a:lnTo>
                    <a:pt x="0" y="2209"/>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3" name="Figura"/>
            <p:cNvSpPr/>
            <p:nvPr/>
          </p:nvSpPr>
          <p:spPr>
            <a:xfrm>
              <a:off x="1485899" y="1841500"/>
              <a:ext cx="226062" cy="231161"/>
            </a:xfrm>
            <a:custGeom>
              <a:avLst/>
              <a:gdLst/>
              <a:ahLst/>
              <a:cxnLst>
                <a:cxn ang="0">
                  <a:pos x="wd2" y="hd2"/>
                </a:cxn>
                <a:cxn ang="5400000">
                  <a:pos x="wd2" y="hd2"/>
                </a:cxn>
                <a:cxn ang="10800000">
                  <a:pos x="wd2" y="hd2"/>
                </a:cxn>
                <a:cxn ang="16200000">
                  <a:pos x="wd2" y="hd2"/>
                </a:cxn>
              </a:cxnLst>
              <a:rect l="0" t="0" r="r" b="b"/>
              <a:pathLst>
                <a:path w="21600" h="21367" extrusionOk="0">
                  <a:moveTo>
                    <a:pt x="0" y="2230"/>
                  </a:moveTo>
                  <a:cubicBezTo>
                    <a:pt x="0" y="2230"/>
                    <a:pt x="1335" y="21248"/>
                    <a:pt x="9101" y="21365"/>
                  </a:cubicBezTo>
                  <a:cubicBezTo>
                    <a:pt x="17353" y="21600"/>
                    <a:pt x="21600" y="0"/>
                    <a:pt x="21600" y="0"/>
                  </a:cubicBezTo>
                  <a:lnTo>
                    <a:pt x="0" y="223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4" name="Figura"/>
            <p:cNvSpPr/>
            <p:nvPr/>
          </p:nvSpPr>
          <p:spPr>
            <a:xfrm>
              <a:off x="2565399" y="1955799"/>
              <a:ext cx="656594" cy="1656082"/>
            </a:xfrm>
            <a:custGeom>
              <a:avLst/>
              <a:gdLst/>
              <a:ahLst/>
              <a:cxnLst>
                <a:cxn ang="0">
                  <a:pos x="wd2" y="hd2"/>
                </a:cxn>
                <a:cxn ang="5400000">
                  <a:pos x="wd2" y="hd2"/>
                </a:cxn>
                <a:cxn ang="10800000">
                  <a:pos x="wd2" y="hd2"/>
                </a:cxn>
                <a:cxn ang="16200000">
                  <a:pos x="wd2" y="hd2"/>
                </a:cxn>
              </a:cxnLst>
              <a:rect l="0" t="0" r="r" b="b"/>
              <a:pathLst>
                <a:path w="21558" h="21600" extrusionOk="0">
                  <a:moveTo>
                    <a:pt x="709" y="0"/>
                  </a:moveTo>
                  <a:lnTo>
                    <a:pt x="0" y="215"/>
                  </a:lnTo>
                  <a:cubicBezTo>
                    <a:pt x="0" y="215"/>
                    <a:pt x="3086" y="8067"/>
                    <a:pt x="14720" y="17575"/>
                  </a:cubicBezTo>
                  <a:cubicBezTo>
                    <a:pt x="15971" y="18602"/>
                    <a:pt x="19181" y="20590"/>
                    <a:pt x="21558" y="21600"/>
                  </a:cubicBezTo>
                  <a:cubicBezTo>
                    <a:pt x="21600" y="21600"/>
                    <a:pt x="7297" y="12788"/>
                    <a:pt x="709"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5" name="Figura"/>
            <p:cNvSpPr/>
            <p:nvPr/>
          </p:nvSpPr>
          <p:spPr>
            <a:xfrm>
              <a:off x="1016000" y="533399"/>
              <a:ext cx="607060" cy="1540512"/>
            </a:xfrm>
            <a:custGeom>
              <a:avLst/>
              <a:gdLst/>
              <a:ahLst/>
              <a:cxnLst>
                <a:cxn ang="0">
                  <a:pos x="wd2" y="hd2"/>
                </a:cxn>
                <a:cxn ang="5400000">
                  <a:pos x="wd2" y="hd2"/>
                </a:cxn>
                <a:cxn ang="10800000">
                  <a:pos x="wd2" y="hd2"/>
                </a:cxn>
                <a:cxn ang="16200000">
                  <a:pos x="wd2" y="hd2"/>
                </a:cxn>
              </a:cxnLst>
              <a:rect l="0" t="0" r="r" b="b"/>
              <a:pathLst>
                <a:path w="21600" h="21600" extrusionOk="0">
                  <a:moveTo>
                    <a:pt x="20967" y="53"/>
                  </a:moveTo>
                  <a:lnTo>
                    <a:pt x="21600" y="0"/>
                  </a:lnTo>
                  <a:cubicBezTo>
                    <a:pt x="21600" y="0"/>
                    <a:pt x="20515" y="6019"/>
                    <a:pt x="0" y="21600"/>
                  </a:cubicBezTo>
                  <a:cubicBezTo>
                    <a:pt x="0" y="21600"/>
                    <a:pt x="14325" y="10666"/>
                    <a:pt x="20967" y="53"/>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6" name="Figura"/>
            <p:cNvSpPr/>
            <p:nvPr/>
          </p:nvSpPr>
          <p:spPr>
            <a:xfrm>
              <a:off x="723900" y="1879599"/>
              <a:ext cx="373595" cy="1748791"/>
            </a:xfrm>
            <a:custGeom>
              <a:avLst/>
              <a:gdLst/>
              <a:ahLst/>
              <a:cxnLst>
                <a:cxn ang="0">
                  <a:pos x="wd2" y="hd2"/>
                </a:cxn>
                <a:cxn ang="5400000">
                  <a:pos x="wd2" y="hd2"/>
                </a:cxn>
                <a:cxn ang="10800000">
                  <a:pos x="wd2" y="hd2"/>
                </a:cxn>
                <a:cxn ang="16200000">
                  <a:pos x="wd2" y="hd2"/>
                </a:cxn>
              </a:cxnLst>
              <a:rect l="0" t="0" r="r" b="b"/>
              <a:pathLst>
                <a:path w="20366" h="21600" extrusionOk="0">
                  <a:moveTo>
                    <a:pt x="18416" y="0"/>
                  </a:moveTo>
                  <a:lnTo>
                    <a:pt x="20354" y="173"/>
                  </a:lnTo>
                  <a:cubicBezTo>
                    <a:pt x="20354" y="173"/>
                    <a:pt x="21531" y="5976"/>
                    <a:pt x="0" y="21600"/>
                  </a:cubicBezTo>
                  <a:cubicBezTo>
                    <a:pt x="-69" y="21600"/>
                    <a:pt x="14954" y="10635"/>
                    <a:pt x="18416"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7" name="Figura"/>
            <p:cNvSpPr/>
            <p:nvPr/>
          </p:nvSpPr>
          <p:spPr>
            <a:xfrm>
              <a:off x="1612900" y="508000"/>
              <a:ext cx="344171" cy="1454150"/>
            </a:xfrm>
            <a:custGeom>
              <a:avLst/>
              <a:gdLst/>
              <a:ahLst/>
              <a:cxnLst>
                <a:cxn ang="0">
                  <a:pos x="wd2" y="hd2"/>
                </a:cxn>
                <a:cxn ang="5400000">
                  <a:pos x="wd2" y="hd2"/>
                </a:cxn>
                <a:cxn ang="10800000">
                  <a:pos x="wd2" y="hd2"/>
                </a:cxn>
                <a:cxn ang="16200000">
                  <a:pos x="wd2" y="hd2"/>
                </a:cxn>
              </a:cxnLst>
              <a:rect l="0" t="0" r="r" b="b"/>
              <a:pathLst>
                <a:path w="21442" h="21600" extrusionOk="0">
                  <a:moveTo>
                    <a:pt x="1662" y="0"/>
                  </a:moveTo>
                  <a:lnTo>
                    <a:pt x="0" y="170"/>
                  </a:lnTo>
                  <a:cubicBezTo>
                    <a:pt x="0" y="170"/>
                    <a:pt x="-158" y="5980"/>
                    <a:pt x="21442" y="21600"/>
                  </a:cubicBezTo>
                  <a:cubicBezTo>
                    <a:pt x="21363" y="21600"/>
                    <a:pt x="6330" y="10640"/>
                    <a:pt x="1662"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8" name="Figura"/>
            <p:cNvSpPr/>
            <p:nvPr/>
          </p:nvSpPr>
          <p:spPr>
            <a:xfrm>
              <a:off x="2095499" y="1854199"/>
              <a:ext cx="304871" cy="1732283"/>
            </a:xfrm>
            <a:custGeom>
              <a:avLst/>
              <a:gdLst/>
              <a:ahLst/>
              <a:cxnLst>
                <a:cxn ang="0">
                  <a:pos x="wd2" y="hd2"/>
                </a:cxn>
                <a:cxn ang="5400000">
                  <a:pos x="wd2" y="hd2"/>
                </a:cxn>
                <a:cxn ang="10800000">
                  <a:pos x="wd2" y="hd2"/>
                </a:cxn>
                <a:cxn ang="16200000">
                  <a:pos x="wd2" y="hd2"/>
                </a:cxn>
              </a:cxnLst>
              <a:rect l="0" t="0" r="r" b="b"/>
              <a:pathLst>
                <a:path w="20741" h="21584" extrusionOk="0">
                  <a:moveTo>
                    <a:pt x="1906" y="0"/>
                  </a:moveTo>
                  <a:lnTo>
                    <a:pt x="5" y="174"/>
                  </a:lnTo>
                  <a:cubicBezTo>
                    <a:pt x="5" y="174"/>
                    <a:pt x="-859" y="5982"/>
                    <a:pt x="20741" y="21584"/>
                  </a:cubicBezTo>
                  <a:cubicBezTo>
                    <a:pt x="20741" y="21600"/>
                    <a:pt x="5707" y="10634"/>
                    <a:pt x="1906"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9" name="Figura"/>
            <p:cNvSpPr/>
            <p:nvPr/>
          </p:nvSpPr>
          <p:spPr>
            <a:xfrm>
              <a:off x="1930400" y="1866900"/>
              <a:ext cx="222250" cy="217586"/>
            </a:xfrm>
            <a:custGeom>
              <a:avLst/>
              <a:gdLst/>
              <a:ahLst/>
              <a:cxnLst>
                <a:cxn ang="0">
                  <a:pos x="wd2" y="hd2"/>
                </a:cxn>
                <a:cxn ang="5400000">
                  <a:pos x="wd2" y="hd2"/>
                </a:cxn>
                <a:cxn ang="10800000">
                  <a:pos x="wd2" y="hd2"/>
                </a:cxn>
                <a:cxn ang="16200000">
                  <a:pos x="wd2" y="hd2"/>
                </a:cxn>
              </a:cxnLst>
              <a:rect l="0" t="0" r="r" b="b"/>
              <a:pathLst>
                <a:path w="21600" h="20559" extrusionOk="0">
                  <a:moveTo>
                    <a:pt x="0" y="0"/>
                  </a:moveTo>
                  <a:cubicBezTo>
                    <a:pt x="0" y="0"/>
                    <a:pt x="617" y="19560"/>
                    <a:pt x="8270" y="20520"/>
                  </a:cubicBezTo>
                  <a:cubicBezTo>
                    <a:pt x="16416" y="21600"/>
                    <a:pt x="21600" y="0"/>
                    <a:pt x="21600" y="0"/>
                  </a:cubicBezTo>
                  <a:lnTo>
                    <a:pt x="0" y="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0" name="Figura"/>
            <p:cNvSpPr/>
            <p:nvPr/>
          </p:nvSpPr>
          <p:spPr>
            <a:xfrm>
              <a:off x="2133600" y="1879600"/>
              <a:ext cx="222250" cy="217586"/>
            </a:xfrm>
            <a:custGeom>
              <a:avLst/>
              <a:gdLst/>
              <a:ahLst/>
              <a:cxnLst>
                <a:cxn ang="0">
                  <a:pos x="wd2" y="hd2"/>
                </a:cxn>
                <a:cxn ang="5400000">
                  <a:pos x="wd2" y="hd2"/>
                </a:cxn>
                <a:cxn ang="10800000">
                  <a:pos x="wd2" y="hd2"/>
                </a:cxn>
                <a:cxn ang="16200000">
                  <a:pos x="wd2" y="hd2"/>
                </a:cxn>
              </a:cxnLst>
              <a:rect l="0" t="0" r="r" b="b"/>
              <a:pathLst>
                <a:path w="21600" h="20559" extrusionOk="0">
                  <a:moveTo>
                    <a:pt x="0" y="0"/>
                  </a:moveTo>
                  <a:cubicBezTo>
                    <a:pt x="0" y="0"/>
                    <a:pt x="617" y="19560"/>
                    <a:pt x="8270" y="20520"/>
                  </a:cubicBezTo>
                  <a:cubicBezTo>
                    <a:pt x="16416" y="21600"/>
                    <a:pt x="21600" y="0"/>
                    <a:pt x="21600" y="0"/>
                  </a:cubicBezTo>
                  <a:lnTo>
                    <a:pt x="0" y="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1" name="Figura"/>
            <p:cNvSpPr/>
            <p:nvPr/>
          </p:nvSpPr>
          <p:spPr>
            <a:xfrm>
              <a:off x="2298699" y="1905000"/>
              <a:ext cx="196851" cy="1981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4738" y="21600"/>
                    <a:pt x="12542" y="21600"/>
                  </a:cubicBezTo>
                  <a:cubicBezTo>
                    <a:pt x="19649" y="21600"/>
                    <a:pt x="21600" y="1385"/>
                    <a:pt x="21600" y="1385"/>
                  </a:cubicBezTo>
                  <a:lnTo>
                    <a:pt x="0" y="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2" name="Figura"/>
            <p:cNvSpPr/>
            <p:nvPr/>
          </p:nvSpPr>
          <p:spPr>
            <a:xfrm>
              <a:off x="2451099" y="1917700"/>
              <a:ext cx="146383" cy="198121"/>
            </a:xfrm>
            <a:custGeom>
              <a:avLst/>
              <a:gdLst/>
              <a:ahLst/>
              <a:cxnLst>
                <a:cxn ang="0">
                  <a:pos x="wd2" y="hd2"/>
                </a:cxn>
                <a:cxn ang="5400000">
                  <a:pos x="wd2" y="hd2"/>
                </a:cxn>
                <a:cxn ang="10800000">
                  <a:pos x="wd2" y="hd2"/>
                </a:cxn>
                <a:cxn ang="16200000">
                  <a:pos x="wd2" y="hd2"/>
                </a:cxn>
              </a:cxnLst>
              <a:rect l="0" t="0" r="r" b="b"/>
              <a:pathLst>
                <a:path w="17657" h="21600" extrusionOk="0">
                  <a:moveTo>
                    <a:pt x="0" y="0"/>
                  </a:moveTo>
                  <a:cubicBezTo>
                    <a:pt x="0" y="0"/>
                    <a:pt x="5209" y="21600"/>
                    <a:pt x="13787" y="21600"/>
                  </a:cubicBezTo>
                  <a:cubicBezTo>
                    <a:pt x="21600" y="21600"/>
                    <a:pt x="15166" y="3046"/>
                    <a:pt x="15166" y="3046"/>
                  </a:cubicBezTo>
                  <a:lnTo>
                    <a:pt x="0" y="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3" name="Figura"/>
            <p:cNvSpPr/>
            <p:nvPr/>
          </p:nvSpPr>
          <p:spPr>
            <a:xfrm>
              <a:off x="1689099" y="1854200"/>
              <a:ext cx="273051" cy="222436"/>
            </a:xfrm>
            <a:custGeom>
              <a:avLst/>
              <a:gdLst/>
              <a:ahLst/>
              <a:cxnLst>
                <a:cxn ang="0">
                  <a:pos x="wd2" y="hd2"/>
                </a:cxn>
                <a:cxn ang="5400000">
                  <a:pos x="wd2" y="hd2"/>
                </a:cxn>
                <a:cxn ang="10800000">
                  <a:pos x="wd2" y="hd2"/>
                </a:cxn>
                <a:cxn ang="16200000">
                  <a:pos x="wd2" y="hd2"/>
                </a:cxn>
              </a:cxnLst>
              <a:rect l="0" t="0" r="r" b="b"/>
              <a:pathLst>
                <a:path w="21600" h="20901" extrusionOk="0">
                  <a:moveTo>
                    <a:pt x="0" y="835"/>
                  </a:moveTo>
                  <a:cubicBezTo>
                    <a:pt x="0" y="835"/>
                    <a:pt x="603" y="20168"/>
                    <a:pt x="8238" y="20884"/>
                  </a:cubicBezTo>
                  <a:cubicBezTo>
                    <a:pt x="16376" y="21600"/>
                    <a:pt x="21600" y="0"/>
                    <a:pt x="21600" y="0"/>
                  </a:cubicBezTo>
                  <a:lnTo>
                    <a:pt x="0" y="835"/>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4" name="Triángulo"/>
            <p:cNvSpPr/>
            <p:nvPr/>
          </p:nvSpPr>
          <p:spPr>
            <a:xfrm>
              <a:off x="2082799" y="3505200"/>
              <a:ext cx="1028701" cy="134620"/>
            </a:xfrm>
            <a:custGeom>
              <a:avLst/>
              <a:gdLst/>
              <a:ahLst/>
              <a:cxnLst>
                <a:cxn ang="0">
                  <a:pos x="wd2" y="hd2"/>
                </a:cxn>
                <a:cxn ang="5400000">
                  <a:pos x="wd2" y="hd2"/>
                </a:cxn>
                <a:cxn ang="10800000">
                  <a:pos x="wd2" y="hd2"/>
                </a:cxn>
                <a:cxn ang="16200000">
                  <a:pos x="wd2" y="hd2"/>
                </a:cxn>
              </a:cxnLst>
              <a:rect l="0" t="0" r="r" b="b"/>
              <a:pathLst>
                <a:path w="21600" h="21600" extrusionOk="0">
                  <a:moveTo>
                    <a:pt x="14907" y="0"/>
                  </a:moveTo>
                  <a:lnTo>
                    <a:pt x="0" y="21600"/>
                  </a:lnTo>
                  <a:lnTo>
                    <a:pt x="21600" y="17321"/>
                  </a:lnTo>
                  <a:close/>
                </a:path>
              </a:pathLst>
            </a:cu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5" name="Figura"/>
            <p:cNvSpPr/>
            <p:nvPr/>
          </p:nvSpPr>
          <p:spPr>
            <a:xfrm>
              <a:off x="2070100" y="3530600"/>
              <a:ext cx="1522731" cy="1104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9474" y="6455"/>
                  </a:lnTo>
                  <a:lnTo>
                    <a:pt x="15097" y="15890"/>
                  </a:lnTo>
                  <a:lnTo>
                    <a:pt x="10233" y="0"/>
                  </a:lnTo>
                  <a:close/>
                </a:path>
              </a:pathLst>
            </a:custGeom>
            <a:solidFill>
              <a:srgbClr val="FFEAA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6" name="Figura"/>
            <p:cNvSpPr/>
            <p:nvPr/>
          </p:nvSpPr>
          <p:spPr>
            <a:xfrm>
              <a:off x="215899" y="1041399"/>
              <a:ext cx="71122" cy="2532381"/>
            </a:xfrm>
            <a:custGeom>
              <a:avLst/>
              <a:gdLst/>
              <a:ahLst/>
              <a:cxnLst>
                <a:cxn ang="0">
                  <a:pos x="wd2" y="hd2"/>
                </a:cxn>
                <a:cxn ang="5400000">
                  <a:pos x="wd2" y="hd2"/>
                </a:cxn>
                <a:cxn ang="10800000">
                  <a:pos x="wd2" y="hd2"/>
                </a:cxn>
                <a:cxn ang="16200000">
                  <a:pos x="wd2" y="hd2"/>
                </a:cxn>
              </a:cxnLst>
              <a:rect l="0" t="0" r="r" b="b"/>
              <a:pathLst>
                <a:path w="21600" h="21600" extrusionOk="0">
                  <a:moveTo>
                    <a:pt x="13886" y="21600"/>
                  </a:moveTo>
                  <a:lnTo>
                    <a:pt x="0" y="0"/>
                  </a:lnTo>
                  <a:lnTo>
                    <a:pt x="5014" y="0"/>
                  </a:lnTo>
                  <a:lnTo>
                    <a:pt x="21600" y="21600"/>
                  </a:lnTo>
                  <a:close/>
                </a:path>
              </a:pathLst>
            </a:custGeom>
            <a:solidFill>
              <a:srgbClr val="BC677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7" name="Figura"/>
            <p:cNvSpPr/>
            <p:nvPr/>
          </p:nvSpPr>
          <p:spPr>
            <a:xfrm>
              <a:off x="228599" y="1524000"/>
              <a:ext cx="34292" cy="803911"/>
            </a:xfrm>
            <a:custGeom>
              <a:avLst/>
              <a:gdLst/>
              <a:ahLst/>
              <a:cxnLst>
                <a:cxn ang="0">
                  <a:pos x="wd2" y="hd2"/>
                </a:cxn>
                <a:cxn ang="5400000">
                  <a:pos x="wd2" y="hd2"/>
                </a:cxn>
                <a:cxn ang="10800000">
                  <a:pos x="wd2" y="hd2"/>
                </a:cxn>
                <a:cxn ang="16200000">
                  <a:pos x="wd2" y="hd2"/>
                </a:cxn>
              </a:cxnLst>
              <a:rect l="0" t="0" r="r" b="b"/>
              <a:pathLst>
                <a:path w="21600" h="21600" extrusionOk="0">
                  <a:moveTo>
                    <a:pt x="0" y="34"/>
                  </a:moveTo>
                  <a:lnTo>
                    <a:pt x="8800" y="20849"/>
                  </a:lnTo>
                  <a:cubicBezTo>
                    <a:pt x="13600" y="21088"/>
                    <a:pt x="17600" y="21361"/>
                    <a:pt x="21600" y="21600"/>
                  </a:cubicBezTo>
                  <a:lnTo>
                    <a:pt x="10400" y="0"/>
                  </a:lnTo>
                  <a:lnTo>
                    <a:pt x="0" y="0"/>
                  </a:lnTo>
                  <a:close/>
                </a:path>
              </a:pathLst>
            </a:custGeom>
            <a:solidFill>
              <a:srgbClr val="7938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8" name="Figura"/>
            <p:cNvSpPr/>
            <p:nvPr/>
          </p:nvSpPr>
          <p:spPr>
            <a:xfrm>
              <a:off x="177799" y="3454400"/>
              <a:ext cx="922021" cy="163830"/>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2618" y="0"/>
                  </a:lnTo>
                  <a:lnTo>
                    <a:pt x="7646" y="14065"/>
                  </a:lnTo>
                  <a:lnTo>
                    <a:pt x="21600" y="21600"/>
                  </a:lnTo>
                  <a:lnTo>
                    <a:pt x="6932" y="17414"/>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9" name="Figura"/>
            <p:cNvSpPr/>
            <p:nvPr/>
          </p:nvSpPr>
          <p:spPr>
            <a:xfrm>
              <a:off x="25399" y="3467099"/>
              <a:ext cx="1390651" cy="17272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4064" y="0"/>
                  </a:lnTo>
                  <a:lnTo>
                    <a:pt x="7417" y="12388"/>
                  </a:lnTo>
                  <a:close/>
                </a:path>
              </a:pathLst>
            </a:custGeom>
            <a:solidFill>
              <a:srgbClr val="FFEAA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0" name="Figura"/>
            <p:cNvSpPr/>
            <p:nvPr/>
          </p:nvSpPr>
          <p:spPr>
            <a:xfrm>
              <a:off x="1066799" y="3479800"/>
              <a:ext cx="461011" cy="1600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41" y="16286"/>
                  </a:lnTo>
                  <a:lnTo>
                    <a:pt x="19041" y="0"/>
                  </a:lnTo>
                  <a:lnTo>
                    <a:pt x="0" y="2160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1" name="Triángulo"/>
            <p:cNvSpPr/>
            <p:nvPr/>
          </p:nvSpPr>
          <p:spPr>
            <a:xfrm>
              <a:off x="2489200" y="3543299"/>
              <a:ext cx="488950" cy="977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3184" y="0"/>
                  </a:lnTo>
                  <a:close/>
                </a:path>
              </a:pathLst>
            </a:custGeom>
            <a:solidFill>
              <a:srgbClr val="FAD08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2" name="Figura"/>
            <p:cNvSpPr/>
            <p:nvPr/>
          </p:nvSpPr>
          <p:spPr>
            <a:xfrm>
              <a:off x="1460500" y="1981199"/>
              <a:ext cx="405131" cy="1577341"/>
            </a:xfrm>
            <a:custGeom>
              <a:avLst/>
              <a:gdLst/>
              <a:ahLst/>
              <a:cxnLst>
                <a:cxn ang="0">
                  <a:pos x="wd2" y="hd2"/>
                </a:cxn>
                <a:cxn ang="5400000">
                  <a:pos x="wd2" y="hd2"/>
                </a:cxn>
                <a:cxn ang="10800000">
                  <a:pos x="wd2" y="hd2"/>
                </a:cxn>
                <a:cxn ang="16200000">
                  <a:pos x="wd2" y="hd2"/>
                </a:cxn>
              </a:cxnLst>
              <a:rect l="0" t="0" r="r" b="b"/>
              <a:pathLst>
                <a:path w="21600" h="21600" extrusionOk="0">
                  <a:moveTo>
                    <a:pt x="14964" y="87"/>
                  </a:moveTo>
                  <a:cubicBezTo>
                    <a:pt x="15303" y="10365"/>
                    <a:pt x="0" y="20800"/>
                    <a:pt x="0" y="20800"/>
                  </a:cubicBezTo>
                  <a:lnTo>
                    <a:pt x="0" y="21600"/>
                  </a:lnTo>
                  <a:cubicBezTo>
                    <a:pt x="21397" y="8470"/>
                    <a:pt x="21600" y="0"/>
                    <a:pt x="21600" y="0"/>
                  </a:cubicBezTo>
                  <a:lnTo>
                    <a:pt x="14964" y="87"/>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3" name="Figura"/>
            <p:cNvSpPr/>
            <p:nvPr/>
          </p:nvSpPr>
          <p:spPr>
            <a:xfrm>
              <a:off x="1778000" y="1981199"/>
              <a:ext cx="300991" cy="1656082"/>
            </a:xfrm>
            <a:custGeom>
              <a:avLst/>
              <a:gdLst/>
              <a:ahLst/>
              <a:cxnLst>
                <a:cxn ang="0">
                  <a:pos x="wd2" y="hd2"/>
                </a:cxn>
                <a:cxn ang="5400000">
                  <a:pos x="wd2" y="hd2"/>
                </a:cxn>
                <a:cxn ang="10800000">
                  <a:pos x="wd2" y="hd2"/>
                </a:cxn>
                <a:cxn ang="16200000">
                  <a:pos x="wd2" y="hd2"/>
                </a:cxn>
              </a:cxnLst>
              <a:rect l="0" t="0" r="r" b="b"/>
              <a:pathLst>
                <a:path w="21600" h="21600" extrusionOk="0">
                  <a:moveTo>
                    <a:pt x="6015" y="0"/>
                  </a:moveTo>
                  <a:lnTo>
                    <a:pt x="0" y="596"/>
                  </a:lnTo>
                  <a:cubicBezTo>
                    <a:pt x="638" y="8713"/>
                    <a:pt x="20142" y="21600"/>
                    <a:pt x="20142" y="21600"/>
                  </a:cubicBezTo>
                  <a:lnTo>
                    <a:pt x="21600" y="21600"/>
                  </a:lnTo>
                  <a:cubicBezTo>
                    <a:pt x="7200" y="8067"/>
                    <a:pt x="6015" y="0"/>
                    <a:pt x="6015"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4" name="Figura"/>
            <p:cNvSpPr/>
            <p:nvPr/>
          </p:nvSpPr>
          <p:spPr>
            <a:xfrm>
              <a:off x="609599" y="1828799"/>
              <a:ext cx="1958342" cy="90674"/>
            </a:xfrm>
            <a:custGeom>
              <a:avLst/>
              <a:gdLst/>
              <a:ahLst/>
              <a:cxnLst>
                <a:cxn ang="0">
                  <a:pos x="wd2" y="hd2"/>
                </a:cxn>
                <a:cxn ang="5400000">
                  <a:pos x="wd2" y="hd2"/>
                </a:cxn>
                <a:cxn ang="10800000">
                  <a:pos x="wd2" y="hd2"/>
                </a:cxn>
                <a:cxn ang="16200000">
                  <a:pos x="wd2" y="hd2"/>
                </a:cxn>
              </a:cxnLst>
              <a:rect l="0" t="0" r="r" b="b"/>
              <a:pathLst>
                <a:path w="21600" h="10420" extrusionOk="0">
                  <a:moveTo>
                    <a:pt x="0" y="7501"/>
                  </a:moveTo>
                  <a:cubicBezTo>
                    <a:pt x="0" y="7501"/>
                    <a:pt x="13840" y="-11180"/>
                    <a:pt x="21600" y="10420"/>
                  </a:cubicBezTo>
                  <a:cubicBezTo>
                    <a:pt x="14176" y="5604"/>
                    <a:pt x="8125" y="4874"/>
                    <a:pt x="0" y="7501"/>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5" name="Figura"/>
            <p:cNvSpPr/>
            <p:nvPr/>
          </p:nvSpPr>
          <p:spPr>
            <a:xfrm>
              <a:off x="558800" y="1879599"/>
              <a:ext cx="176002" cy="185421"/>
            </a:xfrm>
            <a:custGeom>
              <a:avLst/>
              <a:gdLst/>
              <a:ahLst/>
              <a:cxnLst>
                <a:cxn ang="0">
                  <a:pos x="wd2" y="hd2"/>
                </a:cxn>
                <a:cxn ang="5400000">
                  <a:pos x="wd2" y="hd2"/>
                </a:cxn>
                <a:cxn ang="10800000">
                  <a:pos x="wd2" y="hd2"/>
                </a:cxn>
                <a:cxn ang="16200000">
                  <a:pos x="wd2" y="hd2"/>
                </a:cxn>
              </a:cxnLst>
              <a:rect l="0" t="0" r="r" b="b"/>
              <a:pathLst>
                <a:path w="18142" h="21600" extrusionOk="0">
                  <a:moveTo>
                    <a:pt x="2564" y="1627"/>
                  </a:moveTo>
                  <a:cubicBezTo>
                    <a:pt x="2564" y="1627"/>
                    <a:pt x="-3458" y="21600"/>
                    <a:pt x="2957" y="21600"/>
                  </a:cubicBezTo>
                  <a:cubicBezTo>
                    <a:pt x="9371" y="21600"/>
                    <a:pt x="18142" y="0"/>
                    <a:pt x="18142" y="0"/>
                  </a:cubicBezTo>
                  <a:lnTo>
                    <a:pt x="2564" y="162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6" name="Figura"/>
            <p:cNvSpPr/>
            <p:nvPr/>
          </p:nvSpPr>
          <p:spPr>
            <a:xfrm>
              <a:off x="736600" y="1866900"/>
              <a:ext cx="191326" cy="187961"/>
            </a:xfrm>
            <a:custGeom>
              <a:avLst/>
              <a:gdLst/>
              <a:ahLst/>
              <a:cxnLst>
                <a:cxn ang="0">
                  <a:pos x="wd2" y="hd2"/>
                </a:cxn>
                <a:cxn ang="5400000">
                  <a:pos x="wd2" y="hd2"/>
                </a:cxn>
                <a:cxn ang="10800000">
                  <a:pos x="wd2" y="hd2"/>
                </a:cxn>
                <a:cxn ang="16200000">
                  <a:pos x="wd2" y="hd2"/>
                </a:cxn>
              </a:cxnLst>
              <a:rect l="0" t="0" r="r" b="b"/>
              <a:pathLst>
                <a:path w="20466" h="21600" extrusionOk="0">
                  <a:moveTo>
                    <a:pt x="89" y="1751"/>
                  </a:moveTo>
                  <a:cubicBezTo>
                    <a:pt x="89" y="1751"/>
                    <a:pt x="-1134" y="21600"/>
                    <a:pt x="5523" y="21600"/>
                  </a:cubicBezTo>
                  <a:cubicBezTo>
                    <a:pt x="12179" y="21600"/>
                    <a:pt x="20466" y="0"/>
                    <a:pt x="20466" y="0"/>
                  </a:cubicBezTo>
                  <a:lnTo>
                    <a:pt x="89" y="1751"/>
                  </a:ln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7" name="Figura"/>
            <p:cNvSpPr/>
            <p:nvPr/>
          </p:nvSpPr>
          <p:spPr>
            <a:xfrm>
              <a:off x="914399" y="1841500"/>
              <a:ext cx="196851" cy="180341"/>
            </a:xfrm>
            <a:custGeom>
              <a:avLst/>
              <a:gdLst/>
              <a:ahLst/>
              <a:cxnLst>
                <a:cxn ang="0">
                  <a:pos x="wd2" y="hd2"/>
                </a:cxn>
                <a:cxn ang="5400000">
                  <a:pos x="wd2" y="hd2"/>
                </a:cxn>
                <a:cxn ang="10800000">
                  <a:pos x="wd2" y="hd2"/>
                </a:cxn>
                <a:cxn ang="16200000">
                  <a:pos x="wd2" y="hd2"/>
                </a:cxn>
              </a:cxnLst>
              <a:rect l="0" t="0" r="r" b="b"/>
              <a:pathLst>
                <a:path w="21600" h="21600" extrusionOk="0">
                  <a:moveTo>
                    <a:pt x="0" y="1977"/>
                  </a:moveTo>
                  <a:cubicBezTo>
                    <a:pt x="0" y="1977"/>
                    <a:pt x="1394" y="21600"/>
                    <a:pt x="8222" y="21600"/>
                  </a:cubicBezTo>
                  <a:cubicBezTo>
                    <a:pt x="15050" y="21600"/>
                    <a:pt x="21600" y="0"/>
                    <a:pt x="21600" y="0"/>
                  </a:cubicBezTo>
                  <a:lnTo>
                    <a:pt x="0" y="197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8" name="Figura"/>
            <p:cNvSpPr/>
            <p:nvPr/>
          </p:nvSpPr>
          <p:spPr>
            <a:xfrm>
              <a:off x="1104900" y="1828800"/>
              <a:ext cx="205748" cy="181712"/>
            </a:xfrm>
            <a:custGeom>
              <a:avLst/>
              <a:gdLst/>
              <a:ahLst/>
              <a:cxnLst>
                <a:cxn ang="0">
                  <a:pos x="wd2" y="hd2"/>
                </a:cxn>
                <a:cxn ang="5400000">
                  <a:pos x="wd2" y="hd2"/>
                </a:cxn>
                <a:cxn ang="10800000">
                  <a:pos x="wd2" y="hd2"/>
                </a:cxn>
                <a:cxn ang="16200000">
                  <a:pos x="wd2" y="hd2"/>
                </a:cxn>
              </a:cxnLst>
              <a:rect l="0" t="0" r="r" b="b"/>
              <a:pathLst>
                <a:path w="21337" h="21024" extrusionOk="0">
                  <a:moveTo>
                    <a:pt x="0" y="1322"/>
                  </a:moveTo>
                  <a:cubicBezTo>
                    <a:pt x="0" y="1322"/>
                    <a:pt x="-263" y="20424"/>
                    <a:pt x="8825" y="21012"/>
                  </a:cubicBezTo>
                  <a:cubicBezTo>
                    <a:pt x="18176" y="21600"/>
                    <a:pt x="21337" y="0"/>
                    <a:pt x="21337" y="0"/>
                  </a:cubicBezTo>
                  <a:lnTo>
                    <a:pt x="0" y="1322"/>
                  </a:ln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9" name="Figura"/>
            <p:cNvSpPr/>
            <p:nvPr/>
          </p:nvSpPr>
          <p:spPr>
            <a:xfrm>
              <a:off x="1308099" y="1828799"/>
              <a:ext cx="196851" cy="175288"/>
            </a:xfrm>
            <a:custGeom>
              <a:avLst/>
              <a:gdLst/>
              <a:ahLst/>
              <a:cxnLst>
                <a:cxn ang="0">
                  <a:pos x="wd2" y="hd2"/>
                </a:cxn>
                <a:cxn ang="5400000">
                  <a:pos x="wd2" y="hd2"/>
                </a:cxn>
                <a:cxn ang="10800000">
                  <a:pos x="wd2" y="hd2"/>
                </a:cxn>
                <a:cxn ang="16200000">
                  <a:pos x="wd2" y="hd2"/>
                </a:cxn>
              </a:cxnLst>
              <a:rect l="0" t="0" r="r" b="b"/>
              <a:pathLst>
                <a:path w="21600" h="21295" extrusionOk="0">
                  <a:moveTo>
                    <a:pt x="0" y="926"/>
                  </a:moveTo>
                  <a:cubicBezTo>
                    <a:pt x="0" y="926"/>
                    <a:pt x="975" y="20983"/>
                    <a:pt x="7804" y="21291"/>
                  </a:cubicBezTo>
                  <a:cubicBezTo>
                    <a:pt x="14632" y="21600"/>
                    <a:pt x="21600" y="0"/>
                    <a:pt x="21600" y="0"/>
                  </a:cubicBezTo>
                  <a:lnTo>
                    <a:pt x="0" y="926"/>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0" name="Figura"/>
            <p:cNvSpPr/>
            <p:nvPr/>
          </p:nvSpPr>
          <p:spPr>
            <a:xfrm>
              <a:off x="1498600" y="1828800"/>
              <a:ext cx="208380" cy="175573"/>
            </a:xfrm>
            <a:custGeom>
              <a:avLst/>
              <a:gdLst/>
              <a:ahLst/>
              <a:cxnLst>
                <a:cxn ang="0">
                  <a:pos x="wd2" y="hd2"/>
                </a:cxn>
                <a:cxn ang="5400000">
                  <a:pos x="wd2" y="hd2"/>
                </a:cxn>
                <a:cxn ang="10800000">
                  <a:pos x="wd2" y="hd2"/>
                </a:cxn>
                <a:cxn ang="16200000">
                  <a:pos x="wd2" y="hd2"/>
                </a:cxn>
              </a:cxnLst>
              <a:rect l="0" t="0" r="r" b="b"/>
              <a:pathLst>
                <a:path w="20971" h="20594" extrusionOk="0">
                  <a:moveTo>
                    <a:pt x="10" y="149"/>
                  </a:moveTo>
                  <a:cubicBezTo>
                    <a:pt x="10" y="149"/>
                    <a:pt x="-629" y="19514"/>
                    <a:pt x="8318" y="20557"/>
                  </a:cubicBezTo>
                  <a:cubicBezTo>
                    <a:pt x="17520" y="21600"/>
                    <a:pt x="20971" y="0"/>
                    <a:pt x="20971" y="0"/>
                  </a:cubicBezTo>
                  <a:lnTo>
                    <a:pt x="10" y="149"/>
                  </a:ln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1" name="Figura"/>
            <p:cNvSpPr/>
            <p:nvPr/>
          </p:nvSpPr>
          <p:spPr>
            <a:xfrm>
              <a:off x="1701800" y="1828799"/>
              <a:ext cx="210917" cy="177042"/>
            </a:xfrm>
            <a:custGeom>
              <a:avLst/>
              <a:gdLst/>
              <a:ahLst/>
              <a:cxnLst>
                <a:cxn ang="0">
                  <a:pos x="wd2" y="hd2"/>
                </a:cxn>
                <a:cxn ang="5400000">
                  <a:pos x="wd2" y="hd2"/>
                </a:cxn>
                <a:cxn ang="10800000">
                  <a:pos x="wd2" y="hd2"/>
                </a:cxn>
                <a:cxn ang="16200000">
                  <a:pos x="wd2" y="hd2"/>
                </a:cxn>
              </a:cxnLst>
              <a:rect l="0" t="0" r="r" b="b"/>
              <a:pathLst>
                <a:path w="20978" h="20345" extrusionOk="0">
                  <a:moveTo>
                    <a:pt x="10" y="0"/>
                  </a:moveTo>
                  <a:cubicBezTo>
                    <a:pt x="10" y="0"/>
                    <a:pt x="-622" y="18973"/>
                    <a:pt x="8346" y="20286"/>
                  </a:cubicBezTo>
                  <a:cubicBezTo>
                    <a:pt x="17567" y="21600"/>
                    <a:pt x="20978" y="438"/>
                    <a:pt x="20978" y="438"/>
                  </a:cubicBezTo>
                  <a:lnTo>
                    <a:pt x="1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2" name="Figura"/>
            <p:cNvSpPr/>
            <p:nvPr/>
          </p:nvSpPr>
          <p:spPr>
            <a:xfrm>
              <a:off x="1917699" y="1828800"/>
              <a:ext cx="209551" cy="177972"/>
            </a:xfrm>
            <a:custGeom>
              <a:avLst/>
              <a:gdLst/>
              <a:ahLst/>
              <a:cxnLst>
                <a:cxn ang="0">
                  <a:pos x="wd2" y="hd2"/>
                </a:cxn>
                <a:cxn ang="5400000">
                  <a:pos x="wd2" y="hd2"/>
                </a:cxn>
                <a:cxn ang="10800000">
                  <a:pos x="wd2" y="hd2"/>
                </a:cxn>
                <a:cxn ang="16200000">
                  <a:pos x="wd2" y="hd2"/>
                </a:cxn>
              </a:cxnLst>
              <a:rect l="0" t="0" r="r" b="b"/>
              <a:pathLst>
                <a:path w="21600" h="20875" extrusionOk="0">
                  <a:moveTo>
                    <a:pt x="0" y="0"/>
                  </a:moveTo>
                  <a:cubicBezTo>
                    <a:pt x="0" y="0"/>
                    <a:pt x="1047" y="19961"/>
                    <a:pt x="10211" y="20855"/>
                  </a:cubicBezTo>
                  <a:cubicBezTo>
                    <a:pt x="18720" y="21600"/>
                    <a:pt x="21600" y="1341"/>
                    <a:pt x="21600" y="1341"/>
                  </a:cubicBezTo>
                  <a:lnTo>
                    <a:pt x="0" y="0"/>
                  </a:ln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3" name="Figura"/>
            <p:cNvSpPr/>
            <p:nvPr/>
          </p:nvSpPr>
          <p:spPr>
            <a:xfrm>
              <a:off x="2120900" y="1841500"/>
              <a:ext cx="208280" cy="188618"/>
            </a:xfrm>
            <a:custGeom>
              <a:avLst/>
              <a:gdLst/>
              <a:ahLst/>
              <a:cxnLst>
                <a:cxn ang="0">
                  <a:pos x="wd2" y="hd2"/>
                </a:cxn>
                <a:cxn ang="5400000">
                  <a:pos x="wd2" y="hd2"/>
                </a:cxn>
                <a:cxn ang="10800000">
                  <a:pos x="wd2" y="hd2"/>
                </a:cxn>
                <a:cxn ang="16200000">
                  <a:pos x="wd2" y="hd2"/>
                </a:cxn>
              </a:cxnLst>
              <a:rect l="0" t="0" r="r" b="b"/>
              <a:pathLst>
                <a:path w="21600" h="20304" extrusionOk="0">
                  <a:moveTo>
                    <a:pt x="0" y="0"/>
                  </a:moveTo>
                  <a:cubicBezTo>
                    <a:pt x="0" y="0"/>
                    <a:pt x="1976" y="18729"/>
                    <a:pt x="11195" y="20233"/>
                  </a:cubicBezTo>
                  <a:cubicBezTo>
                    <a:pt x="19756" y="21600"/>
                    <a:pt x="21600" y="2734"/>
                    <a:pt x="21600" y="2734"/>
                  </a:cubicBezTo>
                  <a:lnTo>
                    <a:pt x="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4" name="Figura"/>
            <p:cNvSpPr/>
            <p:nvPr/>
          </p:nvSpPr>
          <p:spPr>
            <a:xfrm>
              <a:off x="2324100" y="1866900"/>
              <a:ext cx="160021" cy="189888"/>
            </a:xfrm>
            <a:custGeom>
              <a:avLst/>
              <a:gdLst/>
              <a:ahLst/>
              <a:cxnLst>
                <a:cxn ang="0">
                  <a:pos x="wd2" y="hd2"/>
                </a:cxn>
                <a:cxn ang="5400000">
                  <a:pos x="wd2" y="hd2"/>
                </a:cxn>
                <a:cxn ang="10800000">
                  <a:pos x="wd2" y="hd2"/>
                </a:cxn>
                <a:cxn ang="16200000">
                  <a:pos x="wd2" y="hd2"/>
                </a:cxn>
              </a:cxnLst>
              <a:rect l="0" t="0" r="r" b="b"/>
              <a:pathLst>
                <a:path w="21600" h="20312" extrusionOk="0">
                  <a:moveTo>
                    <a:pt x="0" y="0"/>
                  </a:moveTo>
                  <a:cubicBezTo>
                    <a:pt x="0" y="0"/>
                    <a:pt x="1886" y="18747"/>
                    <a:pt x="11143" y="20242"/>
                  </a:cubicBezTo>
                  <a:cubicBezTo>
                    <a:pt x="19714" y="21600"/>
                    <a:pt x="21600" y="2853"/>
                    <a:pt x="21600" y="2853"/>
                  </a:cubicBezTo>
                  <a:lnTo>
                    <a:pt x="0" y="0"/>
                  </a:ln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5" name="Figura"/>
            <p:cNvSpPr/>
            <p:nvPr/>
          </p:nvSpPr>
          <p:spPr>
            <a:xfrm>
              <a:off x="2476499" y="1892300"/>
              <a:ext cx="125118" cy="190526"/>
            </a:xfrm>
            <a:custGeom>
              <a:avLst/>
              <a:gdLst/>
              <a:ahLst/>
              <a:cxnLst>
                <a:cxn ang="0">
                  <a:pos x="wd2" y="hd2"/>
                </a:cxn>
                <a:cxn ang="5400000">
                  <a:pos x="wd2" y="hd2"/>
                </a:cxn>
                <a:cxn ang="10800000">
                  <a:pos x="wd2" y="hd2"/>
                </a:cxn>
                <a:cxn ang="16200000">
                  <a:pos x="wd2" y="hd2"/>
                </a:cxn>
              </a:cxnLst>
              <a:rect l="0" t="0" r="r" b="b"/>
              <a:pathLst>
                <a:path w="17301" h="21319" extrusionOk="0">
                  <a:moveTo>
                    <a:pt x="0" y="0"/>
                  </a:moveTo>
                  <a:cubicBezTo>
                    <a:pt x="0" y="0"/>
                    <a:pt x="1405" y="21600"/>
                    <a:pt x="12644" y="21316"/>
                  </a:cubicBezTo>
                  <a:cubicBezTo>
                    <a:pt x="21600" y="21174"/>
                    <a:pt x="15102" y="3695"/>
                    <a:pt x="13873" y="1137"/>
                  </a:cubicBezTo>
                  <a:lnTo>
                    <a:pt x="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6" name="Rectángulo"/>
            <p:cNvSpPr/>
            <p:nvPr/>
          </p:nvSpPr>
          <p:spPr>
            <a:xfrm>
              <a:off x="50800" y="1308100"/>
              <a:ext cx="407671" cy="19050"/>
            </a:xfrm>
            <a:prstGeom prst="rect">
              <a:avLst/>
            </a:prstGeom>
            <a:solidFill>
              <a:srgbClr val="A4555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7" name="Figura"/>
            <p:cNvSpPr/>
            <p:nvPr/>
          </p:nvSpPr>
          <p:spPr>
            <a:xfrm>
              <a:off x="-1" y="1308099"/>
              <a:ext cx="492967" cy="711201"/>
            </a:xfrm>
            <a:custGeom>
              <a:avLst/>
              <a:gdLst/>
              <a:ahLst/>
              <a:cxnLst>
                <a:cxn ang="0">
                  <a:pos x="wd2" y="hd2"/>
                </a:cxn>
                <a:cxn ang="5400000">
                  <a:pos x="wd2" y="hd2"/>
                </a:cxn>
                <a:cxn ang="10800000">
                  <a:pos x="wd2" y="hd2"/>
                </a:cxn>
                <a:cxn ang="16200000">
                  <a:pos x="wd2" y="hd2"/>
                </a:cxn>
              </a:cxnLst>
              <a:rect l="0" t="0" r="r" b="b"/>
              <a:pathLst>
                <a:path w="21226" h="21600" extrusionOk="0">
                  <a:moveTo>
                    <a:pt x="9" y="21330"/>
                  </a:moveTo>
                  <a:cubicBezTo>
                    <a:pt x="9" y="21330"/>
                    <a:pt x="-374" y="12227"/>
                    <a:pt x="3891" y="0"/>
                  </a:cubicBezTo>
                  <a:lnTo>
                    <a:pt x="1923" y="16316"/>
                  </a:lnTo>
                  <a:lnTo>
                    <a:pt x="18492" y="16740"/>
                  </a:lnTo>
                  <a:cubicBezTo>
                    <a:pt x="18492" y="16740"/>
                    <a:pt x="17015" y="4281"/>
                    <a:pt x="17508" y="77"/>
                  </a:cubicBezTo>
                  <a:cubicBezTo>
                    <a:pt x="17508" y="77"/>
                    <a:pt x="19421" y="15969"/>
                    <a:pt x="21226" y="21407"/>
                  </a:cubicBezTo>
                  <a:lnTo>
                    <a:pt x="18328" y="21523"/>
                  </a:lnTo>
                  <a:lnTo>
                    <a:pt x="18109" y="19594"/>
                  </a:lnTo>
                  <a:lnTo>
                    <a:pt x="15484" y="19594"/>
                  </a:lnTo>
                  <a:lnTo>
                    <a:pt x="15867" y="21600"/>
                  </a:lnTo>
                  <a:lnTo>
                    <a:pt x="12641" y="21484"/>
                  </a:lnTo>
                  <a:lnTo>
                    <a:pt x="12367" y="19401"/>
                  </a:lnTo>
                  <a:lnTo>
                    <a:pt x="8977" y="19440"/>
                  </a:lnTo>
                  <a:lnTo>
                    <a:pt x="8703" y="21484"/>
                  </a:lnTo>
                  <a:lnTo>
                    <a:pt x="5587" y="21446"/>
                  </a:lnTo>
                  <a:lnTo>
                    <a:pt x="5368" y="19247"/>
                  </a:lnTo>
                  <a:lnTo>
                    <a:pt x="2743" y="19363"/>
                  </a:lnTo>
                  <a:lnTo>
                    <a:pt x="2579" y="21561"/>
                  </a:lnTo>
                  <a:lnTo>
                    <a:pt x="9" y="21330"/>
                  </a:lnTo>
                  <a:close/>
                </a:path>
              </a:pathLst>
            </a:custGeom>
            <a:solidFill>
              <a:srgbClr val="C3E4F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8" name="Figura"/>
            <p:cNvSpPr/>
            <p:nvPr/>
          </p:nvSpPr>
          <p:spPr>
            <a:xfrm>
              <a:off x="25400" y="1295399"/>
              <a:ext cx="434341" cy="6235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3074" y="20720"/>
                    <a:pt x="21600" y="21380"/>
                  </a:cubicBezTo>
                  <a:cubicBezTo>
                    <a:pt x="21600" y="21380"/>
                    <a:pt x="18758" y="7127"/>
                    <a:pt x="19074" y="0"/>
                  </a:cubicBezTo>
                  <a:lnTo>
                    <a:pt x="3411" y="0"/>
                  </a:lnTo>
                  <a:cubicBezTo>
                    <a:pt x="3411" y="0"/>
                    <a:pt x="884" y="9634"/>
                    <a:pt x="0" y="21600"/>
                  </a:cubicBezTo>
                  <a:close/>
                </a:path>
              </a:pathLst>
            </a:custGeom>
            <a:solidFill>
              <a:srgbClr val="49A8D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9" name="Figura"/>
            <p:cNvSpPr/>
            <p:nvPr/>
          </p:nvSpPr>
          <p:spPr>
            <a:xfrm>
              <a:off x="190500" y="1295399"/>
              <a:ext cx="241300" cy="331472"/>
            </a:xfrm>
            <a:custGeom>
              <a:avLst/>
              <a:gdLst/>
              <a:ahLst/>
              <a:cxnLst>
                <a:cxn ang="0">
                  <a:pos x="wd2" y="hd2"/>
                </a:cxn>
                <a:cxn ang="5400000">
                  <a:pos x="wd2" y="hd2"/>
                </a:cxn>
                <a:cxn ang="10800000">
                  <a:pos x="wd2" y="hd2"/>
                </a:cxn>
                <a:cxn ang="16200000">
                  <a:pos x="wd2" y="hd2"/>
                </a:cxn>
              </a:cxnLst>
              <a:rect l="0" t="0" r="r" b="b"/>
              <a:pathLst>
                <a:path w="21600" h="21600" extrusionOk="0">
                  <a:moveTo>
                    <a:pt x="20008" y="0"/>
                  </a:moveTo>
                  <a:lnTo>
                    <a:pt x="0" y="0"/>
                  </a:lnTo>
                  <a:cubicBezTo>
                    <a:pt x="2728" y="4469"/>
                    <a:pt x="6480" y="9103"/>
                    <a:pt x="11255" y="13490"/>
                  </a:cubicBezTo>
                  <a:cubicBezTo>
                    <a:pt x="14552" y="16552"/>
                    <a:pt x="17962" y="19200"/>
                    <a:pt x="21600" y="21600"/>
                  </a:cubicBezTo>
                  <a:cubicBezTo>
                    <a:pt x="20577" y="13986"/>
                    <a:pt x="19781" y="5710"/>
                    <a:pt x="20008" y="0"/>
                  </a:cubicBezTo>
                  <a:close/>
                </a:path>
              </a:pathLst>
            </a:custGeom>
            <a:solidFill>
              <a:srgbClr val="139C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0" name="Figura"/>
            <p:cNvSpPr/>
            <p:nvPr/>
          </p:nvSpPr>
          <p:spPr>
            <a:xfrm>
              <a:off x="25400" y="1498599"/>
              <a:ext cx="434341" cy="410212"/>
            </a:xfrm>
            <a:custGeom>
              <a:avLst/>
              <a:gdLst/>
              <a:ahLst/>
              <a:cxnLst>
                <a:cxn ang="0">
                  <a:pos x="wd2" y="hd2"/>
                </a:cxn>
                <a:cxn ang="5400000">
                  <a:pos x="wd2" y="hd2"/>
                </a:cxn>
                <a:cxn ang="10800000">
                  <a:pos x="wd2" y="hd2"/>
                </a:cxn>
                <a:cxn ang="16200000">
                  <a:pos x="wd2" y="hd2"/>
                </a:cxn>
              </a:cxnLst>
              <a:rect l="0" t="0" r="r" b="b"/>
              <a:pathLst>
                <a:path w="21600" h="21600" extrusionOk="0">
                  <a:moveTo>
                    <a:pt x="3789" y="4347"/>
                  </a:moveTo>
                  <a:cubicBezTo>
                    <a:pt x="3032" y="2876"/>
                    <a:pt x="2400" y="1471"/>
                    <a:pt x="1832" y="0"/>
                  </a:cubicBezTo>
                  <a:cubicBezTo>
                    <a:pt x="1137" y="5751"/>
                    <a:pt x="379" y="13308"/>
                    <a:pt x="0" y="21600"/>
                  </a:cubicBezTo>
                  <a:cubicBezTo>
                    <a:pt x="0" y="21600"/>
                    <a:pt x="13074" y="20263"/>
                    <a:pt x="21600" y="21266"/>
                  </a:cubicBezTo>
                  <a:cubicBezTo>
                    <a:pt x="21600" y="21266"/>
                    <a:pt x="21474" y="20196"/>
                    <a:pt x="21221" y="18457"/>
                  </a:cubicBezTo>
                  <a:cubicBezTo>
                    <a:pt x="15853" y="19259"/>
                    <a:pt x="8526" y="13575"/>
                    <a:pt x="3789" y="4347"/>
                  </a:cubicBezTo>
                  <a:close/>
                </a:path>
              </a:pathLst>
            </a:custGeom>
            <a:solidFill>
              <a:srgbClr val="139C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1" name="Figura"/>
            <p:cNvSpPr/>
            <p:nvPr/>
          </p:nvSpPr>
          <p:spPr>
            <a:xfrm>
              <a:off x="1549400" y="546099"/>
              <a:ext cx="171451" cy="106681"/>
            </a:xfrm>
            <a:custGeom>
              <a:avLst/>
              <a:gdLst/>
              <a:ahLst/>
              <a:cxnLst>
                <a:cxn ang="0">
                  <a:pos x="wd2" y="hd2"/>
                </a:cxn>
                <a:cxn ang="5400000">
                  <a:pos x="wd2" y="hd2"/>
                </a:cxn>
                <a:cxn ang="10800000">
                  <a:pos x="wd2" y="hd2"/>
                </a:cxn>
                <a:cxn ang="16200000">
                  <a:pos x="wd2" y="hd2"/>
                </a:cxn>
              </a:cxnLst>
              <a:rect l="0" t="0" r="r" b="b"/>
              <a:pathLst>
                <a:path w="21600" h="21600" extrusionOk="0">
                  <a:moveTo>
                    <a:pt x="0" y="11829"/>
                  </a:moveTo>
                  <a:lnTo>
                    <a:pt x="21600" y="21600"/>
                  </a:lnTo>
                  <a:lnTo>
                    <a:pt x="15680" y="514"/>
                  </a:lnTo>
                  <a:lnTo>
                    <a:pt x="2400" y="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2" name="Figura"/>
            <p:cNvSpPr/>
            <p:nvPr/>
          </p:nvSpPr>
          <p:spPr>
            <a:xfrm>
              <a:off x="1536699" y="469900"/>
              <a:ext cx="177801" cy="121921"/>
            </a:xfrm>
            <a:custGeom>
              <a:avLst/>
              <a:gdLst/>
              <a:ahLst/>
              <a:cxnLst>
                <a:cxn ang="0">
                  <a:pos x="wd2" y="hd2"/>
                </a:cxn>
                <a:cxn ang="5400000">
                  <a:pos x="wd2" y="hd2"/>
                </a:cxn>
                <a:cxn ang="10800000">
                  <a:pos x="wd2" y="hd2"/>
                </a:cxn>
                <a:cxn ang="16200000">
                  <a:pos x="wd2" y="hd2"/>
                </a:cxn>
              </a:cxnLst>
              <a:rect l="0" t="0" r="r" b="b"/>
              <a:pathLst>
                <a:path w="21600" h="21600" extrusionOk="0">
                  <a:moveTo>
                    <a:pt x="0" y="20475"/>
                  </a:moveTo>
                  <a:cubicBezTo>
                    <a:pt x="0" y="20475"/>
                    <a:pt x="11726" y="18000"/>
                    <a:pt x="21600" y="21600"/>
                  </a:cubicBezTo>
                  <a:lnTo>
                    <a:pt x="11726" y="0"/>
                  </a:lnTo>
                  <a:lnTo>
                    <a:pt x="5863" y="450"/>
                  </a:lnTo>
                  <a:lnTo>
                    <a:pt x="0" y="20475"/>
                  </a:lnTo>
                  <a:close/>
                </a:path>
              </a:pathLst>
            </a:custGeom>
            <a:solidFill>
              <a:srgbClr val="FEF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3" name="Figura"/>
            <p:cNvSpPr/>
            <p:nvPr/>
          </p:nvSpPr>
          <p:spPr>
            <a:xfrm>
              <a:off x="1562099" y="-1"/>
              <a:ext cx="947421" cy="234306"/>
            </a:xfrm>
            <a:custGeom>
              <a:avLst/>
              <a:gdLst/>
              <a:ahLst/>
              <a:cxnLst>
                <a:cxn ang="0">
                  <a:pos x="wd2" y="hd2"/>
                </a:cxn>
                <a:cxn ang="5400000">
                  <a:pos x="wd2" y="hd2"/>
                </a:cxn>
                <a:cxn ang="10800000">
                  <a:pos x="wd2" y="hd2"/>
                </a:cxn>
                <a:cxn ang="16200000">
                  <a:pos x="wd2" y="hd2"/>
                </a:cxn>
              </a:cxnLst>
              <a:rect l="0" t="0" r="r" b="b"/>
              <a:pathLst>
                <a:path w="21600" h="19251" extrusionOk="0">
                  <a:moveTo>
                    <a:pt x="12421" y="2087"/>
                  </a:moveTo>
                  <a:cubicBezTo>
                    <a:pt x="7934" y="1252"/>
                    <a:pt x="4604" y="6052"/>
                    <a:pt x="0" y="0"/>
                  </a:cubicBezTo>
                  <a:lnTo>
                    <a:pt x="0" y="18365"/>
                  </a:lnTo>
                  <a:cubicBezTo>
                    <a:pt x="4256" y="21600"/>
                    <a:pt x="6254" y="14922"/>
                    <a:pt x="9092" y="15130"/>
                  </a:cubicBezTo>
                  <a:cubicBezTo>
                    <a:pt x="11929" y="15443"/>
                    <a:pt x="18097" y="10122"/>
                    <a:pt x="21600" y="13565"/>
                  </a:cubicBezTo>
                  <a:cubicBezTo>
                    <a:pt x="21600" y="13565"/>
                    <a:pt x="16909" y="2922"/>
                    <a:pt x="12421" y="2087"/>
                  </a:cubicBezTo>
                  <a:close/>
                </a:path>
              </a:pathLst>
            </a:custGeom>
            <a:solidFill>
              <a:srgbClr val="EE7F7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94" name="Grupo"/>
            <p:cNvGrpSpPr/>
            <p:nvPr/>
          </p:nvGrpSpPr>
          <p:grpSpPr>
            <a:xfrm>
              <a:off x="1562099" y="0"/>
              <a:ext cx="951232" cy="233961"/>
              <a:chOff x="0" y="0"/>
              <a:chExt cx="951230" cy="233960"/>
            </a:xfrm>
          </p:grpSpPr>
          <p:sp>
            <p:nvSpPr>
              <p:cNvPr id="765" name="Figura"/>
              <p:cNvSpPr/>
              <p:nvPr/>
            </p:nvSpPr>
            <p:spPr>
              <a:xfrm>
                <a:off x="-1" y="-1"/>
                <a:ext cx="349251" cy="233962"/>
              </a:xfrm>
              <a:custGeom>
                <a:avLst/>
                <a:gdLst/>
                <a:ahLst/>
                <a:cxnLst>
                  <a:cxn ang="0">
                    <a:pos x="wd2" y="hd2"/>
                  </a:cxn>
                  <a:cxn ang="5400000">
                    <a:pos x="wd2" y="hd2"/>
                  </a:cxn>
                  <a:cxn ang="10800000">
                    <a:pos x="wd2" y="hd2"/>
                  </a:cxn>
                  <a:cxn ang="16200000">
                    <a:pos x="wd2" y="hd2"/>
                  </a:cxn>
                </a:cxnLst>
                <a:rect l="0" t="0" r="r" b="b"/>
                <a:pathLst>
                  <a:path w="21600" h="19699" extrusionOk="0">
                    <a:moveTo>
                      <a:pt x="4948" y="1925"/>
                    </a:moveTo>
                    <a:cubicBezTo>
                      <a:pt x="3377" y="1390"/>
                      <a:pt x="1728" y="855"/>
                      <a:pt x="0" y="0"/>
                    </a:cubicBezTo>
                    <a:lnTo>
                      <a:pt x="0" y="18820"/>
                    </a:lnTo>
                    <a:cubicBezTo>
                      <a:pt x="9975" y="21600"/>
                      <a:pt x="15316" y="17002"/>
                      <a:pt x="21600" y="15826"/>
                    </a:cubicBezTo>
                    <a:cubicBezTo>
                      <a:pt x="14138" y="11655"/>
                      <a:pt x="8090" y="6523"/>
                      <a:pt x="4948" y="1925"/>
                    </a:cubicBez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6" name="Figura"/>
              <p:cNvSpPr/>
              <p:nvPr/>
            </p:nvSpPr>
            <p:spPr>
              <a:xfrm>
                <a:off x="596900" y="25400"/>
                <a:ext cx="354331" cy="1346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490" y="6521"/>
                      <a:pt x="7974" y="13449"/>
                      <a:pt x="9910" y="19562"/>
                    </a:cubicBezTo>
                    <a:cubicBezTo>
                      <a:pt x="14245" y="18951"/>
                      <a:pt x="18348" y="19155"/>
                      <a:pt x="21600" y="21600"/>
                    </a:cubicBezTo>
                    <a:cubicBezTo>
                      <a:pt x="21600" y="21600"/>
                      <a:pt x="10994" y="4075"/>
                      <a:pt x="0" y="0"/>
                    </a:cubicBez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95" name="Figura"/>
            <p:cNvSpPr/>
            <p:nvPr/>
          </p:nvSpPr>
          <p:spPr>
            <a:xfrm>
              <a:off x="2654299" y="115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3366" y="19511"/>
                  </a:moveTo>
                  <a:lnTo>
                    <a:pt x="21600" y="21600"/>
                  </a:lnTo>
                  <a:cubicBezTo>
                    <a:pt x="21600" y="21600"/>
                    <a:pt x="8416" y="5441"/>
                    <a:pt x="14868" y="0"/>
                  </a:cubicBezTo>
                  <a:cubicBezTo>
                    <a:pt x="14868" y="0"/>
                    <a:pt x="4208" y="2693"/>
                    <a:pt x="0" y="7145"/>
                  </a:cubicBezTo>
                  <a:cubicBezTo>
                    <a:pt x="1543" y="11652"/>
                    <a:pt x="3366" y="19511"/>
                    <a:pt x="3366" y="19511"/>
                  </a:cubicBezTo>
                  <a:close/>
                </a:path>
              </a:pathLst>
            </a:custGeom>
            <a:solidFill>
              <a:srgbClr val="B4D6D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6" name="Figura"/>
            <p:cNvSpPr/>
            <p:nvPr/>
          </p:nvSpPr>
          <p:spPr>
            <a:xfrm>
              <a:off x="2654300" y="1231900"/>
              <a:ext cx="190501" cy="421640"/>
            </a:xfrm>
            <a:custGeom>
              <a:avLst/>
              <a:gdLst/>
              <a:ahLst/>
              <a:cxnLst>
                <a:cxn ang="0">
                  <a:pos x="wd2" y="hd2"/>
                </a:cxn>
                <a:cxn ang="5400000">
                  <a:pos x="wd2" y="hd2"/>
                </a:cxn>
                <a:cxn ang="10800000">
                  <a:pos x="wd2" y="hd2"/>
                </a:cxn>
                <a:cxn ang="16200000">
                  <a:pos x="wd2" y="hd2"/>
                </a:cxn>
              </a:cxnLst>
              <a:rect l="0" t="0" r="r" b="b"/>
              <a:pathLst>
                <a:path w="21600" h="21600" extrusionOk="0">
                  <a:moveTo>
                    <a:pt x="5904" y="10800"/>
                  </a:moveTo>
                  <a:cubicBezTo>
                    <a:pt x="3600" y="6766"/>
                    <a:pt x="3744" y="2863"/>
                    <a:pt x="5904" y="0"/>
                  </a:cubicBezTo>
                  <a:cubicBezTo>
                    <a:pt x="3600" y="1236"/>
                    <a:pt x="1440" y="2798"/>
                    <a:pt x="0" y="4554"/>
                  </a:cubicBezTo>
                  <a:cubicBezTo>
                    <a:pt x="1728" y="9889"/>
                    <a:pt x="3456" y="19193"/>
                    <a:pt x="3456" y="19193"/>
                  </a:cubicBezTo>
                  <a:lnTo>
                    <a:pt x="21600" y="21600"/>
                  </a:lnTo>
                  <a:cubicBezTo>
                    <a:pt x="15120" y="20104"/>
                    <a:pt x="8784" y="16070"/>
                    <a:pt x="5904" y="10800"/>
                  </a:cubicBezTo>
                  <a:close/>
                </a:path>
              </a:pathLst>
            </a:custGeom>
            <a:solidFill>
              <a:srgbClr val="94C1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7" name="Figura"/>
            <p:cNvSpPr/>
            <p:nvPr/>
          </p:nvSpPr>
          <p:spPr>
            <a:xfrm>
              <a:off x="2540000" y="1308099"/>
              <a:ext cx="121921" cy="4191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lnTo>
                    <a:pt x="21600" y="11782"/>
                  </a:lnTo>
                  <a:lnTo>
                    <a:pt x="19575" y="0"/>
                  </a:lnTo>
                  <a:lnTo>
                    <a:pt x="0" y="15055"/>
                  </a:lnTo>
                  <a:close/>
                </a:path>
              </a:pathLst>
            </a:custGeom>
            <a:solidFill>
              <a:srgbClr val="B4D6D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8" name="Figura"/>
            <p:cNvSpPr/>
            <p:nvPr/>
          </p:nvSpPr>
          <p:spPr>
            <a:xfrm>
              <a:off x="2628900" y="1054099"/>
              <a:ext cx="46991" cy="284482"/>
            </a:xfrm>
            <a:custGeom>
              <a:avLst/>
              <a:gdLst/>
              <a:ahLst/>
              <a:cxnLst>
                <a:cxn ang="0">
                  <a:pos x="wd2" y="hd2"/>
                </a:cxn>
                <a:cxn ang="5400000">
                  <a:pos x="wd2" y="hd2"/>
                </a:cxn>
                <a:cxn ang="10800000">
                  <a:pos x="wd2" y="hd2"/>
                </a:cxn>
                <a:cxn ang="16200000">
                  <a:pos x="wd2" y="hd2"/>
                </a:cxn>
              </a:cxnLst>
              <a:rect l="0" t="0" r="r" b="b"/>
              <a:pathLst>
                <a:path w="21600" h="21600" extrusionOk="0">
                  <a:moveTo>
                    <a:pt x="8757" y="19961"/>
                  </a:moveTo>
                  <a:lnTo>
                    <a:pt x="18681" y="21600"/>
                  </a:lnTo>
                  <a:lnTo>
                    <a:pt x="21600" y="18418"/>
                  </a:lnTo>
                  <a:lnTo>
                    <a:pt x="0" y="0"/>
                  </a:lnTo>
                  <a:close/>
                </a:path>
              </a:pathLst>
            </a:custGeom>
            <a:solidFill>
              <a:srgbClr val="94C1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9" name="Triángulo"/>
            <p:cNvSpPr/>
            <p:nvPr/>
          </p:nvSpPr>
          <p:spPr>
            <a:xfrm>
              <a:off x="1066800" y="3479799"/>
              <a:ext cx="396241" cy="162562"/>
            </a:xfrm>
            <a:custGeom>
              <a:avLst/>
              <a:gdLst/>
              <a:ahLst/>
              <a:cxnLst>
                <a:cxn ang="0">
                  <a:pos x="wd2" y="hd2"/>
                </a:cxn>
                <a:cxn ang="5400000">
                  <a:pos x="wd2" y="hd2"/>
                </a:cxn>
                <a:cxn ang="10800000">
                  <a:pos x="wd2" y="hd2"/>
                </a:cxn>
                <a:cxn ang="16200000">
                  <a:pos x="wd2" y="hd2"/>
                </a:cxn>
              </a:cxnLst>
              <a:rect l="0" t="0" r="r" b="b"/>
              <a:pathLst>
                <a:path w="21600" h="21600" extrusionOk="0">
                  <a:moveTo>
                    <a:pt x="18900" y="17719"/>
                  </a:moveTo>
                  <a:lnTo>
                    <a:pt x="21600" y="0"/>
                  </a:lnTo>
                  <a:lnTo>
                    <a:pt x="0" y="21600"/>
                  </a:lnTo>
                  <a:close/>
                </a:path>
              </a:pathLst>
            </a:custGeom>
            <a:solidFill>
              <a:srgbClr val="FFEAA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0" name="Figura"/>
            <p:cNvSpPr/>
            <p:nvPr/>
          </p:nvSpPr>
          <p:spPr>
            <a:xfrm>
              <a:off x="330199" y="1308100"/>
              <a:ext cx="40642" cy="139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964"/>
                  </a:lnTo>
                  <a:lnTo>
                    <a:pt x="0" y="21600"/>
                  </a:lnTo>
                  <a:lnTo>
                    <a:pt x="21600" y="19636"/>
                  </a:lnTo>
                  <a:close/>
                </a:path>
              </a:pathLst>
            </a:custGeom>
            <a:solidFill>
              <a:srgbClr val="A4555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1" name="Rectángulo"/>
            <p:cNvSpPr/>
            <p:nvPr/>
          </p:nvSpPr>
          <p:spPr>
            <a:xfrm>
              <a:off x="139700" y="1308100"/>
              <a:ext cx="41910" cy="12700"/>
            </a:xfrm>
            <a:prstGeom prst="rect">
              <a:avLst/>
            </a:prstGeom>
            <a:solidFill>
              <a:srgbClr val="A4555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2" name="Figura"/>
            <p:cNvSpPr/>
            <p:nvPr/>
          </p:nvSpPr>
          <p:spPr>
            <a:xfrm>
              <a:off x="431799" y="12953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4725" y="0"/>
                    <a:pt x="0" y="4725"/>
                    <a:pt x="0" y="1080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3" name="Figura"/>
            <p:cNvSpPr/>
            <p:nvPr/>
          </p:nvSpPr>
          <p:spPr>
            <a:xfrm>
              <a:off x="25399" y="12953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4725" y="0"/>
                    <a:pt x="0" y="4725"/>
                    <a:pt x="0" y="1080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4" name="Figura"/>
            <p:cNvSpPr/>
            <p:nvPr/>
          </p:nvSpPr>
          <p:spPr>
            <a:xfrm>
              <a:off x="215899" y="990599"/>
              <a:ext cx="40642" cy="83821"/>
            </a:xfrm>
            <a:custGeom>
              <a:avLst/>
              <a:gdLst/>
              <a:ahLst/>
              <a:cxnLst>
                <a:cxn ang="0">
                  <a:pos x="wd2" y="hd2"/>
                </a:cxn>
                <a:cxn ang="5400000">
                  <a:pos x="wd2" y="hd2"/>
                </a:cxn>
                <a:cxn ang="10800000">
                  <a:pos x="wd2" y="hd2"/>
                </a:cxn>
                <a:cxn ang="16200000">
                  <a:pos x="wd2" y="hd2"/>
                </a:cxn>
              </a:cxnLst>
              <a:rect l="0" t="0" r="r" b="b"/>
              <a:pathLst>
                <a:path w="21600" h="21600" extrusionOk="0">
                  <a:moveTo>
                    <a:pt x="0" y="16364"/>
                  </a:moveTo>
                  <a:cubicBezTo>
                    <a:pt x="0" y="19309"/>
                    <a:pt x="4725" y="21600"/>
                    <a:pt x="10800" y="21600"/>
                  </a:cubicBezTo>
                  <a:cubicBezTo>
                    <a:pt x="16875" y="21600"/>
                    <a:pt x="21600" y="19309"/>
                    <a:pt x="21600" y="16364"/>
                  </a:cubicBezTo>
                  <a:cubicBezTo>
                    <a:pt x="21600" y="13418"/>
                    <a:pt x="16875" y="0"/>
                    <a:pt x="10800" y="0"/>
                  </a:cubicBezTo>
                  <a:cubicBezTo>
                    <a:pt x="4725" y="0"/>
                    <a:pt x="0" y="13418"/>
                    <a:pt x="0" y="16364"/>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5" name="Triángulo"/>
            <p:cNvSpPr/>
            <p:nvPr/>
          </p:nvSpPr>
          <p:spPr>
            <a:xfrm>
              <a:off x="1790699" y="2082799"/>
              <a:ext cx="26671" cy="316231"/>
            </a:xfrm>
            <a:custGeom>
              <a:avLst/>
              <a:gdLst/>
              <a:ahLst/>
              <a:cxnLst>
                <a:cxn ang="0">
                  <a:pos x="wd2" y="hd2"/>
                </a:cxn>
                <a:cxn ang="5400000">
                  <a:pos x="wd2" y="hd2"/>
                </a:cxn>
                <a:cxn ang="10800000">
                  <a:pos x="wd2" y="hd2"/>
                </a:cxn>
                <a:cxn ang="16200000">
                  <a:pos x="wd2" y="hd2"/>
                </a:cxn>
              </a:cxnLst>
              <a:rect l="0" t="0" r="r" b="b"/>
              <a:pathLst>
                <a:path w="21600" h="21600" extrusionOk="0">
                  <a:moveTo>
                    <a:pt x="11314" y="21600"/>
                  </a:moveTo>
                  <a:lnTo>
                    <a:pt x="21600" y="9282"/>
                  </a:lnTo>
                  <a:lnTo>
                    <a:pt x="0" y="0"/>
                  </a:lnTo>
                  <a:close/>
                </a:path>
              </a:pathLst>
            </a:cu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6" name="Triángulo"/>
            <p:cNvSpPr/>
            <p:nvPr/>
          </p:nvSpPr>
          <p:spPr>
            <a:xfrm>
              <a:off x="190499" y="3568700"/>
              <a:ext cx="370841" cy="673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6953" y="0"/>
                  </a:lnTo>
                  <a:close/>
                </a:path>
              </a:pathLst>
            </a:cu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7" name="Figura"/>
            <p:cNvSpPr/>
            <p:nvPr/>
          </p:nvSpPr>
          <p:spPr>
            <a:xfrm>
              <a:off x="647700" y="3441699"/>
              <a:ext cx="889000" cy="196851"/>
            </a:xfrm>
            <a:custGeom>
              <a:avLst/>
              <a:gdLst/>
              <a:ahLst/>
              <a:cxnLst>
                <a:cxn ang="0">
                  <a:pos x="wd2" y="hd2"/>
                </a:cxn>
                <a:cxn ang="5400000">
                  <a:pos x="wd2" y="hd2"/>
                </a:cxn>
                <a:cxn ang="10800000">
                  <a:pos x="wd2" y="hd2"/>
                </a:cxn>
                <a:cxn ang="16200000">
                  <a:pos x="wd2" y="hd2"/>
                </a:cxn>
              </a:cxnLst>
              <a:rect l="0" t="0" r="r" b="b"/>
              <a:pathLst>
                <a:path w="21600" h="21600" extrusionOk="0">
                  <a:moveTo>
                    <a:pt x="10491" y="20067"/>
                  </a:moveTo>
                  <a:lnTo>
                    <a:pt x="0" y="21600"/>
                  </a:lnTo>
                  <a:lnTo>
                    <a:pt x="11047" y="21600"/>
                  </a:lnTo>
                  <a:lnTo>
                    <a:pt x="21600" y="0"/>
                  </a:lnTo>
                  <a:close/>
                </a:path>
              </a:pathLst>
            </a:cu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8" name="Figura"/>
            <p:cNvSpPr/>
            <p:nvPr/>
          </p:nvSpPr>
          <p:spPr>
            <a:xfrm>
              <a:off x="1587500" y="50800"/>
              <a:ext cx="25400" cy="134659"/>
            </a:xfrm>
            <a:custGeom>
              <a:avLst/>
              <a:gdLst/>
              <a:ahLst/>
              <a:cxnLst>
                <a:cxn ang="0">
                  <a:pos x="wd2" y="hd2"/>
                </a:cxn>
                <a:cxn ang="5400000">
                  <a:pos x="wd2" y="hd2"/>
                </a:cxn>
                <a:cxn ang="10800000">
                  <a:pos x="wd2" y="hd2"/>
                </a:cxn>
                <a:cxn ang="16200000">
                  <a:pos x="wd2" y="hd2"/>
                </a:cxn>
              </a:cxnLst>
              <a:rect l="0" t="0" r="r" b="b"/>
              <a:pathLst>
                <a:path w="21600" h="21404" extrusionOk="0">
                  <a:moveTo>
                    <a:pt x="21600" y="10699"/>
                  </a:moveTo>
                  <a:cubicBezTo>
                    <a:pt x="21600" y="4845"/>
                    <a:pt x="16200" y="0"/>
                    <a:pt x="10800" y="0"/>
                  </a:cubicBezTo>
                  <a:cubicBezTo>
                    <a:pt x="4320" y="0"/>
                    <a:pt x="0" y="4845"/>
                    <a:pt x="0" y="10699"/>
                  </a:cubicBezTo>
                  <a:cubicBezTo>
                    <a:pt x="0" y="16553"/>
                    <a:pt x="5400" y="21398"/>
                    <a:pt x="10800" y="21398"/>
                  </a:cubicBezTo>
                  <a:cubicBezTo>
                    <a:pt x="16200" y="21600"/>
                    <a:pt x="21600" y="16755"/>
                    <a:pt x="21600" y="10699"/>
                  </a:cubicBezTo>
                  <a:close/>
                </a:path>
              </a:pathLst>
            </a:custGeom>
            <a:solidFill>
              <a:srgbClr val="BC677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9" name="Figura"/>
            <p:cNvSpPr/>
            <p:nvPr/>
          </p:nvSpPr>
          <p:spPr>
            <a:xfrm>
              <a:off x="152400" y="1485899"/>
              <a:ext cx="190501" cy="236222"/>
            </a:xfrm>
            <a:custGeom>
              <a:avLst/>
              <a:gdLst/>
              <a:ahLst/>
              <a:cxnLst>
                <a:cxn ang="0">
                  <a:pos x="wd2" y="hd2"/>
                </a:cxn>
                <a:cxn ang="5400000">
                  <a:pos x="wd2" y="hd2"/>
                </a:cxn>
                <a:cxn ang="10800000">
                  <a:pos x="wd2" y="hd2"/>
                </a:cxn>
                <a:cxn ang="16200000">
                  <a:pos x="wd2" y="hd2"/>
                </a:cxn>
              </a:cxnLst>
              <a:rect l="0" t="0" r="r" b="b"/>
              <a:pathLst>
                <a:path w="21600" h="21600" extrusionOk="0">
                  <a:moveTo>
                    <a:pt x="8352" y="348"/>
                  </a:moveTo>
                  <a:lnTo>
                    <a:pt x="8352" y="1510"/>
                  </a:lnTo>
                  <a:cubicBezTo>
                    <a:pt x="7056" y="1742"/>
                    <a:pt x="6480" y="2439"/>
                    <a:pt x="6480" y="3832"/>
                  </a:cubicBezTo>
                  <a:lnTo>
                    <a:pt x="6480" y="9174"/>
                  </a:lnTo>
                  <a:cubicBezTo>
                    <a:pt x="9216" y="7897"/>
                    <a:pt x="12672" y="4877"/>
                    <a:pt x="16848" y="0"/>
                  </a:cubicBezTo>
                  <a:lnTo>
                    <a:pt x="20736" y="2555"/>
                  </a:lnTo>
                  <a:lnTo>
                    <a:pt x="18000" y="5110"/>
                  </a:lnTo>
                  <a:cubicBezTo>
                    <a:pt x="17424" y="4645"/>
                    <a:pt x="16992" y="4413"/>
                    <a:pt x="16416" y="4413"/>
                  </a:cubicBezTo>
                  <a:cubicBezTo>
                    <a:pt x="15264" y="4413"/>
                    <a:pt x="13968" y="5342"/>
                    <a:pt x="12384" y="7200"/>
                  </a:cubicBezTo>
                  <a:cubicBezTo>
                    <a:pt x="13536" y="8013"/>
                    <a:pt x="14544" y="8942"/>
                    <a:pt x="15552" y="9987"/>
                  </a:cubicBezTo>
                  <a:cubicBezTo>
                    <a:pt x="16560" y="11032"/>
                    <a:pt x="17568" y="12077"/>
                    <a:pt x="18432" y="13355"/>
                  </a:cubicBezTo>
                  <a:cubicBezTo>
                    <a:pt x="19296" y="14516"/>
                    <a:pt x="20016" y="15794"/>
                    <a:pt x="20592" y="17187"/>
                  </a:cubicBezTo>
                  <a:cubicBezTo>
                    <a:pt x="21168" y="18581"/>
                    <a:pt x="21456" y="20090"/>
                    <a:pt x="21600" y="21600"/>
                  </a:cubicBezTo>
                  <a:lnTo>
                    <a:pt x="14400" y="21600"/>
                  </a:lnTo>
                  <a:lnTo>
                    <a:pt x="14400" y="20671"/>
                  </a:lnTo>
                  <a:cubicBezTo>
                    <a:pt x="14688" y="20439"/>
                    <a:pt x="14976" y="20206"/>
                    <a:pt x="15120" y="19858"/>
                  </a:cubicBezTo>
                  <a:cubicBezTo>
                    <a:pt x="15264" y="19510"/>
                    <a:pt x="15264" y="19277"/>
                    <a:pt x="15264" y="18929"/>
                  </a:cubicBezTo>
                  <a:cubicBezTo>
                    <a:pt x="15264" y="18465"/>
                    <a:pt x="15120" y="17884"/>
                    <a:pt x="14976" y="17419"/>
                  </a:cubicBezTo>
                  <a:cubicBezTo>
                    <a:pt x="14832" y="16839"/>
                    <a:pt x="14544" y="16258"/>
                    <a:pt x="14256" y="15677"/>
                  </a:cubicBezTo>
                  <a:cubicBezTo>
                    <a:pt x="13968" y="15097"/>
                    <a:pt x="13536" y="14516"/>
                    <a:pt x="13248" y="14052"/>
                  </a:cubicBezTo>
                  <a:cubicBezTo>
                    <a:pt x="12816" y="13471"/>
                    <a:pt x="12384" y="13006"/>
                    <a:pt x="11808" y="12542"/>
                  </a:cubicBezTo>
                  <a:cubicBezTo>
                    <a:pt x="10944" y="11729"/>
                    <a:pt x="10080" y="11148"/>
                    <a:pt x="9648" y="10916"/>
                  </a:cubicBezTo>
                  <a:cubicBezTo>
                    <a:pt x="9072" y="10684"/>
                    <a:pt x="8640" y="10452"/>
                    <a:pt x="8208" y="10452"/>
                  </a:cubicBezTo>
                  <a:cubicBezTo>
                    <a:pt x="7632" y="10452"/>
                    <a:pt x="7056" y="10684"/>
                    <a:pt x="6624" y="11148"/>
                  </a:cubicBezTo>
                  <a:lnTo>
                    <a:pt x="6624" y="18348"/>
                  </a:lnTo>
                  <a:cubicBezTo>
                    <a:pt x="6624" y="19626"/>
                    <a:pt x="7200" y="20323"/>
                    <a:pt x="8352" y="20671"/>
                  </a:cubicBezTo>
                  <a:lnTo>
                    <a:pt x="8352" y="21600"/>
                  </a:lnTo>
                  <a:lnTo>
                    <a:pt x="0" y="21600"/>
                  </a:lnTo>
                  <a:lnTo>
                    <a:pt x="0" y="20671"/>
                  </a:lnTo>
                  <a:cubicBezTo>
                    <a:pt x="1152" y="20439"/>
                    <a:pt x="1728" y="19626"/>
                    <a:pt x="1728" y="18348"/>
                  </a:cubicBezTo>
                  <a:lnTo>
                    <a:pt x="1728" y="3368"/>
                  </a:lnTo>
                  <a:cubicBezTo>
                    <a:pt x="1728" y="2090"/>
                    <a:pt x="1152" y="1510"/>
                    <a:pt x="144" y="1510"/>
                  </a:cubicBezTo>
                  <a:lnTo>
                    <a:pt x="144" y="348"/>
                  </a:lnTo>
                  <a:lnTo>
                    <a:pt x="8352" y="348"/>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0" name="Figura"/>
            <p:cNvSpPr/>
            <p:nvPr/>
          </p:nvSpPr>
          <p:spPr>
            <a:xfrm>
              <a:off x="2679699" y="1231900"/>
              <a:ext cx="159125" cy="420370"/>
            </a:xfrm>
            <a:custGeom>
              <a:avLst/>
              <a:gdLst/>
              <a:ahLst/>
              <a:cxnLst>
                <a:cxn ang="0">
                  <a:pos x="wd2" y="hd2"/>
                </a:cxn>
                <a:cxn ang="5400000">
                  <a:pos x="wd2" y="hd2"/>
                </a:cxn>
                <a:cxn ang="10800000">
                  <a:pos x="wd2" y="hd2"/>
                </a:cxn>
                <a:cxn ang="16200000">
                  <a:pos x="wd2" y="hd2"/>
                </a:cxn>
              </a:cxnLst>
              <a:rect l="0" t="0" r="r" b="b"/>
              <a:pathLst>
                <a:path w="20818" h="21600" extrusionOk="0">
                  <a:moveTo>
                    <a:pt x="2375" y="0"/>
                  </a:moveTo>
                  <a:cubicBezTo>
                    <a:pt x="2209" y="65"/>
                    <a:pt x="2209" y="131"/>
                    <a:pt x="2043" y="196"/>
                  </a:cubicBezTo>
                  <a:cubicBezTo>
                    <a:pt x="-284" y="3198"/>
                    <a:pt x="-782" y="7113"/>
                    <a:pt x="1378" y="11159"/>
                  </a:cubicBezTo>
                  <a:cubicBezTo>
                    <a:pt x="3206" y="14944"/>
                    <a:pt x="7027" y="18207"/>
                    <a:pt x="11513" y="20556"/>
                  </a:cubicBezTo>
                  <a:lnTo>
                    <a:pt x="20818" y="21600"/>
                  </a:lnTo>
                  <a:cubicBezTo>
                    <a:pt x="13175" y="20099"/>
                    <a:pt x="6030" y="16053"/>
                    <a:pt x="2707" y="10833"/>
                  </a:cubicBezTo>
                  <a:cubicBezTo>
                    <a:pt x="-117" y="6787"/>
                    <a:pt x="49" y="2871"/>
                    <a:pt x="2375" y="0"/>
                  </a:cubicBezTo>
                  <a:close/>
                </a:path>
              </a:pathLst>
            </a:custGeom>
            <a:solidFill>
              <a:srgbClr val="7FB0B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1" name="Triángulo"/>
            <p:cNvSpPr/>
            <p:nvPr/>
          </p:nvSpPr>
          <p:spPr>
            <a:xfrm>
              <a:off x="2539999" y="1320799"/>
              <a:ext cx="143512" cy="35562"/>
            </a:xfrm>
            <a:custGeom>
              <a:avLst/>
              <a:gdLst/>
              <a:ahLst/>
              <a:cxnLst>
                <a:cxn ang="0">
                  <a:pos x="wd2" y="hd2"/>
                </a:cxn>
                <a:cxn ang="5400000">
                  <a:pos x="wd2" y="hd2"/>
                </a:cxn>
                <a:cxn ang="10800000">
                  <a:pos x="wd2" y="hd2"/>
                </a:cxn>
                <a:cxn ang="16200000">
                  <a:pos x="wd2" y="hd2"/>
                </a:cxn>
              </a:cxnLst>
              <a:rect l="0" t="0" r="r" b="b"/>
              <a:pathLst>
                <a:path w="21600" h="21600" extrusionOk="0">
                  <a:moveTo>
                    <a:pt x="18350" y="21600"/>
                  </a:moveTo>
                  <a:lnTo>
                    <a:pt x="21600" y="0"/>
                  </a:lnTo>
                  <a:lnTo>
                    <a:pt x="0" y="8486"/>
                  </a:lnTo>
                  <a:close/>
                </a:path>
              </a:pathLst>
            </a:custGeom>
            <a:solidFill>
              <a:srgbClr val="94C1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2" name="Figura"/>
            <p:cNvSpPr/>
            <p:nvPr/>
          </p:nvSpPr>
          <p:spPr>
            <a:xfrm>
              <a:off x="2895600" y="1206500"/>
              <a:ext cx="48260" cy="450850"/>
            </a:xfrm>
            <a:custGeom>
              <a:avLst/>
              <a:gdLst/>
              <a:ahLst/>
              <a:cxnLst>
                <a:cxn ang="0">
                  <a:pos x="wd2" y="hd2"/>
                </a:cxn>
                <a:cxn ang="5400000">
                  <a:pos x="wd2" y="hd2"/>
                </a:cxn>
                <a:cxn ang="10800000">
                  <a:pos x="wd2" y="hd2"/>
                </a:cxn>
                <a:cxn ang="16200000">
                  <a:pos x="wd2" y="hd2"/>
                </a:cxn>
              </a:cxnLst>
              <a:rect l="0" t="0" r="r" b="b"/>
              <a:pathLst>
                <a:path w="21600" h="21600" extrusionOk="0">
                  <a:moveTo>
                    <a:pt x="17053" y="21600"/>
                  </a:moveTo>
                  <a:lnTo>
                    <a:pt x="0" y="20079"/>
                  </a:lnTo>
                  <a:lnTo>
                    <a:pt x="3411" y="17158"/>
                  </a:lnTo>
                  <a:lnTo>
                    <a:pt x="7389" y="15272"/>
                  </a:lnTo>
                  <a:lnTo>
                    <a:pt x="4547" y="0"/>
                  </a:lnTo>
                  <a:lnTo>
                    <a:pt x="21600" y="15150"/>
                  </a:lnTo>
                  <a:lnTo>
                    <a:pt x="14779" y="17158"/>
                  </a:lnTo>
                  <a:close/>
                </a:path>
              </a:pathLst>
            </a:custGeom>
            <a:solidFill>
              <a:srgbClr val="B4D6D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3" name="Figura"/>
            <p:cNvSpPr/>
            <p:nvPr/>
          </p:nvSpPr>
          <p:spPr>
            <a:xfrm>
              <a:off x="2870200" y="1460499"/>
              <a:ext cx="64770" cy="185421"/>
            </a:xfrm>
            <a:custGeom>
              <a:avLst/>
              <a:gdLst/>
              <a:ahLst/>
              <a:cxnLst>
                <a:cxn ang="0">
                  <a:pos x="wd2" y="hd2"/>
                </a:cxn>
                <a:cxn ang="5400000">
                  <a:pos x="wd2" y="hd2"/>
                </a:cxn>
                <a:cxn ang="10800000">
                  <a:pos x="wd2" y="hd2"/>
                </a:cxn>
                <a:cxn ang="16200000">
                  <a:pos x="wd2" y="hd2"/>
                </a:cxn>
              </a:cxnLst>
              <a:rect l="0" t="0" r="r" b="b"/>
              <a:pathLst>
                <a:path w="21600" h="21600" extrusionOk="0">
                  <a:moveTo>
                    <a:pt x="21600" y="5918"/>
                  </a:moveTo>
                  <a:cubicBezTo>
                    <a:pt x="20329" y="6362"/>
                    <a:pt x="19482" y="6658"/>
                    <a:pt x="17788" y="6658"/>
                  </a:cubicBezTo>
                  <a:cubicBezTo>
                    <a:pt x="12706" y="6953"/>
                    <a:pt x="6353" y="4290"/>
                    <a:pt x="1271" y="0"/>
                  </a:cubicBezTo>
                  <a:lnTo>
                    <a:pt x="0" y="4438"/>
                  </a:lnTo>
                  <a:lnTo>
                    <a:pt x="7624" y="10948"/>
                  </a:lnTo>
                  <a:lnTo>
                    <a:pt x="5082" y="18049"/>
                  </a:lnTo>
                  <a:lnTo>
                    <a:pt x="17788" y="21600"/>
                  </a:lnTo>
                  <a:lnTo>
                    <a:pt x="16094" y="10800"/>
                  </a:lnTo>
                  <a:lnTo>
                    <a:pt x="21176" y="5918"/>
                  </a:lnTo>
                  <a:lnTo>
                    <a:pt x="21600" y="5918"/>
                  </a:lnTo>
                  <a:close/>
                </a:path>
              </a:pathLst>
            </a:custGeom>
            <a:solidFill>
              <a:srgbClr val="7FB0B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714" name="Grupo"/>
            <p:cNvGrpSpPr/>
            <p:nvPr/>
          </p:nvGrpSpPr>
          <p:grpSpPr>
            <a:xfrm>
              <a:off x="292100" y="2806699"/>
              <a:ext cx="858058" cy="839472"/>
              <a:chOff x="0" y="0"/>
              <a:chExt cx="858057" cy="839470"/>
            </a:xfrm>
          </p:grpSpPr>
          <p:sp>
            <p:nvSpPr>
              <p:cNvPr id="715" name="Figura"/>
              <p:cNvSpPr/>
              <p:nvPr/>
            </p:nvSpPr>
            <p:spPr>
              <a:xfrm>
                <a:off x="127000" y="38099"/>
                <a:ext cx="731058" cy="800977"/>
              </a:xfrm>
              <a:custGeom>
                <a:avLst/>
                <a:gdLst/>
                <a:ahLst/>
                <a:cxnLst>
                  <a:cxn ang="0">
                    <a:pos x="wd2" y="hd2"/>
                  </a:cxn>
                  <a:cxn ang="5400000">
                    <a:pos x="wd2" y="hd2"/>
                  </a:cxn>
                  <a:cxn ang="10800000">
                    <a:pos x="wd2" y="hd2"/>
                  </a:cxn>
                  <a:cxn ang="16200000">
                    <a:pos x="wd2" y="hd2"/>
                  </a:cxn>
                </a:cxnLst>
                <a:rect l="0" t="0" r="r" b="b"/>
                <a:pathLst>
                  <a:path w="20250" h="21521" extrusionOk="0">
                    <a:moveTo>
                      <a:pt x="19510" y="18040"/>
                    </a:moveTo>
                    <a:lnTo>
                      <a:pt x="19510" y="17938"/>
                    </a:lnTo>
                    <a:lnTo>
                      <a:pt x="19404" y="17870"/>
                    </a:lnTo>
                    <a:cubicBezTo>
                      <a:pt x="21515" y="13604"/>
                      <a:pt x="19545" y="8691"/>
                      <a:pt x="14972" y="6882"/>
                    </a:cubicBezTo>
                    <a:cubicBezTo>
                      <a:pt x="14550" y="6712"/>
                      <a:pt x="14092" y="6575"/>
                      <a:pt x="13635" y="6473"/>
                    </a:cubicBezTo>
                    <a:lnTo>
                      <a:pt x="15218" y="4255"/>
                    </a:lnTo>
                    <a:cubicBezTo>
                      <a:pt x="15922" y="4937"/>
                      <a:pt x="16273" y="5551"/>
                      <a:pt x="16273" y="5551"/>
                    </a:cubicBezTo>
                    <a:lnTo>
                      <a:pt x="16731" y="5449"/>
                    </a:lnTo>
                    <a:cubicBezTo>
                      <a:pt x="16731" y="5449"/>
                      <a:pt x="16731" y="5449"/>
                      <a:pt x="16731" y="5415"/>
                    </a:cubicBezTo>
                    <a:cubicBezTo>
                      <a:pt x="16731" y="5415"/>
                      <a:pt x="16731" y="5415"/>
                      <a:pt x="16731" y="5415"/>
                    </a:cubicBezTo>
                    <a:cubicBezTo>
                      <a:pt x="16731" y="5347"/>
                      <a:pt x="16695" y="5176"/>
                      <a:pt x="16625" y="4937"/>
                    </a:cubicBezTo>
                    <a:cubicBezTo>
                      <a:pt x="16625" y="4937"/>
                      <a:pt x="16625" y="4937"/>
                      <a:pt x="16625" y="4937"/>
                    </a:cubicBezTo>
                    <a:cubicBezTo>
                      <a:pt x="16625" y="4937"/>
                      <a:pt x="16625" y="4937"/>
                      <a:pt x="16625" y="4937"/>
                    </a:cubicBezTo>
                    <a:cubicBezTo>
                      <a:pt x="16520" y="4494"/>
                      <a:pt x="16273" y="3845"/>
                      <a:pt x="15816" y="3333"/>
                    </a:cubicBezTo>
                    <a:lnTo>
                      <a:pt x="16942" y="1593"/>
                    </a:lnTo>
                    <a:cubicBezTo>
                      <a:pt x="16942" y="1593"/>
                      <a:pt x="16942" y="1593"/>
                      <a:pt x="16977" y="1593"/>
                    </a:cubicBezTo>
                    <a:cubicBezTo>
                      <a:pt x="17434" y="1695"/>
                      <a:pt x="17786" y="1457"/>
                      <a:pt x="17786" y="1013"/>
                    </a:cubicBezTo>
                    <a:cubicBezTo>
                      <a:pt x="17786" y="603"/>
                      <a:pt x="17434" y="160"/>
                      <a:pt x="17012" y="23"/>
                    </a:cubicBezTo>
                    <a:cubicBezTo>
                      <a:pt x="16555" y="-79"/>
                      <a:pt x="16203" y="160"/>
                      <a:pt x="16168" y="603"/>
                    </a:cubicBezTo>
                    <a:cubicBezTo>
                      <a:pt x="16168" y="706"/>
                      <a:pt x="16203" y="842"/>
                      <a:pt x="16238" y="945"/>
                    </a:cubicBezTo>
                    <a:lnTo>
                      <a:pt x="16203" y="1013"/>
                    </a:lnTo>
                    <a:lnTo>
                      <a:pt x="14796" y="2583"/>
                    </a:lnTo>
                    <a:cubicBezTo>
                      <a:pt x="13705" y="2071"/>
                      <a:pt x="12579" y="2173"/>
                      <a:pt x="12579" y="2173"/>
                    </a:cubicBezTo>
                    <a:lnTo>
                      <a:pt x="12579" y="2514"/>
                    </a:lnTo>
                    <a:cubicBezTo>
                      <a:pt x="12579" y="2514"/>
                      <a:pt x="12579" y="2514"/>
                      <a:pt x="12579" y="2514"/>
                    </a:cubicBezTo>
                    <a:lnTo>
                      <a:pt x="12579" y="2787"/>
                    </a:lnTo>
                    <a:cubicBezTo>
                      <a:pt x="13107" y="2924"/>
                      <a:pt x="13565" y="3129"/>
                      <a:pt x="13987" y="3402"/>
                    </a:cubicBezTo>
                    <a:lnTo>
                      <a:pt x="11313" y="6234"/>
                    </a:lnTo>
                    <a:cubicBezTo>
                      <a:pt x="9378" y="6234"/>
                      <a:pt x="7479" y="6780"/>
                      <a:pt x="5860" y="7769"/>
                    </a:cubicBezTo>
                    <a:lnTo>
                      <a:pt x="4805" y="6985"/>
                    </a:lnTo>
                    <a:cubicBezTo>
                      <a:pt x="5192" y="6575"/>
                      <a:pt x="5614" y="6234"/>
                      <a:pt x="6107" y="5927"/>
                    </a:cubicBezTo>
                    <a:lnTo>
                      <a:pt x="6071" y="5620"/>
                    </a:lnTo>
                    <a:lnTo>
                      <a:pt x="6071" y="5620"/>
                    </a:lnTo>
                    <a:lnTo>
                      <a:pt x="6001" y="5244"/>
                    </a:lnTo>
                    <a:cubicBezTo>
                      <a:pt x="6001" y="5244"/>
                      <a:pt x="4840" y="5415"/>
                      <a:pt x="3785" y="6268"/>
                    </a:cubicBezTo>
                    <a:lnTo>
                      <a:pt x="1850" y="4732"/>
                    </a:lnTo>
                    <a:lnTo>
                      <a:pt x="1815" y="4664"/>
                    </a:lnTo>
                    <a:cubicBezTo>
                      <a:pt x="1850" y="4528"/>
                      <a:pt x="1850" y="4357"/>
                      <a:pt x="1815" y="4221"/>
                    </a:cubicBezTo>
                    <a:cubicBezTo>
                      <a:pt x="1709" y="3709"/>
                      <a:pt x="1217" y="3470"/>
                      <a:pt x="724" y="3709"/>
                    </a:cubicBezTo>
                    <a:cubicBezTo>
                      <a:pt x="232" y="3948"/>
                      <a:pt x="-85" y="4596"/>
                      <a:pt x="21" y="5108"/>
                    </a:cubicBezTo>
                    <a:cubicBezTo>
                      <a:pt x="126" y="5654"/>
                      <a:pt x="619" y="5858"/>
                      <a:pt x="1146" y="5620"/>
                    </a:cubicBezTo>
                    <a:cubicBezTo>
                      <a:pt x="1146" y="5620"/>
                      <a:pt x="1146" y="5620"/>
                      <a:pt x="1181" y="5620"/>
                    </a:cubicBezTo>
                    <a:lnTo>
                      <a:pt x="2870" y="7462"/>
                    </a:lnTo>
                    <a:cubicBezTo>
                      <a:pt x="2272" y="8622"/>
                      <a:pt x="2342" y="10021"/>
                      <a:pt x="2342" y="10260"/>
                    </a:cubicBezTo>
                    <a:cubicBezTo>
                      <a:pt x="2342" y="10260"/>
                      <a:pt x="2342" y="10260"/>
                      <a:pt x="2342" y="10260"/>
                    </a:cubicBezTo>
                    <a:cubicBezTo>
                      <a:pt x="2342" y="10260"/>
                      <a:pt x="2342" y="10294"/>
                      <a:pt x="2342" y="10294"/>
                    </a:cubicBezTo>
                    <a:cubicBezTo>
                      <a:pt x="2342" y="10294"/>
                      <a:pt x="2342" y="10294"/>
                      <a:pt x="2342" y="10294"/>
                    </a:cubicBezTo>
                    <a:lnTo>
                      <a:pt x="2870" y="10260"/>
                    </a:lnTo>
                    <a:cubicBezTo>
                      <a:pt x="2870" y="10260"/>
                      <a:pt x="3151" y="9373"/>
                      <a:pt x="3750" y="8349"/>
                    </a:cubicBezTo>
                    <a:lnTo>
                      <a:pt x="4312" y="8895"/>
                    </a:lnTo>
                    <a:cubicBezTo>
                      <a:pt x="3574" y="9578"/>
                      <a:pt x="2940" y="10397"/>
                      <a:pt x="2448" y="11352"/>
                    </a:cubicBezTo>
                    <a:cubicBezTo>
                      <a:pt x="1604" y="12990"/>
                      <a:pt x="1357" y="14730"/>
                      <a:pt x="1639" y="16334"/>
                    </a:cubicBezTo>
                    <a:lnTo>
                      <a:pt x="337" y="17665"/>
                    </a:lnTo>
                    <a:lnTo>
                      <a:pt x="337" y="17767"/>
                    </a:lnTo>
                    <a:lnTo>
                      <a:pt x="196" y="17904"/>
                    </a:lnTo>
                    <a:lnTo>
                      <a:pt x="548" y="21180"/>
                    </a:lnTo>
                    <a:lnTo>
                      <a:pt x="3292" y="19985"/>
                    </a:lnTo>
                    <a:cubicBezTo>
                      <a:pt x="3714" y="20497"/>
                      <a:pt x="4207" y="20975"/>
                      <a:pt x="4770" y="21385"/>
                    </a:cubicBezTo>
                    <a:lnTo>
                      <a:pt x="16203" y="21385"/>
                    </a:lnTo>
                    <a:cubicBezTo>
                      <a:pt x="16379" y="21248"/>
                      <a:pt x="16555" y="21146"/>
                      <a:pt x="16731" y="21009"/>
                    </a:cubicBezTo>
                    <a:lnTo>
                      <a:pt x="17188" y="21453"/>
                    </a:lnTo>
                    <a:lnTo>
                      <a:pt x="19897" y="21521"/>
                    </a:lnTo>
                    <a:lnTo>
                      <a:pt x="19510" y="18177"/>
                    </a:lnTo>
                    <a:lnTo>
                      <a:pt x="19510" y="18040"/>
                    </a:lnTo>
                    <a:close/>
                  </a:path>
                </a:pathLst>
              </a:cu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716" name="Grupo"/>
              <p:cNvGrpSpPr/>
              <p:nvPr/>
            </p:nvGrpSpPr>
            <p:grpSpPr>
              <a:xfrm>
                <a:off x="0" y="165100"/>
                <a:ext cx="792481" cy="674371"/>
                <a:chOff x="0" y="0"/>
                <a:chExt cx="792480" cy="674370"/>
              </a:xfrm>
            </p:grpSpPr>
            <p:sp>
              <p:nvSpPr>
                <p:cNvPr id="755" name="Figura"/>
                <p:cNvSpPr/>
                <p:nvPr/>
              </p:nvSpPr>
              <p:spPr>
                <a:xfrm>
                  <a:off x="139700" y="114300"/>
                  <a:ext cx="652781" cy="560071"/>
                </a:xfrm>
                <a:custGeom>
                  <a:avLst/>
                  <a:gdLst/>
                  <a:ahLst/>
                  <a:cxnLst>
                    <a:cxn ang="0">
                      <a:pos x="wd2" y="hd2"/>
                    </a:cxn>
                    <a:cxn ang="5400000">
                      <a:pos x="wd2" y="hd2"/>
                    </a:cxn>
                    <a:cxn ang="10800000">
                      <a:pos x="wd2" y="hd2"/>
                    </a:cxn>
                    <a:cxn ang="16200000">
                      <a:pos x="wd2" y="hd2"/>
                    </a:cxn>
                  </a:cxnLst>
                  <a:rect l="0" t="0" r="r" b="b"/>
                  <a:pathLst>
                    <a:path w="21600" h="21600" extrusionOk="0">
                      <a:moveTo>
                        <a:pt x="0" y="1714"/>
                      </a:moveTo>
                      <a:lnTo>
                        <a:pt x="17902" y="21012"/>
                      </a:lnTo>
                      <a:lnTo>
                        <a:pt x="21600" y="21600"/>
                      </a:lnTo>
                      <a:lnTo>
                        <a:pt x="21012" y="16996"/>
                      </a:lnTo>
                      <a:lnTo>
                        <a:pt x="1177" y="0"/>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6" name="Figura"/>
                <p:cNvSpPr/>
                <p:nvPr/>
              </p:nvSpPr>
              <p:spPr>
                <a:xfrm>
                  <a:off x="152399" y="127000"/>
                  <a:ext cx="631192" cy="537210"/>
                </a:xfrm>
                <a:custGeom>
                  <a:avLst/>
                  <a:gdLst/>
                  <a:ahLst/>
                  <a:cxnLst>
                    <a:cxn ang="0">
                      <a:pos x="wd2" y="hd2"/>
                    </a:cxn>
                    <a:cxn ang="5400000">
                      <a:pos x="wd2" y="hd2"/>
                    </a:cxn>
                    <a:cxn ang="10800000">
                      <a:pos x="wd2" y="hd2"/>
                    </a:cxn>
                    <a:cxn ang="16200000">
                      <a:pos x="wd2" y="hd2"/>
                    </a:cxn>
                  </a:cxnLst>
                  <a:rect l="0" t="0" r="r" b="b"/>
                  <a:pathLst>
                    <a:path w="21600" h="21600" extrusionOk="0">
                      <a:moveTo>
                        <a:pt x="0" y="1583"/>
                      </a:moveTo>
                      <a:lnTo>
                        <a:pt x="17906" y="20987"/>
                      </a:lnTo>
                      <a:lnTo>
                        <a:pt x="21600" y="21600"/>
                      </a:lnTo>
                      <a:lnTo>
                        <a:pt x="21035" y="16953"/>
                      </a:lnTo>
                      <a:lnTo>
                        <a:pt x="1087" y="0"/>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7" name="Figura"/>
                <p:cNvSpPr/>
                <p:nvPr/>
              </p:nvSpPr>
              <p:spPr>
                <a:xfrm>
                  <a:off x="165100" y="127000"/>
                  <a:ext cx="612141" cy="537210"/>
                </a:xfrm>
                <a:custGeom>
                  <a:avLst/>
                  <a:gdLst/>
                  <a:ahLst/>
                  <a:cxnLst>
                    <a:cxn ang="0">
                      <a:pos x="wd2" y="hd2"/>
                    </a:cxn>
                    <a:cxn ang="5400000">
                      <a:pos x="wd2" y="hd2"/>
                    </a:cxn>
                    <a:cxn ang="10800000">
                      <a:pos x="wd2" y="hd2"/>
                    </a:cxn>
                    <a:cxn ang="16200000">
                      <a:pos x="wd2" y="hd2"/>
                    </a:cxn>
                  </a:cxnLst>
                  <a:rect l="0" t="0" r="r" b="b"/>
                  <a:pathLst>
                    <a:path w="21600" h="21600" extrusionOk="0">
                      <a:moveTo>
                        <a:pt x="0" y="613"/>
                      </a:moveTo>
                      <a:lnTo>
                        <a:pt x="21600" y="21600"/>
                      </a:lnTo>
                      <a:lnTo>
                        <a:pt x="21017" y="16953"/>
                      </a:lnTo>
                      <a:lnTo>
                        <a:pt x="448" y="0"/>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8" name="Triángulo"/>
                <p:cNvSpPr/>
                <p:nvPr/>
              </p:nvSpPr>
              <p:spPr>
                <a:xfrm>
                  <a:off x="165100" y="139700"/>
                  <a:ext cx="621030" cy="52451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12" y="20868"/>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9" name="Figura"/>
                <p:cNvSpPr/>
                <p:nvPr/>
              </p:nvSpPr>
              <p:spPr>
                <a:xfrm>
                  <a:off x="25399" y="25399"/>
                  <a:ext cx="123192" cy="123192"/>
                </a:xfrm>
                <a:custGeom>
                  <a:avLst/>
                  <a:gdLst/>
                  <a:ahLst/>
                  <a:cxnLst>
                    <a:cxn ang="0">
                      <a:pos x="wd2" y="hd2"/>
                    </a:cxn>
                    <a:cxn ang="5400000">
                      <a:pos x="wd2" y="hd2"/>
                    </a:cxn>
                    <a:cxn ang="10800000">
                      <a:pos x="wd2" y="hd2"/>
                    </a:cxn>
                    <a:cxn ang="16200000">
                      <a:pos x="wd2" y="hd2"/>
                    </a:cxn>
                  </a:cxnLst>
                  <a:rect l="0" t="0" r="r" b="b"/>
                  <a:pathLst>
                    <a:path w="21600" h="21600" extrusionOk="0">
                      <a:moveTo>
                        <a:pt x="3118" y="0"/>
                      </a:moveTo>
                      <a:lnTo>
                        <a:pt x="0" y="5567"/>
                      </a:lnTo>
                      <a:lnTo>
                        <a:pt x="15810" y="21600"/>
                      </a:lnTo>
                      <a:lnTo>
                        <a:pt x="21600" y="14252"/>
                      </a:lnTo>
                      <a:close/>
                    </a:path>
                  </a:pathLst>
                </a:custGeom>
                <a:solidFill>
                  <a:srgbClr val="C5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0" name="Figura"/>
                <p:cNvSpPr/>
                <p:nvPr/>
              </p:nvSpPr>
              <p:spPr>
                <a:xfrm>
                  <a:off x="38099" y="25399"/>
                  <a:ext cx="86362" cy="118112"/>
                </a:xfrm>
                <a:custGeom>
                  <a:avLst/>
                  <a:gdLst/>
                  <a:ahLst/>
                  <a:cxnLst>
                    <a:cxn ang="0">
                      <a:pos x="wd2" y="hd2"/>
                    </a:cxn>
                    <a:cxn ang="5400000">
                      <a:pos x="wd2" y="hd2"/>
                    </a:cxn>
                    <a:cxn ang="10800000">
                      <a:pos x="wd2" y="hd2"/>
                    </a:cxn>
                    <a:cxn ang="16200000">
                      <a:pos x="wd2" y="hd2"/>
                    </a:cxn>
                  </a:cxnLst>
                  <a:rect l="0" t="0" r="r" b="b"/>
                  <a:pathLst>
                    <a:path w="21600" h="21600" extrusionOk="0">
                      <a:moveTo>
                        <a:pt x="3812" y="0"/>
                      </a:moveTo>
                      <a:lnTo>
                        <a:pt x="0" y="7432"/>
                      </a:lnTo>
                      <a:lnTo>
                        <a:pt x="19376" y="21600"/>
                      </a:lnTo>
                      <a:lnTo>
                        <a:pt x="21600" y="17652"/>
                      </a:lnTo>
                      <a:close/>
                    </a:path>
                  </a:pathLst>
                </a:custGeom>
                <a:solidFill>
                  <a:srgbClr val="987A7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1" name="Figura"/>
                <p:cNvSpPr/>
                <p:nvPr/>
              </p:nvSpPr>
              <p:spPr>
                <a:xfrm>
                  <a:off x="0" y="0"/>
                  <a:ext cx="64298" cy="74703"/>
                </a:xfrm>
                <a:custGeom>
                  <a:avLst/>
                  <a:gdLst/>
                  <a:ahLst/>
                  <a:cxnLst>
                    <a:cxn ang="0">
                      <a:pos x="wd2" y="hd2"/>
                    </a:cxn>
                    <a:cxn ang="5400000">
                      <a:pos x="wd2" y="hd2"/>
                    </a:cxn>
                    <a:cxn ang="10800000">
                      <a:pos x="wd2" y="hd2"/>
                    </a:cxn>
                    <a:cxn ang="16200000">
                      <a:pos x="wd2" y="hd2"/>
                    </a:cxn>
                  </a:cxnLst>
                  <a:rect l="0" t="0" r="r" b="b"/>
                  <a:pathLst>
                    <a:path w="19185" h="18963" extrusionOk="0">
                      <a:moveTo>
                        <a:pt x="571" y="13512"/>
                      </a:moveTo>
                      <a:cubicBezTo>
                        <a:pt x="2087" y="18348"/>
                        <a:pt x="7392" y="20282"/>
                        <a:pt x="12697" y="18025"/>
                      </a:cubicBezTo>
                      <a:cubicBezTo>
                        <a:pt x="17623" y="15769"/>
                        <a:pt x="20276" y="10288"/>
                        <a:pt x="18760" y="5452"/>
                      </a:cubicBezTo>
                      <a:cubicBezTo>
                        <a:pt x="17244" y="616"/>
                        <a:pt x="11939" y="-1318"/>
                        <a:pt x="6634" y="939"/>
                      </a:cubicBezTo>
                      <a:cubicBezTo>
                        <a:pt x="1708" y="3195"/>
                        <a:pt x="-1324" y="8998"/>
                        <a:pt x="571" y="13512"/>
                      </a:cubicBezTo>
                      <a:close/>
                    </a:path>
                  </a:pathLst>
                </a:custGeom>
                <a:solidFill>
                  <a:srgbClr val="C5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2" name="Figura"/>
                <p:cNvSpPr/>
                <p:nvPr/>
              </p:nvSpPr>
              <p:spPr>
                <a:xfrm>
                  <a:off x="12699" y="12699"/>
                  <a:ext cx="35600" cy="42087"/>
                </a:xfrm>
                <a:custGeom>
                  <a:avLst/>
                  <a:gdLst/>
                  <a:ahLst/>
                  <a:cxnLst>
                    <a:cxn ang="0">
                      <a:pos x="wd2" y="hd2"/>
                    </a:cxn>
                    <a:cxn ang="5400000">
                      <a:pos x="wd2" y="hd2"/>
                    </a:cxn>
                    <a:cxn ang="10800000">
                      <a:pos x="wd2" y="hd2"/>
                    </a:cxn>
                    <a:cxn ang="16200000">
                      <a:pos x="wd2" y="hd2"/>
                    </a:cxn>
                  </a:cxnLst>
                  <a:rect l="0" t="0" r="r" b="b"/>
                  <a:pathLst>
                    <a:path w="19530" h="18837" extrusionOk="0">
                      <a:moveTo>
                        <a:pt x="359" y="13397"/>
                      </a:moveTo>
                      <a:cubicBezTo>
                        <a:pt x="1752" y="17944"/>
                        <a:pt x="7326" y="20218"/>
                        <a:pt x="12900" y="17944"/>
                      </a:cubicBezTo>
                      <a:cubicBezTo>
                        <a:pt x="17778" y="15671"/>
                        <a:pt x="20565" y="9986"/>
                        <a:pt x="19171" y="5439"/>
                      </a:cubicBezTo>
                      <a:cubicBezTo>
                        <a:pt x="17778" y="892"/>
                        <a:pt x="12204" y="-1382"/>
                        <a:pt x="6630" y="892"/>
                      </a:cubicBezTo>
                      <a:cubicBezTo>
                        <a:pt x="1752" y="3165"/>
                        <a:pt x="-1035" y="8850"/>
                        <a:pt x="359" y="13397"/>
                      </a:cubicBezTo>
                      <a:close/>
                    </a:path>
                  </a:pathLst>
                </a:custGeom>
                <a:solidFill>
                  <a:srgbClr val="CEDB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3" name="Figura"/>
                <p:cNvSpPr/>
                <p:nvPr/>
              </p:nvSpPr>
              <p:spPr>
                <a:xfrm>
                  <a:off x="88899" y="50800"/>
                  <a:ext cx="127763" cy="173990"/>
                </a:xfrm>
                <a:custGeom>
                  <a:avLst/>
                  <a:gdLst/>
                  <a:ahLst/>
                  <a:cxnLst>
                    <a:cxn ang="0">
                      <a:pos x="wd2" y="hd2"/>
                    </a:cxn>
                    <a:cxn ang="5400000">
                      <a:pos x="wd2" y="hd2"/>
                    </a:cxn>
                    <a:cxn ang="10800000">
                      <a:pos x="wd2" y="hd2"/>
                    </a:cxn>
                    <a:cxn ang="16200000">
                      <a:pos x="wd2" y="hd2"/>
                    </a:cxn>
                  </a:cxnLst>
                  <a:rect l="0" t="0" r="r" b="b"/>
                  <a:pathLst>
                    <a:path w="19935" h="21600" extrusionOk="0">
                      <a:moveTo>
                        <a:pt x="3289" y="21600"/>
                      </a:moveTo>
                      <a:cubicBezTo>
                        <a:pt x="3289" y="21600"/>
                        <a:pt x="7252" y="8672"/>
                        <a:pt x="19935" y="3153"/>
                      </a:cubicBezTo>
                      <a:lnTo>
                        <a:pt x="19142" y="0"/>
                      </a:lnTo>
                      <a:cubicBezTo>
                        <a:pt x="19142" y="0"/>
                        <a:pt x="10027" y="946"/>
                        <a:pt x="4280" y="6464"/>
                      </a:cubicBezTo>
                      <a:cubicBezTo>
                        <a:pt x="-1665" y="12140"/>
                        <a:pt x="317" y="21600"/>
                        <a:pt x="317" y="21600"/>
                      </a:cubicBezTo>
                      <a:lnTo>
                        <a:pt x="3289" y="21600"/>
                      </a:lnTo>
                      <a:close/>
                    </a:path>
                  </a:pathLst>
                </a:custGeom>
                <a:solidFill>
                  <a:srgbClr val="C5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4" name="Figura"/>
                <p:cNvSpPr/>
                <p:nvPr/>
              </p:nvSpPr>
              <p:spPr>
                <a:xfrm>
                  <a:off x="88900" y="76200"/>
                  <a:ext cx="128271" cy="160021"/>
                </a:xfrm>
                <a:custGeom>
                  <a:avLst/>
                  <a:gdLst/>
                  <a:ahLst/>
                  <a:cxnLst>
                    <a:cxn ang="0">
                      <a:pos x="wd2" y="hd2"/>
                    </a:cxn>
                    <a:cxn ang="5400000">
                      <a:pos x="wd2" y="hd2"/>
                    </a:cxn>
                    <a:cxn ang="10800000">
                      <a:pos x="wd2" y="hd2"/>
                    </a:cxn>
                    <a:cxn ang="16200000">
                      <a:pos x="wd2" y="hd2"/>
                    </a:cxn>
                  </a:cxnLst>
                  <a:rect l="0" t="0" r="r" b="b"/>
                  <a:pathLst>
                    <a:path w="21600" h="21600" extrusionOk="0">
                      <a:moveTo>
                        <a:pt x="3208" y="19029"/>
                      </a:moveTo>
                      <a:lnTo>
                        <a:pt x="0" y="19029"/>
                      </a:lnTo>
                      <a:cubicBezTo>
                        <a:pt x="0" y="19029"/>
                        <a:pt x="0" y="18857"/>
                        <a:pt x="0" y="18514"/>
                      </a:cubicBezTo>
                      <a:cubicBezTo>
                        <a:pt x="0" y="20400"/>
                        <a:pt x="428" y="21600"/>
                        <a:pt x="428" y="21600"/>
                      </a:cubicBezTo>
                      <a:lnTo>
                        <a:pt x="3636" y="21600"/>
                      </a:lnTo>
                      <a:cubicBezTo>
                        <a:pt x="3636" y="21600"/>
                        <a:pt x="7913" y="7543"/>
                        <a:pt x="21600" y="1543"/>
                      </a:cubicBezTo>
                      <a:lnTo>
                        <a:pt x="21172" y="0"/>
                      </a:lnTo>
                      <a:cubicBezTo>
                        <a:pt x="7913" y="5657"/>
                        <a:pt x="3208" y="19029"/>
                        <a:pt x="3208" y="19029"/>
                      </a:cubicBezTo>
                      <a:close/>
                    </a:path>
                  </a:pathLst>
                </a:custGeom>
                <a:solidFill>
                  <a:srgbClr val="987A7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717" name="Grupo"/>
              <p:cNvGrpSpPr/>
              <p:nvPr/>
            </p:nvGrpSpPr>
            <p:grpSpPr>
              <a:xfrm>
                <a:off x="12699" y="-1"/>
                <a:ext cx="647782" cy="821692"/>
                <a:chOff x="0" y="0"/>
                <a:chExt cx="647780" cy="821690"/>
              </a:xfrm>
            </p:grpSpPr>
            <p:sp>
              <p:nvSpPr>
                <p:cNvPr id="745" name="Figura"/>
                <p:cNvSpPr/>
                <p:nvPr/>
              </p:nvSpPr>
              <p:spPr>
                <a:xfrm>
                  <a:off x="-1" y="127000"/>
                  <a:ext cx="551181" cy="694691"/>
                </a:xfrm>
                <a:custGeom>
                  <a:avLst/>
                  <a:gdLst/>
                  <a:ahLst/>
                  <a:cxnLst>
                    <a:cxn ang="0">
                      <a:pos x="wd2" y="hd2"/>
                    </a:cxn>
                    <a:cxn ang="5400000">
                      <a:pos x="wd2" y="hd2"/>
                    </a:cxn>
                    <a:cxn ang="10800000">
                      <a:pos x="wd2" y="hd2"/>
                    </a:cxn>
                    <a:cxn ang="16200000">
                      <a:pos x="wd2" y="hd2"/>
                    </a:cxn>
                  </a:cxnLst>
                  <a:rect l="0" t="0" r="r" b="b"/>
                  <a:pathLst>
                    <a:path w="21600" h="21600" extrusionOk="0">
                      <a:moveTo>
                        <a:pt x="21600" y="948"/>
                      </a:moveTo>
                      <a:lnTo>
                        <a:pt x="5126" y="19902"/>
                      </a:lnTo>
                      <a:lnTo>
                        <a:pt x="498" y="21600"/>
                      </a:lnTo>
                      <a:lnTo>
                        <a:pt x="0" y="17928"/>
                      </a:lnTo>
                      <a:lnTo>
                        <a:pt x="19858" y="0"/>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6" name="Figura"/>
                <p:cNvSpPr/>
                <p:nvPr/>
              </p:nvSpPr>
              <p:spPr>
                <a:xfrm>
                  <a:off x="0" y="139699"/>
                  <a:ext cx="533400" cy="669292"/>
                </a:xfrm>
                <a:custGeom>
                  <a:avLst/>
                  <a:gdLst/>
                  <a:ahLst/>
                  <a:cxnLst>
                    <a:cxn ang="0">
                      <a:pos x="wd2" y="hd2"/>
                    </a:cxn>
                    <a:cxn ang="5400000">
                      <a:pos x="wd2" y="hd2"/>
                    </a:cxn>
                    <a:cxn ang="10800000">
                      <a:pos x="wd2" y="hd2"/>
                    </a:cxn>
                    <a:cxn ang="16200000">
                      <a:pos x="wd2" y="hd2"/>
                    </a:cxn>
                  </a:cxnLst>
                  <a:rect l="0" t="0" r="r" b="b"/>
                  <a:pathLst>
                    <a:path w="21600" h="21600" extrusionOk="0">
                      <a:moveTo>
                        <a:pt x="21600" y="861"/>
                      </a:moveTo>
                      <a:lnTo>
                        <a:pt x="5091" y="19879"/>
                      </a:lnTo>
                      <a:lnTo>
                        <a:pt x="463" y="21600"/>
                      </a:lnTo>
                      <a:lnTo>
                        <a:pt x="0" y="17870"/>
                      </a:lnTo>
                      <a:lnTo>
                        <a:pt x="19954" y="0"/>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7" name="Figura"/>
                <p:cNvSpPr/>
                <p:nvPr/>
              </p:nvSpPr>
              <p:spPr>
                <a:xfrm>
                  <a:off x="-1" y="139699"/>
                  <a:ext cx="509271" cy="669292"/>
                </a:xfrm>
                <a:custGeom>
                  <a:avLst/>
                  <a:gdLst/>
                  <a:ahLst/>
                  <a:cxnLst>
                    <a:cxn ang="0">
                      <a:pos x="wd2" y="hd2"/>
                    </a:cxn>
                    <a:cxn ang="5400000">
                      <a:pos x="wd2" y="hd2"/>
                    </a:cxn>
                    <a:cxn ang="10800000">
                      <a:pos x="wd2" y="hd2"/>
                    </a:cxn>
                    <a:cxn ang="16200000">
                      <a:pos x="wd2" y="hd2"/>
                    </a:cxn>
                  </a:cxnLst>
                  <a:rect l="0" t="0" r="r" b="b"/>
                  <a:pathLst>
                    <a:path w="21600" h="21600" extrusionOk="0">
                      <a:moveTo>
                        <a:pt x="21600" y="328"/>
                      </a:moveTo>
                      <a:lnTo>
                        <a:pt x="485" y="21600"/>
                      </a:lnTo>
                      <a:lnTo>
                        <a:pt x="0" y="17870"/>
                      </a:lnTo>
                      <a:lnTo>
                        <a:pt x="20900" y="0"/>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8" name="Triángulo"/>
                <p:cNvSpPr/>
                <p:nvPr/>
              </p:nvSpPr>
              <p:spPr>
                <a:xfrm>
                  <a:off x="12699" y="152399"/>
                  <a:ext cx="506731" cy="662942"/>
                </a:xfrm>
                <a:custGeom>
                  <a:avLst/>
                  <a:gdLst/>
                  <a:ahLst/>
                  <a:cxnLst>
                    <a:cxn ang="0">
                      <a:pos x="wd2" y="hd2"/>
                    </a:cxn>
                    <a:cxn ang="5400000">
                      <a:pos x="wd2" y="hd2"/>
                    </a:cxn>
                    <a:cxn ang="10800000">
                      <a:pos x="wd2" y="hd2"/>
                    </a:cxn>
                    <a:cxn ang="16200000">
                      <a:pos x="wd2" y="hd2"/>
                    </a:cxn>
                  </a:cxnLst>
                  <a:rect l="0" t="0" r="r" b="b"/>
                  <a:pathLst>
                    <a:path w="21600" h="21600" extrusionOk="0">
                      <a:moveTo>
                        <a:pt x="54" y="21600"/>
                      </a:moveTo>
                      <a:lnTo>
                        <a:pt x="21600" y="0"/>
                      </a:lnTo>
                      <a:lnTo>
                        <a:pt x="0" y="21062"/>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9" name="Figura"/>
                <p:cNvSpPr/>
                <p:nvPr/>
              </p:nvSpPr>
              <p:spPr>
                <a:xfrm>
                  <a:off x="508000" y="25399"/>
                  <a:ext cx="104140" cy="123192"/>
                </a:xfrm>
                <a:custGeom>
                  <a:avLst/>
                  <a:gdLst/>
                  <a:ahLst/>
                  <a:cxnLst>
                    <a:cxn ang="0">
                      <a:pos x="wd2" y="hd2"/>
                    </a:cxn>
                    <a:cxn ang="5400000">
                      <a:pos x="wd2" y="hd2"/>
                    </a:cxn>
                    <a:cxn ang="10800000">
                      <a:pos x="wd2" y="hd2"/>
                    </a:cxn>
                    <a:cxn ang="16200000">
                      <a:pos x="wd2" y="hd2"/>
                    </a:cxn>
                  </a:cxnLst>
                  <a:rect l="0" t="0" r="r" b="b"/>
                  <a:pathLst>
                    <a:path w="21600" h="21600" extrusionOk="0">
                      <a:moveTo>
                        <a:pt x="16595" y="0"/>
                      </a:moveTo>
                      <a:lnTo>
                        <a:pt x="21600" y="4231"/>
                      </a:lnTo>
                      <a:lnTo>
                        <a:pt x="8693" y="21600"/>
                      </a:lnTo>
                      <a:lnTo>
                        <a:pt x="0" y="16701"/>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0" name="Figura"/>
                <p:cNvSpPr/>
                <p:nvPr/>
              </p:nvSpPr>
              <p:spPr>
                <a:xfrm>
                  <a:off x="546100" y="25399"/>
                  <a:ext cx="67310" cy="116841"/>
                </a:xfrm>
                <a:custGeom>
                  <a:avLst/>
                  <a:gdLst/>
                  <a:ahLst/>
                  <a:cxnLst>
                    <a:cxn ang="0">
                      <a:pos x="wd2" y="hd2"/>
                    </a:cxn>
                    <a:cxn ang="5400000">
                      <a:pos x="wd2" y="hd2"/>
                    </a:cxn>
                    <a:cxn ang="10800000">
                      <a:pos x="wd2" y="hd2"/>
                    </a:cxn>
                    <a:cxn ang="16200000">
                      <a:pos x="wd2" y="hd2"/>
                    </a:cxn>
                  </a:cxnLst>
                  <a:rect l="0" t="0" r="r" b="b"/>
                  <a:pathLst>
                    <a:path w="21600" h="21600" extrusionOk="0">
                      <a:moveTo>
                        <a:pt x="13857" y="0"/>
                      </a:moveTo>
                      <a:lnTo>
                        <a:pt x="21600" y="5870"/>
                      </a:lnTo>
                      <a:lnTo>
                        <a:pt x="4483" y="21600"/>
                      </a:lnTo>
                      <a:lnTo>
                        <a:pt x="0" y="18548"/>
                      </a:ln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1" name="Figura"/>
                <p:cNvSpPr/>
                <p:nvPr/>
              </p:nvSpPr>
              <p:spPr>
                <a:xfrm>
                  <a:off x="584200" y="-1"/>
                  <a:ext cx="63581" cy="64274"/>
                </a:xfrm>
                <a:custGeom>
                  <a:avLst/>
                  <a:gdLst/>
                  <a:ahLst/>
                  <a:cxnLst>
                    <a:cxn ang="0">
                      <a:pos x="wd2" y="hd2"/>
                    </a:cxn>
                    <a:cxn ang="5400000">
                      <a:pos x="wd2" y="hd2"/>
                    </a:cxn>
                    <a:cxn ang="10800000">
                      <a:pos x="wd2" y="hd2"/>
                    </a:cxn>
                    <a:cxn ang="16200000">
                      <a:pos x="wd2" y="hd2"/>
                    </a:cxn>
                  </a:cxnLst>
                  <a:rect l="0" t="0" r="r" b="b"/>
                  <a:pathLst>
                    <a:path w="21203" h="20243" extrusionOk="0">
                      <a:moveTo>
                        <a:pt x="21176" y="12122"/>
                      </a:moveTo>
                      <a:cubicBezTo>
                        <a:pt x="20753" y="17722"/>
                        <a:pt x="16094" y="20922"/>
                        <a:pt x="10165" y="20122"/>
                      </a:cubicBezTo>
                      <a:cubicBezTo>
                        <a:pt x="4235" y="18922"/>
                        <a:pt x="0" y="13722"/>
                        <a:pt x="0" y="8122"/>
                      </a:cubicBezTo>
                      <a:cubicBezTo>
                        <a:pt x="424" y="2522"/>
                        <a:pt x="5082" y="-678"/>
                        <a:pt x="11012" y="122"/>
                      </a:cubicBezTo>
                      <a:cubicBezTo>
                        <a:pt x="16941" y="1322"/>
                        <a:pt x="21600" y="6922"/>
                        <a:pt x="21176" y="12122"/>
                      </a:cubicBez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2" name="Figura"/>
                <p:cNvSpPr/>
                <p:nvPr/>
              </p:nvSpPr>
              <p:spPr>
                <a:xfrm>
                  <a:off x="596899" y="12699"/>
                  <a:ext cx="34568" cy="36682"/>
                </a:xfrm>
                <a:custGeom>
                  <a:avLst/>
                  <a:gdLst/>
                  <a:ahLst/>
                  <a:cxnLst>
                    <a:cxn ang="0">
                      <a:pos x="wd2" y="hd2"/>
                    </a:cxn>
                    <a:cxn ang="5400000">
                      <a:pos x="wd2" y="hd2"/>
                    </a:cxn>
                    <a:cxn ang="10800000">
                      <a:pos x="wd2" y="hd2"/>
                    </a:cxn>
                    <a:cxn ang="16200000">
                      <a:pos x="wd2" y="hd2"/>
                    </a:cxn>
                  </a:cxnLst>
                  <a:rect l="0" t="0" r="r" b="b"/>
                  <a:pathLst>
                    <a:path w="20273" h="19495" extrusionOk="0">
                      <a:moveTo>
                        <a:pt x="20191" y="11773"/>
                      </a:moveTo>
                      <a:cubicBezTo>
                        <a:pt x="20191" y="17173"/>
                        <a:pt x="14977" y="20548"/>
                        <a:pt x="9764" y="19198"/>
                      </a:cubicBezTo>
                      <a:cubicBezTo>
                        <a:pt x="3805" y="17848"/>
                        <a:pt x="-664" y="13123"/>
                        <a:pt x="81" y="7723"/>
                      </a:cubicBezTo>
                      <a:cubicBezTo>
                        <a:pt x="81" y="2323"/>
                        <a:pt x="5295" y="-1052"/>
                        <a:pt x="11253" y="298"/>
                      </a:cubicBezTo>
                      <a:cubicBezTo>
                        <a:pt x="16467" y="1648"/>
                        <a:pt x="20936" y="6373"/>
                        <a:pt x="20191" y="11773"/>
                      </a:cubicBezTo>
                      <a:close/>
                    </a:path>
                  </a:pathLst>
                </a:custGeom>
                <a:solidFill>
                  <a:srgbClr val="ED818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3" name="Figura"/>
                <p:cNvSpPr/>
                <p:nvPr/>
              </p:nvSpPr>
              <p:spPr>
                <a:xfrm>
                  <a:off x="444499" y="88899"/>
                  <a:ext cx="156212" cy="126579"/>
                </a:xfrm>
                <a:custGeom>
                  <a:avLst/>
                  <a:gdLst/>
                  <a:ahLst/>
                  <a:cxnLst>
                    <a:cxn ang="0">
                      <a:pos x="wd2" y="hd2"/>
                    </a:cxn>
                    <a:cxn ang="5400000">
                      <a:pos x="wd2" y="hd2"/>
                    </a:cxn>
                    <a:cxn ang="10800000">
                      <a:pos x="wd2" y="hd2"/>
                    </a:cxn>
                    <a:cxn ang="16200000">
                      <a:pos x="wd2" y="hd2"/>
                    </a:cxn>
                  </a:cxnLst>
                  <a:rect l="0" t="0" r="r" b="b"/>
                  <a:pathLst>
                    <a:path w="21600" h="20503" extrusionOk="0">
                      <a:moveTo>
                        <a:pt x="19141" y="20503"/>
                      </a:moveTo>
                      <a:cubicBezTo>
                        <a:pt x="19141" y="20503"/>
                        <a:pt x="12468" y="6926"/>
                        <a:pt x="176" y="3840"/>
                      </a:cubicBezTo>
                      <a:lnTo>
                        <a:pt x="0" y="137"/>
                      </a:lnTo>
                      <a:cubicBezTo>
                        <a:pt x="0" y="137"/>
                        <a:pt x="7902" y="-1097"/>
                        <a:pt x="14400" y="3840"/>
                      </a:cubicBezTo>
                      <a:cubicBezTo>
                        <a:pt x="20722" y="8777"/>
                        <a:pt x="21600" y="19886"/>
                        <a:pt x="21600" y="19886"/>
                      </a:cubicBezTo>
                      <a:lnTo>
                        <a:pt x="19141" y="20503"/>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4" name="Figura"/>
                <p:cNvSpPr/>
                <p:nvPr/>
              </p:nvSpPr>
              <p:spPr>
                <a:xfrm>
                  <a:off x="444499" y="101599"/>
                  <a:ext cx="154941" cy="113032"/>
                </a:xfrm>
                <a:custGeom>
                  <a:avLst/>
                  <a:gdLst/>
                  <a:ahLst/>
                  <a:cxnLst>
                    <a:cxn ang="0">
                      <a:pos x="wd2" y="hd2"/>
                    </a:cxn>
                    <a:cxn ang="5400000">
                      <a:pos x="wd2" y="hd2"/>
                    </a:cxn>
                    <a:cxn ang="10800000">
                      <a:pos x="wd2" y="hd2"/>
                    </a:cxn>
                    <a:cxn ang="16200000">
                      <a:pos x="wd2" y="hd2"/>
                    </a:cxn>
                  </a:cxnLst>
                  <a:rect l="0" t="0" r="r" b="b"/>
                  <a:pathLst>
                    <a:path w="21600" h="21600" extrusionOk="0">
                      <a:moveTo>
                        <a:pt x="18590" y="18688"/>
                      </a:moveTo>
                      <a:lnTo>
                        <a:pt x="21069" y="17717"/>
                      </a:lnTo>
                      <a:cubicBezTo>
                        <a:pt x="21069" y="17717"/>
                        <a:pt x="21069" y="17474"/>
                        <a:pt x="21069" y="16989"/>
                      </a:cubicBezTo>
                      <a:cubicBezTo>
                        <a:pt x="21423" y="19173"/>
                        <a:pt x="21600" y="20872"/>
                        <a:pt x="21600" y="20872"/>
                      </a:cubicBezTo>
                      <a:lnTo>
                        <a:pt x="19121" y="21600"/>
                      </a:lnTo>
                      <a:cubicBezTo>
                        <a:pt x="19121" y="21600"/>
                        <a:pt x="12393" y="5582"/>
                        <a:pt x="0" y="1942"/>
                      </a:cubicBezTo>
                      <a:lnTo>
                        <a:pt x="0" y="0"/>
                      </a:lnTo>
                      <a:cubicBezTo>
                        <a:pt x="11685" y="3640"/>
                        <a:pt x="18590" y="18688"/>
                        <a:pt x="18590" y="18688"/>
                      </a:cubicBez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718" name="Figura"/>
              <p:cNvSpPr/>
              <p:nvPr/>
            </p:nvSpPr>
            <p:spPr>
              <a:xfrm>
                <a:off x="165100" y="165099"/>
                <a:ext cx="631594" cy="666180"/>
              </a:xfrm>
              <a:custGeom>
                <a:avLst/>
                <a:gdLst/>
                <a:ahLst/>
                <a:cxnLst>
                  <a:cxn ang="0">
                    <a:pos x="wd2" y="hd2"/>
                  </a:cxn>
                  <a:cxn ang="5400000">
                    <a:pos x="wd2" y="hd2"/>
                  </a:cxn>
                  <a:cxn ang="10800000">
                    <a:pos x="wd2" y="hd2"/>
                  </a:cxn>
                  <a:cxn ang="16200000">
                    <a:pos x="wd2" y="hd2"/>
                  </a:cxn>
                </a:cxnLst>
                <a:rect l="0" t="0" r="r" b="b"/>
                <a:pathLst>
                  <a:path w="18912" h="19139" extrusionOk="0">
                    <a:moveTo>
                      <a:pt x="17898" y="12889"/>
                    </a:moveTo>
                    <a:cubicBezTo>
                      <a:pt x="20256" y="7927"/>
                      <a:pt x="18355" y="2418"/>
                      <a:pt x="13715" y="593"/>
                    </a:cubicBezTo>
                    <a:cubicBezTo>
                      <a:pt x="9038" y="-1231"/>
                      <a:pt x="3371" y="1287"/>
                      <a:pt x="1014" y="6249"/>
                    </a:cubicBezTo>
                    <a:cubicBezTo>
                      <a:pt x="-1344" y="11211"/>
                      <a:pt x="557" y="16720"/>
                      <a:pt x="5197" y="18545"/>
                    </a:cubicBezTo>
                    <a:cubicBezTo>
                      <a:pt x="9874" y="20369"/>
                      <a:pt x="15541" y="17851"/>
                      <a:pt x="17898" y="12889"/>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9" name="Figura"/>
              <p:cNvSpPr/>
              <p:nvPr/>
            </p:nvSpPr>
            <p:spPr>
              <a:xfrm>
                <a:off x="165099" y="177800"/>
                <a:ext cx="607825" cy="652176"/>
              </a:xfrm>
              <a:custGeom>
                <a:avLst/>
                <a:gdLst/>
                <a:ahLst/>
                <a:cxnLst>
                  <a:cxn ang="0">
                    <a:pos x="wd2" y="hd2"/>
                  </a:cxn>
                  <a:cxn ang="5400000">
                    <a:pos x="wd2" y="hd2"/>
                  </a:cxn>
                  <a:cxn ang="10800000">
                    <a:pos x="wd2" y="hd2"/>
                  </a:cxn>
                  <a:cxn ang="16200000">
                    <a:pos x="wd2" y="hd2"/>
                  </a:cxn>
                </a:cxnLst>
                <a:rect l="0" t="0" r="r" b="b"/>
                <a:pathLst>
                  <a:path w="18934" h="19157" extrusionOk="0">
                    <a:moveTo>
                      <a:pt x="17893" y="12843"/>
                    </a:moveTo>
                    <a:cubicBezTo>
                      <a:pt x="20267" y="7882"/>
                      <a:pt x="18447" y="2360"/>
                      <a:pt x="13779" y="570"/>
                    </a:cubicBezTo>
                    <a:cubicBezTo>
                      <a:pt x="9111" y="-1221"/>
                      <a:pt x="3414" y="1353"/>
                      <a:pt x="1041" y="6315"/>
                    </a:cubicBezTo>
                    <a:cubicBezTo>
                      <a:pt x="-1333" y="11276"/>
                      <a:pt x="487" y="16798"/>
                      <a:pt x="5155" y="18588"/>
                    </a:cubicBezTo>
                    <a:cubicBezTo>
                      <a:pt x="9783" y="20379"/>
                      <a:pt x="15480" y="17805"/>
                      <a:pt x="17893" y="12843"/>
                    </a:cubicBez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0" name="Figura"/>
              <p:cNvSpPr/>
              <p:nvPr/>
            </p:nvSpPr>
            <p:spPr>
              <a:xfrm>
                <a:off x="165100" y="177800"/>
                <a:ext cx="561473" cy="566753"/>
              </a:xfrm>
              <a:custGeom>
                <a:avLst/>
                <a:gdLst/>
                <a:ahLst/>
                <a:cxnLst>
                  <a:cxn ang="0">
                    <a:pos x="wd2" y="hd2"/>
                  </a:cxn>
                  <a:cxn ang="5400000">
                    <a:pos x="wd2" y="hd2"/>
                  </a:cxn>
                  <a:cxn ang="10800000">
                    <a:pos x="wd2" y="hd2"/>
                  </a:cxn>
                  <a:cxn ang="16200000">
                    <a:pos x="wd2" y="hd2"/>
                  </a:cxn>
                </a:cxnLst>
                <a:rect l="0" t="0" r="r" b="b"/>
                <a:pathLst>
                  <a:path w="20715" h="20124" extrusionOk="0">
                    <a:moveTo>
                      <a:pt x="2207" y="8896"/>
                    </a:moveTo>
                    <a:cubicBezTo>
                      <a:pt x="5019" y="2898"/>
                      <a:pt x="11813" y="-213"/>
                      <a:pt x="17295" y="1951"/>
                    </a:cubicBezTo>
                    <a:cubicBezTo>
                      <a:pt x="18653" y="2492"/>
                      <a:pt x="19778" y="3304"/>
                      <a:pt x="20715" y="4296"/>
                    </a:cubicBezTo>
                    <a:cubicBezTo>
                      <a:pt x="19684" y="2718"/>
                      <a:pt x="18185" y="1455"/>
                      <a:pt x="16311" y="689"/>
                    </a:cubicBezTo>
                    <a:cubicBezTo>
                      <a:pt x="10782" y="-1476"/>
                      <a:pt x="4035" y="1635"/>
                      <a:pt x="1223" y="7633"/>
                    </a:cubicBezTo>
                    <a:cubicBezTo>
                      <a:pt x="-885" y="12187"/>
                      <a:pt x="-182" y="17058"/>
                      <a:pt x="2676" y="20124"/>
                    </a:cubicBezTo>
                    <a:cubicBezTo>
                      <a:pt x="661" y="17103"/>
                      <a:pt x="333" y="12864"/>
                      <a:pt x="2207" y="8896"/>
                    </a:cubicBez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1" name="Figura"/>
              <p:cNvSpPr/>
              <p:nvPr/>
            </p:nvSpPr>
            <p:spPr>
              <a:xfrm>
                <a:off x="228599" y="254000"/>
                <a:ext cx="538150" cy="571833"/>
              </a:xfrm>
              <a:custGeom>
                <a:avLst/>
                <a:gdLst/>
                <a:ahLst/>
                <a:cxnLst>
                  <a:cxn ang="0">
                    <a:pos x="wd2" y="hd2"/>
                  </a:cxn>
                  <a:cxn ang="5400000">
                    <a:pos x="wd2" y="hd2"/>
                  </a:cxn>
                  <a:cxn ang="10800000">
                    <a:pos x="wd2" y="hd2"/>
                  </a:cxn>
                  <a:cxn ang="16200000">
                    <a:pos x="wd2" y="hd2"/>
                  </a:cxn>
                </a:cxnLst>
                <a:rect l="0" t="0" r="r" b="b"/>
                <a:pathLst>
                  <a:path w="20614" h="20136" extrusionOk="0">
                    <a:moveTo>
                      <a:pt x="17611" y="0"/>
                    </a:moveTo>
                    <a:cubicBezTo>
                      <a:pt x="20481" y="3041"/>
                      <a:pt x="21211" y="7826"/>
                      <a:pt x="19022" y="12298"/>
                    </a:cubicBezTo>
                    <a:cubicBezTo>
                      <a:pt x="16103" y="18246"/>
                      <a:pt x="9049" y="21332"/>
                      <a:pt x="3357" y="19185"/>
                    </a:cubicBezTo>
                    <a:cubicBezTo>
                      <a:pt x="2043" y="18693"/>
                      <a:pt x="924" y="17978"/>
                      <a:pt x="0" y="17039"/>
                    </a:cubicBezTo>
                    <a:cubicBezTo>
                      <a:pt x="973" y="18067"/>
                      <a:pt x="2189" y="18917"/>
                      <a:pt x="3649" y="19453"/>
                    </a:cubicBezTo>
                    <a:cubicBezTo>
                      <a:pt x="9389" y="21600"/>
                      <a:pt x="16395" y="18514"/>
                      <a:pt x="19314" y="12566"/>
                    </a:cubicBezTo>
                    <a:cubicBezTo>
                      <a:pt x="21600" y="7960"/>
                      <a:pt x="20773" y="2996"/>
                      <a:pt x="17611" y="0"/>
                    </a:cubicBez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2" name="Figura"/>
              <p:cNvSpPr/>
              <p:nvPr/>
            </p:nvSpPr>
            <p:spPr>
              <a:xfrm>
                <a:off x="355600" y="177799"/>
                <a:ext cx="409344" cy="647252"/>
              </a:xfrm>
              <a:custGeom>
                <a:avLst/>
                <a:gdLst/>
                <a:ahLst/>
                <a:cxnLst>
                  <a:cxn ang="0">
                    <a:pos x="wd2" y="hd2"/>
                  </a:cxn>
                  <a:cxn ang="5400000">
                    <a:pos x="wd2" y="hd2"/>
                  </a:cxn>
                  <a:cxn ang="10800000">
                    <a:pos x="wd2" y="hd2"/>
                  </a:cxn>
                  <a:cxn ang="16200000">
                    <a:pos x="wd2" y="hd2"/>
                  </a:cxn>
                </a:cxnLst>
                <a:rect l="0" t="0" r="r" b="b"/>
                <a:pathLst>
                  <a:path w="19285" h="20692" extrusionOk="0">
                    <a:moveTo>
                      <a:pt x="1" y="20423"/>
                    </a:moveTo>
                    <a:cubicBezTo>
                      <a:pt x="6703" y="21600"/>
                      <a:pt x="14361" y="18839"/>
                      <a:pt x="17712" y="13805"/>
                    </a:cubicBezTo>
                    <a:cubicBezTo>
                      <a:pt x="21302" y="8405"/>
                      <a:pt x="18550" y="2395"/>
                      <a:pt x="11489" y="447"/>
                    </a:cubicBezTo>
                    <a:cubicBezTo>
                      <a:pt x="10771" y="244"/>
                      <a:pt x="10053" y="122"/>
                      <a:pt x="9275" y="0"/>
                    </a:cubicBezTo>
                    <a:cubicBezTo>
                      <a:pt x="-298" y="6618"/>
                      <a:pt x="1" y="20220"/>
                      <a:pt x="1" y="20423"/>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723" name="Grupo"/>
              <p:cNvGrpSpPr/>
              <p:nvPr/>
            </p:nvGrpSpPr>
            <p:grpSpPr>
              <a:xfrm>
                <a:off x="177799" y="203199"/>
                <a:ext cx="580392" cy="593092"/>
                <a:chOff x="0" y="0"/>
                <a:chExt cx="580390" cy="593090"/>
              </a:xfrm>
            </p:grpSpPr>
            <p:sp>
              <p:nvSpPr>
                <p:cNvPr id="729" name="Figura"/>
                <p:cNvSpPr/>
                <p:nvPr/>
              </p:nvSpPr>
              <p:spPr>
                <a:xfrm>
                  <a:off x="190499" y="584199"/>
                  <a:ext cx="8618" cy="8892"/>
                </a:xfrm>
                <a:custGeom>
                  <a:avLst/>
                  <a:gdLst/>
                  <a:ahLst/>
                  <a:cxnLst>
                    <a:cxn ang="0">
                      <a:pos x="wd2" y="hd2"/>
                    </a:cxn>
                    <a:cxn ang="5400000">
                      <a:pos x="wd2" y="hd2"/>
                    </a:cxn>
                    <a:cxn ang="10800000">
                      <a:pos x="wd2" y="hd2"/>
                    </a:cxn>
                    <a:cxn ang="16200000">
                      <a:pos x="wd2" y="hd2"/>
                    </a:cxn>
                  </a:cxnLst>
                  <a:rect l="0" t="0" r="r" b="b"/>
                  <a:pathLst>
                    <a:path w="18318" h="21600" extrusionOk="0">
                      <a:moveTo>
                        <a:pt x="17259" y="12343"/>
                      </a:moveTo>
                      <a:cubicBezTo>
                        <a:pt x="19959" y="6171"/>
                        <a:pt x="17259" y="0"/>
                        <a:pt x="11859" y="0"/>
                      </a:cubicBezTo>
                      <a:cubicBezTo>
                        <a:pt x="6459" y="0"/>
                        <a:pt x="1059" y="3086"/>
                        <a:pt x="1059" y="9257"/>
                      </a:cubicBezTo>
                      <a:cubicBezTo>
                        <a:pt x="-1641" y="15429"/>
                        <a:pt x="1059" y="21600"/>
                        <a:pt x="6459" y="21600"/>
                      </a:cubicBezTo>
                      <a:cubicBezTo>
                        <a:pt x="9159" y="21600"/>
                        <a:pt x="14559" y="18514"/>
                        <a:pt x="17259" y="12343"/>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0" name="Figura"/>
                <p:cNvSpPr/>
                <p:nvPr/>
              </p:nvSpPr>
              <p:spPr>
                <a:xfrm>
                  <a:off x="380999" y="-1"/>
                  <a:ext cx="8618" cy="8892"/>
                </a:xfrm>
                <a:custGeom>
                  <a:avLst/>
                  <a:gdLst/>
                  <a:ahLst/>
                  <a:cxnLst>
                    <a:cxn ang="0">
                      <a:pos x="wd2" y="hd2"/>
                    </a:cxn>
                    <a:cxn ang="5400000">
                      <a:pos x="wd2" y="hd2"/>
                    </a:cxn>
                    <a:cxn ang="10800000">
                      <a:pos x="wd2" y="hd2"/>
                    </a:cxn>
                    <a:cxn ang="16200000">
                      <a:pos x="wd2" y="hd2"/>
                    </a:cxn>
                  </a:cxnLst>
                  <a:rect l="0" t="0" r="r" b="b"/>
                  <a:pathLst>
                    <a:path w="18318" h="21600" extrusionOk="0">
                      <a:moveTo>
                        <a:pt x="17259" y="12343"/>
                      </a:moveTo>
                      <a:cubicBezTo>
                        <a:pt x="19959" y="6171"/>
                        <a:pt x="17259" y="0"/>
                        <a:pt x="11859" y="0"/>
                      </a:cubicBezTo>
                      <a:cubicBezTo>
                        <a:pt x="6459" y="0"/>
                        <a:pt x="1059" y="3086"/>
                        <a:pt x="1059" y="9257"/>
                      </a:cubicBezTo>
                      <a:cubicBezTo>
                        <a:pt x="-1641" y="15429"/>
                        <a:pt x="1059" y="21600"/>
                        <a:pt x="6459" y="21600"/>
                      </a:cubicBezTo>
                      <a:cubicBezTo>
                        <a:pt x="9159" y="21600"/>
                        <a:pt x="14559" y="18514"/>
                        <a:pt x="17259" y="12343"/>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1" name="Figura"/>
                <p:cNvSpPr/>
                <p:nvPr/>
              </p:nvSpPr>
              <p:spPr>
                <a:xfrm>
                  <a:off x="165100" y="50799"/>
                  <a:ext cx="9388" cy="9290"/>
                </a:xfrm>
                <a:custGeom>
                  <a:avLst/>
                  <a:gdLst/>
                  <a:ahLst/>
                  <a:cxnLst>
                    <a:cxn ang="0">
                      <a:pos x="wd2" y="hd2"/>
                    </a:cxn>
                    <a:cxn ang="5400000">
                      <a:pos x="wd2" y="hd2"/>
                    </a:cxn>
                    <a:cxn ang="10800000">
                      <a:pos x="wd2" y="hd2"/>
                    </a:cxn>
                    <a:cxn ang="16200000">
                      <a:pos x="wd2" y="hd2"/>
                    </a:cxn>
                  </a:cxnLst>
                  <a:rect l="0" t="0" r="r" b="b"/>
                  <a:pathLst>
                    <a:path w="19959" h="19747" extrusionOk="0">
                      <a:moveTo>
                        <a:pt x="1059" y="15274"/>
                      </a:moveTo>
                      <a:cubicBezTo>
                        <a:pt x="3759" y="20674"/>
                        <a:pt x="9159" y="20674"/>
                        <a:pt x="14559" y="17974"/>
                      </a:cubicBezTo>
                      <a:cubicBezTo>
                        <a:pt x="19959" y="15274"/>
                        <a:pt x="19959" y="9874"/>
                        <a:pt x="19959" y="4474"/>
                      </a:cubicBezTo>
                      <a:cubicBezTo>
                        <a:pt x="17259" y="-926"/>
                        <a:pt x="11859" y="-926"/>
                        <a:pt x="6459" y="1774"/>
                      </a:cubicBezTo>
                      <a:cubicBezTo>
                        <a:pt x="1059" y="4474"/>
                        <a:pt x="-1641" y="12574"/>
                        <a:pt x="1059" y="152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2" name="Figura"/>
                <p:cNvSpPr/>
                <p:nvPr/>
              </p:nvSpPr>
              <p:spPr>
                <a:xfrm>
                  <a:off x="406400" y="533399"/>
                  <a:ext cx="9388" cy="9290"/>
                </a:xfrm>
                <a:custGeom>
                  <a:avLst/>
                  <a:gdLst/>
                  <a:ahLst/>
                  <a:cxnLst>
                    <a:cxn ang="0">
                      <a:pos x="wd2" y="hd2"/>
                    </a:cxn>
                    <a:cxn ang="5400000">
                      <a:pos x="wd2" y="hd2"/>
                    </a:cxn>
                    <a:cxn ang="10800000">
                      <a:pos x="wd2" y="hd2"/>
                    </a:cxn>
                    <a:cxn ang="16200000">
                      <a:pos x="wd2" y="hd2"/>
                    </a:cxn>
                  </a:cxnLst>
                  <a:rect l="0" t="0" r="r" b="b"/>
                  <a:pathLst>
                    <a:path w="19959" h="19747" extrusionOk="0">
                      <a:moveTo>
                        <a:pt x="1059" y="15274"/>
                      </a:moveTo>
                      <a:cubicBezTo>
                        <a:pt x="3759" y="20674"/>
                        <a:pt x="9159" y="20674"/>
                        <a:pt x="14559" y="17974"/>
                      </a:cubicBezTo>
                      <a:cubicBezTo>
                        <a:pt x="19959" y="15274"/>
                        <a:pt x="19959" y="9874"/>
                        <a:pt x="19959" y="4474"/>
                      </a:cubicBezTo>
                      <a:cubicBezTo>
                        <a:pt x="17259" y="-926"/>
                        <a:pt x="11859" y="-926"/>
                        <a:pt x="6459" y="1774"/>
                      </a:cubicBezTo>
                      <a:cubicBezTo>
                        <a:pt x="1059" y="4474"/>
                        <a:pt x="-1641" y="9874"/>
                        <a:pt x="1059" y="152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3" name="Figura"/>
                <p:cNvSpPr/>
                <p:nvPr/>
              </p:nvSpPr>
              <p:spPr>
                <a:xfrm>
                  <a:off x="533399" y="126999"/>
                  <a:ext cx="8892" cy="9290"/>
                </a:xfrm>
                <a:custGeom>
                  <a:avLst/>
                  <a:gdLst/>
                  <a:ahLst/>
                  <a:cxnLst>
                    <a:cxn ang="0">
                      <a:pos x="wd2" y="hd2"/>
                    </a:cxn>
                    <a:cxn ang="5400000">
                      <a:pos x="wd2" y="hd2"/>
                    </a:cxn>
                    <a:cxn ang="10800000">
                      <a:pos x="wd2" y="hd2"/>
                    </a:cxn>
                    <a:cxn ang="16200000">
                      <a:pos x="wd2" y="hd2"/>
                    </a:cxn>
                  </a:cxnLst>
                  <a:rect l="0" t="0" r="r" b="b"/>
                  <a:pathLst>
                    <a:path w="21600" h="19747" extrusionOk="0">
                      <a:moveTo>
                        <a:pt x="6171" y="1774"/>
                      </a:moveTo>
                      <a:cubicBezTo>
                        <a:pt x="0" y="4474"/>
                        <a:pt x="0" y="9874"/>
                        <a:pt x="0" y="15274"/>
                      </a:cubicBezTo>
                      <a:cubicBezTo>
                        <a:pt x="3086" y="20674"/>
                        <a:pt x="9257" y="20674"/>
                        <a:pt x="15429" y="17974"/>
                      </a:cubicBezTo>
                      <a:cubicBezTo>
                        <a:pt x="21600" y="15274"/>
                        <a:pt x="21600" y="9874"/>
                        <a:pt x="21600" y="4474"/>
                      </a:cubicBezTo>
                      <a:cubicBezTo>
                        <a:pt x="18514" y="-926"/>
                        <a:pt x="12343" y="-926"/>
                        <a:pt x="6171" y="17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4" name="Figura"/>
                <p:cNvSpPr/>
                <p:nvPr/>
              </p:nvSpPr>
              <p:spPr>
                <a:xfrm>
                  <a:off x="25399" y="457199"/>
                  <a:ext cx="8892" cy="9290"/>
                </a:xfrm>
                <a:custGeom>
                  <a:avLst/>
                  <a:gdLst/>
                  <a:ahLst/>
                  <a:cxnLst>
                    <a:cxn ang="0">
                      <a:pos x="wd2" y="hd2"/>
                    </a:cxn>
                    <a:cxn ang="5400000">
                      <a:pos x="wd2" y="hd2"/>
                    </a:cxn>
                    <a:cxn ang="10800000">
                      <a:pos x="wd2" y="hd2"/>
                    </a:cxn>
                    <a:cxn ang="16200000">
                      <a:pos x="wd2" y="hd2"/>
                    </a:cxn>
                  </a:cxnLst>
                  <a:rect l="0" t="0" r="r" b="b"/>
                  <a:pathLst>
                    <a:path w="21600" h="19747" extrusionOk="0">
                      <a:moveTo>
                        <a:pt x="6171" y="1774"/>
                      </a:moveTo>
                      <a:cubicBezTo>
                        <a:pt x="0" y="4474"/>
                        <a:pt x="0" y="9874"/>
                        <a:pt x="0" y="15274"/>
                      </a:cubicBezTo>
                      <a:cubicBezTo>
                        <a:pt x="3086" y="20674"/>
                        <a:pt x="9257" y="20674"/>
                        <a:pt x="15429" y="17974"/>
                      </a:cubicBezTo>
                      <a:cubicBezTo>
                        <a:pt x="21600" y="15274"/>
                        <a:pt x="21600" y="9874"/>
                        <a:pt x="21600" y="4474"/>
                      </a:cubicBezTo>
                      <a:cubicBezTo>
                        <a:pt x="18514" y="-926"/>
                        <a:pt x="12343" y="-926"/>
                        <a:pt x="6171" y="17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5" name="Figura"/>
                <p:cNvSpPr/>
                <p:nvPr/>
              </p:nvSpPr>
              <p:spPr>
                <a:xfrm>
                  <a:off x="546099" y="342899"/>
                  <a:ext cx="8618" cy="8892"/>
                </a:xfrm>
                <a:custGeom>
                  <a:avLst/>
                  <a:gdLst/>
                  <a:ahLst/>
                  <a:cxnLst>
                    <a:cxn ang="0">
                      <a:pos x="wd2" y="hd2"/>
                    </a:cxn>
                    <a:cxn ang="5400000">
                      <a:pos x="wd2" y="hd2"/>
                    </a:cxn>
                    <a:cxn ang="10800000">
                      <a:pos x="wd2" y="hd2"/>
                    </a:cxn>
                    <a:cxn ang="16200000">
                      <a:pos x="wd2" y="hd2"/>
                    </a:cxn>
                  </a:cxnLst>
                  <a:rect l="0" t="0" r="r" b="b"/>
                  <a:pathLst>
                    <a:path w="18318" h="21600" extrusionOk="0">
                      <a:moveTo>
                        <a:pt x="11859" y="0"/>
                      </a:moveTo>
                      <a:cubicBezTo>
                        <a:pt x="6459" y="0"/>
                        <a:pt x="1059" y="3086"/>
                        <a:pt x="1059" y="9257"/>
                      </a:cubicBezTo>
                      <a:cubicBezTo>
                        <a:pt x="-1641" y="15429"/>
                        <a:pt x="1059" y="21600"/>
                        <a:pt x="6459" y="21600"/>
                      </a:cubicBezTo>
                      <a:cubicBezTo>
                        <a:pt x="11859" y="21600"/>
                        <a:pt x="17259" y="18514"/>
                        <a:pt x="17259" y="12343"/>
                      </a:cubicBezTo>
                      <a:cubicBezTo>
                        <a:pt x="19959" y="6171"/>
                        <a:pt x="17259" y="0"/>
                        <a:pt x="11859" y="0"/>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6" name="Figura"/>
                <p:cNvSpPr/>
                <p:nvPr/>
              </p:nvSpPr>
              <p:spPr>
                <a:xfrm>
                  <a:off x="25399" y="228599"/>
                  <a:ext cx="8618" cy="8892"/>
                </a:xfrm>
                <a:custGeom>
                  <a:avLst/>
                  <a:gdLst/>
                  <a:ahLst/>
                  <a:cxnLst>
                    <a:cxn ang="0">
                      <a:pos x="wd2" y="hd2"/>
                    </a:cxn>
                    <a:cxn ang="5400000">
                      <a:pos x="wd2" y="hd2"/>
                    </a:cxn>
                    <a:cxn ang="10800000">
                      <a:pos x="wd2" y="hd2"/>
                    </a:cxn>
                    <a:cxn ang="16200000">
                      <a:pos x="wd2" y="hd2"/>
                    </a:cxn>
                  </a:cxnLst>
                  <a:rect l="0" t="0" r="r" b="b"/>
                  <a:pathLst>
                    <a:path w="18318" h="21600" extrusionOk="0">
                      <a:moveTo>
                        <a:pt x="11859" y="0"/>
                      </a:moveTo>
                      <a:cubicBezTo>
                        <a:pt x="6459" y="0"/>
                        <a:pt x="1059" y="3086"/>
                        <a:pt x="1059" y="9257"/>
                      </a:cubicBezTo>
                      <a:cubicBezTo>
                        <a:pt x="-1641" y="15429"/>
                        <a:pt x="1059" y="21600"/>
                        <a:pt x="6459" y="21600"/>
                      </a:cubicBezTo>
                      <a:cubicBezTo>
                        <a:pt x="11859" y="21600"/>
                        <a:pt x="17259" y="18514"/>
                        <a:pt x="17259" y="12343"/>
                      </a:cubicBezTo>
                      <a:cubicBezTo>
                        <a:pt x="19959" y="6171"/>
                        <a:pt x="17259" y="3086"/>
                        <a:pt x="11859" y="0"/>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7" name="Figura"/>
                <p:cNvSpPr/>
                <p:nvPr/>
              </p:nvSpPr>
              <p:spPr>
                <a:xfrm>
                  <a:off x="495299" y="457199"/>
                  <a:ext cx="9209" cy="9290"/>
                </a:xfrm>
                <a:custGeom>
                  <a:avLst/>
                  <a:gdLst/>
                  <a:ahLst/>
                  <a:cxnLst>
                    <a:cxn ang="0">
                      <a:pos x="wd2" y="hd2"/>
                    </a:cxn>
                    <a:cxn ang="5400000">
                      <a:pos x="wd2" y="hd2"/>
                    </a:cxn>
                    <a:cxn ang="10800000">
                      <a:pos x="wd2" y="hd2"/>
                    </a:cxn>
                    <a:cxn ang="16200000">
                      <a:pos x="wd2" y="hd2"/>
                    </a:cxn>
                  </a:cxnLst>
                  <a:rect l="0" t="0" r="r" b="b"/>
                  <a:pathLst>
                    <a:path w="19575" h="19747" extrusionOk="0">
                      <a:moveTo>
                        <a:pt x="15525" y="1774"/>
                      </a:moveTo>
                      <a:cubicBezTo>
                        <a:pt x="12825" y="-926"/>
                        <a:pt x="4725" y="-926"/>
                        <a:pt x="2025" y="4474"/>
                      </a:cubicBezTo>
                      <a:cubicBezTo>
                        <a:pt x="-675" y="9874"/>
                        <a:pt x="-675" y="15274"/>
                        <a:pt x="2025" y="17974"/>
                      </a:cubicBezTo>
                      <a:cubicBezTo>
                        <a:pt x="4725" y="20674"/>
                        <a:pt x="12825" y="20674"/>
                        <a:pt x="15525" y="15274"/>
                      </a:cubicBezTo>
                      <a:cubicBezTo>
                        <a:pt x="20925" y="9874"/>
                        <a:pt x="20925" y="4474"/>
                        <a:pt x="15525" y="17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8" name="Figura"/>
                <p:cNvSpPr/>
                <p:nvPr/>
              </p:nvSpPr>
              <p:spPr>
                <a:xfrm>
                  <a:off x="76199" y="126999"/>
                  <a:ext cx="9209" cy="9290"/>
                </a:xfrm>
                <a:custGeom>
                  <a:avLst/>
                  <a:gdLst/>
                  <a:ahLst/>
                  <a:cxnLst>
                    <a:cxn ang="0">
                      <a:pos x="wd2" y="hd2"/>
                    </a:cxn>
                    <a:cxn ang="5400000">
                      <a:pos x="wd2" y="hd2"/>
                    </a:cxn>
                    <a:cxn ang="10800000">
                      <a:pos x="wd2" y="hd2"/>
                    </a:cxn>
                    <a:cxn ang="16200000">
                      <a:pos x="wd2" y="hd2"/>
                    </a:cxn>
                  </a:cxnLst>
                  <a:rect l="0" t="0" r="r" b="b"/>
                  <a:pathLst>
                    <a:path w="19575" h="19747" extrusionOk="0">
                      <a:moveTo>
                        <a:pt x="15525" y="1774"/>
                      </a:moveTo>
                      <a:cubicBezTo>
                        <a:pt x="12825" y="-926"/>
                        <a:pt x="4725" y="-926"/>
                        <a:pt x="2025" y="4474"/>
                      </a:cubicBezTo>
                      <a:cubicBezTo>
                        <a:pt x="-675" y="9874"/>
                        <a:pt x="-675" y="15274"/>
                        <a:pt x="2025" y="17974"/>
                      </a:cubicBezTo>
                      <a:cubicBezTo>
                        <a:pt x="4725" y="20674"/>
                        <a:pt x="12825" y="20674"/>
                        <a:pt x="15525" y="15274"/>
                      </a:cubicBezTo>
                      <a:cubicBezTo>
                        <a:pt x="20925" y="9874"/>
                        <a:pt x="20925" y="4474"/>
                        <a:pt x="15525" y="17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9" name="Figura"/>
                <p:cNvSpPr/>
                <p:nvPr/>
              </p:nvSpPr>
              <p:spPr>
                <a:xfrm>
                  <a:off x="304799" y="584199"/>
                  <a:ext cx="8892" cy="8892"/>
                </a:xfrm>
                <a:custGeom>
                  <a:avLst/>
                  <a:gdLst/>
                  <a:ahLst/>
                  <a:cxnLst>
                    <a:cxn ang="0">
                      <a:pos x="wd2" y="hd2"/>
                    </a:cxn>
                    <a:cxn ang="5400000">
                      <a:pos x="wd2" y="hd2"/>
                    </a:cxn>
                    <a:cxn ang="10800000">
                      <a:pos x="wd2" y="hd2"/>
                    </a:cxn>
                    <a:cxn ang="16200000">
                      <a:pos x="wd2" y="hd2"/>
                    </a:cxn>
                  </a:cxnLst>
                  <a:rect l="0" t="0" r="r" b="b"/>
                  <a:pathLst>
                    <a:path w="21600" h="21600" extrusionOk="0">
                      <a:moveTo>
                        <a:pt x="21600" y="9257"/>
                      </a:moveTo>
                      <a:cubicBezTo>
                        <a:pt x="21600" y="3086"/>
                        <a:pt x="15429" y="0"/>
                        <a:pt x="9257" y="0"/>
                      </a:cubicBezTo>
                      <a:cubicBezTo>
                        <a:pt x="3086" y="0"/>
                        <a:pt x="0" y="6171"/>
                        <a:pt x="0" y="12343"/>
                      </a:cubicBezTo>
                      <a:cubicBezTo>
                        <a:pt x="0" y="18514"/>
                        <a:pt x="6171" y="21600"/>
                        <a:pt x="12343" y="21600"/>
                      </a:cubicBezTo>
                      <a:cubicBezTo>
                        <a:pt x="18514" y="21600"/>
                        <a:pt x="21600" y="15429"/>
                        <a:pt x="21600" y="9257"/>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0" name="Figura"/>
                <p:cNvSpPr/>
                <p:nvPr/>
              </p:nvSpPr>
              <p:spPr>
                <a:xfrm>
                  <a:off x="266699" y="-1"/>
                  <a:ext cx="8892" cy="8892"/>
                </a:xfrm>
                <a:custGeom>
                  <a:avLst/>
                  <a:gdLst/>
                  <a:ahLst/>
                  <a:cxnLst>
                    <a:cxn ang="0">
                      <a:pos x="wd2" y="hd2"/>
                    </a:cxn>
                    <a:cxn ang="5400000">
                      <a:pos x="wd2" y="hd2"/>
                    </a:cxn>
                    <a:cxn ang="10800000">
                      <a:pos x="wd2" y="hd2"/>
                    </a:cxn>
                    <a:cxn ang="16200000">
                      <a:pos x="wd2" y="hd2"/>
                    </a:cxn>
                  </a:cxnLst>
                  <a:rect l="0" t="0" r="r" b="b"/>
                  <a:pathLst>
                    <a:path w="21600" h="21600" extrusionOk="0">
                      <a:moveTo>
                        <a:pt x="21600" y="9257"/>
                      </a:moveTo>
                      <a:cubicBezTo>
                        <a:pt x="21600" y="3086"/>
                        <a:pt x="15429" y="0"/>
                        <a:pt x="9257" y="0"/>
                      </a:cubicBezTo>
                      <a:cubicBezTo>
                        <a:pt x="3086" y="0"/>
                        <a:pt x="0" y="6171"/>
                        <a:pt x="0" y="12343"/>
                      </a:cubicBezTo>
                      <a:cubicBezTo>
                        <a:pt x="0" y="18514"/>
                        <a:pt x="6171" y="21600"/>
                        <a:pt x="12343" y="21600"/>
                      </a:cubicBezTo>
                      <a:cubicBezTo>
                        <a:pt x="18514" y="21600"/>
                        <a:pt x="21600" y="15429"/>
                        <a:pt x="21600" y="9257"/>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1" name="Figura"/>
                <p:cNvSpPr/>
                <p:nvPr/>
              </p:nvSpPr>
              <p:spPr>
                <a:xfrm>
                  <a:off x="101600" y="533399"/>
                  <a:ext cx="8256" cy="9290"/>
                </a:xfrm>
                <a:custGeom>
                  <a:avLst/>
                  <a:gdLst/>
                  <a:ahLst/>
                  <a:cxnLst>
                    <a:cxn ang="0">
                      <a:pos x="wd2" y="hd2"/>
                    </a:cxn>
                    <a:cxn ang="5400000">
                      <a:pos x="wd2" y="hd2"/>
                    </a:cxn>
                    <a:cxn ang="10800000">
                      <a:pos x="wd2" y="hd2"/>
                    </a:cxn>
                    <a:cxn ang="16200000">
                      <a:pos x="wd2" y="hd2"/>
                    </a:cxn>
                  </a:cxnLst>
                  <a:rect l="0" t="0" r="r" b="b"/>
                  <a:pathLst>
                    <a:path w="20057" h="19747" extrusionOk="0">
                      <a:moveTo>
                        <a:pt x="17743" y="15274"/>
                      </a:moveTo>
                      <a:cubicBezTo>
                        <a:pt x="20829" y="9874"/>
                        <a:pt x="20829" y="4474"/>
                        <a:pt x="17743" y="1774"/>
                      </a:cubicBezTo>
                      <a:cubicBezTo>
                        <a:pt x="14658" y="-926"/>
                        <a:pt x="5400" y="-926"/>
                        <a:pt x="2315" y="4474"/>
                      </a:cubicBezTo>
                      <a:cubicBezTo>
                        <a:pt x="-771" y="9874"/>
                        <a:pt x="-771" y="15274"/>
                        <a:pt x="2315" y="17974"/>
                      </a:cubicBezTo>
                      <a:cubicBezTo>
                        <a:pt x="8486" y="20674"/>
                        <a:pt x="14658" y="20674"/>
                        <a:pt x="17743" y="152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2" name="Figura"/>
                <p:cNvSpPr/>
                <p:nvPr/>
              </p:nvSpPr>
              <p:spPr>
                <a:xfrm>
                  <a:off x="469900" y="38099"/>
                  <a:ext cx="8256" cy="9840"/>
                </a:xfrm>
                <a:custGeom>
                  <a:avLst/>
                  <a:gdLst/>
                  <a:ahLst/>
                  <a:cxnLst>
                    <a:cxn ang="0">
                      <a:pos x="wd2" y="hd2"/>
                    </a:cxn>
                    <a:cxn ang="5400000">
                      <a:pos x="wd2" y="hd2"/>
                    </a:cxn>
                    <a:cxn ang="10800000">
                      <a:pos x="wd2" y="hd2"/>
                    </a:cxn>
                    <a:cxn ang="16200000">
                      <a:pos x="wd2" y="hd2"/>
                    </a:cxn>
                  </a:cxnLst>
                  <a:rect l="0" t="0" r="r" b="b"/>
                  <a:pathLst>
                    <a:path w="20057" h="18593" extrusionOk="0">
                      <a:moveTo>
                        <a:pt x="17743" y="13576"/>
                      </a:moveTo>
                      <a:cubicBezTo>
                        <a:pt x="20829" y="8776"/>
                        <a:pt x="20829" y="3976"/>
                        <a:pt x="17743" y="1576"/>
                      </a:cubicBezTo>
                      <a:cubicBezTo>
                        <a:pt x="14658" y="-824"/>
                        <a:pt x="5400" y="-824"/>
                        <a:pt x="2315" y="3976"/>
                      </a:cubicBezTo>
                      <a:cubicBezTo>
                        <a:pt x="-771" y="8776"/>
                        <a:pt x="-771" y="13576"/>
                        <a:pt x="2315" y="15976"/>
                      </a:cubicBezTo>
                      <a:cubicBezTo>
                        <a:pt x="8486" y="20776"/>
                        <a:pt x="14658" y="18376"/>
                        <a:pt x="17743" y="13576"/>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3" name="Figura"/>
                <p:cNvSpPr/>
                <p:nvPr/>
              </p:nvSpPr>
              <p:spPr>
                <a:xfrm>
                  <a:off x="-1" y="355600"/>
                  <a:ext cx="8892" cy="9367"/>
                </a:xfrm>
                <a:custGeom>
                  <a:avLst/>
                  <a:gdLst/>
                  <a:ahLst/>
                  <a:cxnLst>
                    <a:cxn ang="0">
                      <a:pos x="wd2" y="hd2"/>
                    </a:cxn>
                    <a:cxn ang="5400000">
                      <a:pos x="wd2" y="hd2"/>
                    </a:cxn>
                    <a:cxn ang="10800000">
                      <a:pos x="wd2" y="hd2"/>
                    </a:cxn>
                    <a:cxn ang="16200000">
                      <a:pos x="wd2" y="hd2"/>
                    </a:cxn>
                  </a:cxnLst>
                  <a:rect l="0" t="0" r="r" b="b"/>
                  <a:pathLst>
                    <a:path w="21600" h="19912" extrusionOk="0">
                      <a:moveTo>
                        <a:pt x="12343" y="18900"/>
                      </a:moveTo>
                      <a:cubicBezTo>
                        <a:pt x="18514" y="18900"/>
                        <a:pt x="21600" y="13500"/>
                        <a:pt x="21600" y="8100"/>
                      </a:cubicBezTo>
                      <a:cubicBezTo>
                        <a:pt x="21600" y="2700"/>
                        <a:pt x="15429" y="0"/>
                        <a:pt x="9257" y="0"/>
                      </a:cubicBezTo>
                      <a:cubicBezTo>
                        <a:pt x="3086" y="0"/>
                        <a:pt x="0" y="5400"/>
                        <a:pt x="0" y="10800"/>
                      </a:cubicBezTo>
                      <a:cubicBezTo>
                        <a:pt x="0" y="18900"/>
                        <a:pt x="6171" y="21600"/>
                        <a:pt x="12343" y="18900"/>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4" name="Figura"/>
                <p:cNvSpPr/>
                <p:nvPr/>
              </p:nvSpPr>
              <p:spPr>
                <a:xfrm>
                  <a:off x="571499" y="228600"/>
                  <a:ext cx="8892" cy="9228"/>
                </a:xfrm>
                <a:custGeom>
                  <a:avLst/>
                  <a:gdLst/>
                  <a:ahLst/>
                  <a:cxnLst>
                    <a:cxn ang="0">
                      <a:pos x="wd2" y="hd2"/>
                    </a:cxn>
                    <a:cxn ang="5400000">
                      <a:pos x="wd2" y="hd2"/>
                    </a:cxn>
                    <a:cxn ang="10800000">
                      <a:pos x="wd2" y="hd2"/>
                    </a:cxn>
                    <a:cxn ang="16200000">
                      <a:pos x="wd2" y="hd2"/>
                    </a:cxn>
                  </a:cxnLst>
                  <a:rect l="0" t="0" r="r" b="b"/>
                  <a:pathLst>
                    <a:path w="21600" h="19618" extrusionOk="0">
                      <a:moveTo>
                        <a:pt x="12343" y="18900"/>
                      </a:moveTo>
                      <a:cubicBezTo>
                        <a:pt x="18514" y="18900"/>
                        <a:pt x="21600" y="13500"/>
                        <a:pt x="21600" y="8100"/>
                      </a:cubicBezTo>
                      <a:cubicBezTo>
                        <a:pt x="21600" y="2700"/>
                        <a:pt x="15429" y="0"/>
                        <a:pt x="9257" y="0"/>
                      </a:cubicBezTo>
                      <a:cubicBezTo>
                        <a:pt x="3086" y="0"/>
                        <a:pt x="0" y="5400"/>
                        <a:pt x="0" y="10800"/>
                      </a:cubicBezTo>
                      <a:cubicBezTo>
                        <a:pt x="3086" y="16200"/>
                        <a:pt x="6171" y="21600"/>
                        <a:pt x="12343" y="18900"/>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724" name="Figura"/>
              <p:cNvSpPr/>
              <p:nvPr/>
            </p:nvSpPr>
            <p:spPr>
              <a:xfrm>
                <a:off x="203199" y="215899"/>
                <a:ext cx="525204" cy="563661"/>
              </a:xfrm>
              <a:custGeom>
                <a:avLst/>
                <a:gdLst/>
                <a:ahLst/>
                <a:cxnLst>
                  <a:cxn ang="0">
                    <a:pos x="wd2" y="hd2"/>
                  </a:cxn>
                  <a:cxn ang="5400000">
                    <a:pos x="wd2" y="hd2"/>
                  </a:cxn>
                  <a:cxn ang="10800000">
                    <a:pos x="wd2" y="hd2"/>
                  </a:cxn>
                  <a:cxn ang="16200000">
                    <a:pos x="wd2" y="hd2"/>
                  </a:cxn>
                </a:cxnLst>
                <a:rect l="0" t="0" r="r" b="b"/>
                <a:pathLst>
                  <a:path w="18925" h="19135" extrusionOk="0">
                    <a:moveTo>
                      <a:pt x="13764" y="579"/>
                    </a:moveTo>
                    <a:cubicBezTo>
                      <a:pt x="9096" y="-1232"/>
                      <a:pt x="3421" y="1355"/>
                      <a:pt x="1042" y="6313"/>
                    </a:cubicBezTo>
                    <a:cubicBezTo>
                      <a:pt x="-1338" y="11271"/>
                      <a:pt x="493" y="16746"/>
                      <a:pt x="5160" y="18557"/>
                    </a:cubicBezTo>
                    <a:cubicBezTo>
                      <a:pt x="9828" y="20368"/>
                      <a:pt x="15503" y="17781"/>
                      <a:pt x="17882" y="12823"/>
                    </a:cubicBezTo>
                    <a:cubicBezTo>
                      <a:pt x="20262" y="7865"/>
                      <a:pt x="18431" y="2390"/>
                      <a:pt x="13764" y="579"/>
                    </a:cubicBezTo>
                    <a:close/>
                    <a:moveTo>
                      <a:pt x="17654" y="12737"/>
                    </a:moveTo>
                    <a:cubicBezTo>
                      <a:pt x="15320" y="17566"/>
                      <a:pt x="9782" y="20066"/>
                      <a:pt x="5252" y="18299"/>
                    </a:cubicBezTo>
                    <a:cubicBezTo>
                      <a:pt x="721" y="16531"/>
                      <a:pt x="-1063" y="11228"/>
                      <a:pt x="1225" y="6399"/>
                    </a:cubicBezTo>
                    <a:cubicBezTo>
                      <a:pt x="3559" y="1570"/>
                      <a:pt x="9096" y="-930"/>
                      <a:pt x="13626" y="837"/>
                    </a:cubicBezTo>
                    <a:cubicBezTo>
                      <a:pt x="18203" y="2562"/>
                      <a:pt x="19987" y="7908"/>
                      <a:pt x="17654" y="12737"/>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5" name="Figura"/>
              <p:cNvSpPr/>
              <p:nvPr/>
            </p:nvSpPr>
            <p:spPr>
              <a:xfrm>
                <a:off x="355599" y="177799"/>
                <a:ext cx="236222" cy="622301"/>
              </a:xfrm>
              <a:custGeom>
                <a:avLst/>
                <a:gdLst/>
                <a:ahLst/>
                <a:cxnLst>
                  <a:cxn ang="0">
                    <a:pos x="wd2" y="hd2"/>
                  </a:cxn>
                  <a:cxn ang="5400000">
                    <a:pos x="wd2" y="hd2"/>
                  </a:cxn>
                  <a:cxn ang="10800000">
                    <a:pos x="wd2" y="hd2"/>
                  </a:cxn>
                  <a:cxn ang="16200000">
                    <a:pos x="wd2" y="hd2"/>
                  </a:cxn>
                </a:cxnLst>
                <a:rect l="0" t="0" r="r" b="b"/>
                <a:pathLst>
                  <a:path w="21600" h="21600" extrusionOk="0">
                    <a:moveTo>
                      <a:pt x="21600" y="397"/>
                    </a:moveTo>
                    <a:cubicBezTo>
                      <a:pt x="20439" y="220"/>
                      <a:pt x="19161" y="88"/>
                      <a:pt x="18000" y="0"/>
                    </a:cubicBezTo>
                    <a:cubicBezTo>
                      <a:pt x="1394" y="6392"/>
                      <a:pt x="116" y="18867"/>
                      <a:pt x="0" y="21600"/>
                    </a:cubicBezTo>
                    <a:cubicBezTo>
                      <a:pt x="929" y="17677"/>
                      <a:pt x="4994" y="6304"/>
                      <a:pt x="21600" y="397"/>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6" name="Figura"/>
              <p:cNvSpPr/>
              <p:nvPr/>
            </p:nvSpPr>
            <p:spPr>
              <a:xfrm>
                <a:off x="215899" y="596899"/>
                <a:ext cx="127001" cy="148591"/>
              </a:xfrm>
              <a:custGeom>
                <a:avLst/>
                <a:gdLst/>
                <a:ahLst/>
                <a:cxnLst>
                  <a:cxn ang="0">
                    <a:pos x="wd2" y="hd2"/>
                  </a:cxn>
                  <a:cxn ang="5400000">
                    <a:pos x="wd2" y="hd2"/>
                  </a:cxn>
                  <a:cxn ang="10800000">
                    <a:pos x="wd2" y="hd2"/>
                  </a:cxn>
                  <a:cxn ang="16200000">
                    <a:pos x="wd2" y="hd2"/>
                  </a:cxn>
                </a:cxnLst>
                <a:rect l="0" t="0" r="r" b="b"/>
                <a:pathLst>
                  <a:path w="21600" h="21600" extrusionOk="0">
                    <a:moveTo>
                      <a:pt x="20952" y="19015"/>
                    </a:moveTo>
                    <a:cubicBezTo>
                      <a:pt x="20952" y="19015"/>
                      <a:pt x="3888" y="10154"/>
                      <a:pt x="0" y="0"/>
                    </a:cubicBezTo>
                    <a:cubicBezTo>
                      <a:pt x="0" y="0"/>
                      <a:pt x="4320" y="14769"/>
                      <a:pt x="21600" y="21600"/>
                    </a:cubicBezTo>
                    <a:lnTo>
                      <a:pt x="20952" y="19015"/>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7" name="Figura"/>
              <p:cNvSpPr/>
              <p:nvPr/>
            </p:nvSpPr>
            <p:spPr>
              <a:xfrm>
                <a:off x="469900" y="520700"/>
                <a:ext cx="243841" cy="240030"/>
              </a:xfrm>
              <a:custGeom>
                <a:avLst/>
                <a:gdLst/>
                <a:ahLst/>
                <a:cxnLst>
                  <a:cxn ang="0">
                    <a:pos x="wd2" y="hd2"/>
                  </a:cxn>
                  <a:cxn ang="5400000">
                    <a:pos x="wd2" y="hd2"/>
                  </a:cxn>
                  <a:cxn ang="10800000">
                    <a:pos x="wd2" y="hd2"/>
                  </a:cxn>
                  <a:cxn ang="16200000">
                    <a:pos x="wd2" y="hd2"/>
                  </a:cxn>
                </a:cxnLst>
                <a:rect l="0" t="0" r="r" b="b"/>
                <a:pathLst>
                  <a:path w="21600" h="21600" extrusionOk="0">
                    <a:moveTo>
                      <a:pt x="900" y="18629"/>
                    </a:moveTo>
                    <a:cubicBezTo>
                      <a:pt x="900" y="18629"/>
                      <a:pt x="15075" y="17029"/>
                      <a:pt x="21600" y="0"/>
                    </a:cubicBezTo>
                    <a:cubicBezTo>
                      <a:pt x="21600" y="0"/>
                      <a:pt x="18450" y="16571"/>
                      <a:pt x="0" y="21600"/>
                    </a:cubicBezTo>
                    <a:lnTo>
                      <a:pt x="900" y="18629"/>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8" name="Figura"/>
              <p:cNvSpPr/>
              <p:nvPr/>
            </p:nvSpPr>
            <p:spPr>
              <a:xfrm>
                <a:off x="330199" y="228600"/>
                <a:ext cx="177801" cy="74198"/>
              </a:xfrm>
              <a:custGeom>
                <a:avLst/>
                <a:gdLst/>
                <a:ahLst/>
                <a:cxnLst>
                  <a:cxn ang="0">
                    <a:pos x="wd2" y="hd2"/>
                  </a:cxn>
                  <a:cxn ang="5400000">
                    <a:pos x="wd2" y="hd2"/>
                  </a:cxn>
                  <a:cxn ang="10800000">
                    <a:pos x="wd2" y="hd2"/>
                  </a:cxn>
                  <a:cxn ang="16200000">
                    <a:pos x="wd2" y="hd2"/>
                  </a:cxn>
                </a:cxnLst>
                <a:rect l="0" t="0" r="r" b="b"/>
                <a:pathLst>
                  <a:path w="21600" h="18835" extrusionOk="0">
                    <a:moveTo>
                      <a:pt x="2160" y="18835"/>
                    </a:moveTo>
                    <a:cubicBezTo>
                      <a:pt x="2160" y="18835"/>
                      <a:pt x="13114" y="-508"/>
                      <a:pt x="21600" y="136"/>
                    </a:cubicBezTo>
                    <a:cubicBezTo>
                      <a:pt x="21600" y="136"/>
                      <a:pt x="9411" y="-2765"/>
                      <a:pt x="0" y="18190"/>
                    </a:cubicBezTo>
                    <a:lnTo>
                      <a:pt x="2160" y="18835"/>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grpSp>
        <p:nvGrpSpPr>
          <p:cNvPr id="772" name="Grupo"/>
          <p:cNvGrpSpPr/>
          <p:nvPr/>
        </p:nvGrpSpPr>
        <p:grpSpPr>
          <a:xfrm>
            <a:off x="13385800" y="6068060"/>
            <a:ext cx="2224175" cy="3075940"/>
            <a:chOff x="0" y="0"/>
            <a:chExt cx="2224173" cy="3075939"/>
          </a:xfrm>
        </p:grpSpPr>
        <p:sp>
          <p:nvSpPr>
            <p:cNvPr id="773" name="Figura"/>
            <p:cNvSpPr/>
            <p:nvPr/>
          </p:nvSpPr>
          <p:spPr>
            <a:xfrm>
              <a:off x="0" y="406400"/>
              <a:ext cx="102871" cy="66041"/>
            </a:xfrm>
            <a:custGeom>
              <a:avLst/>
              <a:gdLst/>
              <a:ahLst/>
              <a:cxnLst>
                <a:cxn ang="0">
                  <a:pos x="wd2" y="hd2"/>
                </a:cxn>
                <a:cxn ang="5400000">
                  <a:pos x="wd2" y="hd2"/>
                </a:cxn>
                <a:cxn ang="10800000">
                  <a:pos x="wd2" y="hd2"/>
                </a:cxn>
                <a:cxn ang="16200000">
                  <a:pos x="wd2" y="hd2"/>
                </a:cxn>
              </a:cxnLst>
              <a:rect l="0" t="0" r="r" b="b"/>
              <a:pathLst>
                <a:path w="21600" h="21600" extrusionOk="0">
                  <a:moveTo>
                    <a:pt x="20000" y="0"/>
                  </a:moveTo>
                  <a:lnTo>
                    <a:pt x="0" y="4985"/>
                  </a:lnTo>
                  <a:lnTo>
                    <a:pt x="9333" y="21600"/>
                  </a:lnTo>
                  <a:lnTo>
                    <a:pt x="21600" y="540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4" name="Figura"/>
            <p:cNvSpPr/>
            <p:nvPr/>
          </p:nvSpPr>
          <p:spPr>
            <a:xfrm>
              <a:off x="165100" y="444500"/>
              <a:ext cx="90171" cy="85091"/>
            </a:xfrm>
            <a:custGeom>
              <a:avLst/>
              <a:gdLst/>
              <a:ahLst/>
              <a:cxnLst>
                <a:cxn ang="0">
                  <a:pos x="wd2" y="hd2"/>
                </a:cxn>
                <a:cxn ang="5400000">
                  <a:pos x="wd2" y="hd2"/>
                </a:cxn>
                <a:cxn ang="10800000">
                  <a:pos x="wd2" y="hd2"/>
                </a:cxn>
                <a:cxn ang="16200000">
                  <a:pos x="wd2" y="hd2"/>
                </a:cxn>
              </a:cxnLst>
              <a:rect l="0" t="0" r="r" b="b"/>
              <a:pathLst>
                <a:path w="21600" h="21600" extrusionOk="0">
                  <a:moveTo>
                    <a:pt x="1825" y="21600"/>
                  </a:moveTo>
                  <a:lnTo>
                    <a:pt x="0" y="5158"/>
                  </a:lnTo>
                  <a:lnTo>
                    <a:pt x="14603" y="0"/>
                  </a:lnTo>
                  <a:lnTo>
                    <a:pt x="21600" y="18376"/>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5" name="Figura"/>
            <p:cNvSpPr/>
            <p:nvPr/>
          </p:nvSpPr>
          <p:spPr>
            <a:xfrm>
              <a:off x="1054100" y="63499"/>
              <a:ext cx="400674" cy="390949"/>
            </a:xfrm>
            <a:custGeom>
              <a:avLst/>
              <a:gdLst/>
              <a:ahLst/>
              <a:cxnLst>
                <a:cxn ang="0">
                  <a:pos x="wd2" y="hd2"/>
                </a:cxn>
                <a:cxn ang="5400000">
                  <a:pos x="wd2" y="hd2"/>
                </a:cxn>
                <a:cxn ang="10800000">
                  <a:pos x="wd2" y="hd2"/>
                </a:cxn>
                <a:cxn ang="16200000">
                  <a:pos x="wd2" y="hd2"/>
                </a:cxn>
              </a:cxnLst>
              <a:rect l="0" t="0" r="r" b="b"/>
              <a:pathLst>
                <a:path w="18368" h="19329" extrusionOk="0">
                  <a:moveTo>
                    <a:pt x="14637" y="241"/>
                  </a:moveTo>
                  <a:cubicBezTo>
                    <a:pt x="256" y="-2271"/>
                    <a:pt x="-326" y="15624"/>
                    <a:pt x="82" y="19203"/>
                  </a:cubicBezTo>
                  <a:lnTo>
                    <a:pt x="838" y="19329"/>
                  </a:lnTo>
                  <a:cubicBezTo>
                    <a:pt x="2061" y="11857"/>
                    <a:pt x="9513" y="8655"/>
                    <a:pt x="15394" y="7650"/>
                  </a:cubicBezTo>
                  <a:cubicBezTo>
                    <a:pt x="21274" y="6645"/>
                    <a:pt x="17024" y="680"/>
                    <a:pt x="14637" y="241"/>
                  </a:cubicBezTo>
                  <a:close/>
                </a:path>
              </a:pathLst>
            </a:custGeom>
            <a:solidFill>
              <a:srgbClr val="FEF5D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6" name="Figura"/>
            <p:cNvSpPr/>
            <p:nvPr/>
          </p:nvSpPr>
          <p:spPr>
            <a:xfrm>
              <a:off x="1066799" y="101600"/>
              <a:ext cx="432739" cy="345016"/>
            </a:xfrm>
            <a:custGeom>
              <a:avLst/>
              <a:gdLst/>
              <a:ahLst/>
              <a:cxnLst>
                <a:cxn ang="0">
                  <a:pos x="wd2" y="hd2"/>
                </a:cxn>
                <a:cxn ang="5400000">
                  <a:pos x="wd2" y="hd2"/>
                </a:cxn>
                <a:cxn ang="10800000">
                  <a:pos x="wd2" y="hd2"/>
                </a:cxn>
                <a:cxn ang="16200000">
                  <a:pos x="wd2" y="hd2"/>
                </a:cxn>
              </a:cxnLst>
              <a:rect l="0" t="0" r="r" b="b"/>
              <a:pathLst>
                <a:path w="19368" h="17464" extrusionOk="0">
                  <a:moveTo>
                    <a:pt x="16825" y="878"/>
                  </a:moveTo>
                  <a:cubicBezTo>
                    <a:pt x="4775" y="-4136"/>
                    <a:pt x="284" y="13800"/>
                    <a:pt x="0" y="17207"/>
                  </a:cubicBezTo>
                  <a:lnTo>
                    <a:pt x="625" y="17464"/>
                  </a:lnTo>
                  <a:cubicBezTo>
                    <a:pt x="2899" y="10650"/>
                    <a:pt x="11027" y="7821"/>
                    <a:pt x="16257" y="7950"/>
                  </a:cubicBezTo>
                  <a:cubicBezTo>
                    <a:pt x="21600" y="8143"/>
                    <a:pt x="18872" y="1714"/>
                    <a:pt x="16825" y="878"/>
                  </a:cubicBezTo>
                  <a:close/>
                </a:path>
              </a:pathLst>
            </a:custGeom>
            <a:solidFill>
              <a:srgbClr val="EE8C8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7" name="Figura"/>
            <p:cNvSpPr/>
            <p:nvPr/>
          </p:nvSpPr>
          <p:spPr>
            <a:xfrm>
              <a:off x="1054100" y="215899"/>
              <a:ext cx="476303" cy="244971"/>
            </a:xfrm>
            <a:custGeom>
              <a:avLst/>
              <a:gdLst/>
              <a:ahLst/>
              <a:cxnLst>
                <a:cxn ang="0">
                  <a:pos x="wd2" y="hd2"/>
                </a:cxn>
                <a:cxn ang="5400000">
                  <a:pos x="wd2" y="hd2"/>
                </a:cxn>
                <a:cxn ang="10800000">
                  <a:pos x="wd2" y="hd2"/>
                </a:cxn>
                <a:cxn ang="16200000">
                  <a:pos x="wd2" y="hd2"/>
                </a:cxn>
              </a:cxnLst>
              <a:rect l="0" t="0" r="r" b="b"/>
              <a:pathLst>
                <a:path w="20718" h="14318" extrusionOk="0">
                  <a:moveTo>
                    <a:pt x="19777" y="3481"/>
                  </a:moveTo>
                  <a:cubicBezTo>
                    <a:pt x="8618" y="-7282"/>
                    <a:pt x="1050" y="10013"/>
                    <a:pt x="0" y="13724"/>
                  </a:cubicBezTo>
                  <a:lnTo>
                    <a:pt x="608" y="14318"/>
                  </a:lnTo>
                  <a:cubicBezTo>
                    <a:pt x="4530" y="7712"/>
                    <a:pt x="10330" y="6970"/>
                    <a:pt x="15689" y="9419"/>
                  </a:cubicBezTo>
                  <a:cubicBezTo>
                    <a:pt x="21048" y="11794"/>
                    <a:pt x="21600" y="5262"/>
                    <a:pt x="19777" y="3481"/>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8" name="Figura"/>
            <p:cNvSpPr/>
            <p:nvPr/>
          </p:nvSpPr>
          <p:spPr>
            <a:xfrm>
              <a:off x="241299" y="762000"/>
              <a:ext cx="212091" cy="302261"/>
            </a:xfrm>
            <a:custGeom>
              <a:avLst/>
              <a:gdLst/>
              <a:ahLst/>
              <a:cxnLst>
                <a:cxn ang="0">
                  <a:pos x="wd2" y="hd2"/>
                </a:cxn>
                <a:cxn ang="5400000">
                  <a:pos x="wd2" y="hd2"/>
                </a:cxn>
                <a:cxn ang="10800000">
                  <a:pos x="wd2" y="hd2"/>
                </a:cxn>
                <a:cxn ang="16200000">
                  <a:pos x="wd2" y="hd2"/>
                </a:cxn>
              </a:cxnLst>
              <a:rect l="0" t="0" r="r" b="b"/>
              <a:pathLst>
                <a:path w="21600" h="21600" extrusionOk="0">
                  <a:moveTo>
                    <a:pt x="10606" y="21600"/>
                  </a:moveTo>
                  <a:lnTo>
                    <a:pt x="0" y="4901"/>
                  </a:lnTo>
                  <a:lnTo>
                    <a:pt x="10347" y="0"/>
                  </a:lnTo>
                  <a:lnTo>
                    <a:pt x="21600" y="10437"/>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9" name="Figura"/>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8176" y="21600"/>
                  </a:moveTo>
                  <a:lnTo>
                    <a:pt x="0" y="16268"/>
                  </a:lnTo>
                  <a:lnTo>
                    <a:pt x="2898" y="0"/>
                  </a:lnTo>
                  <a:lnTo>
                    <a:pt x="21600" y="957"/>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0" name="Figura"/>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0449" y="410"/>
                  </a:moveTo>
                  <a:cubicBezTo>
                    <a:pt x="10449" y="957"/>
                    <a:pt x="10361" y="1504"/>
                    <a:pt x="10361" y="2051"/>
                  </a:cubicBezTo>
                  <a:cubicBezTo>
                    <a:pt x="9922" y="7929"/>
                    <a:pt x="8429" y="12441"/>
                    <a:pt x="7024" y="12167"/>
                  </a:cubicBezTo>
                  <a:cubicBezTo>
                    <a:pt x="5707" y="11894"/>
                    <a:pt x="5005" y="6972"/>
                    <a:pt x="5444" y="1094"/>
                  </a:cubicBezTo>
                  <a:cubicBezTo>
                    <a:pt x="5444" y="820"/>
                    <a:pt x="5532" y="410"/>
                    <a:pt x="5532" y="137"/>
                  </a:cubicBezTo>
                  <a:lnTo>
                    <a:pt x="2898" y="0"/>
                  </a:lnTo>
                  <a:lnTo>
                    <a:pt x="0" y="16268"/>
                  </a:lnTo>
                  <a:lnTo>
                    <a:pt x="18176" y="21600"/>
                  </a:lnTo>
                  <a:lnTo>
                    <a:pt x="21600" y="957"/>
                  </a:lnTo>
                  <a:lnTo>
                    <a:pt x="10449" y="410"/>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1" name="Figura"/>
            <p:cNvSpPr/>
            <p:nvPr/>
          </p:nvSpPr>
          <p:spPr>
            <a:xfrm>
              <a:off x="546100" y="889000"/>
              <a:ext cx="347699" cy="403860"/>
            </a:xfrm>
            <a:custGeom>
              <a:avLst/>
              <a:gdLst/>
              <a:ahLst/>
              <a:cxnLst>
                <a:cxn ang="0">
                  <a:pos x="wd2" y="hd2"/>
                </a:cxn>
                <a:cxn ang="5400000">
                  <a:pos x="wd2" y="hd2"/>
                </a:cxn>
                <a:cxn ang="10800000">
                  <a:pos x="wd2" y="hd2"/>
                </a:cxn>
                <a:cxn ang="16200000">
                  <a:pos x="wd2" y="hd2"/>
                </a:cxn>
              </a:cxnLst>
              <a:rect l="0" t="0" r="r" b="b"/>
              <a:pathLst>
                <a:path w="20183" h="21600" extrusionOk="0">
                  <a:moveTo>
                    <a:pt x="20183" y="4687"/>
                  </a:moveTo>
                  <a:lnTo>
                    <a:pt x="13991" y="21600"/>
                  </a:lnTo>
                  <a:lnTo>
                    <a:pt x="426" y="20581"/>
                  </a:lnTo>
                  <a:cubicBezTo>
                    <a:pt x="426" y="20581"/>
                    <a:pt x="-1417" y="10460"/>
                    <a:pt x="2564" y="0"/>
                  </a:cubicBezTo>
                  <a:cubicBezTo>
                    <a:pt x="2638" y="0"/>
                    <a:pt x="12221" y="1494"/>
                    <a:pt x="20183" y="4687"/>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2" name="Figura"/>
            <p:cNvSpPr/>
            <p:nvPr/>
          </p:nvSpPr>
          <p:spPr>
            <a:xfrm>
              <a:off x="546099" y="939800"/>
              <a:ext cx="346711" cy="360681"/>
            </a:xfrm>
            <a:custGeom>
              <a:avLst/>
              <a:gdLst/>
              <a:ahLst/>
              <a:cxnLst>
                <a:cxn ang="0">
                  <a:pos x="wd2" y="hd2"/>
                </a:cxn>
                <a:cxn ang="5400000">
                  <a:pos x="wd2" y="hd2"/>
                </a:cxn>
                <a:cxn ang="10800000">
                  <a:pos x="wd2" y="hd2"/>
                </a:cxn>
                <a:cxn ang="16200000">
                  <a:pos x="wd2" y="hd2"/>
                </a:cxn>
              </a:cxnLst>
              <a:rect l="0" t="0" r="r" b="b"/>
              <a:pathLst>
                <a:path w="21600" h="21600" extrusionOk="0">
                  <a:moveTo>
                    <a:pt x="8624" y="0"/>
                  </a:moveTo>
                  <a:cubicBezTo>
                    <a:pt x="8862" y="1901"/>
                    <a:pt x="9257" y="7301"/>
                    <a:pt x="8941" y="9583"/>
                  </a:cubicBezTo>
                  <a:cubicBezTo>
                    <a:pt x="8149" y="14755"/>
                    <a:pt x="2374" y="13766"/>
                    <a:pt x="0" y="15515"/>
                  </a:cubicBezTo>
                  <a:cubicBezTo>
                    <a:pt x="79" y="18558"/>
                    <a:pt x="396" y="20459"/>
                    <a:pt x="396" y="20459"/>
                  </a:cubicBezTo>
                  <a:lnTo>
                    <a:pt x="14954" y="21600"/>
                  </a:lnTo>
                  <a:lnTo>
                    <a:pt x="21600" y="2662"/>
                  </a:lnTo>
                  <a:cubicBezTo>
                    <a:pt x="15745" y="228"/>
                    <a:pt x="12264" y="761"/>
                    <a:pt x="8624" y="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3" name="Figura"/>
            <p:cNvSpPr/>
            <p:nvPr/>
          </p:nvSpPr>
          <p:spPr>
            <a:xfrm>
              <a:off x="558800" y="927100"/>
              <a:ext cx="458470" cy="291587"/>
            </a:xfrm>
            <a:custGeom>
              <a:avLst/>
              <a:gdLst/>
              <a:ahLst/>
              <a:cxnLst>
                <a:cxn ang="0">
                  <a:pos x="wd2" y="hd2"/>
                </a:cxn>
                <a:cxn ang="5400000">
                  <a:pos x="wd2" y="hd2"/>
                </a:cxn>
                <a:cxn ang="10800000">
                  <a:pos x="wd2" y="hd2"/>
                </a:cxn>
                <a:cxn ang="16200000">
                  <a:pos x="wd2" y="hd2"/>
                </a:cxn>
              </a:cxnLst>
              <a:rect l="0" t="0" r="r" b="b"/>
              <a:pathLst>
                <a:path w="21600" h="19372" extrusionOk="0">
                  <a:moveTo>
                    <a:pt x="0" y="17550"/>
                  </a:moveTo>
                  <a:cubicBezTo>
                    <a:pt x="0" y="17550"/>
                    <a:pt x="1197" y="4641"/>
                    <a:pt x="2932" y="0"/>
                  </a:cubicBezTo>
                  <a:cubicBezTo>
                    <a:pt x="2932" y="0"/>
                    <a:pt x="13702" y="2700"/>
                    <a:pt x="21600" y="17634"/>
                  </a:cubicBezTo>
                  <a:cubicBezTo>
                    <a:pt x="21540" y="17634"/>
                    <a:pt x="9753" y="21600"/>
                    <a:pt x="0" y="1755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4" name="Figura"/>
            <p:cNvSpPr/>
            <p:nvPr/>
          </p:nvSpPr>
          <p:spPr>
            <a:xfrm>
              <a:off x="584200" y="863600"/>
              <a:ext cx="445771" cy="279667"/>
            </a:xfrm>
            <a:custGeom>
              <a:avLst/>
              <a:gdLst/>
              <a:ahLst/>
              <a:cxnLst>
                <a:cxn ang="0">
                  <a:pos x="wd2" y="hd2"/>
                </a:cxn>
                <a:cxn ang="5400000">
                  <a:pos x="wd2" y="hd2"/>
                </a:cxn>
                <a:cxn ang="10800000">
                  <a:pos x="wd2" y="hd2"/>
                </a:cxn>
                <a:cxn ang="16200000">
                  <a:pos x="wd2" y="hd2"/>
                </a:cxn>
              </a:cxnLst>
              <a:rect l="0" t="0" r="r" b="b"/>
              <a:pathLst>
                <a:path w="21600" h="19414" extrusionOk="0">
                  <a:moveTo>
                    <a:pt x="0" y="17544"/>
                  </a:moveTo>
                  <a:cubicBezTo>
                    <a:pt x="0" y="17544"/>
                    <a:pt x="185" y="4673"/>
                    <a:pt x="2400" y="0"/>
                  </a:cubicBezTo>
                  <a:cubicBezTo>
                    <a:pt x="2400" y="0"/>
                    <a:pt x="14092" y="2645"/>
                    <a:pt x="21600" y="17721"/>
                  </a:cubicBezTo>
                  <a:cubicBezTo>
                    <a:pt x="21538" y="17809"/>
                    <a:pt x="10462" y="21600"/>
                    <a:pt x="0" y="1754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5" name="Figura"/>
            <p:cNvSpPr/>
            <p:nvPr/>
          </p:nvSpPr>
          <p:spPr>
            <a:xfrm>
              <a:off x="584200" y="965200"/>
              <a:ext cx="444500" cy="168523"/>
            </a:xfrm>
            <a:custGeom>
              <a:avLst/>
              <a:gdLst/>
              <a:ahLst/>
              <a:cxnLst>
                <a:cxn ang="0">
                  <a:pos x="wd2" y="hd2"/>
                </a:cxn>
                <a:cxn ang="5400000">
                  <a:pos x="wd2" y="hd2"/>
                </a:cxn>
                <a:cxn ang="10800000">
                  <a:pos x="wd2" y="hd2"/>
                </a:cxn>
                <a:cxn ang="16200000">
                  <a:pos x="wd2" y="hd2"/>
                </a:cxn>
              </a:cxnLst>
              <a:rect l="0" t="0" r="r" b="b"/>
              <a:pathLst>
                <a:path w="21600" h="13331" extrusionOk="0">
                  <a:moveTo>
                    <a:pt x="0" y="11201"/>
                  </a:moveTo>
                  <a:cubicBezTo>
                    <a:pt x="0" y="11201"/>
                    <a:pt x="4999" y="6881"/>
                    <a:pt x="7221" y="1556"/>
                  </a:cubicBezTo>
                  <a:cubicBezTo>
                    <a:pt x="7221" y="1556"/>
                    <a:pt x="14071" y="-5778"/>
                    <a:pt x="21600" y="11402"/>
                  </a:cubicBezTo>
                  <a:cubicBezTo>
                    <a:pt x="21600" y="11502"/>
                    <a:pt x="10491" y="15822"/>
                    <a:pt x="0" y="11201"/>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6" name="Figura"/>
            <p:cNvSpPr/>
            <p:nvPr/>
          </p:nvSpPr>
          <p:spPr>
            <a:xfrm>
              <a:off x="596900" y="863600"/>
              <a:ext cx="414026" cy="255472"/>
            </a:xfrm>
            <a:custGeom>
              <a:avLst/>
              <a:gdLst/>
              <a:ahLst/>
              <a:cxnLst>
                <a:cxn ang="0">
                  <a:pos x="wd2" y="hd2"/>
                </a:cxn>
                <a:cxn ang="5400000">
                  <a:pos x="wd2" y="hd2"/>
                </a:cxn>
                <a:cxn ang="10800000">
                  <a:pos x="wd2" y="hd2"/>
                </a:cxn>
                <a:cxn ang="16200000">
                  <a:pos x="wd2" y="hd2"/>
                </a:cxn>
              </a:cxnLst>
              <a:rect l="0" t="0" r="r" b="b"/>
              <a:pathLst>
                <a:path w="21534" h="19397" extrusionOk="0">
                  <a:moveTo>
                    <a:pt x="0" y="17550"/>
                  </a:moveTo>
                  <a:cubicBezTo>
                    <a:pt x="0" y="17550"/>
                    <a:pt x="198" y="4725"/>
                    <a:pt x="2378" y="0"/>
                  </a:cubicBezTo>
                  <a:cubicBezTo>
                    <a:pt x="2378" y="0"/>
                    <a:pt x="14070" y="2604"/>
                    <a:pt x="21534" y="17646"/>
                  </a:cubicBezTo>
                  <a:cubicBezTo>
                    <a:pt x="21600" y="17743"/>
                    <a:pt x="10503" y="21600"/>
                    <a:pt x="0" y="1755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7" name="Figura"/>
            <p:cNvSpPr/>
            <p:nvPr/>
          </p:nvSpPr>
          <p:spPr>
            <a:xfrm>
              <a:off x="584199" y="914400"/>
              <a:ext cx="339091" cy="383540"/>
            </a:xfrm>
            <a:custGeom>
              <a:avLst/>
              <a:gdLst/>
              <a:ahLst/>
              <a:cxnLst>
                <a:cxn ang="0">
                  <a:pos x="wd2" y="hd2"/>
                </a:cxn>
                <a:cxn ang="5400000">
                  <a:pos x="wd2" y="hd2"/>
                </a:cxn>
                <a:cxn ang="10800000">
                  <a:pos x="wd2" y="hd2"/>
                </a:cxn>
                <a:cxn ang="16200000">
                  <a:pos x="wd2" y="hd2"/>
                </a:cxn>
              </a:cxnLst>
              <a:rect l="0" t="0" r="r" b="b"/>
              <a:pathLst>
                <a:path w="21600" h="21600" extrusionOk="0">
                  <a:moveTo>
                    <a:pt x="14966" y="0"/>
                  </a:moveTo>
                  <a:cubicBezTo>
                    <a:pt x="2103" y="8654"/>
                    <a:pt x="0" y="20241"/>
                    <a:pt x="0" y="20241"/>
                  </a:cubicBezTo>
                  <a:lnTo>
                    <a:pt x="18121" y="21600"/>
                  </a:lnTo>
                  <a:lnTo>
                    <a:pt x="21600" y="787"/>
                  </a:lnTo>
                  <a:lnTo>
                    <a:pt x="14966"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8" name="Figura"/>
            <p:cNvSpPr/>
            <p:nvPr/>
          </p:nvSpPr>
          <p:spPr>
            <a:xfrm>
              <a:off x="571500" y="1993899"/>
              <a:ext cx="1083310" cy="435895"/>
            </a:xfrm>
            <a:custGeom>
              <a:avLst/>
              <a:gdLst/>
              <a:ahLst/>
              <a:cxnLst>
                <a:cxn ang="0">
                  <a:pos x="wd2" y="hd2"/>
                </a:cxn>
                <a:cxn ang="5400000">
                  <a:pos x="wd2" y="hd2"/>
                </a:cxn>
                <a:cxn ang="10800000">
                  <a:pos x="wd2" y="hd2"/>
                </a:cxn>
                <a:cxn ang="16200000">
                  <a:pos x="wd2" y="hd2"/>
                </a:cxn>
              </a:cxnLst>
              <a:rect l="0" t="0" r="r" b="b"/>
              <a:pathLst>
                <a:path w="21600" h="20480" extrusionOk="0">
                  <a:moveTo>
                    <a:pt x="0" y="13366"/>
                  </a:moveTo>
                  <a:cubicBezTo>
                    <a:pt x="0" y="13366"/>
                    <a:pt x="4305" y="11874"/>
                    <a:pt x="8762" y="16170"/>
                  </a:cubicBezTo>
                  <a:cubicBezTo>
                    <a:pt x="11876" y="19213"/>
                    <a:pt x="18992" y="21600"/>
                    <a:pt x="21600" y="19929"/>
                  </a:cubicBezTo>
                  <a:cubicBezTo>
                    <a:pt x="18030" y="3878"/>
                    <a:pt x="11294" y="0"/>
                    <a:pt x="11294" y="0"/>
                  </a:cubicBezTo>
                  <a:lnTo>
                    <a:pt x="0" y="13366"/>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9" name="Figura"/>
            <p:cNvSpPr/>
            <p:nvPr/>
          </p:nvSpPr>
          <p:spPr>
            <a:xfrm>
              <a:off x="1181100" y="1917700"/>
              <a:ext cx="409202" cy="641419"/>
            </a:xfrm>
            <a:custGeom>
              <a:avLst/>
              <a:gdLst/>
              <a:ahLst/>
              <a:cxnLst>
                <a:cxn ang="0">
                  <a:pos x="wd2" y="hd2"/>
                </a:cxn>
                <a:cxn ang="5400000">
                  <a:pos x="wd2" y="hd2"/>
                </a:cxn>
                <a:cxn ang="10800000">
                  <a:pos x="wd2" y="hd2"/>
                </a:cxn>
                <a:cxn ang="16200000">
                  <a:pos x="wd2" y="hd2"/>
                </a:cxn>
              </a:cxnLst>
              <a:rect l="0" t="0" r="r" b="b"/>
              <a:pathLst>
                <a:path w="21218" h="20661" extrusionOk="0">
                  <a:moveTo>
                    <a:pt x="15673" y="166"/>
                  </a:moveTo>
                  <a:cubicBezTo>
                    <a:pt x="15673" y="166"/>
                    <a:pt x="21534" y="18166"/>
                    <a:pt x="21205" y="19352"/>
                  </a:cubicBezTo>
                  <a:cubicBezTo>
                    <a:pt x="20875" y="20497"/>
                    <a:pt x="15541" y="20661"/>
                    <a:pt x="15541" y="20661"/>
                  </a:cubicBezTo>
                  <a:cubicBezTo>
                    <a:pt x="15541" y="20661"/>
                    <a:pt x="132" y="5320"/>
                    <a:pt x="0" y="4584"/>
                  </a:cubicBezTo>
                  <a:cubicBezTo>
                    <a:pt x="-66" y="3806"/>
                    <a:pt x="15080" y="-939"/>
                    <a:pt x="15673" y="166"/>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0" name="Figura"/>
            <p:cNvSpPr/>
            <p:nvPr/>
          </p:nvSpPr>
          <p:spPr>
            <a:xfrm>
              <a:off x="507999" y="1917699"/>
              <a:ext cx="598695" cy="481574"/>
            </a:xfrm>
            <a:custGeom>
              <a:avLst/>
              <a:gdLst/>
              <a:ahLst/>
              <a:cxnLst>
                <a:cxn ang="0">
                  <a:pos x="wd2" y="hd2"/>
                </a:cxn>
                <a:cxn ang="5400000">
                  <a:pos x="wd2" y="hd2"/>
                </a:cxn>
                <a:cxn ang="10800000">
                  <a:pos x="wd2" y="hd2"/>
                </a:cxn>
                <a:cxn ang="16200000">
                  <a:pos x="wd2" y="hd2"/>
                </a:cxn>
              </a:cxnLst>
              <a:rect l="0" t="0" r="r" b="b"/>
              <a:pathLst>
                <a:path w="20738" h="20736" extrusionOk="0">
                  <a:moveTo>
                    <a:pt x="20676" y="5068"/>
                  </a:moveTo>
                  <a:cubicBezTo>
                    <a:pt x="20676" y="5068"/>
                    <a:pt x="5279" y="20270"/>
                    <a:pt x="4047" y="20708"/>
                  </a:cubicBezTo>
                  <a:cubicBezTo>
                    <a:pt x="2815" y="21145"/>
                    <a:pt x="0" y="16223"/>
                    <a:pt x="0" y="16223"/>
                  </a:cubicBezTo>
                  <a:cubicBezTo>
                    <a:pt x="0" y="16223"/>
                    <a:pt x="10514" y="475"/>
                    <a:pt x="11174" y="37"/>
                  </a:cubicBezTo>
                  <a:cubicBezTo>
                    <a:pt x="11922" y="-455"/>
                    <a:pt x="21600" y="4029"/>
                    <a:pt x="20676" y="5068"/>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1" name="Figura"/>
            <p:cNvSpPr/>
            <p:nvPr/>
          </p:nvSpPr>
          <p:spPr>
            <a:xfrm>
              <a:off x="88900" y="317500"/>
              <a:ext cx="165177" cy="180341"/>
            </a:xfrm>
            <a:custGeom>
              <a:avLst/>
              <a:gdLst/>
              <a:ahLst/>
              <a:cxnLst>
                <a:cxn ang="0">
                  <a:pos x="wd2" y="hd2"/>
                </a:cxn>
                <a:cxn ang="5400000">
                  <a:pos x="wd2" y="hd2"/>
                </a:cxn>
                <a:cxn ang="10800000">
                  <a:pos x="wd2" y="hd2"/>
                </a:cxn>
                <a:cxn ang="16200000">
                  <a:pos x="wd2" y="hd2"/>
                </a:cxn>
              </a:cxnLst>
              <a:rect l="0" t="0" r="r" b="b"/>
              <a:pathLst>
                <a:path w="21282" h="21600" extrusionOk="0">
                  <a:moveTo>
                    <a:pt x="7700" y="21600"/>
                  </a:moveTo>
                  <a:lnTo>
                    <a:pt x="18827" y="17341"/>
                  </a:lnTo>
                  <a:lnTo>
                    <a:pt x="21282" y="4259"/>
                  </a:lnTo>
                  <a:cubicBezTo>
                    <a:pt x="21282" y="4259"/>
                    <a:pt x="14246" y="0"/>
                    <a:pt x="12609" y="0"/>
                  </a:cubicBezTo>
                  <a:cubicBezTo>
                    <a:pt x="10973" y="0"/>
                    <a:pt x="500" y="6237"/>
                    <a:pt x="9" y="7910"/>
                  </a:cubicBezTo>
                  <a:cubicBezTo>
                    <a:pt x="-318" y="9735"/>
                    <a:pt x="7700" y="21600"/>
                    <a:pt x="7700"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2" name="Figura"/>
            <p:cNvSpPr/>
            <p:nvPr/>
          </p:nvSpPr>
          <p:spPr>
            <a:xfrm>
              <a:off x="114299" y="330199"/>
              <a:ext cx="119381" cy="156212"/>
            </a:xfrm>
            <a:custGeom>
              <a:avLst/>
              <a:gdLst/>
              <a:ahLst/>
              <a:cxnLst>
                <a:cxn ang="0">
                  <a:pos x="wd2" y="hd2"/>
                </a:cxn>
                <a:cxn ang="5400000">
                  <a:pos x="wd2" y="hd2"/>
                </a:cxn>
                <a:cxn ang="10800000">
                  <a:pos x="wd2" y="hd2"/>
                </a:cxn>
                <a:cxn ang="16200000">
                  <a:pos x="wd2" y="hd2"/>
                </a:cxn>
              </a:cxnLst>
              <a:rect l="0" t="0" r="r" b="b"/>
              <a:pathLst>
                <a:path w="21600" h="21600" extrusionOk="0">
                  <a:moveTo>
                    <a:pt x="9881" y="21600"/>
                  </a:moveTo>
                  <a:lnTo>
                    <a:pt x="0" y="7551"/>
                  </a:lnTo>
                  <a:lnTo>
                    <a:pt x="19991" y="0"/>
                  </a:lnTo>
                  <a:lnTo>
                    <a:pt x="21600" y="14049"/>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3" name="Figura"/>
            <p:cNvSpPr/>
            <p:nvPr/>
          </p:nvSpPr>
          <p:spPr>
            <a:xfrm>
              <a:off x="114299" y="482599"/>
              <a:ext cx="331472" cy="495308"/>
            </a:xfrm>
            <a:custGeom>
              <a:avLst/>
              <a:gdLst/>
              <a:ahLst/>
              <a:cxnLst>
                <a:cxn ang="0">
                  <a:pos x="wd2" y="hd2"/>
                </a:cxn>
                <a:cxn ang="5400000">
                  <a:pos x="wd2" y="hd2"/>
                </a:cxn>
                <a:cxn ang="10800000">
                  <a:pos x="wd2" y="hd2"/>
                </a:cxn>
                <a:cxn ang="16200000">
                  <a:pos x="wd2" y="hd2"/>
                </a:cxn>
              </a:cxnLst>
              <a:rect l="0" t="0" r="r" b="b"/>
              <a:pathLst>
                <a:path w="21600" h="20299" extrusionOk="0">
                  <a:moveTo>
                    <a:pt x="0" y="2863"/>
                  </a:moveTo>
                  <a:cubicBezTo>
                    <a:pt x="0" y="2863"/>
                    <a:pt x="3393" y="260"/>
                    <a:pt x="9766" y="0"/>
                  </a:cubicBezTo>
                  <a:lnTo>
                    <a:pt x="21600" y="14417"/>
                  </a:lnTo>
                  <a:cubicBezTo>
                    <a:pt x="21600" y="14417"/>
                    <a:pt x="15807" y="21600"/>
                    <a:pt x="2814" y="20091"/>
                  </a:cubicBezTo>
                  <a:cubicBezTo>
                    <a:pt x="2814" y="20091"/>
                    <a:pt x="910" y="13376"/>
                    <a:pt x="0" y="2863"/>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4" name="Figura"/>
            <p:cNvSpPr/>
            <p:nvPr/>
          </p:nvSpPr>
          <p:spPr>
            <a:xfrm>
              <a:off x="126999" y="584199"/>
              <a:ext cx="318771" cy="401328"/>
            </a:xfrm>
            <a:custGeom>
              <a:avLst/>
              <a:gdLst/>
              <a:ahLst/>
              <a:cxnLst>
                <a:cxn ang="0">
                  <a:pos x="wd2" y="hd2"/>
                </a:cxn>
                <a:cxn ang="5400000">
                  <a:pos x="wd2" y="hd2"/>
                </a:cxn>
                <a:cxn ang="10800000">
                  <a:pos x="wd2" y="hd2"/>
                </a:cxn>
                <a:cxn ang="16200000">
                  <a:pos x="wd2" y="hd2"/>
                </a:cxn>
              </a:cxnLst>
              <a:rect l="0" t="0" r="r" b="b"/>
              <a:pathLst>
                <a:path w="21600" h="20017" extrusionOk="0">
                  <a:moveTo>
                    <a:pt x="12564" y="0"/>
                  </a:moveTo>
                  <a:cubicBezTo>
                    <a:pt x="14974" y="6524"/>
                    <a:pt x="13769" y="12415"/>
                    <a:pt x="9724" y="13302"/>
                  </a:cubicBezTo>
                  <a:cubicBezTo>
                    <a:pt x="6712" y="13999"/>
                    <a:pt x="2926" y="11655"/>
                    <a:pt x="0" y="7791"/>
                  </a:cubicBezTo>
                  <a:cubicBezTo>
                    <a:pt x="947" y="15266"/>
                    <a:pt x="2065" y="19763"/>
                    <a:pt x="2065" y="19763"/>
                  </a:cubicBezTo>
                  <a:cubicBezTo>
                    <a:pt x="15576" y="21600"/>
                    <a:pt x="21600" y="12859"/>
                    <a:pt x="21600" y="12859"/>
                  </a:cubicBezTo>
                  <a:lnTo>
                    <a:pt x="12564" y="0"/>
                  </a:ln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5" name="Figura"/>
            <p:cNvSpPr/>
            <p:nvPr/>
          </p:nvSpPr>
          <p:spPr>
            <a:xfrm>
              <a:off x="1460499" y="2451099"/>
              <a:ext cx="613390" cy="555402"/>
            </a:xfrm>
            <a:custGeom>
              <a:avLst/>
              <a:gdLst/>
              <a:ahLst/>
              <a:cxnLst>
                <a:cxn ang="0">
                  <a:pos x="wd2" y="hd2"/>
                </a:cxn>
                <a:cxn ang="5400000">
                  <a:pos x="wd2" y="hd2"/>
                </a:cxn>
                <a:cxn ang="10800000">
                  <a:pos x="wd2" y="hd2"/>
                </a:cxn>
                <a:cxn ang="16200000">
                  <a:pos x="wd2" y="hd2"/>
                </a:cxn>
              </a:cxnLst>
              <a:rect l="0" t="0" r="r" b="b"/>
              <a:pathLst>
                <a:path w="20823" h="20625" extrusionOk="0">
                  <a:moveTo>
                    <a:pt x="20823" y="20153"/>
                  </a:moveTo>
                  <a:cubicBezTo>
                    <a:pt x="20823" y="20153"/>
                    <a:pt x="10691" y="10627"/>
                    <a:pt x="6983" y="1477"/>
                  </a:cubicBezTo>
                  <a:cubicBezTo>
                    <a:pt x="6983" y="1477"/>
                    <a:pt x="3448" y="-975"/>
                    <a:pt x="1336" y="440"/>
                  </a:cubicBezTo>
                  <a:cubicBezTo>
                    <a:pt x="-777" y="1902"/>
                    <a:pt x="42" y="3600"/>
                    <a:pt x="904" y="4449"/>
                  </a:cubicBezTo>
                  <a:cubicBezTo>
                    <a:pt x="2327" y="5911"/>
                    <a:pt x="16555" y="15767"/>
                    <a:pt x="16943" y="20625"/>
                  </a:cubicBezTo>
                  <a:lnTo>
                    <a:pt x="20823" y="20153"/>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6" name="Figura"/>
            <p:cNvSpPr/>
            <p:nvPr/>
          </p:nvSpPr>
          <p:spPr>
            <a:xfrm>
              <a:off x="1485899" y="2539999"/>
              <a:ext cx="172722" cy="86362"/>
            </a:xfrm>
            <a:custGeom>
              <a:avLst/>
              <a:gdLst/>
              <a:ahLst/>
              <a:cxnLst>
                <a:cxn ang="0">
                  <a:pos x="wd2" y="hd2"/>
                </a:cxn>
                <a:cxn ang="5400000">
                  <a:pos x="wd2" y="hd2"/>
                </a:cxn>
                <a:cxn ang="10800000">
                  <a:pos x="wd2" y="hd2"/>
                </a:cxn>
                <a:cxn ang="16200000">
                  <a:pos x="wd2" y="hd2"/>
                </a:cxn>
              </a:cxnLst>
              <a:rect l="0" t="0" r="r" b="b"/>
              <a:pathLst>
                <a:path w="21600" h="21600" extrusionOk="0">
                  <a:moveTo>
                    <a:pt x="0" y="4447"/>
                  </a:moveTo>
                  <a:lnTo>
                    <a:pt x="9371" y="21600"/>
                  </a:lnTo>
                  <a:lnTo>
                    <a:pt x="21600" y="4765"/>
                  </a:lnTo>
                  <a:lnTo>
                    <a:pt x="8418" y="0"/>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7" name="Figura"/>
            <p:cNvSpPr/>
            <p:nvPr/>
          </p:nvSpPr>
          <p:spPr>
            <a:xfrm>
              <a:off x="406399" y="2273299"/>
              <a:ext cx="245112" cy="769369"/>
            </a:xfrm>
            <a:custGeom>
              <a:avLst/>
              <a:gdLst/>
              <a:ahLst/>
              <a:cxnLst>
                <a:cxn ang="0">
                  <a:pos x="wd2" y="hd2"/>
                </a:cxn>
                <a:cxn ang="5400000">
                  <a:pos x="wd2" y="hd2"/>
                </a:cxn>
                <a:cxn ang="10800000">
                  <a:pos x="wd2" y="hd2"/>
                </a:cxn>
                <a:cxn ang="16200000">
                  <a:pos x="wd2" y="hd2"/>
                </a:cxn>
              </a:cxnLst>
              <a:rect l="0" t="0" r="r" b="b"/>
              <a:pathLst>
                <a:path w="21600" h="21105" extrusionOk="0">
                  <a:moveTo>
                    <a:pt x="8841" y="21105"/>
                  </a:moveTo>
                  <a:cubicBezTo>
                    <a:pt x="8841" y="21105"/>
                    <a:pt x="10184" y="11315"/>
                    <a:pt x="21600" y="4870"/>
                  </a:cubicBezTo>
                  <a:cubicBezTo>
                    <a:pt x="21600" y="4870"/>
                    <a:pt x="20257" y="899"/>
                    <a:pt x="14549" y="202"/>
                  </a:cubicBezTo>
                  <a:cubicBezTo>
                    <a:pt x="8841" y="-495"/>
                    <a:pt x="6939" y="759"/>
                    <a:pt x="6603" y="1700"/>
                  </a:cubicBezTo>
                  <a:cubicBezTo>
                    <a:pt x="6044" y="3268"/>
                    <a:pt x="8394" y="16750"/>
                    <a:pt x="0" y="19119"/>
                  </a:cubicBezTo>
                  <a:lnTo>
                    <a:pt x="8841" y="211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8" name="Figura"/>
            <p:cNvSpPr/>
            <p:nvPr/>
          </p:nvSpPr>
          <p:spPr>
            <a:xfrm>
              <a:off x="482599" y="2349500"/>
              <a:ext cx="114301" cy="99061"/>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21600" y="13015"/>
                  </a:lnTo>
                  <a:lnTo>
                    <a:pt x="720" y="0"/>
                  </a:lnTo>
                  <a:lnTo>
                    <a:pt x="0" y="19385"/>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9" name="Figura"/>
            <p:cNvSpPr/>
            <p:nvPr/>
          </p:nvSpPr>
          <p:spPr>
            <a:xfrm>
              <a:off x="482599" y="2768600"/>
              <a:ext cx="71122" cy="52070"/>
            </a:xfrm>
            <a:custGeom>
              <a:avLst/>
              <a:gdLst/>
              <a:ahLst/>
              <a:cxnLst>
                <a:cxn ang="0">
                  <a:pos x="wd2" y="hd2"/>
                </a:cxn>
                <a:cxn ang="5400000">
                  <a:pos x="wd2" y="hd2"/>
                </a:cxn>
                <a:cxn ang="10800000">
                  <a:pos x="wd2" y="hd2"/>
                </a:cxn>
                <a:cxn ang="16200000">
                  <a:pos x="wd2" y="hd2"/>
                </a:cxn>
              </a:cxnLst>
              <a:rect l="0" t="0" r="r" b="b"/>
              <a:pathLst>
                <a:path w="21600" h="21600" extrusionOk="0">
                  <a:moveTo>
                    <a:pt x="4243" y="0"/>
                  </a:moveTo>
                  <a:lnTo>
                    <a:pt x="0" y="20020"/>
                  </a:lnTo>
                  <a:lnTo>
                    <a:pt x="19286" y="21600"/>
                  </a:lnTo>
                  <a:lnTo>
                    <a:pt x="21600" y="7376"/>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0" name="Figura"/>
            <p:cNvSpPr/>
            <p:nvPr/>
          </p:nvSpPr>
          <p:spPr>
            <a:xfrm>
              <a:off x="520699" y="2590799"/>
              <a:ext cx="77471" cy="62232"/>
            </a:xfrm>
            <a:custGeom>
              <a:avLst/>
              <a:gdLst/>
              <a:ahLst/>
              <a:cxnLst>
                <a:cxn ang="0">
                  <a:pos x="wd2" y="hd2"/>
                </a:cxn>
                <a:cxn ang="5400000">
                  <a:pos x="wd2" y="hd2"/>
                </a:cxn>
                <a:cxn ang="10800000">
                  <a:pos x="wd2" y="hd2"/>
                </a:cxn>
                <a:cxn ang="16200000">
                  <a:pos x="wd2" y="hd2"/>
                </a:cxn>
              </a:cxnLst>
              <a:rect l="0" t="0" r="r" b="b"/>
              <a:pathLst>
                <a:path w="21600" h="21600" extrusionOk="0">
                  <a:moveTo>
                    <a:pt x="9561" y="0"/>
                  </a:moveTo>
                  <a:lnTo>
                    <a:pt x="0" y="19396"/>
                  </a:lnTo>
                  <a:lnTo>
                    <a:pt x="17705" y="21600"/>
                  </a:lnTo>
                  <a:lnTo>
                    <a:pt x="21600" y="4408"/>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1" name="Figura"/>
            <p:cNvSpPr/>
            <p:nvPr/>
          </p:nvSpPr>
          <p:spPr>
            <a:xfrm>
              <a:off x="419099" y="242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5470" y="21325"/>
                  </a:moveTo>
                  <a:lnTo>
                    <a:pt x="0" y="21600"/>
                  </a:lnTo>
                  <a:cubicBezTo>
                    <a:pt x="0" y="21600"/>
                    <a:pt x="5049" y="11432"/>
                    <a:pt x="3086" y="0"/>
                  </a:cubicBezTo>
                  <a:cubicBezTo>
                    <a:pt x="3086" y="0"/>
                    <a:pt x="9257" y="110"/>
                    <a:pt x="21600" y="989"/>
                  </a:cubicBezTo>
                  <a:cubicBezTo>
                    <a:pt x="21460" y="1044"/>
                    <a:pt x="15569" y="4727"/>
                    <a:pt x="5470" y="2132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2" name="Figura"/>
            <p:cNvSpPr/>
            <p:nvPr/>
          </p:nvSpPr>
          <p:spPr>
            <a:xfrm>
              <a:off x="444499" y="2425700"/>
              <a:ext cx="167641" cy="487681"/>
            </a:xfrm>
            <a:custGeom>
              <a:avLst/>
              <a:gdLst/>
              <a:ahLst/>
              <a:cxnLst>
                <a:cxn ang="0">
                  <a:pos x="wd2" y="hd2"/>
                </a:cxn>
                <a:cxn ang="5400000">
                  <a:pos x="wd2" y="hd2"/>
                </a:cxn>
                <a:cxn ang="10800000">
                  <a:pos x="wd2" y="hd2"/>
                </a:cxn>
                <a:cxn ang="16200000">
                  <a:pos x="wd2" y="hd2"/>
                </a:cxn>
              </a:cxnLst>
              <a:rect l="0" t="0" r="r" b="b"/>
              <a:pathLst>
                <a:path w="21600" h="21600" extrusionOk="0">
                  <a:moveTo>
                    <a:pt x="8182" y="0"/>
                  </a:moveTo>
                  <a:cubicBezTo>
                    <a:pt x="9000" y="3712"/>
                    <a:pt x="5727" y="11362"/>
                    <a:pt x="0" y="21600"/>
                  </a:cubicBezTo>
                  <a:lnTo>
                    <a:pt x="2782" y="21487"/>
                  </a:lnTo>
                  <a:cubicBezTo>
                    <a:pt x="14564" y="4500"/>
                    <a:pt x="21600" y="731"/>
                    <a:pt x="21600" y="731"/>
                  </a:cubicBezTo>
                  <a:cubicBezTo>
                    <a:pt x="16036" y="394"/>
                    <a:pt x="11618" y="169"/>
                    <a:pt x="8182"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3" name="Figura"/>
            <p:cNvSpPr/>
            <p:nvPr/>
          </p:nvSpPr>
          <p:spPr>
            <a:xfrm>
              <a:off x="1536700" y="2514600"/>
              <a:ext cx="488950" cy="449581"/>
            </a:xfrm>
            <a:custGeom>
              <a:avLst/>
              <a:gdLst/>
              <a:ahLst/>
              <a:cxnLst>
                <a:cxn ang="0">
                  <a:pos x="wd2" y="hd2"/>
                </a:cxn>
                <a:cxn ang="5400000">
                  <a:pos x="wd2" y="hd2"/>
                </a:cxn>
                <a:cxn ang="10800000">
                  <a:pos x="wd2" y="hd2"/>
                </a:cxn>
                <a:cxn ang="16200000">
                  <a:pos x="wd2" y="hd2"/>
                </a:cxn>
              </a:cxnLst>
              <a:rect l="0" t="0" r="r" b="b"/>
              <a:pathLst>
                <a:path w="21600" h="21600" extrusionOk="0">
                  <a:moveTo>
                    <a:pt x="21600" y="19647"/>
                  </a:moveTo>
                  <a:lnTo>
                    <a:pt x="17336" y="21600"/>
                  </a:lnTo>
                  <a:cubicBezTo>
                    <a:pt x="17336" y="21600"/>
                    <a:pt x="9706" y="13424"/>
                    <a:pt x="0" y="6102"/>
                  </a:cubicBezTo>
                  <a:cubicBezTo>
                    <a:pt x="0" y="6102"/>
                    <a:pt x="2132" y="2990"/>
                    <a:pt x="7013" y="0"/>
                  </a:cubicBezTo>
                  <a:cubicBezTo>
                    <a:pt x="6957" y="61"/>
                    <a:pt x="12006" y="10739"/>
                    <a:pt x="21600" y="1964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4" name="Figura"/>
            <p:cNvSpPr/>
            <p:nvPr/>
          </p:nvSpPr>
          <p:spPr>
            <a:xfrm>
              <a:off x="1587500" y="2514599"/>
              <a:ext cx="438150" cy="426721"/>
            </a:xfrm>
            <a:custGeom>
              <a:avLst/>
              <a:gdLst/>
              <a:ahLst/>
              <a:cxnLst>
                <a:cxn ang="0">
                  <a:pos x="wd2" y="hd2"/>
                </a:cxn>
                <a:cxn ang="5400000">
                  <a:pos x="wd2" y="hd2"/>
                </a:cxn>
                <a:cxn ang="10800000">
                  <a:pos x="wd2" y="hd2"/>
                </a:cxn>
                <a:cxn ang="16200000">
                  <a:pos x="wd2" y="hd2"/>
                </a:cxn>
              </a:cxnLst>
              <a:rect l="0" t="0" r="r" b="b"/>
              <a:pathLst>
                <a:path w="21600" h="21600" extrusionOk="0">
                  <a:moveTo>
                    <a:pt x="10894" y="12343"/>
                  </a:moveTo>
                  <a:cubicBezTo>
                    <a:pt x="14463" y="15686"/>
                    <a:pt x="17468" y="18964"/>
                    <a:pt x="19534" y="21600"/>
                  </a:cubicBezTo>
                  <a:lnTo>
                    <a:pt x="21600" y="20700"/>
                  </a:lnTo>
                  <a:cubicBezTo>
                    <a:pt x="10894" y="11250"/>
                    <a:pt x="5259" y="0"/>
                    <a:pt x="5259" y="0"/>
                  </a:cubicBezTo>
                  <a:cubicBezTo>
                    <a:pt x="2943" y="1350"/>
                    <a:pt x="1252" y="2636"/>
                    <a:pt x="0" y="3793"/>
                  </a:cubicBezTo>
                  <a:cubicBezTo>
                    <a:pt x="2943" y="5593"/>
                    <a:pt x="6887" y="8614"/>
                    <a:pt x="10894" y="12343"/>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5" name="Figura"/>
            <p:cNvSpPr/>
            <p:nvPr/>
          </p:nvSpPr>
          <p:spPr>
            <a:xfrm>
              <a:off x="203200" y="29591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20428" y="20136"/>
                  </a:moveTo>
                  <a:lnTo>
                    <a:pt x="0" y="20136"/>
                  </a:lnTo>
                  <a:cubicBezTo>
                    <a:pt x="0" y="20136"/>
                    <a:pt x="10465" y="-1464"/>
                    <a:pt x="15991" y="79"/>
                  </a:cubicBezTo>
                  <a:cubicBezTo>
                    <a:pt x="21600" y="1401"/>
                    <a:pt x="20428" y="20136"/>
                    <a:pt x="20428"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6" name="Figura"/>
            <p:cNvSpPr/>
            <p:nvPr/>
          </p:nvSpPr>
          <p:spPr>
            <a:xfrm>
              <a:off x="203200" y="2959099"/>
              <a:ext cx="311458" cy="116841"/>
            </a:xfrm>
            <a:custGeom>
              <a:avLst/>
              <a:gdLst/>
              <a:ahLst/>
              <a:cxnLst>
                <a:cxn ang="0">
                  <a:pos x="wd2" y="hd2"/>
                </a:cxn>
                <a:cxn ang="5400000">
                  <a:pos x="wd2" y="hd2"/>
                </a:cxn>
                <a:cxn ang="10800000">
                  <a:pos x="wd2" y="hd2"/>
                </a:cxn>
                <a:cxn ang="16200000">
                  <a:pos x="wd2" y="hd2"/>
                </a:cxn>
              </a:cxnLst>
              <a:rect l="0" t="0" r="r" b="b"/>
              <a:pathLst>
                <a:path w="20532" h="21600" extrusionOk="0">
                  <a:moveTo>
                    <a:pt x="16074" y="0"/>
                  </a:moveTo>
                  <a:cubicBezTo>
                    <a:pt x="16158" y="235"/>
                    <a:pt x="16158" y="470"/>
                    <a:pt x="16158" y="939"/>
                  </a:cubicBezTo>
                  <a:cubicBezTo>
                    <a:pt x="16577" y="7043"/>
                    <a:pt x="12140" y="14791"/>
                    <a:pt x="6195" y="18313"/>
                  </a:cubicBezTo>
                  <a:cubicBezTo>
                    <a:pt x="4270" y="19487"/>
                    <a:pt x="2428" y="19957"/>
                    <a:pt x="753" y="19957"/>
                  </a:cubicBezTo>
                  <a:cubicBezTo>
                    <a:pt x="251" y="20896"/>
                    <a:pt x="0" y="21600"/>
                    <a:pt x="0" y="21600"/>
                  </a:cubicBezTo>
                  <a:lnTo>
                    <a:pt x="20428" y="21600"/>
                  </a:lnTo>
                  <a:cubicBezTo>
                    <a:pt x="20428" y="21600"/>
                    <a:pt x="21600" y="1643"/>
                    <a:pt x="16074"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7" name="Figura"/>
            <p:cNvSpPr/>
            <p:nvPr/>
          </p:nvSpPr>
          <p:spPr>
            <a:xfrm>
              <a:off x="1917699" y="2971800"/>
              <a:ext cx="248922"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106" y="-2890"/>
                    <a:pt x="6612" y="327"/>
                  </a:cubicBezTo>
                  <a:cubicBezTo>
                    <a:pt x="2094"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8" name="Figura"/>
            <p:cNvSpPr/>
            <p:nvPr/>
          </p:nvSpPr>
          <p:spPr>
            <a:xfrm>
              <a:off x="457200" y="1739899"/>
              <a:ext cx="1214120" cy="804219"/>
            </a:xfrm>
            <a:custGeom>
              <a:avLst/>
              <a:gdLst/>
              <a:ahLst/>
              <a:cxnLst>
                <a:cxn ang="0">
                  <a:pos x="wd2" y="hd2"/>
                </a:cxn>
                <a:cxn ang="5400000">
                  <a:pos x="wd2" y="hd2"/>
                </a:cxn>
                <a:cxn ang="10800000">
                  <a:pos x="wd2" y="hd2"/>
                </a:cxn>
                <a:cxn ang="16200000">
                  <a:pos x="wd2" y="hd2"/>
                </a:cxn>
              </a:cxnLst>
              <a:rect l="0" t="0" r="r" b="b"/>
              <a:pathLst>
                <a:path w="21600" h="21239" extrusionOk="0">
                  <a:moveTo>
                    <a:pt x="17985" y="0"/>
                  </a:moveTo>
                  <a:lnTo>
                    <a:pt x="7343" y="2415"/>
                  </a:lnTo>
                  <a:lnTo>
                    <a:pt x="0" y="14858"/>
                  </a:lnTo>
                  <a:cubicBezTo>
                    <a:pt x="0" y="14858"/>
                    <a:pt x="3186" y="17944"/>
                    <a:pt x="7863" y="18984"/>
                  </a:cubicBezTo>
                  <a:cubicBezTo>
                    <a:pt x="7863" y="18984"/>
                    <a:pt x="10235" y="8486"/>
                    <a:pt x="11500" y="9123"/>
                  </a:cubicBezTo>
                  <a:cubicBezTo>
                    <a:pt x="12359" y="9559"/>
                    <a:pt x="13285" y="21130"/>
                    <a:pt x="13285" y="21130"/>
                  </a:cubicBezTo>
                  <a:cubicBezTo>
                    <a:pt x="16268" y="21600"/>
                    <a:pt x="18550" y="20493"/>
                    <a:pt x="21600" y="18883"/>
                  </a:cubicBezTo>
                  <a:lnTo>
                    <a:pt x="17985" y="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9" name="Figura"/>
            <p:cNvSpPr/>
            <p:nvPr/>
          </p:nvSpPr>
          <p:spPr>
            <a:xfrm>
              <a:off x="507999" y="1739900"/>
              <a:ext cx="1170941" cy="750571"/>
            </a:xfrm>
            <a:custGeom>
              <a:avLst/>
              <a:gdLst/>
              <a:ahLst/>
              <a:cxnLst>
                <a:cxn ang="0">
                  <a:pos x="wd2" y="hd2"/>
                </a:cxn>
                <a:cxn ang="5400000">
                  <a:pos x="wd2" y="hd2"/>
                </a:cxn>
                <a:cxn ang="10800000">
                  <a:pos x="wd2" y="hd2"/>
                </a:cxn>
                <a:cxn ang="16200000">
                  <a:pos x="wd2" y="hd2"/>
                </a:cxn>
              </a:cxnLst>
              <a:rect l="0" t="0" r="r" b="b"/>
              <a:pathLst>
                <a:path w="21600" h="21600" extrusionOk="0">
                  <a:moveTo>
                    <a:pt x="17781" y="0"/>
                  </a:moveTo>
                  <a:lnTo>
                    <a:pt x="6747" y="2631"/>
                  </a:lnTo>
                  <a:lnTo>
                    <a:pt x="0" y="14656"/>
                  </a:lnTo>
                  <a:cubicBezTo>
                    <a:pt x="515" y="14985"/>
                    <a:pt x="3866" y="18457"/>
                    <a:pt x="4592" y="19773"/>
                  </a:cubicBezTo>
                  <a:cubicBezTo>
                    <a:pt x="5435" y="20138"/>
                    <a:pt x="6325" y="20467"/>
                    <a:pt x="7309" y="20686"/>
                  </a:cubicBezTo>
                  <a:cubicBezTo>
                    <a:pt x="9090" y="13742"/>
                    <a:pt x="10097" y="8991"/>
                    <a:pt x="11128" y="9101"/>
                  </a:cubicBezTo>
                  <a:cubicBezTo>
                    <a:pt x="12042" y="9210"/>
                    <a:pt x="12557" y="12755"/>
                    <a:pt x="13822" y="20759"/>
                  </a:cubicBezTo>
                  <a:cubicBezTo>
                    <a:pt x="13822" y="20796"/>
                    <a:pt x="13822" y="20832"/>
                    <a:pt x="13846" y="20869"/>
                  </a:cubicBezTo>
                  <a:cubicBezTo>
                    <a:pt x="14455" y="20759"/>
                    <a:pt x="15111" y="20686"/>
                    <a:pt x="15813" y="20686"/>
                  </a:cubicBezTo>
                  <a:cubicBezTo>
                    <a:pt x="17383" y="20686"/>
                    <a:pt x="18789" y="21052"/>
                    <a:pt x="19726" y="21600"/>
                  </a:cubicBezTo>
                  <a:cubicBezTo>
                    <a:pt x="20311" y="21308"/>
                    <a:pt x="20944" y="20979"/>
                    <a:pt x="21600" y="20613"/>
                  </a:cubicBezTo>
                  <a:lnTo>
                    <a:pt x="17781" y="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0" name="Figura"/>
            <p:cNvSpPr/>
            <p:nvPr/>
          </p:nvSpPr>
          <p:spPr>
            <a:xfrm>
              <a:off x="482600" y="1828799"/>
              <a:ext cx="647707" cy="532904"/>
            </a:xfrm>
            <a:custGeom>
              <a:avLst/>
              <a:gdLst/>
              <a:ahLst/>
              <a:cxnLst>
                <a:cxn ang="0">
                  <a:pos x="wd2" y="hd2"/>
                </a:cxn>
                <a:cxn ang="5400000">
                  <a:pos x="wd2" y="hd2"/>
                </a:cxn>
                <a:cxn ang="10800000">
                  <a:pos x="wd2" y="hd2"/>
                </a:cxn>
                <a:cxn ang="16200000">
                  <a:pos x="wd2" y="hd2"/>
                </a:cxn>
              </a:cxnLst>
              <a:rect l="0" t="0" r="r" b="b"/>
              <a:pathLst>
                <a:path w="21558" h="20884" extrusionOk="0">
                  <a:moveTo>
                    <a:pt x="12597" y="0"/>
                  </a:moveTo>
                  <a:lnTo>
                    <a:pt x="21558" y="5076"/>
                  </a:lnTo>
                  <a:lnTo>
                    <a:pt x="21135" y="8112"/>
                  </a:lnTo>
                  <a:cubicBezTo>
                    <a:pt x="19698" y="8212"/>
                    <a:pt x="16190" y="7366"/>
                    <a:pt x="11878" y="20853"/>
                  </a:cubicBezTo>
                  <a:cubicBezTo>
                    <a:pt x="11878" y="20853"/>
                    <a:pt x="7102" y="21600"/>
                    <a:pt x="0" y="15677"/>
                  </a:cubicBezTo>
                  <a:cubicBezTo>
                    <a:pt x="-42" y="15628"/>
                    <a:pt x="5876" y="4678"/>
                    <a:pt x="12597"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1" name="Figura"/>
            <p:cNvSpPr/>
            <p:nvPr/>
          </p:nvSpPr>
          <p:spPr>
            <a:xfrm>
              <a:off x="761999" y="1828800"/>
              <a:ext cx="325122" cy="157116"/>
            </a:xfrm>
            <a:custGeom>
              <a:avLst/>
              <a:gdLst/>
              <a:ahLst/>
              <a:cxnLst>
                <a:cxn ang="0">
                  <a:pos x="wd2" y="hd2"/>
                </a:cxn>
                <a:cxn ang="5400000">
                  <a:pos x="wd2" y="hd2"/>
                </a:cxn>
                <a:cxn ang="10800000">
                  <a:pos x="wd2" y="hd2"/>
                </a:cxn>
                <a:cxn ang="16200000">
                  <a:pos x="wd2" y="hd2"/>
                </a:cxn>
              </a:cxnLst>
              <a:rect l="0" t="0" r="r" b="b"/>
              <a:pathLst>
                <a:path w="21600" h="19649" extrusionOk="0">
                  <a:moveTo>
                    <a:pt x="21600" y="19535"/>
                  </a:moveTo>
                  <a:cubicBezTo>
                    <a:pt x="21600" y="19535"/>
                    <a:pt x="6750" y="21600"/>
                    <a:pt x="0" y="8100"/>
                  </a:cubicBezTo>
                  <a:cubicBezTo>
                    <a:pt x="0" y="8100"/>
                    <a:pt x="4894" y="318"/>
                    <a:pt x="5906" y="0"/>
                  </a:cubicBezTo>
                  <a:lnTo>
                    <a:pt x="21600" y="19535"/>
                  </a:ln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2" name="Figura"/>
            <p:cNvSpPr/>
            <p:nvPr/>
          </p:nvSpPr>
          <p:spPr>
            <a:xfrm>
              <a:off x="673099" y="18288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567" y="107"/>
                    <a:pt x="5050" y="5133"/>
                    <a:pt x="0" y="1261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3" name="Figura"/>
            <p:cNvSpPr/>
            <p:nvPr/>
          </p:nvSpPr>
          <p:spPr>
            <a:xfrm>
              <a:off x="482599" y="2019299"/>
              <a:ext cx="636271" cy="337533"/>
            </a:xfrm>
            <a:custGeom>
              <a:avLst/>
              <a:gdLst/>
              <a:ahLst/>
              <a:cxnLst>
                <a:cxn ang="0">
                  <a:pos x="wd2" y="hd2"/>
                </a:cxn>
                <a:cxn ang="5400000">
                  <a:pos x="wd2" y="hd2"/>
                </a:cxn>
                <a:cxn ang="10800000">
                  <a:pos x="wd2" y="hd2"/>
                </a:cxn>
                <a:cxn ang="16200000">
                  <a:pos x="wd2" y="hd2"/>
                </a:cxn>
              </a:cxnLst>
              <a:rect l="0" t="0" r="r" b="b"/>
              <a:pathLst>
                <a:path w="21600" h="20002" extrusionOk="0">
                  <a:moveTo>
                    <a:pt x="10649" y="17691"/>
                  </a:moveTo>
                  <a:cubicBezTo>
                    <a:pt x="10649" y="17691"/>
                    <a:pt x="6510" y="18669"/>
                    <a:pt x="172" y="11745"/>
                  </a:cubicBezTo>
                  <a:cubicBezTo>
                    <a:pt x="86" y="12046"/>
                    <a:pt x="0" y="12122"/>
                    <a:pt x="0" y="12122"/>
                  </a:cubicBezTo>
                  <a:cubicBezTo>
                    <a:pt x="7243" y="21153"/>
                    <a:pt x="12115" y="19949"/>
                    <a:pt x="12115" y="19949"/>
                  </a:cubicBezTo>
                  <a:cubicBezTo>
                    <a:pt x="16513" y="-447"/>
                    <a:pt x="20091" y="832"/>
                    <a:pt x="21557" y="682"/>
                  </a:cubicBezTo>
                  <a:lnTo>
                    <a:pt x="21600" y="5"/>
                  </a:lnTo>
                  <a:cubicBezTo>
                    <a:pt x="19315" y="-71"/>
                    <a:pt x="14357" y="531"/>
                    <a:pt x="10649" y="17691"/>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4" name="Figura"/>
            <p:cNvSpPr/>
            <p:nvPr/>
          </p:nvSpPr>
          <p:spPr>
            <a:xfrm>
              <a:off x="1079500" y="1765300"/>
              <a:ext cx="594383" cy="648508"/>
            </a:xfrm>
            <a:custGeom>
              <a:avLst/>
              <a:gdLst/>
              <a:ahLst/>
              <a:cxnLst>
                <a:cxn ang="0">
                  <a:pos x="wd2" y="hd2"/>
                </a:cxn>
                <a:cxn ang="5400000">
                  <a:pos x="wd2" y="hd2"/>
                </a:cxn>
                <a:cxn ang="10800000">
                  <a:pos x="wd2" y="hd2"/>
                </a:cxn>
                <a:cxn ang="16200000">
                  <a:pos x="wd2" y="hd2"/>
                </a:cxn>
              </a:cxnLst>
              <a:rect l="0" t="0" r="r" b="b"/>
              <a:pathLst>
                <a:path w="21555" h="20616" extrusionOk="0">
                  <a:moveTo>
                    <a:pt x="14600" y="0"/>
                  </a:moveTo>
                  <a:lnTo>
                    <a:pt x="0" y="5693"/>
                  </a:lnTo>
                  <a:lnTo>
                    <a:pt x="0" y="8156"/>
                  </a:lnTo>
                  <a:cubicBezTo>
                    <a:pt x="1520" y="8479"/>
                    <a:pt x="3777" y="8882"/>
                    <a:pt x="6494" y="20348"/>
                  </a:cubicBezTo>
                  <a:cubicBezTo>
                    <a:pt x="6494" y="20348"/>
                    <a:pt x="14784" y="21600"/>
                    <a:pt x="21554" y="18693"/>
                  </a:cubicBezTo>
                  <a:cubicBezTo>
                    <a:pt x="21600" y="18733"/>
                    <a:pt x="19712" y="8196"/>
                    <a:pt x="14600"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5" name="Figura"/>
            <p:cNvSpPr/>
            <p:nvPr/>
          </p:nvSpPr>
          <p:spPr>
            <a:xfrm>
              <a:off x="1079499" y="1765300"/>
              <a:ext cx="594361" cy="647700"/>
            </a:xfrm>
            <a:custGeom>
              <a:avLst/>
              <a:gdLst/>
              <a:ahLst/>
              <a:cxnLst>
                <a:cxn ang="0">
                  <a:pos x="wd2" y="hd2"/>
                </a:cxn>
                <a:cxn ang="5400000">
                  <a:pos x="wd2" y="hd2"/>
                </a:cxn>
                <a:cxn ang="10800000">
                  <a:pos x="wd2" y="hd2"/>
                </a:cxn>
                <a:cxn ang="16200000">
                  <a:pos x="wd2" y="hd2"/>
                </a:cxn>
              </a:cxnLst>
              <a:rect l="0" t="0" r="r" b="b"/>
              <a:pathLst>
                <a:path w="21600" h="21600" extrusionOk="0">
                  <a:moveTo>
                    <a:pt x="11031" y="16602"/>
                  </a:moveTo>
                  <a:cubicBezTo>
                    <a:pt x="12046" y="18339"/>
                    <a:pt x="12738" y="20075"/>
                    <a:pt x="13154" y="21600"/>
                  </a:cubicBezTo>
                  <a:cubicBezTo>
                    <a:pt x="15785" y="21431"/>
                    <a:pt x="18831" y="20922"/>
                    <a:pt x="21600" y="19652"/>
                  </a:cubicBezTo>
                  <a:cubicBezTo>
                    <a:pt x="21600" y="19652"/>
                    <a:pt x="19708" y="8598"/>
                    <a:pt x="14631" y="0"/>
                  </a:cubicBezTo>
                  <a:lnTo>
                    <a:pt x="0" y="6014"/>
                  </a:lnTo>
                  <a:lnTo>
                    <a:pt x="0" y="6946"/>
                  </a:lnTo>
                  <a:cubicBezTo>
                    <a:pt x="3323" y="7242"/>
                    <a:pt x="7985" y="11224"/>
                    <a:pt x="11031" y="16602"/>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6" name="Figura"/>
            <p:cNvSpPr/>
            <p:nvPr/>
          </p:nvSpPr>
          <p:spPr>
            <a:xfrm>
              <a:off x="1079500" y="2019299"/>
              <a:ext cx="358141" cy="392326"/>
            </a:xfrm>
            <a:custGeom>
              <a:avLst/>
              <a:gdLst/>
              <a:ahLst/>
              <a:cxnLst>
                <a:cxn ang="0">
                  <a:pos x="wd2" y="hd2"/>
                </a:cxn>
                <a:cxn ang="5400000">
                  <a:pos x="wd2" y="hd2"/>
                </a:cxn>
                <a:cxn ang="10800000">
                  <a:pos x="wd2" y="hd2"/>
                </a:cxn>
                <a:cxn ang="16200000">
                  <a:pos x="wd2" y="hd2"/>
                </a:cxn>
              </a:cxnLst>
              <a:rect l="0" t="0" r="r" b="b"/>
              <a:pathLst>
                <a:path w="21600" h="21318" extrusionOk="0">
                  <a:moveTo>
                    <a:pt x="21140" y="20703"/>
                  </a:moveTo>
                  <a:cubicBezTo>
                    <a:pt x="15243" y="21048"/>
                    <a:pt x="10877" y="20358"/>
                    <a:pt x="10877" y="20358"/>
                  </a:cubicBezTo>
                  <a:cubicBezTo>
                    <a:pt x="6357" y="759"/>
                    <a:pt x="2987" y="621"/>
                    <a:pt x="996" y="0"/>
                  </a:cubicBezTo>
                  <a:lnTo>
                    <a:pt x="0" y="552"/>
                  </a:lnTo>
                  <a:cubicBezTo>
                    <a:pt x="2528" y="1104"/>
                    <a:pt x="5745" y="1311"/>
                    <a:pt x="10264" y="20910"/>
                  </a:cubicBezTo>
                  <a:cubicBezTo>
                    <a:pt x="10264" y="20910"/>
                    <a:pt x="15243" y="21600"/>
                    <a:pt x="21600" y="21186"/>
                  </a:cubicBezTo>
                  <a:cubicBezTo>
                    <a:pt x="21447" y="20979"/>
                    <a:pt x="21294" y="20841"/>
                    <a:pt x="21140" y="20703"/>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7" name="Figura"/>
            <p:cNvSpPr/>
            <p:nvPr/>
          </p:nvSpPr>
          <p:spPr>
            <a:xfrm>
              <a:off x="1130300" y="18541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671" y="8100"/>
                    <a:pt x="21600" y="1468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8" name="Figura"/>
            <p:cNvSpPr/>
            <p:nvPr/>
          </p:nvSpPr>
          <p:spPr>
            <a:xfrm>
              <a:off x="1130300" y="18414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744" y="8100"/>
                    <a:pt x="21600" y="14688"/>
                  </a:cubicBez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9" name="Figura"/>
            <p:cNvSpPr/>
            <p:nvPr/>
          </p:nvSpPr>
          <p:spPr>
            <a:xfrm>
              <a:off x="1143000" y="1803399"/>
              <a:ext cx="378461" cy="254014"/>
            </a:xfrm>
            <a:custGeom>
              <a:avLst/>
              <a:gdLst/>
              <a:ahLst/>
              <a:cxnLst>
                <a:cxn ang="0">
                  <a:pos x="wd2" y="hd2"/>
                </a:cxn>
                <a:cxn ang="5400000">
                  <a:pos x="wd2" y="hd2"/>
                </a:cxn>
                <a:cxn ang="10800000">
                  <a:pos x="wd2" y="hd2"/>
                </a:cxn>
                <a:cxn ang="16200000">
                  <a:pos x="wd2" y="hd2"/>
                </a:cxn>
              </a:cxnLst>
              <a:rect l="0" t="0" r="r" b="b"/>
              <a:pathLst>
                <a:path w="21600" h="21494" extrusionOk="0">
                  <a:moveTo>
                    <a:pt x="21600" y="14616"/>
                  </a:moveTo>
                  <a:cubicBezTo>
                    <a:pt x="21600" y="14616"/>
                    <a:pt x="8698" y="21494"/>
                    <a:pt x="7683" y="21494"/>
                  </a:cubicBezTo>
                  <a:cubicBezTo>
                    <a:pt x="6668" y="21494"/>
                    <a:pt x="0" y="8921"/>
                    <a:pt x="0" y="8921"/>
                  </a:cubicBezTo>
                  <a:lnTo>
                    <a:pt x="8988" y="1"/>
                  </a:lnTo>
                  <a:cubicBezTo>
                    <a:pt x="8988" y="-106"/>
                    <a:pt x="16744" y="7954"/>
                    <a:pt x="21600" y="14616"/>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0" name="Figura"/>
            <p:cNvSpPr/>
            <p:nvPr/>
          </p:nvSpPr>
          <p:spPr>
            <a:xfrm>
              <a:off x="673099" y="18161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489" y="0"/>
                    <a:pt x="4973" y="5026"/>
                    <a:pt x="0" y="12618"/>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1" name="Figura"/>
            <p:cNvSpPr/>
            <p:nvPr/>
          </p:nvSpPr>
          <p:spPr>
            <a:xfrm>
              <a:off x="673099" y="1905000"/>
              <a:ext cx="353061" cy="165100"/>
            </a:xfrm>
            <a:custGeom>
              <a:avLst/>
              <a:gdLst/>
              <a:ahLst/>
              <a:cxnLst>
                <a:cxn ang="0">
                  <a:pos x="wd2" y="hd2"/>
                </a:cxn>
                <a:cxn ang="5400000">
                  <a:pos x="wd2" y="hd2"/>
                </a:cxn>
                <a:cxn ang="10800000">
                  <a:pos x="wd2" y="hd2"/>
                </a:cxn>
                <a:cxn ang="16200000">
                  <a:pos x="wd2" y="hd2"/>
                </a:cxn>
              </a:cxnLst>
              <a:rect l="0" t="0" r="r" b="b"/>
              <a:pathLst>
                <a:path w="21600" h="21600" extrusionOk="0">
                  <a:moveTo>
                    <a:pt x="19735" y="0"/>
                  </a:moveTo>
                  <a:cubicBezTo>
                    <a:pt x="16860" y="5483"/>
                    <a:pt x="10955" y="16117"/>
                    <a:pt x="10023" y="16117"/>
                  </a:cubicBezTo>
                  <a:cubicBezTo>
                    <a:pt x="9091" y="16117"/>
                    <a:pt x="3963" y="8640"/>
                    <a:pt x="1321" y="4652"/>
                  </a:cubicBezTo>
                  <a:cubicBezTo>
                    <a:pt x="855" y="5649"/>
                    <a:pt x="388" y="6646"/>
                    <a:pt x="0" y="7643"/>
                  </a:cubicBezTo>
                  <a:cubicBezTo>
                    <a:pt x="0" y="7643"/>
                    <a:pt x="9013" y="21600"/>
                    <a:pt x="10256" y="21600"/>
                  </a:cubicBezTo>
                  <a:cubicBezTo>
                    <a:pt x="11499" y="21600"/>
                    <a:pt x="21600" y="2326"/>
                    <a:pt x="21600" y="2326"/>
                  </a:cubicBezTo>
                  <a:lnTo>
                    <a:pt x="19735" y="0"/>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2" name="Figura"/>
            <p:cNvSpPr/>
            <p:nvPr/>
          </p:nvSpPr>
          <p:spPr>
            <a:xfrm>
              <a:off x="812800" y="1765300"/>
              <a:ext cx="695960" cy="237491"/>
            </a:xfrm>
            <a:custGeom>
              <a:avLst/>
              <a:gdLst/>
              <a:ahLst/>
              <a:cxnLst>
                <a:cxn ang="0">
                  <a:pos x="wd2" y="hd2"/>
                </a:cxn>
                <a:cxn ang="5400000">
                  <a:pos x="wd2" y="hd2"/>
                </a:cxn>
                <a:cxn ang="10800000">
                  <a:pos x="wd2" y="hd2"/>
                </a:cxn>
                <a:cxn ang="16200000">
                  <a:pos x="wd2" y="hd2"/>
                </a:cxn>
              </a:cxnLst>
              <a:rect l="0" t="0" r="r" b="b"/>
              <a:pathLst>
                <a:path w="21600" h="21600" extrusionOk="0">
                  <a:moveTo>
                    <a:pt x="21364" y="3119"/>
                  </a:moveTo>
                  <a:cubicBezTo>
                    <a:pt x="21166" y="2079"/>
                    <a:pt x="21009" y="1040"/>
                    <a:pt x="20812" y="0"/>
                  </a:cubicBezTo>
                  <a:lnTo>
                    <a:pt x="8790" y="15709"/>
                  </a:lnTo>
                  <a:lnTo>
                    <a:pt x="946" y="4158"/>
                  </a:lnTo>
                  <a:cubicBezTo>
                    <a:pt x="591" y="4851"/>
                    <a:pt x="355" y="6122"/>
                    <a:pt x="0" y="6930"/>
                  </a:cubicBezTo>
                  <a:cubicBezTo>
                    <a:pt x="1577" y="11666"/>
                    <a:pt x="8396" y="21600"/>
                    <a:pt x="8396" y="21600"/>
                  </a:cubicBezTo>
                  <a:cubicBezTo>
                    <a:pt x="16673" y="15132"/>
                    <a:pt x="21600" y="11435"/>
                    <a:pt x="21600" y="11435"/>
                  </a:cubicBezTo>
                  <a:cubicBezTo>
                    <a:pt x="21600" y="10973"/>
                    <a:pt x="21364" y="3581"/>
                    <a:pt x="21364" y="3119"/>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3" name="Figura"/>
            <p:cNvSpPr/>
            <p:nvPr/>
          </p:nvSpPr>
          <p:spPr>
            <a:xfrm>
              <a:off x="787400" y="1028700"/>
              <a:ext cx="712620" cy="952107"/>
            </a:xfrm>
            <a:custGeom>
              <a:avLst/>
              <a:gdLst/>
              <a:ahLst/>
              <a:cxnLst>
                <a:cxn ang="0">
                  <a:pos x="wd2" y="hd2"/>
                </a:cxn>
                <a:cxn ang="5400000">
                  <a:pos x="wd2" y="hd2"/>
                </a:cxn>
                <a:cxn ang="10800000">
                  <a:pos x="wd2" y="hd2"/>
                </a:cxn>
                <a:cxn ang="16200000">
                  <a:pos x="wd2" y="hd2"/>
                </a:cxn>
              </a:cxnLst>
              <a:rect l="0" t="0" r="r" b="b"/>
              <a:pathLst>
                <a:path w="20370" h="19893" extrusionOk="0">
                  <a:moveTo>
                    <a:pt x="20370" y="15807"/>
                  </a:moveTo>
                  <a:cubicBezTo>
                    <a:pt x="20370" y="15807"/>
                    <a:pt x="16050" y="18407"/>
                    <a:pt x="8426" y="19893"/>
                  </a:cubicBezTo>
                  <a:cubicBezTo>
                    <a:pt x="8426" y="19893"/>
                    <a:pt x="2328" y="17558"/>
                    <a:pt x="1239" y="16523"/>
                  </a:cubicBezTo>
                  <a:cubicBezTo>
                    <a:pt x="1239" y="16523"/>
                    <a:pt x="-1230" y="6917"/>
                    <a:pt x="803" y="3043"/>
                  </a:cubicBezTo>
                  <a:cubicBezTo>
                    <a:pt x="3308" y="-1707"/>
                    <a:pt x="12492" y="522"/>
                    <a:pt x="12492" y="522"/>
                  </a:cubicBezTo>
                  <a:cubicBezTo>
                    <a:pt x="12492" y="522"/>
                    <a:pt x="19789" y="4794"/>
                    <a:pt x="20370" y="1580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4" name="Figura"/>
            <p:cNvSpPr/>
            <p:nvPr/>
          </p:nvSpPr>
          <p:spPr>
            <a:xfrm>
              <a:off x="927100" y="1028700"/>
              <a:ext cx="567669" cy="951038"/>
            </a:xfrm>
            <a:custGeom>
              <a:avLst/>
              <a:gdLst/>
              <a:ahLst/>
              <a:cxnLst>
                <a:cxn ang="0">
                  <a:pos x="wd2" y="hd2"/>
                </a:cxn>
                <a:cxn ang="5400000">
                  <a:pos x="wd2" y="hd2"/>
                </a:cxn>
                <a:cxn ang="10800000">
                  <a:pos x="wd2" y="hd2"/>
                </a:cxn>
                <a:cxn ang="16200000">
                  <a:pos x="wd2" y="hd2"/>
                </a:cxn>
              </a:cxnLst>
              <a:rect l="0" t="0" r="r" b="b"/>
              <a:pathLst>
                <a:path w="18320" h="21199" extrusionOk="0">
                  <a:moveTo>
                    <a:pt x="9467" y="562"/>
                  </a:moveTo>
                  <a:cubicBezTo>
                    <a:pt x="9467" y="562"/>
                    <a:pt x="5327" y="-401"/>
                    <a:pt x="1556" y="193"/>
                  </a:cubicBezTo>
                  <a:cubicBezTo>
                    <a:pt x="1556" y="193"/>
                    <a:pt x="1556" y="222"/>
                    <a:pt x="1515" y="222"/>
                  </a:cubicBezTo>
                  <a:cubicBezTo>
                    <a:pt x="-3280" y="5912"/>
                    <a:pt x="4835" y="21199"/>
                    <a:pt x="4835" y="21199"/>
                  </a:cubicBezTo>
                  <a:cubicBezTo>
                    <a:pt x="13443" y="19614"/>
                    <a:pt x="18320" y="16839"/>
                    <a:pt x="18320" y="16839"/>
                  </a:cubicBezTo>
                  <a:cubicBezTo>
                    <a:pt x="17705" y="5091"/>
                    <a:pt x="9467" y="562"/>
                    <a:pt x="9467" y="562"/>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5" name="Figura"/>
            <p:cNvSpPr/>
            <p:nvPr/>
          </p:nvSpPr>
          <p:spPr>
            <a:xfrm>
              <a:off x="914399" y="1257299"/>
              <a:ext cx="163854" cy="734061"/>
            </a:xfrm>
            <a:custGeom>
              <a:avLst/>
              <a:gdLst/>
              <a:ahLst/>
              <a:cxnLst>
                <a:cxn ang="0">
                  <a:pos x="wd2" y="hd2"/>
                </a:cxn>
                <a:cxn ang="5400000">
                  <a:pos x="wd2" y="hd2"/>
                </a:cxn>
                <a:cxn ang="10800000">
                  <a:pos x="wd2" y="hd2"/>
                </a:cxn>
                <a:cxn ang="16200000">
                  <a:pos x="wd2" y="hd2"/>
                </a:cxn>
              </a:cxnLst>
              <a:rect l="0" t="0" r="r" b="b"/>
              <a:pathLst>
                <a:path w="20953" h="21600" extrusionOk="0">
                  <a:moveTo>
                    <a:pt x="1" y="0"/>
                  </a:moveTo>
                  <a:cubicBezTo>
                    <a:pt x="1" y="0"/>
                    <a:pt x="-486" y="11136"/>
                    <a:pt x="17379" y="21114"/>
                  </a:cubicBezTo>
                  <a:lnTo>
                    <a:pt x="20952" y="21600"/>
                  </a:lnTo>
                  <a:cubicBezTo>
                    <a:pt x="21114" y="21600"/>
                    <a:pt x="8934" y="17003"/>
                    <a:pt x="1" y="0"/>
                  </a:cubicBezTo>
                  <a:close/>
                </a:path>
              </a:pathLst>
            </a:custGeom>
            <a:solidFill>
              <a:srgbClr val="CFE8E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6" name="Figura"/>
            <p:cNvSpPr/>
            <p:nvPr/>
          </p:nvSpPr>
          <p:spPr>
            <a:xfrm>
              <a:off x="927100" y="1269999"/>
              <a:ext cx="192140" cy="706121"/>
            </a:xfrm>
            <a:custGeom>
              <a:avLst/>
              <a:gdLst/>
              <a:ahLst/>
              <a:cxnLst>
                <a:cxn ang="0">
                  <a:pos x="wd2" y="hd2"/>
                </a:cxn>
                <a:cxn ang="5400000">
                  <a:pos x="wd2" y="hd2"/>
                </a:cxn>
                <a:cxn ang="10800000">
                  <a:pos x="wd2" y="hd2"/>
                </a:cxn>
                <a:cxn ang="16200000">
                  <a:pos x="wd2" y="hd2"/>
                </a:cxn>
              </a:cxnLst>
              <a:rect l="0" t="0" r="r" b="b"/>
              <a:pathLst>
                <a:path w="20048" h="21600" extrusionOk="0">
                  <a:moveTo>
                    <a:pt x="38" y="0"/>
                  </a:moveTo>
                  <a:cubicBezTo>
                    <a:pt x="38" y="0"/>
                    <a:pt x="-1552" y="8547"/>
                    <a:pt x="15675" y="21600"/>
                  </a:cubicBezTo>
                  <a:lnTo>
                    <a:pt x="20048" y="21445"/>
                  </a:lnTo>
                  <a:cubicBezTo>
                    <a:pt x="20048" y="21445"/>
                    <a:pt x="7327" y="17676"/>
                    <a:pt x="38"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7" name="Figura"/>
            <p:cNvSpPr/>
            <p:nvPr/>
          </p:nvSpPr>
          <p:spPr>
            <a:xfrm>
              <a:off x="774699" y="1193799"/>
              <a:ext cx="149427" cy="704851"/>
            </a:xfrm>
            <a:custGeom>
              <a:avLst/>
              <a:gdLst/>
              <a:ahLst/>
              <a:cxnLst>
                <a:cxn ang="0">
                  <a:pos x="wd2" y="hd2"/>
                </a:cxn>
                <a:cxn ang="5400000">
                  <a:pos x="wd2" y="hd2"/>
                </a:cxn>
                <a:cxn ang="10800000">
                  <a:pos x="wd2" y="hd2"/>
                </a:cxn>
                <a:cxn ang="16200000">
                  <a:pos x="wd2" y="hd2"/>
                </a:cxn>
              </a:cxnLst>
              <a:rect l="0" t="0" r="r" b="b"/>
              <a:pathLst>
                <a:path w="17407" h="21600" extrusionOk="0">
                  <a:moveTo>
                    <a:pt x="5571" y="18837"/>
                  </a:moveTo>
                  <a:cubicBezTo>
                    <a:pt x="5571" y="18837"/>
                    <a:pt x="-1086" y="6889"/>
                    <a:pt x="2908" y="0"/>
                  </a:cubicBezTo>
                  <a:cubicBezTo>
                    <a:pt x="-4193" y="5955"/>
                    <a:pt x="3944" y="18992"/>
                    <a:pt x="3944" y="18992"/>
                  </a:cubicBezTo>
                  <a:cubicBezTo>
                    <a:pt x="5867" y="19615"/>
                    <a:pt x="11489" y="20627"/>
                    <a:pt x="17407" y="21600"/>
                  </a:cubicBezTo>
                  <a:cubicBezTo>
                    <a:pt x="13412" y="20861"/>
                    <a:pt x="7051" y="19343"/>
                    <a:pt x="5571" y="18837"/>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8" name="Figura"/>
            <p:cNvSpPr/>
            <p:nvPr/>
          </p:nvSpPr>
          <p:spPr>
            <a:xfrm>
              <a:off x="1104899" y="1054100"/>
              <a:ext cx="390693" cy="925830"/>
            </a:xfrm>
            <a:custGeom>
              <a:avLst/>
              <a:gdLst/>
              <a:ahLst/>
              <a:cxnLst>
                <a:cxn ang="0">
                  <a:pos x="wd2" y="hd2"/>
                </a:cxn>
                <a:cxn ang="5400000">
                  <a:pos x="wd2" y="hd2"/>
                </a:cxn>
                <a:cxn ang="10800000">
                  <a:pos x="wd2" y="hd2"/>
                </a:cxn>
                <a:cxn ang="16200000">
                  <a:pos x="wd2" y="hd2"/>
                </a:cxn>
              </a:cxnLst>
              <a:rect l="0" t="0" r="r" b="b"/>
              <a:pathLst>
                <a:path w="18877" h="21600" extrusionOk="0">
                  <a:moveTo>
                    <a:pt x="713" y="6785"/>
                  </a:moveTo>
                  <a:cubicBezTo>
                    <a:pt x="7279" y="13926"/>
                    <a:pt x="4947" y="19378"/>
                    <a:pt x="284" y="21600"/>
                  </a:cubicBezTo>
                  <a:cubicBezTo>
                    <a:pt x="12188" y="19911"/>
                    <a:pt x="18877" y="17185"/>
                    <a:pt x="18877" y="17185"/>
                  </a:cubicBezTo>
                  <a:cubicBezTo>
                    <a:pt x="17957" y="4919"/>
                    <a:pt x="5622" y="148"/>
                    <a:pt x="5622" y="148"/>
                  </a:cubicBezTo>
                  <a:cubicBezTo>
                    <a:pt x="5622" y="148"/>
                    <a:pt x="5254" y="89"/>
                    <a:pt x="4579" y="0"/>
                  </a:cubicBezTo>
                  <a:cubicBezTo>
                    <a:pt x="7525" y="2519"/>
                    <a:pt x="-2723" y="3081"/>
                    <a:pt x="713" y="67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9" name="Figura"/>
            <p:cNvSpPr/>
            <p:nvPr/>
          </p:nvSpPr>
          <p:spPr>
            <a:xfrm>
              <a:off x="1231900" y="1066800"/>
              <a:ext cx="262891" cy="758191"/>
            </a:xfrm>
            <a:custGeom>
              <a:avLst/>
              <a:gdLst/>
              <a:ahLst/>
              <a:cxnLst>
                <a:cxn ang="0">
                  <a:pos x="wd2" y="hd2"/>
                </a:cxn>
                <a:cxn ang="5400000">
                  <a:pos x="wd2" y="hd2"/>
                </a:cxn>
                <a:cxn ang="10800000">
                  <a:pos x="wd2" y="hd2"/>
                </a:cxn>
                <a:cxn ang="16200000">
                  <a:pos x="wd2" y="hd2"/>
                </a:cxn>
              </a:cxnLst>
              <a:rect l="0" t="0" r="r" b="b"/>
              <a:pathLst>
                <a:path w="21600" h="21600" extrusionOk="0">
                  <a:moveTo>
                    <a:pt x="17217" y="21600"/>
                  </a:moveTo>
                  <a:cubicBezTo>
                    <a:pt x="20139" y="20949"/>
                    <a:pt x="21600" y="20478"/>
                    <a:pt x="21600" y="20478"/>
                  </a:cubicBezTo>
                  <a:cubicBezTo>
                    <a:pt x="20243" y="7453"/>
                    <a:pt x="4174" y="1375"/>
                    <a:pt x="0" y="0"/>
                  </a:cubicBezTo>
                  <a:cubicBezTo>
                    <a:pt x="6365" y="2858"/>
                    <a:pt x="17635" y="9733"/>
                    <a:pt x="17217" y="21600"/>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0" name="Figura"/>
            <p:cNvSpPr/>
            <p:nvPr/>
          </p:nvSpPr>
          <p:spPr>
            <a:xfrm>
              <a:off x="1193799" y="1320799"/>
              <a:ext cx="294641" cy="420481"/>
            </a:xfrm>
            <a:custGeom>
              <a:avLst/>
              <a:gdLst/>
              <a:ahLst/>
              <a:cxnLst>
                <a:cxn ang="0">
                  <a:pos x="wd2" y="hd2"/>
                </a:cxn>
                <a:cxn ang="5400000">
                  <a:pos x="wd2" y="hd2"/>
                </a:cxn>
                <a:cxn ang="10800000">
                  <a:pos x="wd2" y="hd2"/>
                </a:cxn>
                <a:cxn ang="16200000">
                  <a:pos x="wd2" y="hd2"/>
                </a:cxn>
              </a:cxnLst>
              <a:rect l="0" t="0" r="r" b="b"/>
              <a:pathLst>
                <a:path w="21600" h="17614" extrusionOk="0">
                  <a:moveTo>
                    <a:pt x="0" y="5005"/>
                  </a:moveTo>
                  <a:lnTo>
                    <a:pt x="3445" y="8570"/>
                  </a:lnTo>
                  <a:lnTo>
                    <a:pt x="5959" y="8942"/>
                  </a:lnTo>
                  <a:lnTo>
                    <a:pt x="8472" y="11709"/>
                  </a:lnTo>
                  <a:lnTo>
                    <a:pt x="21600" y="17614"/>
                  </a:lnTo>
                  <a:cubicBezTo>
                    <a:pt x="21600" y="17614"/>
                    <a:pt x="21600" y="8250"/>
                    <a:pt x="15176" y="2132"/>
                  </a:cubicBezTo>
                  <a:cubicBezTo>
                    <a:pt x="8659" y="-3986"/>
                    <a:pt x="0" y="5005"/>
                    <a:pt x="0" y="500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1" name="Figura"/>
            <p:cNvSpPr/>
            <p:nvPr/>
          </p:nvSpPr>
          <p:spPr>
            <a:xfrm>
              <a:off x="1422400" y="1270000"/>
              <a:ext cx="269240" cy="341630"/>
            </a:xfrm>
            <a:custGeom>
              <a:avLst/>
              <a:gdLst/>
              <a:ahLst/>
              <a:cxnLst>
                <a:cxn ang="0">
                  <a:pos x="wd2" y="hd2"/>
                </a:cxn>
                <a:cxn ang="5400000">
                  <a:pos x="wd2" y="hd2"/>
                </a:cxn>
                <a:cxn ang="10800000">
                  <a:pos x="wd2" y="hd2"/>
                </a:cxn>
                <a:cxn ang="16200000">
                  <a:pos x="wd2" y="hd2"/>
                </a:cxn>
              </a:cxnLst>
              <a:rect l="0" t="0" r="r" b="b"/>
              <a:pathLst>
                <a:path w="21600" h="21600" extrusionOk="0">
                  <a:moveTo>
                    <a:pt x="0" y="7468"/>
                  </a:moveTo>
                  <a:lnTo>
                    <a:pt x="11615" y="21600"/>
                  </a:lnTo>
                  <a:lnTo>
                    <a:pt x="21600" y="15578"/>
                  </a:lnTo>
                  <a:lnTo>
                    <a:pt x="12736" y="0"/>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2" name="Figura"/>
            <p:cNvSpPr/>
            <p:nvPr/>
          </p:nvSpPr>
          <p:spPr>
            <a:xfrm>
              <a:off x="774700" y="1054099"/>
              <a:ext cx="609487" cy="543561"/>
            </a:xfrm>
            <a:custGeom>
              <a:avLst/>
              <a:gdLst/>
              <a:ahLst/>
              <a:cxnLst>
                <a:cxn ang="0">
                  <a:pos x="wd2" y="hd2"/>
                </a:cxn>
                <a:cxn ang="5400000">
                  <a:pos x="wd2" y="hd2"/>
                </a:cxn>
                <a:cxn ang="10800000">
                  <a:pos x="wd2" y="hd2"/>
                </a:cxn>
                <a:cxn ang="16200000">
                  <a:pos x="wd2" y="hd2"/>
                </a:cxn>
              </a:cxnLst>
              <a:rect l="0" t="0" r="r" b="b"/>
              <a:pathLst>
                <a:path w="20815" h="21600" extrusionOk="0">
                  <a:moveTo>
                    <a:pt x="14613" y="4996"/>
                  </a:moveTo>
                  <a:lnTo>
                    <a:pt x="2598" y="0"/>
                  </a:lnTo>
                  <a:cubicBezTo>
                    <a:pt x="2598" y="0"/>
                    <a:pt x="-785" y="10800"/>
                    <a:pt x="169" y="18723"/>
                  </a:cubicBezTo>
                  <a:lnTo>
                    <a:pt x="1254" y="19733"/>
                  </a:lnTo>
                  <a:lnTo>
                    <a:pt x="1340" y="18168"/>
                  </a:lnTo>
                  <a:lnTo>
                    <a:pt x="3075" y="19178"/>
                  </a:lnTo>
                  <a:lnTo>
                    <a:pt x="3379" y="20994"/>
                  </a:lnTo>
                  <a:lnTo>
                    <a:pt x="6458" y="21600"/>
                  </a:lnTo>
                  <a:lnTo>
                    <a:pt x="6458" y="20237"/>
                  </a:lnTo>
                  <a:lnTo>
                    <a:pt x="9495" y="20136"/>
                  </a:lnTo>
                  <a:lnTo>
                    <a:pt x="9928" y="21499"/>
                  </a:lnTo>
                  <a:lnTo>
                    <a:pt x="13658" y="20439"/>
                  </a:lnTo>
                  <a:lnTo>
                    <a:pt x="13528" y="18622"/>
                  </a:lnTo>
                  <a:lnTo>
                    <a:pt x="15957" y="17714"/>
                  </a:lnTo>
                  <a:lnTo>
                    <a:pt x="17345" y="19127"/>
                  </a:lnTo>
                  <a:lnTo>
                    <a:pt x="20815" y="15796"/>
                  </a:lnTo>
                  <a:lnTo>
                    <a:pt x="14613" y="4996"/>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3" name="Figura"/>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4" name="Figura"/>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5" name="Figura"/>
            <p:cNvSpPr/>
            <p:nvPr/>
          </p:nvSpPr>
          <p:spPr>
            <a:xfrm>
              <a:off x="762000" y="1054099"/>
              <a:ext cx="585476" cy="511811"/>
            </a:xfrm>
            <a:custGeom>
              <a:avLst/>
              <a:gdLst/>
              <a:ahLst/>
              <a:cxnLst>
                <a:cxn ang="0">
                  <a:pos x="wd2" y="hd2"/>
                </a:cxn>
                <a:cxn ang="5400000">
                  <a:pos x="wd2" y="hd2"/>
                </a:cxn>
                <a:cxn ang="10800000">
                  <a:pos x="wd2" y="hd2"/>
                </a:cxn>
                <a:cxn ang="16200000">
                  <a:pos x="wd2" y="hd2"/>
                </a:cxn>
              </a:cxnLst>
              <a:rect l="0" t="0" r="r" b="b"/>
              <a:pathLst>
                <a:path w="20964" h="21600" extrusionOk="0">
                  <a:moveTo>
                    <a:pt x="3775" y="21064"/>
                  </a:moveTo>
                  <a:lnTo>
                    <a:pt x="3457" y="19242"/>
                  </a:lnTo>
                  <a:lnTo>
                    <a:pt x="774" y="17687"/>
                  </a:lnTo>
                  <a:lnTo>
                    <a:pt x="683" y="19081"/>
                  </a:lnTo>
                  <a:lnTo>
                    <a:pt x="137" y="18545"/>
                  </a:lnTo>
                  <a:cubicBezTo>
                    <a:pt x="-636" y="11416"/>
                    <a:pt x="2092" y="2305"/>
                    <a:pt x="2820" y="0"/>
                  </a:cubicBezTo>
                  <a:lnTo>
                    <a:pt x="14780" y="5092"/>
                  </a:lnTo>
                  <a:lnTo>
                    <a:pt x="20964" y="15972"/>
                  </a:lnTo>
                  <a:lnTo>
                    <a:pt x="18008" y="18867"/>
                  </a:lnTo>
                  <a:lnTo>
                    <a:pt x="16644" y="17527"/>
                  </a:lnTo>
                  <a:lnTo>
                    <a:pt x="13461" y="18706"/>
                  </a:lnTo>
                  <a:lnTo>
                    <a:pt x="13597" y="20582"/>
                  </a:lnTo>
                  <a:lnTo>
                    <a:pt x="10551" y="21493"/>
                  </a:lnTo>
                  <a:lnTo>
                    <a:pt x="10096" y="20153"/>
                  </a:lnTo>
                  <a:lnTo>
                    <a:pt x="6094" y="20260"/>
                  </a:lnTo>
                  <a:lnTo>
                    <a:pt x="6094" y="21600"/>
                  </a:lnTo>
                  <a:lnTo>
                    <a:pt x="3775" y="21064"/>
                  </a:ln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6" name="Figura"/>
            <p:cNvSpPr/>
            <p:nvPr/>
          </p:nvSpPr>
          <p:spPr>
            <a:xfrm>
              <a:off x="1003300" y="1130300"/>
              <a:ext cx="364491" cy="448310"/>
            </a:xfrm>
            <a:custGeom>
              <a:avLst/>
              <a:gdLst/>
              <a:ahLst/>
              <a:cxnLst>
                <a:cxn ang="0">
                  <a:pos x="wd2" y="hd2"/>
                </a:cxn>
                <a:cxn ang="5400000">
                  <a:pos x="wd2" y="hd2"/>
                </a:cxn>
                <a:cxn ang="10800000">
                  <a:pos x="wd2" y="hd2"/>
                </a:cxn>
                <a:cxn ang="16200000">
                  <a:pos x="wd2" y="hd2"/>
                </a:cxn>
              </a:cxnLst>
              <a:rect l="0" t="0" r="r" b="b"/>
              <a:pathLst>
                <a:path w="21600" h="21600" extrusionOk="0">
                  <a:moveTo>
                    <a:pt x="10913" y="1652"/>
                  </a:moveTo>
                  <a:lnTo>
                    <a:pt x="5193" y="0"/>
                  </a:lnTo>
                  <a:cubicBezTo>
                    <a:pt x="5645" y="3304"/>
                    <a:pt x="5419" y="7159"/>
                    <a:pt x="4215" y="11137"/>
                  </a:cubicBezTo>
                  <a:cubicBezTo>
                    <a:pt x="3236" y="14502"/>
                    <a:pt x="1806" y="17500"/>
                    <a:pt x="0" y="20009"/>
                  </a:cubicBezTo>
                  <a:lnTo>
                    <a:pt x="1957" y="19948"/>
                  </a:lnTo>
                  <a:lnTo>
                    <a:pt x="2709" y="21600"/>
                  </a:lnTo>
                  <a:lnTo>
                    <a:pt x="9182" y="20315"/>
                  </a:lnTo>
                  <a:lnTo>
                    <a:pt x="8956" y="18112"/>
                  </a:lnTo>
                  <a:lnTo>
                    <a:pt x="13171" y="17011"/>
                  </a:lnTo>
                  <a:lnTo>
                    <a:pt x="15579" y="18724"/>
                  </a:lnTo>
                  <a:lnTo>
                    <a:pt x="21600" y="14686"/>
                  </a:lnTo>
                  <a:lnTo>
                    <a:pt x="10913" y="1652"/>
                  </a:lnTo>
                  <a:close/>
                </a:path>
              </a:pathLst>
            </a:custGeom>
            <a:solidFill>
              <a:srgbClr val="A9596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7" name="Figura"/>
            <p:cNvSpPr/>
            <p:nvPr/>
          </p:nvSpPr>
          <p:spPr>
            <a:xfrm>
              <a:off x="774699" y="1028699"/>
              <a:ext cx="534721" cy="424930"/>
            </a:xfrm>
            <a:custGeom>
              <a:avLst/>
              <a:gdLst/>
              <a:ahLst/>
              <a:cxnLst>
                <a:cxn ang="0">
                  <a:pos x="wd2" y="hd2"/>
                </a:cxn>
                <a:cxn ang="5400000">
                  <a:pos x="wd2" y="hd2"/>
                </a:cxn>
                <a:cxn ang="10800000">
                  <a:pos x="wd2" y="hd2"/>
                </a:cxn>
                <a:cxn ang="16200000">
                  <a:pos x="wd2" y="hd2"/>
                </a:cxn>
              </a:cxnLst>
              <a:rect l="0" t="0" r="r" b="b"/>
              <a:pathLst>
                <a:path w="18045" h="21009" extrusionOk="0">
                  <a:moveTo>
                    <a:pt x="5470" y="21008"/>
                  </a:moveTo>
                  <a:cubicBezTo>
                    <a:pt x="2685" y="20946"/>
                    <a:pt x="-3101" y="19878"/>
                    <a:pt x="2085" y="2925"/>
                  </a:cubicBezTo>
                  <a:cubicBezTo>
                    <a:pt x="2728" y="790"/>
                    <a:pt x="17470" y="-466"/>
                    <a:pt x="17985" y="162"/>
                  </a:cubicBezTo>
                  <a:cubicBezTo>
                    <a:pt x="18499" y="727"/>
                    <a:pt x="15842" y="21134"/>
                    <a:pt x="5470" y="2100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8" name="Figura"/>
            <p:cNvSpPr/>
            <p:nvPr/>
          </p:nvSpPr>
          <p:spPr>
            <a:xfrm>
              <a:off x="774700" y="1015999"/>
              <a:ext cx="532873" cy="420114"/>
            </a:xfrm>
            <a:custGeom>
              <a:avLst/>
              <a:gdLst/>
              <a:ahLst/>
              <a:cxnLst>
                <a:cxn ang="0">
                  <a:pos x="wd2" y="hd2"/>
                </a:cxn>
                <a:cxn ang="5400000">
                  <a:pos x="wd2" y="hd2"/>
                </a:cxn>
                <a:cxn ang="10800000">
                  <a:pos x="wd2" y="hd2"/>
                </a:cxn>
                <a:cxn ang="16200000">
                  <a:pos x="wd2" y="hd2"/>
                </a:cxn>
              </a:cxnLst>
              <a:rect l="0" t="0" r="r" b="b"/>
              <a:pathLst>
                <a:path w="18054" h="20711" extrusionOk="0">
                  <a:moveTo>
                    <a:pt x="5473" y="20704"/>
                  </a:moveTo>
                  <a:cubicBezTo>
                    <a:pt x="2676" y="20579"/>
                    <a:pt x="-3090" y="19326"/>
                    <a:pt x="2073" y="2547"/>
                  </a:cubicBezTo>
                  <a:cubicBezTo>
                    <a:pt x="2719" y="419"/>
                    <a:pt x="17477" y="-458"/>
                    <a:pt x="17994" y="231"/>
                  </a:cubicBezTo>
                  <a:cubicBezTo>
                    <a:pt x="18510" y="857"/>
                    <a:pt x="15799" y="21142"/>
                    <a:pt x="5473" y="2070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839" name="Grupo"/>
            <p:cNvGrpSpPr/>
            <p:nvPr/>
          </p:nvGrpSpPr>
          <p:grpSpPr>
            <a:xfrm>
              <a:off x="774699" y="1155700"/>
              <a:ext cx="304922" cy="262929"/>
              <a:chOff x="0" y="0"/>
              <a:chExt cx="304920" cy="262928"/>
            </a:xfrm>
          </p:grpSpPr>
          <p:sp>
            <p:nvSpPr>
              <p:cNvPr id="971" name="Figura"/>
              <p:cNvSpPr/>
              <p:nvPr/>
            </p:nvSpPr>
            <p:spPr>
              <a:xfrm>
                <a:off x="228599" y="215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2" name="Figura"/>
              <p:cNvSpPr/>
              <p:nvPr/>
            </p:nvSpPr>
            <p:spPr>
              <a:xfrm>
                <a:off x="266699" y="1270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3" name="Figura"/>
              <p:cNvSpPr/>
              <p:nvPr/>
            </p:nvSpPr>
            <p:spPr>
              <a:xfrm>
                <a:off x="253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4" name="Figura"/>
              <p:cNvSpPr/>
              <p:nvPr/>
            </p:nvSpPr>
            <p:spPr>
              <a:xfrm>
                <a:off x="241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5" name="Figura"/>
              <p:cNvSpPr/>
              <p:nvPr/>
            </p:nvSpPr>
            <p:spPr>
              <a:xfrm>
                <a:off x="2666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6" name="Figura"/>
              <p:cNvSpPr/>
              <p:nvPr/>
            </p:nvSpPr>
            <p:spPr>
              <a:xfrm>
                <a:off x="266699" y="1397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7" name="Figura"/>
              <p:cNvSpPr/>
              <p:nvPr/>
            </p:nvSpPr>
            <p:spPr>
              <a:xfrm>
                <a:off x="2412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8" name="Figura"/>
              <p:cNvSpPr/>
              <p:nvPr/>
            </p:nvSpPr>
            <p:spPr>
              <a:xfrm>
                <a:off x="253999" y="165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9" name="Figura"/>
              <p:cNvSpPr/>
              <p:nvPr/>
            </p:nvSpPr>
            <p:spPr>
              <a:xfrm>
                <a:off x="2666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0" name="Figura"/>
              <p:cNvSpPr/>
              <p:nvPr/>
            </p:nvSpPr>
            <p:spPr>
              <a:xfrm>
                <a:off x="2539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1" name="Figura"/>
              <p:cNvSpPr/>
              <p:nvPr/>
            </p:nvSpPr>
            <p:spPr>
              <a:xfrm>
                <a:off x="-1"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2" name="Figura"/>
              <p:cNvSpPr/>
              <p:nvPr/>
            </p:nvSpPr>
            <p:spPr>
              <a:xfrm>
                <a:off x="203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3" name="Figura"/>
              <p:cNvSpPr/>
              <p:nvPr/>
            </p:nvSpPr>
            <p:spPr>
              <a:xfrm>
                <a:off x="126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4" name="Figura"/>
              <p:cNvSpPr/>
              <p:nvPr/>
            </p:nvSpPr>
            <p:spPr>
              <a:xfrm>
                <a:off x="1523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5" name="Figura"/>
              <p:cNvSpPr/>
              <p:nvPr/>
            </p:nvSpPr>
            <p:spPr>
              <a:xfrm>
                <a:off x="1269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6" name="Figura"/>
              <p:cNvSpPr/>
              <p:nvPr/>
            </p:nvSpPr>
            <p:spPr>
              <a:xfrm>
                <a:off x="114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7" name="Figura"/>
              <p:cNvSpPr/>
              <p:nvPr/>
            </p:nvSpPr>
            <p:spPr>
              <a:xfrm>
                <a:off x="888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8" name="Figura"/>
              <p:cNvSpPr/>
              <p:nvPr/>
            </p:nvSpPr>
            <p:spPr>
              <a:xfrm>
                <a:off x="1015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9" name="Figura"/>
              <p:cNvSpPr/>
              <p:nvPr/>
            </p:nvSpPr>
            <p:spPr>
              <a:xfrm>
                <a:off x="76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0" name="Figura"/>
              <p:cNvSpPr/>
              <p:nvPr/>
            </p:nvSpPr>
            <p:spPr>
              <a:xfrm>
                <a:off x="761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1" name="Figura"/>
              <p:cNvSpPr/>
              <p:nvPr/>
            </p:nvSpPr>
            <p:spPr>
              <a:xfrm>
                <a:off x="634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2" name="Figura"/>
              <p:cNvSpPr/>
              <p:nvPr/>
            </p:nvSpPr>
            <p:spPr>
              <a:xfrm>
                <a:off x="507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3" name="Figura"/>
              <p:cNvSpPr/>
              <p:nvPr/>
            </p:nvSpPr>
            <p:spPr>
              <a:xfrm>
                <a:off x="38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4" name="Figura"/>
              <p:cNvSpPr/>
              <p:nvPr/>
            </p:nvSpPr>
            <p:spPr>
              <a:xfrm>
                <a:off x="38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5" name="Figura"/>
              <p:cNvSpPr/>
              <p:nvPr/>
            </p:nvSpPr>
            <p:spPr>
              <a:xfrm>
                <a:off x="253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6" name="Figura"/>
              <p:cNvSpPr/>
              <p:nvPr/>
            </p:nvSpPr>
            <p:spPr>
              <a:xfrm>
                <a:off x="-1" y="762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3792"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7" name="Figura"/>
              <p:cNvSpPr/>
              <p:nvPr/>
            </p:nvSpPr>
            <p:spPr>
              <a:xfrm>
                <a:off x="165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8" name="Figura"/>
              <p:cNvSpPr/>
              <p:nvPr/>
            </p:nvSpPr>
            <p:spPr>
              <a:xfrm>
                <a:off x="165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9" name="Figura"/>
              <p:cNvSpPr/>
              <p:nvPr/>
            </p:nvSpPr>
            <p:spPr>
              <a:xfrm>
                <a:off x="1904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0" name="Figura"/>
              <p:cNvSpPr/>
              <p:nvPr/>
            </p:nvSpPr>
            <p:spPr>
              <a:xfrm>
                <a:off x="2285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1" name="Figura"/>
              <p:cNvSpPr/>
              <p:nvPr/>
            </p:nvSpPr>
            <p:spPr>
              <a:xfrm>
                <a:off x="2031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2" name="Figura"/>
              <p:cNvSpPr/>
              <p:nvPr/>
            </p:nvSpPr>
            <p:spPr>
              <a:xfrm>
                <a:off x="2539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3" name="Figura"/>
              <p:cNvSpPr/>
              <p:nvPr/>
            </p:nvSpPr>
            <p:spPr>
              <a:xfrm>
                <a:off x="2285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4" name="Figura"/>
              <p:cNvSpPr/>
              <p:nvPr/>
            </p:nvSpPr>
            <p:spPr>
              <a:xfrm>
                <a:off x="2539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5" name="Figura"/>
              <p:cNvSpPr/>
              <p:nvPr/>
            </p:nvSpPr>
            <p:spPr>
              <a:xfrm>
                <a:off x="2666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6" name="Figura"/>
              <p:cNvSpPr/>
              <p:nvPr/>
            </p:nvSpPr>
            <p:spPr>
              <a:xfrm>
                <a:off x="2666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7" name="Figura"/>
              <p:cNvSpPr/>
              <p:nvPr/>
            </p:nvSpPr>
            <p:spPr>
              <a:xfrm>
                <a:off x="241299" y="508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8" name="Figura"/>
              <p:cNvSpPr/>
              <p:nvPr/>
            </p:nvSpPr>
            <p:spPr>
              <a:xfrm>
                <a:off x="253999"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9" name="Figura"/>
              <p:cNvSpPr/>
              <p:nvPr/>
            </p:nvSpPr>
            <p:spPr>
              <a:xfrm>
                <a:off x="2793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0" name="Figura"/>
              <p:cNvSpPr/>
              <p:nvPr/>
            </p:nvSpPr>
            <p:spPr>
              <a:xfrm>
                <a:off x="2539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1" name="Figura"/>
              <p:cNvSpPr/>
              <p:nvPr/>
            </p:nvSpPr>
            <p:spPr>
              <a:xfrm>
                <a:off x="2793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2" name="Figura"/>
              <p:cNvSpPr/>
              <p:nvPr/>
            </p:nvSpPr>
            <p:spPr>
              <a:xfrm>
                <a:off x="2285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3" name="Figura"/>
              <p:cNvSpPr/>
              <p:nvPr/>
            </p:nvSpPr>
            <p:spPr>
              <a:xfrm>
                <a:off x="241299" y="190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4" name="Figura"/>
              <p:cNvSpPr/>
              <p:nvPr/>
            </p:nvSpPr>
            <p:spPr>
              <a:xfrm>
                <a:off x="203199" y="2286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840" name="Figura"/>
            <p:cNvSpPr/>
            <p:nvPr/>
          </p:nvSpPr>
          <p:spPr>
            <a:xfrm>
              <a:off x="774699" y="1016000"/>
              <a:ext cx="531278" cy="416919"/>
            </a:xfrm>
            <a:custGeom>
              <a:avLst/>
              <a:gdLst/>
              <a:ahLst/>
              <a:cxnLst>
                <a:cxn ang="0">
                  <a:pos x="wd2" y="hd2"/>
                </a:cxn>
                <a:cxn ang="5400000">
                  <a:pos x="wd2" y="hd2"/>
                </a:cxn>
                <a:cxn ang="10800000">
                  <a:pos x="wd2" y="hd2"/>
                </a:cxn>
                <a:cxn ang="16200000">
                  <a:pos x="wd2" y="hd2"/>
                </a:cxn>
              </a:cxnLst>
              <a:rect l="0" t="0" r="r" b="b"/>
              <a:pathLst>
                <a:path w="21112" h="21167" extrusionOk="0">
                  <a:moveTo>
                    <a:pt x="21045" y="212"/>
                  </a:moveTo>
                  <a:cubicBezTo>
                    <a:pt x="20439" y="-433"/>
                    <a:pt x="3179" y="405"/>
                    <a:pt x="2372" y="2597"/>
                  </a:cubicBezTo>
                  <a:cubicBezTo>
                    <a:pt x="908" y="6788"/>
                    <a:pt x="151" y="10077"/>
                    <a:pt x="0" y="12591"/>
                  </a:cubicBezTo>
                  <a:cubicBezTo>
                    <a:pt x="1716" y="8271"/>
                    <a:pt x="4996" y="5048"/>
                    <a:pt x="7873" y="5177"/>
                  </a:cubicBezTo>
                  <a:cubicBezTo>
                    <a:pt x="11204" y="5306"/>
                    <a:pt x="12768" y="9690"/>
                    <a:pt x="11355" y="15042"/>
                  </a:cubicBezTo>
                  <a:cubicBezTo>
                    <a:pt x="10750" y="17363"/>
                    <a:pt x="9639" y="19491"/>
                    <a:pt x="8327" y="21167"/>
                  </a:cubicBezTo>
                  <a:cubicBezTo>
                    <a:pt x="18824" y="19426"/>
                    <a:pt x="21600" y="792"/>
                    <a:pt x="21045" y="212"/>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1" name="Figura"/>
            <p:cNvSpPr/>
            <p:nvPr/>
          </p:nvSpPr>
          <p:spPr>
            <a:xfrm>
              <a:off x="774700" y="1054099"/>
              <a:ext cx="445303" cy="372246"/>
            </a:xfrm>
            <a:custGeom>
              <a:avLst/>
              <a:gdLst/>
              <a:ahLst/>
              <a:cxnLst>
                <a:cxn ang="0">
                  <a:pos x="wd2" y="hd2"/>
                </a:cxn>
                <a:cxn ang="5400000">
                  <a:pos x="wd2" y="hd2"/>
                </a:cxn>
                <a:cxn ang="10800000">
                  <a:pos x="wd2" y="hd2"/>
                </a:cxn>
                <a:cxn ang="16200000">
                  <a:pos x="wd2" y="hd2"/>
                </a:cxn>
              </a:cxnLst>
              <a:rect l="0" t="0" r="r" b="b"/>
              <a:pathLst>
                <a:path w="17905" h="21389" extrusionOk="0">
                  <a:moveTo>
                    <a:pt x="6671" y="21016"/>
                  </a:moveTo>
                  <a:cubicBezTo>
                    <a:pt x="3352" y="20870"/>
                    <a:pt x="-3491" y="19411"/>
                    <a:pt x="2637" y="0"/>
                  </a:cubicBezTo>
                  <a:cubicBezTo>
                    <a:pt x="2586" y="73"/>
                    <a:pt x="2535" y="146"/>
                    <a:pt x="2484" y="219"/>
                  </a:cubicBezTo>
                  <a:cubicBezTo>
                    <a:pt x="-3695" y="19776"/>
                    <a:pt x="3199" y="21235"/>
                    <a:pt x="6518" y="21381"/>
                  </a:cubicBezTo>
                  <a:cubicBezTo>
                    <a:pt x="11931" y="21600"/>
                    <a:pt x="15607" y="17149"/>
                    <a:pt x="17905" y="11968"/>
                  </a:cubicBezTo>
                  <a:cubicBezTo>
                    <a:pt x="15556" y="17003"/>
                    <a:pt x="11982" y="21235"/>
                    <a:pt x="6671" y="21016"/>
                  </a:cubicBezTo>
                  <a:close/>
                </a:path>
              </a:pathLst>
            </a:custGeom>
            <a:solidFill>
              <a:srgbClr val="D7E1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2" name="Figura"/>
            <p:cNvSpPr/>
            <p:nvPr/>
          </p:nvSpPr>
          <p:spPr>
            <a:xfrm>
              <a:off x="787399" y="1066800"/>
              <a:ext cx="400419" cy="193295"/>
            </a:xfrm>
            <a:custGeom>
              <a:avLst/>
              <a:gdLst/>
              <a:ahLst/>
              <a:cxnLst>
                <a:cxn ang="0">
                  <a:pos x="wd2" y="hd2"/>
                </a:cxn>
                <a:cxn ang="5400000">
                  <a:pos x="wd2" y="hd2"/>
                </a:cxn>
                <a:cxn ang="10800000">
                  <a:pos x="wd2" y="hd2"/>
                </a:cxn>
                <a:cxn ang="16200000">
                  <a:pos x="wd2" y="hd2"/>
                </a:cxn>
              </a:cxnLst>
              <a:rect l="0" t="0" r="r" b="b"/>
              <a:pathLst>
                <a:path w="19023" h="20169" extrusionOk="0">
                  <a:moveTo>
                    <a:pt x="1345" y="3313"/>
                  </a:moveTo>
                  <a:cubicBezTo>
                    <a:pt x="1345" y="3313"/>
                    <a:pt x="-2577" y="16564"/>
                    <a:pt x="2974" y="19877"/>
                  </a:cubicBezTo>
                  <a:cubicBezTo>
                    <a:pt x="5930" y="21600"/>
                    <a:pt x="10516" y="15372"/>
                    <a:pt x="14015" y="9541"/>
                  </a:cubicBezTo>
                  <a:cubicBezTo>
                    <a:pt x="16851" y="4638"/>
                    <a:pt x="19023" y="0"/>
                    <a:pt x="19023" y="0"/>
                  </a:cubicBezTo>
                  <a:lnTo>
                    <a:pt x="1345" y="3313"/>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3" name="Figura"/>
            <p:cNvSpPr/>
            <p:nvPr/>
          </p:nvSpPr>
          <p:spPr>
            <a:xfrm>
              <a:off x="800099" y="1054099"/>
              <a:ext cx="399149" cy="193388"/>
            </a:xfrm>
            <a:custGeom>
              <a:avLst/>
              <a:gdLst/>
              <a:ahLst/>
              <a:cxnLst>
                <a:cxn ang="0">
                  <a:pos x="wd2" y="hd2"/>
                </a:cxn>
                <a:cxn ang="5400000">
                  <a:pos x="wd2" y="hd2"/>
                </a:cxn>
                <a:cxn ang="10800000">
                  <a:pos x="wd2" y="hd2"/>
                </a:cxn>
                <a:cxn ang="16200000">
                  <a:pos x="wd2" y="hd2"/>
                </a:cxn>
              </a:cxnLst>
              <a:rect l="0" t="0" r="r" b="b"/>
              <a:pathLst>
                <a:path w="19016" h="18903" extrusionOk="0">
                  <a:moveTo>
                    <a:pt x="1349" y="3103"/>
                  </a:moveTo>
                  <a:cubicBezTo>
                    <a:pt x="1349" y="3103"/>
                    <a:pt x="-2584" y="15517"/>
                    <a:pt x="2982" y="18621"/>
                  </a:cubicBezTo>
                  <a:cubicBezTo>
                    <a:pt x="8367" y="21600"/>
                    <a:pt x="19016" y="0"/>
                    <a:pt x="19016" y="0"/>
                  </a:cubicBezTo>
                  <a:lnTo>
                    <a:pt x="1349" y="3103"/>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4" name="Figura"/>
            <p:cNvSpPr/>
            <p:nvPr/>
          </p:nvSpPr>
          <p:spPr>
            <a:xfrm>
              <a:off x="800100" y="914399"/>
              <a:ext cx="458092" cy="288933"/>
            </a:xfrm>
            <a:custGeom>
              <a:avLst/>
              <a:gdLst/>
              <a:ahLst/>
              <a:cxnLst>
                <a:cxn ang="0">
                  <a:pos x="wd2" y="hd2"/>
                </a:cxn>
                <a:cxn ang="5400000">
                  <a:pos x="wd2" y="hd2"/>
                </a:cxn>
                <a:cxn ang="10800000">
                  <a:pos x="wd2" y="hd2"/>
                </a:cxn>
                <a:cxn ang="16200000">
                  <a:pos x="wd2" y="hd2"/>
                </a:cxn>
              </a:cxnLst>
              <a:rect l="0" t="0" r="r" b="b"/>
              <a:pathLst>
                <a:path w="20557" h="19976" extrusionOk="0">
                  <a:moveTo>
                    <a:pt x="20557" y="5268"/>
                  </a:moveTo>
                  <a:lnTo>
                    <a:pt x="12236" y="0"/>
                  </a:lnTo>
                  <a:lnTo>
                    <a:pt x="1522" y="7815"/>
                  </a:lnTo>
                  <a:cubicBezTo>
                    <a:pt x="-359" y="13873"/>
                    <a:pt x="-1043" y="18615"/>
                    <a:pt x="2718" y="19844"/>
                  </a:cubicBezTo>
                  <a:cubicBezTo>
                    <a:pt x="7905" y="21600"/>
                    <a:pt x="20557" y="5268"/>
                    <a:pt x="20557" y="5268"/>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5" name="Figura"/>
            <p:cNvSpPr/>
            <p:nvPr/>
          </p:nvSpPr>
          <p:spPr>
            <a:xfrm>
              <a:off x="838200" y="914399"/>
              <a:ext cx="419005" cy="214631"/>
            </a:xfrm>
            <a:custGeom>
              <a:avLst/>
              <a:gdLst/>
              <a:ahLst/>
              <a:cxnLst>
                <a:cxn ang="0">
                  <a:pos x="wd2" y="hd2"/>
                </a:cxn>
                <a:cxn ang="5400000">
                  <a:pos x="wd2" y="hd2"/>
                </a:cxn>
                <a:cxn ang="10800000">
                  <a:pos x="wd2" y="hd2"/>
                </a:cxn>
                <a:cxn ang="16200000">
                  <a:pos x="wd2" y="hd2"/>
                </a:cxn>
              </a:cxnLst>
              <a:rect l="0" t="0" r="r" b="b"/>
              <a:pathLst>
                <a:path w="18180" h="20057" extrusionOk="0">
                  <a:moveTo>
                    <a:pt x="9804" y="20057"/>
                  </a:moveTo>
                  <a:cubicBezTo>
                    <a:pt x="14158" y="14360"/>
                    <a:pt x="18180" y="7121"/>
                    <a:pt x="18180" y="7121"/>
                  </a:cubicBezTo>
                  <a:lnTo>
                    <a:pt x="10135" y="0"/>
                  </a:lnTo>
                  <a:cubicBezTo>
                    <a:pt x="10135" y="0"/>
                    <a:pt x="-3420" y="9613"/>
                    <a:pt x="823" y="18040"/>
                  </a:cubicBezTo>
                  <a:cubicBezTo>
                    <a:pt x="2586" y="21600"/>
                    <a:pt x="12560" y="11868"/>
                    <a:pt x="9804" y="20057"/>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6" name="Figura"/>
            <p:cNvSpPr/>
            <p:nvPr/>
          </p:nvSpPr>
          <p:spPr>
            <a:xfrm>
              <a:off x="838199" y="914399"/>
              <a:ext cx="475272" cy="430531"/>
            </a:xfrm>
            <a:custGeom>
              <a:avLst/>
              <a:gdLst/>
              <a:ahLst/>
              <a:cxnLst>
                <a:cxn ang="0">
                  <a:pos x="wd2" y="hd2"/>
                </a:cxn>
                <a:cxn ang="5400000">
                  <a:pos x="wd2" y="hd2"/>
                </a:cxn>
                <a:cxn ang="10800000">
                  <a:pos x="wd2" y="hd2"/>
                </a:cxn>
                <a:cxn ang="16200000">
                  <a:pos x="wd2" y="hd2"/>
                </a:cxn>
              </a:cxnLst>
              <a:rect l="0" t="0" r="r" b="b"/>
              <a:pathLst>
                <a:path w="18886" h="21600" extrusionOk="0">
                  <a:moveTo>
                    <a:pt x="14646" y="21600"/>
                  </a:moveTo>
                  <a:cubicBezTo>
                    <a:pt x="13687" y="19816"/>
                    <a:pt x="18936" y="5480"/>
                    <a:pt x="18886" y="5480"/>
                  </a:cubicBezTo>
                  <a:cubicBezTo>
                    <a:pt x="18835" y="5416"/>
                    <a:pt x="18734" y="5416"/>
                    <a:pt x="18583" y="5416"/>
                  </a:cubicBezTo>
                  <a:cubicBezTo>
                    <a:pt x="18583" y="5416"/>
                    <a:pt x="18583" y="5352"/>
                    <a:pt x="18583" y="5352"/>
                  </a:cubicBezTo>
                  <a:cubicBezTo>
                    <a:pt x="18583" y="5352"/>
                    <a:pt x="18583" y="5288"/>
                    <a:pt x="18583" y="5288"/>
                  </a:cubicBezTo>
                  <a:cubicBezTo>
                    <a:pt x="18583" y="5225"/>
                    <a:pt x="18532" y="5225"/>
                    <a:pt x="18532" y="5161"/>
                  </a:cubicBezTo>
                  <a:cubicBezTo>
                    <a:pt x="18381" y="5034"/>
                    <a:pt x="17372" y="4970"/>
                    <a:pt x="15908" y="4970"/>
                  </a:cubicBezTo>
                  <a:cubicBezTo>
                    <a:pt x="16059" y="4779"/>
                    <a:pt x="16211" y="4651"/>
                    <a:pt x="16362" y="4524"/>
                  </a:cubicBezTo>
                  <a:cubicBezTo>
                    <a:pt x="16362" y="4524"/>
                    <a:pt x="16362" y="4524"/>
                    <a:pt x="16362" y="4524"/>
                  </a:cubicBezTo>
                  <a:cubicBezTo>
                    <a:pt x="16463" y="4396"/>
                    <a:pt x="16564" y="4333"/>
                    <a:pt x="16615" y="4269"/>
                  </a:cubicBezTo>
                  <a:cubicBezTo>
                    <a:pt x="16615" y="4269"/>
                    <a:pt x="16615" y="4269"/>
                    <a:pt x="16615" y="4269"/>
                  </a:cubicBezTo>
                  <a:cubicBezTo>
                    <a:pt x="16665" y="4205"/>
                    <a:pt x="16715" y="4142"/>
                    <a:pt x="16766" y="4078"/>
                  </a:cubicBezTo>
                  <a:cubicBezTo>
                    <a:pt x="16766" y="4078"/>
                    <a:pt x="16766" y="4078"/>
                    <a:pt x="16816" y="4014"/>
                  </a:cubicBezTo>
                  <a:cubicBezTo>
                    <a:pt x="16867" y="3950"/>
                    <a:pt x="16867" y="3950"/>
                    <a:pt x="16917" y="3887"/>
                  </a:cubicBezTo>
                  <a:cubicBezTo>
                    <a:pt x="16917" y="3887"/>
                    <a:pt x="16917" y="3887"/>
                    <a:pt x="16917" y="3887"/>
                  </a:cubicBezTo>
                  <a:cubicBezTo>
                    <a:pt x="16917" y="3887"/>
                    <a:pt x="16968" y="3823"/>
                    <a:pt x="16968" y="3823"/>
                  </a:cubicBezTo>
                  <a:lnTo>
                    <a:pt x="9600" y="0"/>
                  </a:lnTo>
                  <a:lnTo>
                    <a:pt x="3089" y="3887"/>
                  </a:lnTo>
                  <a:cubicBezTo>
                    <a:pt x="2433" y="3250"/>
                    <a:pt x="970" y="4142"/>
                    <a:pt x="667" y="5225"/>
                  </a:cubicBezTo>
                  <a:cubicBezTo>
                    <a:pt x="-2664" y="19242"/>
                    <a:pt x="7177" y="21218"/>
                    <a:pt x="14646"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7" name="Figura"/>
            <p:cNvSpPr/>
            <p:nvPr/>
          </p:nvSpPr>
          <p:spPr>
            <a:xfrm>
              <a:off x="1257299" y="1181099"/>
              <a:ext cx="411502" cy="383543"/>
            </a:xfrm>
            <a:custGeom>
              <a:avLst/>
              <a:gdLst/>
              <a:ahLst/>
              <a:cxnLst>
                <a:cxn ang="0">
                  <a:pos x="wd2" y="hd2"/>
                </a:cxn>
                <a:cxn ang="5400000">
                  <a:pos x="wd2" y="hd2"/>
                </a:cxn>
                <a:cxn ang="10800000">
                  <a:pos x="wd2" y="hd2"/>
                </a:cxn>
                <a:cxn ang="16200000">
                  <a:pos x="wd2" y="hd2"/>
                </a:cxn>
              </a:cxnLst>
              <a:rect l="0" t="0" r="r" b="b"/>
              <a:pathLst>
                <a:path w="21535" h="21458" extrusionOk="0">
                  <a:moveTo>
                    <a:pt x="14821" y="0"/>
                  </a:moveTo>
                  <a:lnTo>
                    <a:pt x="0" y="13642"/>
                  </a:lnTo>
                  <a:lnTo>
                    <a:pt x="3589" y="21458"/>
                  </a:lnTo>
                  <a:cubicBezTo>
                    <a:pt x="3589" y="21458"/>
                    <a:pt x="17479" y="21600"/>
                    <a:pt x="21534" y="11368"/>
                  </a:cubicBezTo>
                  <a:cubicBezTo>
                    <a:pt x="21600" y="11439"/>
                    <a:pt x="18543" y="1989"/>
                    <a:pt x="14821" y="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8" name="Figura"/>
            <p:cNvSpPr/>
            <p:nvPr/>
          </p:nvSpPr>
          <p:spPr>
            <a:xfrm>
              <a:off x="1257300" y="1181099"/>
              <a:ext cx="411481" cy="349251"/>
            </a:xfrm>
            <a:custGeom>
              <a:avLst/>
              <a:gdLst/>
              <a:ahLst/>
              <a:cxnLst>
                <a:cxn ang="0">
                  <a:pos x="wd2" y="hd2"/>
                </a:cxn>
                <a:cxn ang="5400000">
                  <a:pos x="wd2" y="hd2"/>
                </a:cxn>
                <a:cxn ang="10800000">
                  <a:pos x="wd2" y="hd2"/>
                </a:cxn>
                <a:cxn ang="16200000">
                  <a:pos x="wd2" y="hd2"/>
                </a:cxn>
              </a:cxnLst>
              <a:rect l="0" t="0" r="r" b="b"/>
              <a:pathLst>
                <a:path w="21600" h="21600" extrusionOk="0">
                  <a:moveTo>
                    <a:pt x="9733" y="19165"/>
                  </a:moveTo>
                  <a:cubicBezTo>
                    <a:pt x="12533" y="18694"/>
                    <a:pt x="15200" y="18694"/>
                    <a:pt x="17133" y="19087"/>
                  </a:cubicBezTo>
                  <a:cubicBezTo>
                    <a:pt x="19000" y="17516"/>
                    <a:pt x="20600" y="15395"/>
                    <a:pt x="21600" y="12646"/>
                  </a:cubicBezTo>
                  <a:cubicBezTo>
                    <a:pt x="21600" y="12646"/>
                    <a:pt x="18533" y="2199"/>
                    <a:pt x="14867" y="0"/>
                  </a:cubicBezTo>
                  <a:lnTo>
                    <a:pt x="0" y="15081"/>
                  </a:lnTo>
                  <a:lnTo>
                    <a:pt x="2733" y="21600"/>
                  </a:lnTo>
                  <a:cubicBezTo>
                    <a:pt x="4400" y="20579"/>
                    <a:pt x="6933" y="19636"/>
                    <a:pt x="9733" y="19165"/>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849" name="Grupo"/>
            <p:cNvGrpSpPr/>
            <p:nvPr/>
          </p:nvGrpSpPr>
          <p:grpSpPr>
            <a:xfrm>
              <a:off x="1308099" y="1460500"/>
              <a:ext cx="260351" cy="81604"/>
              <a:chOff x="0" y="0"/>
              <a:chExt cx="260350" cy="81603"/>
            </a:xfrm>
          </p:grpSpPr>
          <p:sp>
            <p:nvSpPr>
              <p:cNvPr id="953" name="Figura"/>
              <p:cNvSpPr/>
              <p:nvPr/>
            </p:nvSpPr>
            <p:spPr>
              <a:xfrm>
                <a:off x="-1"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4" name="Figura"/>
              <p:cNvSpPr/>
              <p:nvPr/>
            </p:nvSpPr>
            <p:spPr>
              <a:xfrm>
                <a:off x="12699" y="50799"/>
                <a:ext cx="19615" cy="30805"/>
              </a:xfrm>
              <a:custGeom>
                <a:avLst/>
                <a:gdLst/>
                <a:ahLst/>
                <a:cxnLst>
                  <a:cxn ang="0">
                    <a:pos x="wd2" y="hd2"/>
                  </a:cxn>
                  <a:cxn ang="5400000">
                    <a:pos x="wd2" y="hd2"/>
                  </a:cxn>
                  <a:cxn ang="10800000">
                    <a:pos x="wd2" y="hd2"/>
                  </a:cxn>
                  <a:cxn ang="16200000">
                    <a:pos x="wd2" y="hd2"/>
                  </a:cxn>
                </a:cxnLst>
                <a:rect l="0" t="0" r="r" b="b"/>
                <a:pathLst>
                  <a:path w="19623"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8035"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5" name="Figura"/>
              <p:cNvSpPr/>
              <p:nvPr/>
            </p:nvSpPr>
            <p:spPr>
              <a:xfrm>
                <a:off x="253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6" name="Figura"/>
              <p:cNvSpPr/>
              <p:nvPr/>
            </p:nvSpPr>
            <p:spPr>
              <a:xfrm>
                <a:off x="38099"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7" name="Figura"/>
              <p:cNvSpPr/>
              <p:nvPr/>
            </p:nvSpPr>
            <p:spPr>
              <a:xfrm>
                <a:off x="507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8" name="Figura"/>
              <p:cNvSpPr/>
              <p:nvPr/>
            </p:nvSpPr>
            <p:spPr>
              <a:xfrm>
                <a:off x="634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9" name="Figura"/>
              <p:cNvSpPr/>
              <p:nvPr/>
            </p:nvSpPr>
            <p:spPr>
              <a:xfrm>
                <a:off x="76199" y="126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0" name="Figura"/>
              <p:cNvSpPr/>
              <p:nvPr/>
            </p:nvSpPr>
            <p:spPr>
              <a:xfrm>
                <a:off x="1015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1" name="Figura"/>
              <p:cNvSpPr/>
              <p:nvPr/>
            </p:nvSpPr>
            <p:spPr>
              <a:xfrm>
                <a:off x="1142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2" name="Figura"/>
              <p:cNvSpPr/>
              <p:nvPr/>
            </p:nvSpPr>
            <p:spPr>
              <a:xfrm>
                <a:off x="127000" y="12699"/>
                <a:ext cx="19297" cy="30805"/>
              </a:xfrm>
              <a:custGeom>
                <a:avLst/>
                <a:gdLst/>
                <a:ahLst/>
                <a:cxnLst>
                  <a:cxn ang="0">
                    <a:pos x="wd2" y="hd2"/>
                  </a:cxn>
                  <a:cxn ang="5400000">
                    <a:pos x="wd2" y="hd2"/>
                  </a:cxn>
                  <a:cxn ang="10800000">
                    <a:pos x="wd2" y="hd2"/>
                  </a:cxn>
                  <a:cxn ang="16200000">
                    <a:pos x="wd2" y="hd2"/>
                  </a:cxn>
                </a:cxnLst>
                <a:rect l="0" t="0" r="r" b="b"/>
                <a:pathLst>
                  <a:path w="20512" h="20150" extrusionOk="0">
                    <a:moveTo>
                      <a:pt x="20512" y="9244"/>
                    </a:moveTo>
                    <a:cubicBezTo>
                      <a:pt x="19162" y="3429"/>
                      <a:pt x="13762" y="-725"/>
                      <a:pt x="8362" y="106"/>
                    </a:cubicBezTo>
                    <a:cubicBezTo>
                      <a:pt x="2962" y="937"/>
                      <a:pt x="-1088" y="5090"/>
                      <a:pt x="262" y="10906"/>
                    </a:cubicBezTo>
                    <a:cubicBezTo>
                      <a:pt x="1612" y="16721"/>
                      <a:pt x="7012" y="20875"/>
                      <a:pt x="12412" y="20044"/>
                    </a:cubicBezTo>
                    <a:cubicBezTo>
                      <a:pt x="17812" y="20044"/>
                      <a:pt x="20512" y="15060"/>
                      <a:pt x="20512"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3" name="Figura"/>
              <p:cNvSpPr/>
              <p:nvPr/>
            </p:nvSpPr>
            <p:spPr>
              <a:xfrm>
                <a:off x="1397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4" name="Figura"/>
              <p:cNvSpPr/>
              <p:nvPr/>
            </p:nvSpPr>
            <p:spPr>
              <a:xfrm>
                <a:off x="165099" y="25399"/>
                <a:ext cx="18274" cy="29491"/>
              </a:xfrm>
              <a:custGeom>
                <a:avLst/>
                <a:gdLst/>
                <a:ahLst/>
                <a:cxnLst>
                  <a:cxn ang="0">
                    <a:pos x="wd2" y="hd2"/>
                  </a:cxn>
                  <a:cxn ang="5400000">
                    <a:pos x="wd2" y="hd2"/>
                  </a:cxn>
                  <a:cxn ang="10800000">
                    <a:pos x="wd2" y="hd2"/>
                  </a:cxn>
                  <a:cxn ang="16200000">
                    <a:pos x="wd2" y="hd2"/>
                  </a:cxn>
                </a:cxnLst>
                <a:rect l="0" t="0" r="r" b="b"/>
                <a:pathLst>
                  <a:path w="19423" h="20062" extrusionOk="0">
                    <a:moveTo>
                      <a:pt x="19162" y="9599"/>
                    </a:moveTo>
                    <a:cubicBezTo>
                      <a:pt x="19162" y="4415"/>
                      <a:pt x="13762" y="-769"/>
                      <a:pt x="8362" y="95"/>
                    </a:cubicBezTo>
                    <a:cubicBezTo>
                      <a:pt x="2962" y="95"/>
                      <a:pt x="-1088" y="5279"/>
                      <a:pt x="262" y="10463"/>
                    </a:cubicBezTo>
                    <a:cubicBezTo>
                      <a:pt x="262" y="15647"/>
                      <a:pt x="5662" y="20831"/>
                      <a:pt x="11062" y="19967"/>
                    </a:cubicBezTo>
                    <a:cubicBezTo>
                      <a:pt x="16462" y="19967"/>
                      <a:pt x="20512" y="15647"/>
                      <a:pt x="19162"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5" name="Figura"/>
              <p:cNvSpPr/>
              <p:nvPr/>
            </p:nvSpPr>
            <p:spPr>
              <a:xfrm>
                <a:off x="1778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6" name="Figura"/>
              <p:cNvSpPr/>
              <p:nvPr/>
            </p:nvSpPr>
            <p:spPr>
              <a:xfrm>
                <a:off x="190500" y="253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7" name="Figura"/>
              <p:cNvSpPr/>
              <p:nvPr/>
            </p:nvSpPr>
            <p:spPr>
              <a:xfrm>
                <a:off x="203200" y="126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8" name="Figura"/>
              <p:cNvSpPr/>
              <p:nvPr/>
            </p:nvSpPr>
            <p:spPr>
              <a:xfrm>
                <a:off x="215900" y="-1"/>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4415"/>
                      <a:pt x="0" y="10463"/>
                    </a:cubicBezTo>
                    <a:cubicBezTo>
                      <a:pt x="0" y="15647"/>
                      <a:pt x="5760" y="20831"/>
                      <a:pt x="11520" y="19967"/>
                    </a:cubicBezTo>
                    <a:cubicBezTo>
                      <a:pt x="17280" y="19103"/>
                      <a:pt x="21600" y="14783"/>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9" name="Figura"/>
              <p:cNvSpPr/>
              <p:nvPr/>
            </p:nvSpPr>
            <p:spPr>
              <a:xfrm>
                <a:off x="2286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0" name="Figura"/>
              <p:cNvSpPr/>
              <p:nvPr/>
            </p:nvSpPr>
            <p:spPr>
              <a:xfrm>
                <a:off x="241300" y="12700"/>
                <a:ext cx="1905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5840" y="0"/>
                      <a:pt x="10080" y="0"/>
                    </a:cubicBezTo>
                    <a:cubicBezTo>
                      <a:pt x="4320" y="0"/>
                      <a:pt x="0" y="4800"/>
                      <a:pt x="0" y="10800"/>
                    </a:cubicBezTo>
                    <a:cubicBezTo>
                      <a:pt x="0" y="16800"/>
                      <a:pt x="5760" y="21600"/>
                      <a:pt x="11520" y="21600"/>
                    </a:cubicBezTo>
                    <a:cubicBezTo>
                      <a:pt x="17280" y="21600"/>
                      <a:pt x="21600" y="16800"/>
                      <a:pt x="21600" y="1080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850" name="Figura"/>
            <p:cNvSpPr/>
            <p:nvPr/>
          </p:nvSpPr>
          <p:spPr>
            <a:xfrm>
              <a:off x="1104900" y="977899"/>
              <a:ext cx="361699" cy="518294"/>
            </a:xfrm>
            <a:custGeom>
              <a:avLst/>
              <a:gdLst/>
              <a:ahLst/>
              <a:cxnLst>
                <a:cxn ang="0">
                  <a:pos x="wd2" y="hd2"/>
                </a:cxn>
                <a:cxn ang="5400000">
                  <a:pos x="wd2" y="hd2"/>
                </a:cxn>
                <a:cxn ang="10800000">
                  <a:pos x="wd2" y="hd2"/>
                </a:cxn>
                <a:cxn ang="16200000">
                  <a:pos x="wd2" y="hd2"/>
                </a:cxn>
              </a:cxnLst>
              <a:rect l="0" t="0" r="r" b="b"/>
              <a:pathLst>
                <a:path w="16994" h="19080" extrusionOk="0">
                  <a:moveTo>
                    <a:pt x="4641" y="19080"/>
                  </a:moveTo>
                  <a:cubicBezTo>
                    <a:pt x="4641" y="19080"/>
                    <a:pt x="-4429" y="10758"/>
                    <a:pt x="2791" y="612"/>
                  </a:cubicBezTo>
                  <a:cubicBezTo>
                    <a:pt x="2791" y="612"/>
                    <a:pt x="10607" y="-2520"/>
                    <a:pt x="16992" y="5381"/>
                  </a:cubicBezTo>
                  <a:cubicBezTo>
                    <a:pt x="17171" y="9729"/>
                    <a:pt x="4641" y="19080"/>
                    <a:pt x="4641" y="1908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1" name="Figura"/>
            <p:cNvSpPr/>
            <p:nvPr/>
          </p:nvSpPr>
          <p:spPr>
            <a:xfrm>
              <a:off x="1117600" y="990600"/>
              <a:ext cx="361699" cy="514177"/>
            </a:xfrm>
            <a:custGeom>
              <a:avLst/>
              <a:gdLst/>
              <a:ahLst/>
              <a:cxnLst>
                <a:cxn ang="0">
                  <a:pos x="wd2" y="hd2"/>
                </a:cxn>
                <a:cxn ang="5400000">
                  <a:pos x="wd2" y="hd2"/>
                </a:cxn>
                <a:cxn ang="10800000">
                  <a:pos x="wd2" y="hd2"/>
                </a:cxn>
                <a:cxn ang="16200000">
                  <a:pos x="wd2" y="hd2"/>
                </a:cxn>
              </a:cxnLst>
              <a:rect l="0" t="0" r="r" b="b"/>
              <a:pathLst>
                <a:path w="16994" h="19094" extrusionOk="0">
                  <a:moveTo>
                    <a:pt x="4641" y="19094"/>
                  </a:moveTo>
                  <a:cubicBezTo>
                    <a:pt x="4641" y="19094"/>
                    <a:pt x="-4429" y="10794"/>
                    <a:pt x="2791" y="607"/>
                  </a:cubicBezTo>
                  <a:cubicBezTo>
                    <a:pt x="2791" y="607"/>
                    <a:pt x="10607" y="-2506"/>
                    <a:pt x="16992" y="5370"/>
                  </a:cubicBezTo>
                  <a:cubicBezTo>
                    <a:pt x="17171" y="9756"/>
                    <a:pt x="4641" y="19094"/>
                    <a:pt x="4641" y="1909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2" name="Figura"/>
            <p:cNvSpPr/>
            <p:nvPr/>
          </p:nvSpPr>
          <p:spPr>
            <a:xfrm>
              <a:off x="1168400" y="990600"/>
              <a:ext cx="303547" cy="380827"/>
            </a:xfrm>
            <a:custGeom>
              <a:avLst/>
              <a:gdLst/>
              <a:ahLst/>
              <a:cxnLst>
                <a:cxn ang="0">
                  <a:pos x="wd2" y="hd2"/>
                </a:cxn>
                <a:cxn ang="5400000">
                  <a:pos x="wd2" y="hd2"/>
                </a:cxn>
                <a:cxn ang="10800000">
                  <a:pos x="wd2" y="hd2"/>
                </a:cxn>
                <a:cxn ang="16200000">
                  <a:pos x="wd2" y="hd2"/>
                </a:cxn>
              </a:cxnLst>
              <a:rect l="0" t="0" r="r" b="b"/>
              <a:pathLst>
                <a:path w="21511" h="18349" extrusionOk="0">
                  <a:moveTo>
                    <a:pt x="450" y="849"/>
                  </a:moveTo>
                  <a:cubicBezTo>
                    <a:pt x="6660" y="849"/>
                    <a:pt x="11700" y="8681"/>
                    <a:pt x="11790" y="18349"/>
                  </a:cubicBezTo>
                  <a:cubicBezTo>
                    <a:pt x="16650" y="14555"/>
                    <a:pt x="21600" y="9905"/>
                    <a:pt x="21510" y="6968"/>
                  </a:cubicBezTo>
                  <a:cubicBezTo>
                    <a:pt x="11880" y="-3251"/>
                    <a:pt x="90" y="788"/>
                    <a:pt x="90" y="788"/>
                  </a:cubicBezTo>
                  <a:cubicBezTo>
                    <a:pt x="90" y="788"/>
                    <a:pt x="90" y="849"/>
                    <a:pt x="0" y="849"/>
                  </a:cubicBezTo>
                  <a:cubicBezTo>
                    <a:pt x="180" y="910"/>
                    <a:pt x="360" y="849"/>
                    <a:pt x="450" y="849"/>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3" name="Figura"/>
            <p:cNvSpPr/>
            <p:nvPr/>
          </p:nvSpPr>
          <p:spPr>
            <a:xfrm>
              <a:off x="1142999" y="1003299"/>
              <a:ext cx="478590" cy="497279"/>
            </a:xfrm>
            <a:custGeom>
              <a:avLst/>
              <a:gdLst/>
              <a:ahLst/>
              <a:cxnLst>
                <a:cxn ang="0">
                  <a:pos x="wd2" y="hd2"/>
                </a:cxn>
                <a:cxn ang="5400000">
                  <a:pos x="wd2" y="hd2"/>
                </a:cxn>
                <a:cxn ang="10800000">
                  <a:pos x="wd2" y="hd2"/>
                </a:cxn>
                <a:cxn ang="16200000">
                  <a:pos x="wd2" y="hd2"/>
                </a:cxn>
              </a:cxnLst>
              <a:rect l="0" t="0" r="r" b="b"/>
              <a:pathLst>
                <a:path w="17772" h="19807" extrusionOk="0">
                  <a:moveTo>
                    <a:pt x="2262" y="19807"/>
                  </a:moveTo>
                  <a:cubicBezTo>
                    <a:pt x="2262" y="19807"/>
                    <a:pt x="11648" y="19200"/>
                    <a:pt x="17543" y="12422"/>
                  </a:cubicBezTo>
                  <a:cubicBezTo>
                    <a:pt x="17543" y="12422"/>
                    <a:pt x="18486" y="9235"/>
                    <a:pt x="16552" y="6908"/>
                  </a:cubicBezTo>
                  <a:cubicBezTo>
                    <a:pt x="14572" y="4581"/>
                    <a:pt x="10374" y="-1793"/>
                    <a:pt x="2781" y="483"/>
                  </a:cubicBezTo>
                  <a:cubicBezTo>
                    <a:pt x="2781" y="433"/>
                    <a:pt x="-3114" y="8526"/>
                    <a:pt x="2262" y="19807"/>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4" name="Figura"/>
            <p:cNvSpPr/>
            <p:nvPr/>
          </p:nvSpPr>
          <p:spPr>
            <a:xfrm>
              <a:off x="1219200" y="1003300"/>
              <a:ext cx="403704" cy="314319"/>
            </a:xfrm>
            <a:custGeom>
              <a:avLst/>
              <a:gdLst/>
              <a:ahLst/>
              <a:cxnLst>
                <a:cxn ang="0">
                  <a:pos x="wd2" y="hd2"/>
                </a:cxn>
                <a:cxn ang="5400000">
                  <a:pos x="wd2" y="hd2"/>
                </a:cxn>
                <a:cxn ang="10800000">
                  <a:pos x="wd2" y="hd2"/>
                </a:cxn>
                <a:cxn ang="16200000">
                  <a:pos x="wd2" y="hd2"/>
                </a:cxn>
              </a:cxnLst>
              <a:rect l="0" t="0" r="r" b="b"/>
              <a:pathLst>
                <a:path w="20619" h="19025" extrusionOk="0">
                  <a:moveTo>
                    <a:pt x="18551" y="16104"/>
                  </a:moveTo>
                  <a:cubicBezTo>
                    <a:pt x="19135" y="17026"/>
                    <a:pt x="19719" y="18026"/>
                    <a:pt x="20238" y="19025"/>
                  </a:cubicBezTo>
                  <a:cubicBezTo>
                    <a:pt x="20238" y="19025"/>
                    <a:pt x="20303" y="18948"/>
                    <a:pt x="20303" y="18948"/>
                  </a:cubicBezTo>
                  <a:cubicBezTo>
                    <a:pt x="20303" y="18948"/>
                    <a:pt x="21600" y="14105"/>
                    <a:pt x="18941" y="10569"/>
                  </a:cubicBezTo>
                  <a:cubicBezTo>
                    <a:pt x="16281" y="7034"/>
                    <a:pt x="10249" y="-2575"/>
                    <a:pt x="0" y="653"/>
                  </a:cubicBezTo>
                  <a:cubicBezTo>
                    <a:pt x="5708" y="1499"/>
                    <a:pt x="13038" y="7264"/>
                    <a:pt x="18551" y="1610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5" name="Figura"/>
            <p:cNvSpPr/>
            <p:nvPr/>
          </p:nvSpPr>
          <p:spPr>
            <a:xfrm>
              <a:off x="736600" y="457200"/>
              <a:ext cx="468901" cy="612141"/>
            </a:xfrm>
            <a:custGeom>
              <a:avLst/>
              <a:gdLst/>
              <a:ahLst/>
              <a:cxnLst>
                <a:cxn ang="0">
                  <a:pos x="wd2" y="hd2"/>
                </a:cxn>
                <a:cxn ang="5400000">
                  <a:pos x="wd2" y="hd2"/>
                </a:cxn>
                <a:cxn ang="10800000">
                  <a:pos x="wd2" y="hd2"/>
                </a:cxn>
                <a:cxn ang="16200000">
                  <a:pos x="wd2" y="hd2"/>
                </a:cxn>
              </a:cxnLst>
              <a:rect l="0" t="0" r="r" b="b"/>
              <a:pathLst>
                <a:path w="17801" h="21600" extrusionOk="0">
                  <a:moveTo>
                    <a:pt x="16296" y="17970"/>
                  </a:moveTo>
                  <a:cubicBezTo>
                    <a:pt x="16296" y="17970"/>
                    <a:pt x="21600" y="6856"/>
                    <a:pt x="12295" y="0"/>
                  </a:cubicBezTo>
                  <a:cubicBezTo>
                    <a:pt x="12295" y="0"/>
                    <a:pt x="964" y="762"/>
                    <a:pt x="0" y="11383"/>
                  </a:cubicBezTo>
                  <a:lnTo>
                    <a:pt x="7521" y="21600"/>
                  </a:lnTo>
                  <a:cubicBezTo>
                    <a:pt x="10463" y="21600"/>
                    <a:pt x="13548" y="20345"/>
                    <a:pt x="16296" y="1797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6" name="Figura"/>
            <p:cNvSpPr/>
            <p:nvPr/>
          </p:nvSpPr>
          <p:spPr>
            <a:xfrm>
              <a:off x="736600" y="457199"/>
              <a:ext cx="323850" cy="336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431" y="0"/>
                    <a:pt x="1779" y="978"/>
                    <a:pt x="0" y="20703"/>
                  </a:cubicBezTo>
                  <a:lnTo>
                    <a:pt x="1186" y="21600"/>
                  </a:lnTo>
                  <a:cubicBezTo>
                    <a:pt x="2795" y="4891"/>
                    <a:pt x="17195" y="815"/>
                    <a:pt x="2160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7" name="Figura"/>
            <p:cNvSpPr/>
            <p:nvPr/>
          </p:nvSpPr>
          <p:spPr>
            <a:xfrm>
              <a:off x="749300" y="711200"/>
              <a:ext cx="250190" cy="91440"/>
            </a:xfrm>
            <a:custGeom>
              <a:avLst/>
              <a:gdLst/>
              <a:ahLst/>
              <a:cxnLst>
                <a:cxn ang="0">
                  <a:pos x="wd2" y="hd2"/>
                </a:cxn>
                <a:cxn ang="5400000">
                  <a:pos x="wd2" y="hd2"/>
                </a:cxn>
                <a:cxn ang="10800000">
                  <a:pos x="wd2" y="hd2"/>
                </a:cxn>
                <a:cxn ang="16200000">
                  <a:pos x="wd2" y="hd2"/>
                </a:cxn>
              </a:cxnLst>
              <a:rect l="0" t="0" r="r" b="b"/>
              <a:pathLst>
                <a:path w="21600" h="21600" extrusionOk="0">
                  <a:moveTo>
                    <a:pt x="658" y="0"/>
                  </a:moveTo>
                  <a:lnTo>
                    <a:pt x="21600" y="14400"/>
                  </a:lnTo>
                  <a:lnTo>
                    <a:pt x="19626" y="21600"/>
                  </a:lnTo>
                  <a:lnTo>
                    <a:pt x="0" y="7800"/>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8" name="Figura"/>
            <p:cNvSpPr/>
            <p:nvPr/>
          </p:nvSpPr>
          <p:spPr>
            <a:xfrm>
              <a:off x="939800" y="457199"/>
              <a:ext cx="270672" cy="615951"/>
            </a:xfrm>
            <a:custGeom>
              <a:avLst/>
              <a:gdLst/>
              <a:ahLst/>
              <a:cxnLst>
                <a:cxn ang="0">
                  <a:pos x="wd2" y="hd2"/>
                </a:cxn>
                <a:cxn ang="5400000">
                  <a:pos x="wd2" y="hd2"/>
                </a:cxn>
                <a:cxn ang="10800000">
                  <a:pos x="wd2" y="hd2"/>
                </a:cxn>
                <a:cxn ang="16200000">
                  <a:pos x="wd2" y="hd2"/>
                </a:cxn>
              </a:cxnLst>
              <a:rect l="0" t="0" r="r" b="b"/>
              <a:pathLst>
                <a:path w="14297" h="21600" extrusionOk="0">
                  <a:moveTo>
                    <a:pt x="6473" y="0"/>
                  </a:moveTo>
                  <a:cubicBezTo>
                    <a:pt x="6473" y="0"/>
                    <a:pt x="6406" y="0"/>
                    <a:pt x="6339" y="0"/>
                  </a:cubicBezTo>
                  <a:cubicBezTo>
                    <a:pt x="8486" y="2895"/>
                    <a:pt x="4595" y="10021"/>
                    <a:pt x="2247" y="11446"/>
                  </a:cubicBezTo>
                  <a:cubicBezTo>
                    <a:pt x="-2180" y="14162"/>
                    <a:pt x="1442" y="18215"/>
                    <a:pt x="637" y="21600"/>
                  </a:cubicBezTo>
                  <a:cubicBezTo>
                    <a:pt x="4528" y="21422"/>
                    <a:pt x="8955" y="20398"/>
                    <a:pt x="12444" y="18215"/>
                  </a:cubicBezTo>
                  <a:cubicBezTo>
                    <a:pt x="12377" y="18215"/>
                    <a:pt x="19420" y="6814"/>
                    <a:pt x="6473" y="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9" name="Figura"/>
            <p:cNvSpPr/>
            <p:nvPr/>
          </p:nvSpPr>
          <p:spPr>
            <a:xfrm>
              <a:off x="939799" y="787399"/>
              <a:ext cx="147321" cy="281694"/>
            </a:xfrm>
            <a:custGeom>
              <a:avLst/>
              <a:gdLst/>
              <a:ahLst/>
              <a:cxnLst>
                <a:cxn ang="0">
                  <a:pos x="wd2" y="hd2"/>
                </a:cxn>
                <a:cxn ang="5400000">
                  <a:pos x="wd2" y="hd2"/>
                </a:cxn>
                <a:cxn ang="10800000">
                  <a:pos x="wd2" y="hd2"/>
                </a:cxn>
                <a:cxn ang="16200000">
                  <a:pos x="wd2" y="hd2"/>
                </a:cxn>
              </a:cxnLst>
              <a:rect l="0" t="0" r="r" b="b"/>
              <a:pathLst>
                <a:path w="21600" h="20562" extrusionOk="0">
                  <a:moveTo>
                    <a:pt x="21600" y="17706"/>
                  </a:moveTo>
                  <a:lnTo>
                    <a:pt x="9869" y="15760"/>
                  </a:lnTo>
                  <a:lnTo>
                    <a:pt x="7076" y="0"/>
                  </a:lnTo>
                  <a:lnTo>
                    <a:pt x="5028" y="278"/>
                  </a:lnTo>
                  <a:lnTo>
                    <a:pt x="4097" y="15203"/>
                  </a:lnTo>
                  <a:lnTo>
                    <a:pt x="0" y="20024"/>
                  </a:lnTo>
                  <a:cubicBezTo>
                    <a:pt x="5214" y="21600"/>
                    <a:pt x="15828" y="19375"/>
                    <a:pt x="21600" y="17706"/>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0" name="Figura"/>
            <p:cNvSpPr/>
            <p:nvPr/>
          </p:nvSpPr>
          <p:spPr>
            <a:xfrm>
              <a:off x="927100" y="457200"/>
              <a:ext cx="154770" cy="601211"/>
            </a:xfrm>
            <a:custGeom>
              <a:avLst/>
              <a:gdLst/>
              <a:ahLst/>
              <a:cxnLst>
                <a:cxn ang="0">
                  <a:pos x="wd2" y="hd2"/>
                </a:cxn>
                <a:cxn ang="5400000">
                  <a:pos x="wd2" y="hd2"/>
                </a:cxn>
                <a:cxn ang="10800000">
                  <a:pos x="wd2" y="hd2"/>
                </a:cxn>
                <a:cxn ang="16200000">
                  <a:pos x="wd2" y="hd2"/>
                </a:cxn>
              </a:cxnLst>
              <a:rect l="0" t="0" r="r" b="b"/>
              <a:pathLst>
                <a:path w="15394" h="21572" extrusionOk="0">
                  <a:moveTo>
                    <a:pt x="2148" y="21509"/>
                  </a:moveTo>
                  <a:cubicBezTo>
                    <a:pt x="1516" y="18137"/>
                    <a:pt x="758" y="16542"/>
                    <a:pt x="8084" y="13716"/>
                  </a:cubicBezTo>
                  <a:cubicBezTo>
                    <a:pt x="12253" y="12122"/>
                    <a:pt x="18695" y="3463"/>
                    <a:pt x="13390" y="0"/>
                  </a:cubicBezTo>
                  <a:cubicBezTo>
                    <a:pt x="13390" y="0"/>
                    <a:pt x="13263" y="0"/>
                    <a:pt x="13137" y="0"/>
                  </a:cubicBezTo>
                  <a:cubicBezTo>
                    <a:pt x="17179" y="2962"/>
                    <a:pt x="9853" y="10253"/>
                    <a:pt x="5432" y="11711"/>
                  </a:cubicBezTo>
                  <a:cubicBezTo>
                    <a:pt x="-2905" y="14491"/>
                    <a:pt x="1516" y="17954"/>
                    <a:pt x="0" y="21463"/>
                  </a:cubicBezTo>
                  <a:cubicBezTo>
                    <a:pt x="1263" y="21600"/>
                    <a:pt x="758" y="21600"/>
                    <a:pt x="2148" y="21509"/>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1" name="Figura"/>
            <p:cNvSpPr/>
            <p:nvPr/>
          </p:nvSpPr>
          <p:spPr>
            <a:xfrm>
              <a:off x="609599" y="736600"/>
              <a:ext cx="369572" cy="337821"/>
            </a:xfrm>
            <a:custGeom>
              <a:avLst/>
              <a:gdLst/>
              <a:ahLst/>
              <a:cxnLst>
                <a:cxn ang="0">
                  <a:pos x="wd2" y="hd2"/>
                </a:cxn>
                <a:cxn ang="5400000">
                  <a:pos x="wd2" y="hd2"/>
                </a:cxn>
                <a:cxn ang="10800000">
                  <a:pos x="wd2" y="hd2"/>
                </a:cxn>
                <a:cxn ang="16200000">
                  <a:pos x="wd2" y="hd2"/>
                </a:cxn>
              </a:cxnLst>
              <a:rect l="0" t="0" r="r" b="b"/>
              <a:pathLst>
                <a:path w="21600" h="21600" extrusionOk="0">
                  <a:moveTo>
                    <a:pt x="0" y="16809"/>
                  </a:moveTo>
                  <a:lnTo>
                    <a:pt x="6161" y="4385"/>
                  </a:lnTo>
                  <a:lnTo>
                    <a:pt x="6903" y="0"/>
                  </a:lnTo>
                  <a:lnTo>
                    <a:pt x="21600" y="3086"/>
                  </a:lnTo>
                  <a:lnTo>
                    <a:pt x="21600" y="17215"/>
                  </a:lnTo>
                  <a:lnTo>
                    <a:pt x="20041" y="21600"/>
                  </a:lnTo>
                  <a:cubicBezTo>
                    <a:pt x="20041" y="21600"/>
                    <a:pt x="4082" y="18352"/>
                    <a:pt x="0" y="16809"/>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2" name="Figura"/>
            <p:cNvSpPr/>
            <p:nvPr/>
          </p:nvSpPr>
          <p:spPr>
            <a:xfrm>
              <a:off x="330200" y="888999"/>
              <a:ext cx="140971" cy="224115"/>
            </a:xfrm>
            <a:custGeom>
              <a:avLst/>
              <a:gdLst/>
              <a:ahLst/>
              <a:cxnLst>
                <a:cxn ang="0">
                  <a:pos x="wd2" y="hd2"/>
                </a:cxn>
                <a:cxn ang="5400000">
                  <a:pos x="wd2" y="hd2"/>
                </a:cxn>
                <a:cxn ang="10800000">
                  <a:pos x="wd2" y="hd2"/>
                </a:cxn>
                <a:cxn ang="16200000">
                  <a:pos x="wd2" y="hd2"/>
                </a:cxn>
              </a:cxnLst>
              <a:rect l="0" t="0" r="r" b="b"/>
              <a:pathLst>
                <a:path w="21600" h="19251" extrusionOk="0">
                  <a:moveTo>
                    <a:pt x="18292" y="0"/>
                  </a:moveTo>
                  <a:lnTo>
                    <a:pt x="21211" y="545"/>
                  </a:lnTo>
                  <a:lnTo>
                    <a:pt x="21600" y="18655"/>
                  </a:lnTo>
                  <a:cubicBezTo>
                    <a:pt x="21600" y="18655"/>
                    <a:pt x="2335" y="21600"/>
                    <a:pt x="0" y="14400"/>
                  </a:cubicBezTo>
                  <a:lnTo>
                    <a:pt x="18292" y="0"/>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3" name="Figura"/>
            <p:cNvSpPr/>
            <p:nvPr/>
          </p:nvSpPr>
          <p:spPr>
            <a:xfrm>
              <a:off x="330200" y="965200"/>
              <a:ext cx="140971" cy="150454"/>
            </a:xfrm>
            <a:custGeom>
              <a:avLst/>
              <a:gdLst/>
              <a:ahLst/>
              <a:cxnLst>
                <a:cxn ang="0">
                  <a:pos x="wd2" y="hd2"/>
                </a:cxn>
                <a:cxn ang="5400000">
                  <a:pos x="wd2" y="hd2"/>
                </a:cxn>
                <a:cxn ang="10800000">
                  <a:pos x="wd2" y="hd2"/>
                </a:cxn>
                <a:cxn ang="16200000">
                  <a:pos x="wd2" y="hd2"/>
                </a:cxn>
              </a:cxnLst>
              <a:rect l="0" t="0" r="r" b="b"/>
              <a:pathLst>
                <a:path w="21600" h="18278" extrusionOk="0">
                  <a:moveTo>
                    <a:pt x="16151" y="10183"/>
                  </a:moveTo>
                  <a:cubicBezTo>
                    <a:pt x="12454" y="9411"/>
                    <a:pt x="10314" y="5246"/>
                    <a:pt x="10508" y="0"/>
                  </a:cubicBezTo>
                  <a:lnTo>
                    <a:pt x="0" y="11417"/>
                  </a:lnTo>
                  <a:cubicBezTo>
                    <a:pt x="2335" y="21600"/>
                    <a:pt x="21600" y="17434"/>
                    <a:pt x="21600" y="17434"/>
                  </a:cubicBezTo>
                  <a:lnTo>
                    <a:pt x="21405" y="9103"/>
                  </a:lnTo>
                  <a:cubicBezTo>
                    <a:pt x="19849" y="10029"/>
                    <a:pt x="17903" y="10491"/>
                    <a:pt x="16151" y="10183"/>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4" name="Figura"/>
            <p:cNvSpPr/>
            <p:nvPr/>
          </p:nvSpPr>
          <p:spPr>
            <a:xfrm>
              <a:off x="50800" y="50800"/>
              <a:ext cx="909320" cy="379730"/>
            </a:xfrm>
            <a:custGeom>
              <a:avLst/>
              <a:gdLst/>
              <a:ahLst/>
              <a:cxnLst>
                <a:cxn ang="0">
                  <a:pos x="wd2" y="hd2"/>
                </a:cxn>
                <a:cxn ang="5400000">
                  <a:pos x="wd2" y="hd2"/>
                </a:cxn>
                <a:cxn ang="10800000">
                  <a:pos x="wd2" y="hd2"/>
                </a:cxn>
                <a:cxn ang="16200000">
                  <a:pos x="wd2" y="hd2"/>
                </a:cxn>
              </a:cxnLst>
              <a:rect l="0" t="0" r="r" b="b"/>
              <a:pathLst>
                <a:path w="21600" h="21600" extrusionOk="0">
                  <a:moveTo>
                    <a:pt x="0" y="20950"/>
                  </a:moveTo>
                  <a:lnTo>
                    <a:pt x="483" y="21600"/>
                  </a:lnTo>
                  <a:lnTo>
                    <a:pt x="21600" y="2673"/>
                  </a:lnTo>
                  <a:lnTo>
                    <a:pt x="21268" y="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5" name="Figura"/>
            <p:cNvSpPr/>
            <p:nvPr/>
          </p:nvSpPr>
          <p:spPr>
            <a:xfrm>
              <a:off x="761999" y="0"/>
              <a:ext cx="294641" cy="203200"/>
            </a:xfrm>
            <a:custGeom>
              <a:avLst/>
              <a:gdLst/>
              <a:ahLst/>
              <a:cxnLst>
                <a:cxn ang="0">
                  <a:pos x="wd2" y="hd2"/>
                </a:cxn>
                <a:cxn ang="5400000">
                  <a:pos x="wd2" y="hd2"/>
                </a:cxn>
                <a:cxn ang="10800000">
                  <a:pos x="wd2" y="hd2"/>
                </a:cxn>
                <a:cxn ang="16200000">
                  <a:pos x="wd2" y="hd2"/>
                </a:cxn>
              </a:cxnLst>
              <a:rect l="0" t="0" r="r" b="b"/>
              <a:pathLst>
                <a:path w="21600" h="21600" extrusionOk="0">
                  <a:moveTo>
                    <a:pt x="13314" y="21600"/>
                  </a:moveTo>
                  <a:lnTo>
                    <a:pt x="1024" y="17145"/>
                  </a:lnTo>
                  <a:lnTo>
                    <a:pt x="0" y="14715"/>
                  </a:lnTo>
                  <a:lnTo>
                    <a:pt x="7448" y="0"/>
                  </a:lnTo>
                  <a:lnTo>
                    <a:pt x="20576" y="1890"/>
                  </a:lnTo>
                  <a:lnTo>
                    <a:pt x="21600" y="7155"/>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6" name="Figura"/>
            <p:cNvSpPr/>
            <p:nvPr/>
          </p:nvSpPr>
          <p:spPr>
            <a:xfrm>
              <a:off x="1003300" y="469900"/>
              <a:ext cx="205111" cy="595631"/>
            </a:xfrm>
            <a:custGeom>
              <a:avLst/>
              <a:gdLst/>
              <a:ahLst/>
              <a:cxnLst>
                <a:cxn ang="0">
                  <a:pos x="wd2" y="hd2"/>
                </a:cxn>
                <a:cxn ang="5400000">
                  <a:pos x="wd2" y="hd2"/>
                </a:cxn>
                <a:cxn ang="10800000">
                  <a:pos x="wd2" y="hd2"/>
                </a:cxn>
                <a:cxn ang="16200000">
                  <a:pos x="wd2" y="hd2"/>
                </a:cxn>
              </a:cxnLst>
              <a:rect l="0" t="0" r="r" b="b"/>
              <a:pathLst>
                <a:path w="15037" h="21600" extrusionOk="0">
                  <a:moveTo>
                    <a:pt x="5679" y="0"/>
                  </a:moveTo>
                  <a:cubicBezTo>
                    <a:pt x="19738" y="7507"/>
                    <a:pt x="10893" y="18284"/>
                    <a:pt x="10893" y="18284"/>
                  </a:cubicBezTo>
                  <a:cubicBezTo>
                    <a:pt x="7541" y="19850"/>
                    <a:pt x="3910" y="21001"/>
                    <a:pt x="0" y="21600"/>
                  </a:cubicBezTo>
                  <a:cubicBezTo>
                    <a:pt x="4376" y="21139"/>
                    <a:pt x="8566" y="19988"/>
                    <a:pt x="12383" y="18238"/>
                  </a:cubicBezTo>
                  <a:cubicBezTo>
                    <a:pt x="12383" y="18238"/>
                    <a:pt x="21600" y="7093"/>
                    <a:pt x="5679" y="0"/>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7" name="Figura"/>
            <p:cNvSpPr/>
            <p:nvPr/>
          </p:nvSpPr>
          <p:spPr>
            <a:xfrm>
              <a:off x="1206499" y="1104899"/>
              <a:ext cx="420215" cy="393701"/>
            </a:xfrm>
            <a:custGeom>
              <a:avLst/>
              <a:gdLst/>
              <a:ahLst/>
              <a:cxnLst>
                <a:cxn ang="0">
                  <a:pos x="wd2" y="hd2"/>
                </a:cxn>
                <a:cxn ang="5400000">
                  <a:pos x="wd2" y="hd2"/>
                </a:cxn>
                <a:cxn ang="10800000">
                  <a:pos x="wd2" y="hd2"/>
                </a:cxn>
                <a:cxn ang="16200000">
                  <a:pos x="wd2" y="hd2"/>
                </a:cxn>
              </a:cxnLst>
              <a:rect l="0" t="0" r="r" b="b"/>
              <a:pathLst>
                <a:path w="20656" h="21600" extrusionOk="0">
                  <a:moveTo>
                    <a:pt x="19040" y="3832"/>
                  </a:moveTo>
                  <a:cubicBezTo>
                    <a:pt x="18291" y="2857"/>
                    <a:pt x="17230" y="1463"/>
                    <a:pt x="15919" y="0"/>
                  </a:cubicBezTo>
                  <a:cubicBezTo>
                    <a:pt x="17105" y="1324"/>
                    <a:pt x="18042" y="2648"/>
                    <a:pt x="18791" y="3554"/>
                  </a:cubicBezTo>
                  <a:cubicBezTo>
                    <a:pt x="21413" y="6759"/>
                    <a:pt x="20102" y="11148"/>
                    <a:pt x="20102" y="11148"/>
                  </a:cubicBezTo>
                  <a:cubicBezTo>
                    <a:pt x="12735" y="19928"/>
                    <a:pt x="1311" y="21182"/>
                    <a:pt x="0" y="21321"/>
                  </a:cubicBezTo>
                  <a:cubicBezTo>
                    <a:pt x="62" y="21391"/>
                    <a:pt x="62" y="21530"/>
                    <a:pt x="125" y="21600"/>
                  </a:cubicBezTo>
                  <a:cubicBezTo>
                    <a:pt x="125" y="21600"/>
                    <a:pt x="12548" y="20764"/>
                    <a:pt x="20351" y="11427"/>
                  </a:cubicBezTo>
                  <a:cubicBezTo>
                    <a:pt x="20351" y="11497"/>
                    <a:pt x="21600" y="7037"/>
                    <a:pt x="19040" y="3832"/>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8" name="Figura"/>
            <p:cNvSpPr/>
            <p:nvPr/>
          </p:nvSpPr>
          <p:spPr>
            <a:xfrm>
              <a:off x="1219200" y="1003300"/>
              <a:ext cx="401321" cy="308610"/>
            </a:xfrm>
            <a:custGeom>
              <a:avLst/>
              <a:gdLst/>
              <a:ahLst/>
              <a:cxnLst>
                <a:cxn ang="0">
                  <a:pos x="wd2" y="hd2"/>
                </a:cxn>
                <a:cxn ang="5400000">
                  <a:pos x="wd2" y="hd2"/>
                </a:cxn>
                <a:cxn ang="10800000">
                  <a:pos x="wd2" y="hd2"/>
                </a:cxn>
                <a:cxn ang="16200000">
                  <a:pos x="wd2" y="hd2"/>
                </a:cxn>
              </a:cxnLst>
              <a:rect l="0" t="0" r="r" b="b"/>
              <a:pathLst>
                <a:path w="21600" h="21600" extrusionOk="0">
                  <a:moveTo>
                    <a:pt x="20370" y="18400"/>
                  </a:moveTo>
                  <a:cubicBezTo>
                    <a:pt x="14628" y="8356"/>
                    <a:pt x="7109" y="1600"/>
                    <a:pt x="957" y="0"/>
                  </a:cubicBezTo>
                  <a:cubicBezTo>
                    <a:pt x="615" y="89"/>
                    <a:pt x="342" y="178"/>
                    <a:pt x="0" y="267"/>
                  </a:cubicBezTo>
                  <a:cubicBezTo>
                    <a:pt x="6084" y="1333"/>
                    <a:pt x="13808" y="8000"/>
                    <a:pt x="19618" y="18222"/>
                  </a:cubicBezTo>
                  <a:cubicBezTo>
                    <a:pt x="20233" y="19289"/>
                    <a:pt x="20848" y="20444"/>
                    <a:pt x="21395" y="21600"/>
                  </a:cubicBezTo>
                  <a:cubicBezTo>
                    <a:pt x="21395" y="21600"/>
                    <a:pt x="21463" y="21511"/>
                    <a:pt x="21463" y="21511"/>
                  </a:cubicBezTo>
                  <a:cubicBezTo>
                    <a:pt x="21463" y="21511"/>
                    <a:pt x="21532" y="21156"/>
                    <a:pt x="21600" y="20622"/>
                  </a:cubicBezTo>
                  <a:cubicBezTo>
                    <a:pt x="21190" y="19911"/>
                    <a:pt x="20780" y="19111"/>
                    <a:pt x="20370" y="1840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9" name="Figura"/>
            <p:cNvSpPr/>
            <p:nvPr/>
          </p:nvSpPr>
          <p:spPr>
            <a:xfrm>
              <a:off x="723900" y="761999"/>
              <a:ext cx="241300" cy="40642"/>
            </a:xfrm>
            <a:custGeom>
              <a:avLst/>
              <a:gdLst/>
              <a:ahLst/>
              <a:cxnLst>
                <a:cxn ang="0">
                  <a:pos x="wd2" y="hd2"/>
                </a:cxn>
                <a:cxn ang="5400000">
                  <a:pos x="wd2" y="hd2"/>
                </a:cxn>
                <a:cxn ang="10800000">
                  <a:pos x="wd2" y="hd2"/>
                </a:cxn>
                <a:cxn ang="16200000">
                  <a:pos x="wd2" y="hd2"/>
                </a:cxn>
              </a:cxnLst>
              <a:rect l="0" t="0" r="r" b="b"/>
              <a:pathLst>
                <a:path w="21600" h="21600" extrusionOk="0">
                  <a:moveTo>
                    <a:pt x="0" y="18225"/>
                  </a:moveTo>
                  <a:lnTo>
                    <a:pt x="21600" y="21600"/>
                  </a:lnTo>
                  <a:lnTo>
                    <a:pt x="21259" y="18900"/>
                  </a:lnTo>
                  <a:lnTo>
                    <a:pt x="455" y="0"/>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0" name="Figura"/>
            <p:cNvSpPr/>
            <p:nvPr/>
          </p:nvSpPr>
          <p:spPr>
            <a:xfrm>
              <a:off x="622300" y="812799"/>
              <a:ext cx="365760" cy="257811"/>
            </a:xfrm>
            <a:custGeom>
              <a:avLst/>
              <a:gdLst/>
              <a:ahLst/>
              <a:cxnLst>
                <a:cxn ang="0">
                  <a:pos x="wd2" y="hd2"/>
                </a:cxn>
                <a:cxn ang="5400000">
                  <a:pos x="wd2" y="hd2"/>
                </a:cxn>
                <a:cxn ang="10800000">
                  <a:pos x="wd2" y="hd2"/>
                </a:cxn>
                <a:cxn ang="16200000">
                  <a:pos x="wd2" y="hd2"/>
                </a:cxn>
              </a:cxnLst>
              <a:rect l="0" t="0" r="r" b="b"/>
              <a:pathLst>
                <a:path w="21600" h="21600" extrusionOk="0">
                  <a:moveTo>
                    <a:pt x="15900" y="7023"/>
                  </a:moveTo>
                  <a:cubicBezTo>
                    <a:pt x="10575" y="12343"/>
                    <a:pt x="4650" y="15216"/>
                    <a:pt x="0" y="15429"/>
                  </a:cubicBezTo>
                  <a:cubicBezTo>
                    <a:pt x="4575" y="17450"/>
                    <a:pt x="20025" y="21600"/>
                    <a:pt x="20025" y="21600"/>
                  </a:cubicBezTo>
                  <a:lnTo>
                    <a:pt x="21600" y="15748"/>
                  </a:lnTo>
                  <a:lnTo>
                    <a:pt x="21600" y="0"/>
                  </a:lnTo>
                  <a:cubicBezTo>
                    <a:pt x="20025" y="2447"/>
                    <a:pt x="18150" y="4788"/>
                    <a:pt x="15900" y="7023"/>
                  </a:cubicBez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1" name="Figura"/>
            <p:cNvSpPr/>
            <p:nvPr/>
          </p:nvSpPr>
          <p:spPr>
            <a:xfrm>
              <a:off x="622300" y="812800"/>
              <a:ext cx="365760" cy="191770"/>
            </a:xfrm>
            <a:custGeom>
              <a:avLst/>
              <a:gdLst/>
              <a:ahLst/>
              <a:cxnLst>
                <a:cxn ang="0">
                  <a:pos x="wd2" y="hd2"/>
                </a:cxn>
                <a:cxn ang="5400000">
                  <a:pos x="wd2" y="hd2"/>
                </a:cxn>
                <a:cxn ang="10800000">
                  <a:pos x="wd2" y="hd2"/>
                </a:cxn>
                <a:cxn ang="16200000">
                  <a:pos x="wd2" y="hd2"/>
                </a:cxn>
              </a:cxnLst>
              <a:rect l="0" t="0" r="r" b="b"/>
              <a:pathLst>
                <a:path w="21600" h="21600" extrusionOk="0">
                  <a:moveTo>
                    <a:pt x="16575" y="13160"/>
                  </a:moveTo>
                  <a:cubicBezTo>
                    <a:pt x="18375" y="11301"/>
                    <a:pt x="20100" y="9155"/>
                    <a:pt x="21600" y="7009"/>
                  </a:cubicBezTo>
                  <a:lnTo>
                    <a:pt x="21600" y="0"/>
                  </a:lnTo>
                  <a:cubicBezTo>
                    <a:pt x="20025" y="3290"/>
                    <a:pt x="18150" y="6437"/>
                    <a:pt x="15900" y="9441"/>
                  </a:cubicBezTo>
                  <a:cubicBezTo>
                    <a:pt x="10575" y="16593"/>
                    <a:pt x="4650" y="20456"/>
                    <a:pt x="0" y="20742"/>
                  </a:cubicBezTo>
                  <a:cubicBezTo>
                    <a:pt x="450" y="21028"/>
                    <a:pt x="975" y="21314"/>
                    <a:pt x="1575" y="21600"/>
                  </a:cubicBezTo>
                  <a:cubicBezTo>
                    <a:pt x="6075" y="21314"/>
                    <a:pt x="11400" y="18453"/>
                    <a:pt x="16575" y="1316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2" name="Figura"/>
            <p:cNvSpPr/>
            <p:nvPr/>
          </p:nvSpPr>
          <p:spPr>
            <a:xfrm>
              <a:off x="723900" y="762000"/>
              <a:ext cx="240030" cy="38100"/>
            </a:xfrm>
            <a:custGeom>
              <a:avLst/>
              <a:gdLst/>
              <a:ahLst/>
              <a:cxnLst>
                <a:cxn ang="0">
                  <a:pos x="wd2" y="hd2"/>
                </a:cxn>
                <a:cxn ang="5400000">
                  <a:pos x="wd2" y="hd2"/>
                </a:cxn>
                <a:cxn ang="10800000">
                  <a:pos x="wd2" y="hd2"/>
                </a:cxn>
                <a:cxn ang="16200000">
                  <a:pos x="wd2" y="hd2"/>
                </a:cxn>
              </a:cxnLst>
              <a:rect l="0" t="0" r="r" b="b"/>
              <a:pathLst>
                <a:path w="21600" h="21600" extrusionOk="0">
                  <a:moveTo>
                    <a:pt x="0" y="7920"/>
                  </a:moveTo>
                  <a:lnTo>
                    <a:pt x="21600" y="21600"/>
                  </a:lnTo>
                  <a:lnTo>
                    <a:pt x="21486" y="18000"/>
                  </a:lnTo>
                  <a:lnTo>
                    <a:pt x="457" y="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3" name="Figura"/>
            <p:cNvSpPr/>
            <p:nvPr/>
          </p:nvSpPr>
          <p:spPr>
            <a:xfrm>
              <a:off x="787400" y="495299"/>
              <a:ext cx="19050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20838"/>
                  </a:moveTo>
                  <a:lnTo>
                    <a:pt x="4032" y="21600"/>
                  </a:lnTo>
                  <a:cubicBezTo>
                    <a:pt x="4032" y="21600"/>
                    <a:pt x="6048" y="9656"/>
                    <a:pt x="21600" y="0"/>
                  </a:cubicBezTo>
                  <a:cubicBezTo>
                    <a:pt x="21600" y="127"/>
                    <a:pt x="6624" y="4701"/>
                    <a:pt x="0" y="20838"/>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4" name="Figura"/>
            <p:cNvSpPr/>
            <p:nvPr/>
          </p:nvSpPr>
          <p:spPr>
            <a:xfrm>
              <a:off x="1104900" y="863599"/>
              <a:ext cx="58329" cy="120378"/>
            </a:xfrm>
            <a:custGeom>
              <a:avLst/>
              <a:gdLst/>
              <a:ahLst/>
              <a:cxnLst>
                <a:cxn ang="0">
                  <a:pos x="wd2" y="hd2"/>
                </a:cxn>
                <a:cxn ang="5400000">
                  <a:pos x="wd2" y="hd2"/>
                </a:cxn>
                <a:cxn ang="10800000">
                  <a:pos x="wd2" y="hd2"/>
                </a:cxn>
                <a:cxn ang="16200000">
                  <a:pos x="wd2" y="hd2"/>
                </a:cxn>
              </a:cxnLst>
              <a:rect l="0" t="0" r="r" b="b"/>
              <a:pathLst>
                <a:path w="18718" h="20271" extrusionOk="0">
                  <a:moveTo>
                    <a:pt x="14029" y="15025"/>
                  </a:moveTo>
                  <a:cubicBezTo>
                    <a:pt x="17697" y="11389"/>
                    <a:pt x="20550" y="910"/>
                    <a:pt x="17290" y="54"/>
                  </a:cubicBezTo>
                  <a:cubicBezTo>
                    <a:pt x="14437" y="-801"/>
                    <a:pt x="6693" y="8609"/>
                    <a:pt x="3025" y="12245"/>
                  </a:cubicBezTo>
                  <a:cubicBezTo>
                    <a:pt x="-642" y="15880"/>
                    <a:pt x="-1050" y="19302"/>
                    <a:pt x="2210" y="20157"/>
                  </a:cubicBezTo>
                  <a:cubicBezTo>
                    <a:pt x="5471" y="20799"/>
                    <a:pt x="10769" y="18660"/>
                    <a:pt x="14029" y="15025"/>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5" name="Figura"/>
            <p:cNvSpPr/>
            <p:nvPr/>
          </p:nvSpPr>
          <p:spPr>
            <a:xfrm>
              <a:off x="977899" y="761999"/>
              <a:ext cx="35562" cy="4064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725"/>
                    <a:pt x="16971" y="0"/>
                    <a:pt x="10800" y="0"/>
                  </a:cubicBezTo>
                  <a:cubicBezTo>
                    <a:pt x="4629" y="0"/>
                    <a:pt x="0" y="4725"/>
                    <a:pt x="0" y="10800"/>
                  </a:cubicBezTo>
                  <a:cubicBezTo>
                    <a:pt x="0" y="16875"/>
                    <a:pt x="4629" y="21600"/>
                    <a:pt x="10800" y="21600"/>
                  </a:cubicBezTo>
                  <a:cubicBezTo>
                    <a:pt x="16971" y="21600"/>
                    <a:pt x="21600" y="16875"/>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6" name="Figura"/>
            <p:cNvSpPr/>
            <p:nvPr/>
          </p:nvSpPr>
          <p:spPr>
            <a:xfrm>
              <a:off x="977899" y="774700"/>
              <a:ext cx="17782" cy="20516"/>
            </a:xfrm>
            <a:custGeom>
              <a:avLst/>
              <a:gdLst/>
              <a:ahLst/>
              <a:cxnLst>
                <a:cxn ang="0">
                  <a:pos x="wd2" y="hd2"/>
                </a:cxn>
                <a:cxn ang="5400000">
                  <a:pos x="wd2" y="hd2"/>
                </a:cxn>
                <a:cxn ang="10800000">
                  <a:pos x="wd2" y="hd2"/>
                </a:cxn>
                <a:cxn ang="16200000">
                  <a:pos x="wd2" y="hd2"/>
                </a:cxn>
              </a:cxnLst>
              <a:rect l="0" t="0" r="r" b="b"/>
              <a:pathLst>
                <a:path w="21600" h="20525" extrusionOk="0">
                  <a:moveTo>
                    <a:pt x="21600" y="10165"/>
                  </a:moveTo>
                  <a:cubicBezTo>
                    <a:pt x="21600" y="3812"/>
                    <a:pt x="16971" y="0"/>
                    <a:pt x="10800" y="0"/>
                  </a:cubicBezTo>
                  <a:cubicBezTo>
                    <a:pt x="4629" y="0"/>
                    <a:pt x="0" y="5082"/>
                    <a:pt x="0" y="10165"/>
                  </a:cubicBezTo>
                  <a:cubicBezTo>
                    <a:pt x="0" y="16518"/>
                    <a:pt x="4629" y="20329"/>
                    <a:pt x="10800" y="20329"/>
                  </a:cubicBezTo>
                  <a:cubicBezTo>
                    <a:pt x="16971" y="21600"/>
                    <a:pt x="21600" y="16518"/>
                    <a:pt x="21600" y="10165"/>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877" name="Grupo"/>
            <p:cNvGrpSpPr/>
            <p:nvPr/>
          </p:nvGrpSpPr>
          <p:grpSpPr>
            <a:xfrm>
              <a:off x="685800" y="825500"/>
              <a:ext cx="289560" cy="213360"/>
              <a:chOff x="0" y="0"/>
              <a:chExt cx="289560" cy="213360"/>
            </a:xfrm>
          </p:grpSpPr>
          <p:sp>
            <p:nvSpPr>
              <p:cNvPr id="925" name="Figura"/>
              <p:cNvSpPr/>
              <p:nvPr/>
            </p:nvSpPr>
            <p:spPr>
              <a:xfrm>
                <a:off x="1396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6" name="Figura"/>
              <p:cNvSpPr/>
              <p:nvPr/>
            </p:nvSpPr>
            <p:spPr>
              <a:xfrm>
                <a:off x="1904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7" name="Figura"/>
              <p:cNvSpPr/>
              <p:nvPr/>
            </p:nvSpPr>
            <p:spPr>
              <a:xfrm>
                <a:off x="2412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8" name="Figura"/>
              <p:cNvSpPr/>
              <p:nvPr/>
            </p:nvSpPr>
            <p:spPr>
              <a:xfrm>
                <a:off x="888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9" name="Figura"/>
              <p:cNvSpPr/>
              <p:nvPr/>
            </p:nvSpPr>
            <p:spPr>
              <a:xfrm>
                <a:off x="1396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0" name="Figura"/>
              <p:cNvSpPr/>
              <p:nvPr/>
            </p:nvSpPr>
            <p:spPr>
              <a:xfrm>
                <a:off x="1904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1" name="Figura"/>
              <p:cNvSpPr/>
              <p:nvPr/>
            </p:nvSpPr>
            <p:spPr>
              <a:xfrm>
                <a:off x="2412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2" name="Figura"/>
              <p:cNvSpPr/>
              <p:nvPr/>
            </p:nvSpPr>
            <p:spPr>
              <a:xfrm>
                <a:off x="507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3" name="Figura"/>
              <p:cNvSpPr/>
              <p:nvPr/>
            </p:nvSpPr>
            <p:spPr>
              <a:xfrm>
                <a:off x="888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4" name="Figura"/>
              <p:cNvSpPr/>
              <p:nvPr/>
            </p:nvSpPr>
            <p:spPr>
              <a:xfrm>
                <a:off x="139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5" name="Figura"/>
              <p:cNvSpPr/>
              <p:nvPr/>
            </p:nvSpPr>
            <p:spPr>
              <a:xfrm>
                <a:off x="1904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6" name="Figura"/>
              <p:cNvSpPr/>
              <p:nvPr/>
            </p:nvSpPr>
            <p:spPr>
              <a:xfrm>
                <a:off x="2412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7" name="Figura"/>
              <p:cNvSpPr/>
              <p:nvPr/>
            </p:nvSpPr>
            <p:spPr>
              <a:xfrm>
                <a:off x="266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8" name="Figura"/>
              <p:cNvSpPr/>
              <p:nvPr/>
            </p:nvSpPr>
            <p:spPr>
              <a:xfrm>
                <a:off x="507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9" name="Figura"/>
              <p:cNvSpPr/>
              <p:nvPr/>
            </p:nvSpPr>
            <p:spPr>
              <a:xfrm>
                <a:off x="888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0" name="Figura"/>
              <p:cNvSpPr/>
              <p:nvPr/>
            </p:nvSpPr>
            <p:spPr>
              <a:xfrm>
                <a:off x="1396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1" name="Figura"/>
              <p:cNvSpPr/>
              <p:nvPr/>
            </p:nvSpPr>
            <p:spPr>
              <a:xfrm>
                <a:off x="1904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2" name="Figura"/>
              <p:cNvSpPr/>
              <p:nvPr/>
            </p:nvSpPr>
            <p:spPr>
              <a:xfrm>
                <a:off x="2412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3" name="Figura"/>
              <p:cNvSpPr/>
              <p:nvPr/>
            </p:nvSpPr>
            <p:spPr>
              <a:xfrm>
                <a:off x="2793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4" name="Figura"/>
              <p:cNvSpPr/>
              <p:nvPr/>
            </p:nvSpPr>
            <p:spPr>
              <a:xfrm>
                <a:off x="888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5" name="Figura"/>
              <p:cNvSpPr/>
              <p:nvPr/>
            </p:nvSpPr>
            <p:spPr>
              <a:xfrm>
                <a:off x="139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6" name="Figura"/>
              <p:cNvSpPr/>
              <p:nvPr/>
            </p:nvSpPr>
            <p:spPr>
              <a:xfrm>
                <a:off x="139699" y="1904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189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7" name="Figura"/>
              <p:cNvSpPr/>
              <p:nvPr/>
            </p:nvSpPr>
            <p:spPr>
              <a:xfrm>
                <a:off x="1904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8" name="Figura"/>
              <p:cNvSpPr/>
              <p:nvPr/>
            </p:nvSpPr>
            <p:spPr>
              <a:xfrm>
                <a:off x="2412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9" name="Figura"/>
              <p:cNvSpPr/>
              <p:nvPr/>
            </p:nvSpPr>
            <p:spPr>
              <a:xfrm>
                <a:off x="266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0" name="Figura"/>
              <p:cNvSpPr/>
              <p:nvPr/>
            </p:nvSpPr>
            <p:spPr>
              <a:xfrm>
                <a:off x="-1"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1" name="Figura"/>
              <p:cNvSpPr/>
              <p:nvPr/>
            </p:nvSpPr>
            <p:spPr>
              <a:xfrm>
                <a:off x="1904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2" name="Figura"/>
              <p:cNvSpPr/>
              <p:nvPr/>
            </p:nvSpPr>
            <p:spPr>
              <a:xfrm>
                <a:off x="2412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878" name="Figura"/>
            <p:cNvSpPr/>
            <p:nvPr/>
          </p:nvSpPr>
          <p:spPr>
            <a:xfrm>
              <a:off x="1168399" y="1041399"/>
              <a:ext cx="125091" cy="427992"/>
            </a:xfrm>
            <a:custGeom>
              <a:avLst/>
              <a:gdLst/>
              <a:ahLst/>
              <a:cxnLst>
                <a:cxn ang="0">
                  <a:pos x="wd2" y="hd2"/>
                </a:cxn>
                <a:cxn ang="5400000">
                  <a:pos x="wd2" y="hd2"/>
                </a:cxn>
                <a:cxn ang="10800000">
                  <a:pos x="wd2" y="hd2"/>
                </a:cxn>
                <a:cxn ang="16200000">
                  <a:pos x="wd2" y="hd2"/>
                </a:cxn>
              </a:cxnLst>
              <a:rect l="0" t="0" r="r" b="b"/>
              <a:pathLst>
                <a:path w="14473" h="21600" extrusionOk="0">
                  <a:moveTo>
                    <a:pt x="6832" y="0"/>
                  </a:moveTo>
                  <a:lnTo>
                    <a:pt x="14473" y="1410"/>
                  </a:lnTo>
                  <a:cubicBezTo>
                    <a:pt x="14473" y="1410"/>
                    <a:pt x="2718" y="7691"/>
                    <a:pt x="4628" y="21600"/>
                  </a:cubicBezTo>
                  <a:cubicBezTo>
                    <a:pt x="4628" y="21536"/>
                    <a:pt x="-7127" y="10063"/>
                    <a:pt x="6832"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9" name="Figura"/>
            <p:cNvSpPr/>
            <p:nvPr/>
          </p:nvSpPr>
          <p:spPr>
            <a:xfrm>
              <a:off x="1308099" y="1079500"/>
              <a:ext cx="275591" cy="224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0651" y="2685"/>
                    <a:pt x="21600" y="21600"/>
                  </a:cubicBezTo>
                  <a:cubicBezTo>
                    <a:pt x="13935" y="11105"/>
                    <a:pt x="8461" y="4515"/>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0" name="Figura"/>
            <p:cNvSpPr/>
            <p:nvPr/>
          </p:nvSpPr>
          <p:spPr>
            <a:xfrm>
              <a:off x="609600" y="1003300"/>
              <a:ext cx="386080" cy="72390"/>
            </a:xfrm>
            <a:custGeom>
              <a:avLst/>
              <a:gdLst/>
              <a:ahLst/>
              <a:cxnLst>
                <a:cxn ang="0">
                  <a:pos x="wd2" y="hd2"/>
                </a:cxn>
                <a:cxn ang="5400000">
                  <a:pos x="wd2" y="hd2"/>
                </a:cxn>
                <a:cxn ang="10800000">
                  <a:pos x="wd2" y="hd2"/>
                </a:cxn>
                <a:cxn ang="16200000">
                  <a:pos x="wd2" y="hd2"/>
                </a:cxn>
              </a:cxnLst>
              <a:rect l="0" t="0" r="r" b="b"/>
              <a:pathLst>
                <a:path w="21600" h="21600" extrusionOk="0">
                  <a:moveTo>
                    <a:pt x="20250" y="16295"/>
                  </a:moveTo>
                  <a:lnTo>
                    <a:pt x="0" y="0"/>
                  </a:lnTo>
                  <a:lnTo>
                    <a:pt x="568" y="1516"/>
                  </a:lnTo>
                  <a:cubicBezTo>
                    <a:pt x="5826" y="8716"/>
                    <a:pt x="12079" y="14400"/>
                    <a:pt x="19539" y="21600"/>
                  </a:cubicBezTo>
                  <a:lnTo>
                    <a:pt x="21600" y="19326"/>
                  </a:lnTo>
                  <a:lnTo>
                    <a:pt x="20250" y="16295"/>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1" name="Figura"/>
            <p:cNvSpPr/>
            <p:nvPr/>
          </p:nvSpPr>
          <p:spPr>
            <a:xfrm>
              <a:off x="1054099" y="444499"/>
              <a:ext cx="31751" cy="21592"/>
            </a:xfrm>
            <a:custGeom>
              <a:avLst/>
              <a:gdLst/>
              <a:ahLst/>
              <a:cxnLst>
                <a:cxn ang="0">
                  <a:pos x="wd2" y="hd2"/>
                </a:cxn>
                <a:cxn ang="5400000">
                  <a:pos x="wd2" y="hd2"/>
                </a:cxn>
                <a:cxn ang="10800000">
                  <a:pos x="wd2" y="hd2"/>
                </a:cxn>
                <a:cxn ang="16200000">
                  <a:pos x="wd2" y="hd2"/>
                </a:cxn>
              </a:cxnLst>
              <a:rect l="0" t="0" r="r" b="b"/>
              <a:pathLst>
                <a:path w="21600" h="21600" extrusionOk="0">
                  <a:moveTo>
                    <a:pt x="0" y="10165"/>
                  </a:moveTo>
                  <a:lnTo>
                    <a:pt x="21600" y="21600"/>
                  </a:lnTo>
                  <a:lnTo>
                    <a:pt x="20736" y="2541"/>
                  </a:lnTo>
                  <a:lnTo>
                    <a:pt x="3456" y="0"/>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2" name="Figura"/>
            <p:cNvSpPr/>
            <p:nvPr/>
          </p:nvSpPr>
          <p:spPr>
            <a:xfrm>
              <a:off x="1524000" y="1523999"/>
              <a:ext cx="133375" cy="61927"/>
            </a:xfrm>
            <a:custGeom>
              <a:avLst/>
              <a:gdLst/>
              <a:ahLst/>
              <a:cxnLst>
                <a:cxn ang="0">
                  <a:pos x="wd2" y="hd2"/>
                </a:cxn>
                <a:cxn ang="5400000">
                  <a:pos x="wd2" y="hd2"/>
                </a:cxn>
                <a:cxn ang="10800000">
                  <a:pos x="wd2" y="hd2"/>
                </a:cxn>
                <a:cxn ang="16200000">
                  <a:pos x="wd2" y="hd2"/>
                </a:cxn>
              </a:cxnLst>
              <a:rect l="0" t="0" r="r" b="b"/>
              <a:pathLst>
                <a:path w="21400" h="17266" extrusionOk="0">
                  <a:moveTo>
                    <a:pt x="0" y="4164"/>
                  </a:moveTo>
                  <a:lnTo>
                    <a:pt x="4891" y="17266"/>
                  </a:lnTo>
                  <a:lnTo>
                    <a:pt x="21396" y="3102"/>
                  </a:lnTo>
                  <a:cubicBezTo>
                    <a:pt x="21600" y="2748"/>
                    <a:pt x="13857" y="-4334"/>
                    <a:pt x="0" y="4164"/>
                  </a:cubicBez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3" name="Figura"/>
            <p:cNvSpPr/>
            <p:nvPr/>
          </p:nvSpPr>
          <p:spPr>
            <a:xfrm>
              <a:off x="1028700" y="1943099"/>
              <a:ext cx="165100" cy="41911"/>
            </a:xfrm>
            <a:custGeom>
              <a:avLst/>
              <a:gdLst/>
              <a:ahLst/>
              <a:cxnLst>
                <a:cxn ang="0">
                  <a:pos x="wd2" y="hd2"/>
                </a:cxn>
                <a:cxn ang="5400000">
                  <a:pos x="wd2" y="hd2"/>
                </a:cxn>
                <a:cxn ang="10800000">
                  <a:pos x="wd2" y="hd2"/>
                </a:cxn>
                <a:cxn ang="16200000">
                  <a:pos x="wd2" y="hd2"/>
                </a:cxn>
              </a:cxnLst>
              <a:rect l="0" t="0" r="r" b="b"/>
              <a:pathLst>
                <a:path w="21600" h="21600" extrusionOk="0">
                  <a:moveTo>
                    <a:pt x="0" y="3273"/>
                  </a:moveTo>
                  <a:lnTo>
                    <a:pt x="7809" y="21600"/>
                  </a:lnTo>
                  <a:lnTo>
                    <a:pt x="21600" y="0"/>
                  </a:lnTo>
                  <a:lnTo>
                    <a:pt x="7311" y="15709"/>
                  </a:ln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4" name="Figura"/>
            <p:cNvSpPr/>
            <p:nvPr/>
          </p:nvSpPr>
          <p:spPr>
            <a:xfrm>
              <a:off x="1333499" y="1511299"/>
              <a:ext cx="889982" cy="932921"/>
            </a:xfrm>
            <a:custGeom>
              <a:avLst/>
              <a:gdLst/>
              <a:ahLst/>
              <a:cxnLst>
                <a:cxn ang="0">
                  <a:pos x="wd2" y="hd2"/>
                </a:cxn>
                <a:cxn ang="5400000">
                  <a:pos x="wd2" y="hd2"/>
                </a:cxn>
                <a:cxn ang="10800000">
                  <a:pos x="wd2" y="hd2"/>
                </a:cxn>
                <a:cxn ang="16200000">
                  <a:pos x="wd2" y="hd2"/>
                </a:cxn>
              </a:cxnLst>
              <a:rect l="0" t="0" r="r" b="b"/>
              <a:pathLst>
                <a:path w="21082" h="21156" extrusionOk="0">
                  <a:moveTo>
                    <a:pt x="12" y="10981"/>
                  </a:moveTo>
                  <a:cubicBezTo>
                    <a:pt x="283" y="16828"/>
                    <a:pt x="5216" y="21378"/>
                    <a:pt x="11022" y="21148"/>
                  </a:cubicBezTo>
                  <a:cubicBezTo>
                    <a:pt x="16828" y="20917"/>
                    <a:pt x="21341" y="16021"/>
                    <a:pt x="21070" y="10175"/>
                  </a:cubicBezTo>
                  <a:cubicBezTo>
                    <a:pt x="20799" y="4328"/>
                    <a:pt x="15866" y="-222"/>
                    <a:pt x="10060" y="8"/>
                  </a:cubicBezTo>
                  <a:cubicBezTo>
                    <a:pt x="4223" y="210"/>
                    <a:pt x="-259" y="5135"/>
                    <a:pt x="12" y="10981"/>
                  </a:cubicBez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5" name="Figura"/>
            <p:cNvSpPr/>
            <p:nvPr/>
          </p:nvSpPr>
          <p:spPr>
            <a:xfrm>
              <a:off x="1346200" y="1523999"/>
              <a:ext cx="869680" cy="908808"/>
            </a:xfrm>
            <a:custGeom>
              <a:avLst/>
              <a:gdLst/>
              <a:ahLst/>
              <a:cxnLst>
                <a:cxn ang="0">
                  <a:pos x="wd2" y="hd2"/>
                </a:cxn>
                <a:cxn ang="5400000">
                  <a:pos x="wd2" y="hd2"/>
                </a:cxn>
                <a:cxn ang="10800000">
                  <a:pos x="wd2" y="hd2"/>
                </a:cxn>
                <a:cxn ang="16200000">
                  <a:pos x="wd2" y="hd2"/>
                </a:cxn>
              </a:cxnLst>
              <a:rect l="0" t="0" r="r" b="b"/>
              <a:pathLst>
                <a:path w="21070" h="21145" extrusionOk="0">
                  <a:moveTo>
                    <a:pt x="12" y="10971"/>
                  </a:moveTo>
                  <a:cubicBezTo>
                    <a:pt x="289" y="16822"/>
                    <a:pt x="5212" y="21372"/>
                    <a:pt x="11027" y="21136"/>
                  </a:cubicBezTo>
                  <a:cubicBezTo>
                    <a:pt x="16843" y="20899"/>
                    <a:pt x="21335" y="15994"/>
                    <a:pt x="21058" y="10173"/>
                  </a:cubicBezTo>
                  <a:cubicBezTo>
                    <a:pt x="20781" y="4322"/>
                    <a:pt x="15858" y="-228"/>
                    <a:pt x="10043" y="8"/>
                  </a:cubicBezTo>
                  <a:cubicBezTo>
                    <a:pt x="4258" y="215"/>
                    <a:pt x="-265" y="5150"/>
                    <a:pt x="12" y="10971"/>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6" name="Figura"/>
            <p:cNvSpPr/>
            <p:nvPr/>
          </p:nvSpPr>
          <p:spPr>
            <a:xfrm>
              <a:off x="380999" y="1079499"/>
              <a:ext cx="81410" cy="30534"/>
            </a:xfrm>
            <a:custGeom>
              <a:avLst/>
              <a:gdLst/>
              <a:ahLst/>
              <a:cxnLst>
                <a:cxn ang="0">
                  <a:pos x="wd2" y="hd2"/>
                </a:cxn>
                <a:cxn ang="5400000">
                  <a:pos x="wd2" y="hd2"/>
                </a:cxn>
                <a:cxn ang="10800000">
                  <a:pos x="wd2" y="hd2"/>
                </a:cxn>
                <a:cxn ang="16200000">
                  <a:pos x="wd2" y="hd2"/>
                </a:cxn>
              </a:cxnLst>
              <a:rect l="0" t="0" r="r" b="b"/>
              <a:pathLst>
                <a:path w="20978" h="19232" extrusionOk="0">
                  <a:moveTo>
                    <a:pt x="20962" y="12416"/>
                  </a:moveTo>
                  <a:cubicBezTo>
                    <a:pt x="21289" y="7616"/>
                    <a:pt x="16707" y="2016"/>
                    <a:pt x="10816" y="416"/>
                  </a:cubicBezTo>
                  <a:cubicBezTo>
                    <a:pt x="4925" y="-1184"/>
                    <a:pt x="344" y="2016"/>
                    <a:pt x="16" y="6816"/>
                  </a:cubicBezTo>
                  <a:cubicBezTo>
                    <a:pt x="-311" y="11616"/>
                    <a:pt x="4271" y="17216"/>
                    <a:pt x="10162" y="18816"/>
                  </a:cubicBezTo>
                  <a:cubicBezTo>
                    <a:pt x="15725" y="20416"/>
                    <a:pt x="20634" y="17216"/>
                    <a:pt x="20962" y="12416"/>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7" name="Figura"/>
            <p:cNvSpPr/>
            <p:nvPr/>
          </p:nvSpPr>
          <p:spPr>
            <a:xfrm>
              <a:off x="355600" y="1054100"/>
              <a:ext cx="25519" cy="31289"/>
            </a:xfrm>
            <a:custGeom>
              <a:avLst/>
              <a:gdLst/>
              <a:ahLst/>
              <a:cxnLst>
                <a:cxn ang="0">
                  <a:pos x="wd2" y="hd2"/>
                </a:cxn>
                <a:cxn ang="5400000">
                  <a:pos x="wd2" y="hd2"/>
                </a:cxn>
                <a:cxn ang="10800000">
                  <a:pos x="wd2" y="hd2"/>
                </a:cxn>
                <a:cxn ang="16200000">
                  <a:pos x="wd2" y="hd2"/>
                </a:cxn>
              </a:cxnLst>
              <a:rect l="0" t="0" r="r" b="b"/>
              <a:pathLst>
                <a:path w="18870" h="19006" extrusionOk="0">
                  <a:moveTo>
                    <a:pt x="16478" y="18219"/>
                  </a:moveTo>
                  <a:cubicBezTo>
                    <a:pt x="20235" y="16676"/>
                    <a:pt x="19296" y="11276"/>
                    <a:pt x="15539" y="5876"/>
                  </a:cubicBezTo>
                  <a:cubicBezTo>
                    <a:pt x="11783" y="1247"/>
                    <a:pt x="6148" y="-1067"/>
                    <a:pt x="2392" y="476"/>
                  </a:cubicBezTo>
                  <a:cubicBezTo>
                    <a:pt x="-1365" y="2019"/>
                    <a:pt x="-426" y="7419"/>
                    <a:pt x="3331" y="12819"/>
                  </a:cubicBezTo>
                  <a:cubicBezTo>
                    <a:pt x="7087" y="17447"/>
                    <a:pt x="12722" y="20533"/>
                    <a:pt x="16478" y="18219"/>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8" name="Figura"/>
            <p:cNvSpPr/>
            <p:nvPr/>
          </p:nvSpPr>
          <p:spPr>
            <a:xfrm>
              <a:off x="203200" y="482600"/>
              <a:ext cx="241300" cy="483871"/>
            </a:xfrm>
            <a:custGeom>
              <a:avLst/>
              <a:gdLst/>
              <a:ahLst/>
              <a:cxnLst>
                <a:cxn ang="0">
                  <a:pos x="wd2" y="hd2"/>
                </a:cxn>
                <a:cxn ang="5400000">
                  <a:pos x="wd2" y="hd2"/>
                </a:cxn>
                <a:cxn ang="10800000">
                  <a:pos x="wd2" y="hd2"/>
                </a:cxn>
                <a:cxn ang="16200000">
                  <a:pos x="wd2" y="hd2"/>
                </a:cxn>
              </a:cxnLst>
              <a:rect l="0" t="0" r="r" b="b"/>
              <a:pathLst>
                <a:path w="21600" h="21600" extrusionOk="0">
                  <a:moveTo>
                    <a:pt x="5343" y="0"/>
                  </a:moveTo>
                  <a:cubicBezTo>
                    <a:pt x="3297" y="57"/>
                    <a:pt x="1592" y="283"/>
                    <a:pt x="0" y="510"/>
                  </a:cubicBezTo>
                  <a:lnTo>
                    <a:pt x="11823" y="19389"/>
                  </a:lnTo>
                  <a:cubicBezTo>
                    <a:pt x="11823" y="19389"/>
                    <a:pt x="10232" y="20466"/>
                    <a:pt x="7276" y="21600"/>
                  </a:cubicBezTo>
                  <a:cubicBezTo>
                    <a:pt x="17166" y="20126"/>
                    <a:pt x="21600" y="15704"/>
                    <a:pt x="21600" y="15704"/>
                  </a:cubicBezTo>
                  <a:lnTo>
                    <a:pt x="5343"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9" name="Figura"/>
            <p:cNvSpPr/>
            <p:nvPr/>
          </p:nvSpPr>
          <p:spPr>
            <a:xfrm>
              <a:off x="1549400" y="2514599"/>
              <a:ext cx="237491" cy="1536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09" y="9104"/>
                    <a:pt x="12706" y="0"/>
                    <a:pt x="12706" y="0"/>
                  </a:cubicBezTo>
                  <a:cubicBezTo>
                    <a:pt x="6122" y="5712"/>
                    <a:pt x="2079" y="11425"/>
                    <a:pt x="0" y="14995"/>
                  </a:cubicBezTo>
                  <a:cubicBezTo>
                    <a:pt x="6122" y="14817"/>
                    <a:pt x="13745" y="16959"/>
                    <a:pt x="21600"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0" name="Figura"/>
            <p:cNvSpPr/>
            <p:nvPr/>
          </p:nvSpPr>
          <p:spPr>
            <a:xfrm>
              <a:off x="482599" y="2019299"/>
              <a:ext cx="628651" cy="336191"/>
            </a:xfrm>
            <a:custGeom>
              <a:avLst/>
              <a:gdLst/>
              <a:ahLst/>
              <a:cxnLst>
                <a:cxn ang="0">
                  <a:pos x="wd2" y="hd2"/>
                </a:cxn>
                <a:cxn ang="5400000">
                  <a:pos x="wd2" y="hd2"/>
                </a:cxn>
                <a:cxn ang="10800000">
                  <a:pos x="wd2" y="hd2"/>
                </a:cxn>
                <a:cxn ang="16200000">
                  <a:pos x="wd2" y="hd2"/>
                </a:cxn>
              </a:cxnLst>
              <a:rect l="0" t="0" r="r" b="b"/>
              <a:pathLst>
                <a:path w="21600" h="19923" extrusionOk="0">
                  <a:moveTo>
                    <a:pt x="12131" y="19042"/>
                  </a:moveTo>
                  <a:cubicBezTo>
                    <a:pt x="12131" y="19042"/>
                    <a:pt x="7375" y="20171"/>
                    <a:pt x="175" y="11591"/>
                  </a:cubicBezTo>
                  <a:cubicBezTo>
                    <a:pt x="87" y="11892"/>
                    <a:pt x="0" y="12043"/>
                    <a:pt x="0" y="12043"/>
                  </a:cubicBezTo>
                  <a:cubicBezTo>
                    <a:pt x="7331" y="21074"/>
                    <a:pt x="12262" y="19870"/>
                    <a:pt x="12262" y="19870"/>
                  </a:cubicBezTo>
                  <a:cubicBezTo>
                    <a:pt x="16713" y="-526"/>
                    <a:pt x="20116" y="829"/>
                    <a:pt x="21600" y="603"/>
                  </a:cubicBezTo>
                  <a:lnTo>
                    <a:pt x="21382" y="1"/>
                  </a:lnTo>
                  <a:cubicBezTo>
                    <a:pt x="19636" y="1"/>
                    <a:pt x="16102" y="-375"/>
                    <a:pt x="12131" y="19042"/>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1" name="Figura"/>
            <p:cNvSpPr/>
            <p:nvPr/>
          </p:nvSpPr>
          <p:spPr>
            <a:xfrm>
              <a:off x="1092199" y="1892299"/>
              <a:ext cx="135891" cy="71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50" y="21600"/>
                  </a:lnTo>
                  <a:lnTo>
                    <a:pt x="21600" y="10414"/>
                  </a:lnTo>
                  <a:cubicBezTo>
                    <a:pt x="21600" y="10800"/>
                    <a:pt x="8277" y="21214"/>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2" name="Figura"/>
            <p:cNvSpPr/>
            <p:nvPr/>
          </p:nvSpPr>
          <p:spPr>
            <a:xfrm>
              <a:off x="1943100" y="3022600"/>
              <a:ext cx="13208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116"/>
                    <a:pt x="15785" y="0"/>
                    <a:pt x="8723" y="0"/>
                  </a:cubicBezTo>
                  <a:cubicBezTo>
                    <a:pt x="1662" y="0"/>
                    <a:pt x="0" y="5116"/>
                    <a:pt x="0" y="10800"/>
                  </a:cubicBezTo>
                  <a:cubicBezTo>
                    <a:pt x="0" y="17053"/>
                    <a:pt x="1662" y="21600"/>
                    <a:pt x="8723" y="21600"/>
                  </a:cubicBezTo>
                  <a:cubicBezTo>
                    <a:pt x="15785" y="21600"/>
                    <a:pt x="21600" y="17053"/>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3" name="Figura"/>
            <p:cNvSpPr/>
            <p:nvPr/>
          </p:nvSpPr>
          <p:spPr>
            <a:xfrm>
              <a:off x="1955800" y="2984499"/>
              <a:ext cx="83442" cy="35683"/>
            </a:xfrm>
            <a:custGeom>
              <a:avLst/>
              <a:gdLst/>
              <a:ahLst/>
              <a:cxnLst>
                <a:cxn ang="0">
                  <a:pos x="wd2" y="hd2"/>
                </a:cxn>
                <a:cxn ang="5400000">
                  <a:pos x="wd2" y="hd2"/>
                </a:cxn>
                <a:cxn ang="10800000">
                  <a:pos x="wd2" y="hd2"/>
                </a:cxn>
                <a:cxn ang="16200000">
                  <a:pos x="wd2" y="hd2"/>
                </a:cxn>
              </a:cxnLst>
              <a:rect l="0" t="0" r="r" b="b"/>
              <a:pathLst>
                <a:path w="20568" h="20926" extrusionOk="0">
                  <a:moveTo>
                    <a:pt x="20512" y="10428"/>
                  </a:moveTo>
                  <a:cubicBezTo>
                    <a:pt x="21138" y="4469"/>
                    <a:pt x="16442" y="0"/>
                    <a:pt x="9555" y="0"/>
                  </a:cubicBezTo>
                  <a:cubicBezTo>
                    <a:pt x="2668" y="0"/>
                    <a:pt x="790" y="4469"/>
                    <a:pt x="164" y="10428"/>
                  </a:cubicBezTo>
                  <a:cubicBezTo>
                    <a:pt x="-462" y="16386"/>
                    <a:pt x="477" y="20855"/>
                    <a:pt x="7051" y="20855"/>
                  </a:cubicBezTo>
                  <a:cubicBezTo>
                    <a:pt x="13625" y="21600"/>
                    <a:pt x="19886" y="16386"/>
                    <a:pt x="20512" y="10428"/>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4" name="Figura"/>
            <p:cNvSpPr/>
            <p:nvPr/>
          </p:nvSpPr>
          <p:spPr>
            <a:xfrm>
              <a:off x="1689100" y="1524000"/>
              <a:ext cx="535074" cy="909699"/>
            </a:xfrm>
            <a:custGeom>
              <a:avLst/>
              <a:gdLst/>
              <a:ahLst/>
              <a:cxnLst>
                <a:cxn ang="0">
                  <a:pos x="wd2" y="hd2"/>
                </a:cxn>
                <a:cxn ang="5400000">
                  <a:pos x="wd2" y="hd2"/>
                </a:cxn>
                <a:cxn ang="10800000">
                  <a:pos x="wd2" y="hd2"/>
                </a:cxn>
                <a:cxn ang="16200000">
                  <a:pos x="wd2" y="hd2"/>
                </a:cxn>
              </a:cxnLst>
              <a:rect l="0" t="0" r="r" b="b"/>
              <a:pathLst>
                <a:path w="21213" h="21370" extrusionOk="0">
                  <a:moveTo>
                    <a:pt x="21197" y="10272"/>
                  </a:moveTo>
                  <a:cubicBezTo>
                    <a:pt x="20744" y="4364"/>
                    <a:pt x="12688" y="-230"/>
                    <a:pt x="3172" y="9"/>
                  </a:cubicBezTo>
                  <a:cubicBezTo>
                    <a:pt x="2064" y="39"/>
                    <a:pt x="1007" y="128"/>
                    <a:pt x="0" y="277"/>
                  </a:cubicBezTo>
                  <a:cubicBezTo>
                    <a:pt x="2820" y="2873"/>
                    <a:pt x="5035" y="6513"/>
                    <a:pt x="5992" y="10660"/>
                  </a:cubicBezTo>
                  <a:cubicBezTo>
                    <a:pt x="6898" y="14687"/>
                    <a:pt x="6445" y="18446"/>
                    <a:pt x="4985" y="21370"/>
                  </a:cubicBezTo>
                  <a:cubicBezTo>
                    <a:pt x="14350" y="21042"/>
                    <a:pt x="21600" y="16119"/>
                    <a:pt x="21197" y="10272"/>
                  </a:cubicBez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5" name="Figura"/>
            <p:cNvSpPr/>
            <p:nvPr/>
          </p:nvSpPr>
          <p:spPr>
            <a:xfrm>
              <a:off x="1396999" y="1574800"/>
              <a:ext cx="780564" cy="796779"/>
            </a:xfrm>
            <a:custGeom>
              <a:avLst/>
              <a:gdLst/>
              <a:ahLst/>
              <a:cxnLst>
                <a:cxn ang="0">
                  <a:pos x="wd2" y="hd2"/>
                </a:cxn>
                <a:cxn ang="5400000">
                  <a:pos x="wd2" y="hd2"/>
                </a:cxn>
                <a:cxn ang="10800000">
                  <a:pos x="wd2" y="hd2"/>
                </a:cxn>
                <a:cxn ang="16200000">
                  <a:pos x="wd2" y="hd2"/>
                </a:cxn>
              </a:cxnLst>
              <a:rect l="0" t="0" r="r" b="b"/>
              <a:pathLst>
                <a:path w="21106" h="21207" extrusionOk="0">
                  <a:moveTo>
                    <a:pt x="21094" y="10215"/>
                  </a:moveTo>
                  <a:cubicBezTo>
                    <a:pt x="20820" y="4367"/>
                    <a:pt x="15909" y="-196"/>
                    <a:pt x="10071" y="7"/>
                  </a:cubicBezTo>
                  <a:cubicBezTo>
                    <a:pt x="4268" y="243"/>
                    <a:pt x="-231" y="5145"/>
                    <a:pt x="9" y="10993"/>
                  </a:cubicBezTo>
                  <a:cubicBezTo>
                    <a:pt x="284" y="16841"/>
                    <a:pt x="5195" y="21404"/>
                    <a:pt x="11033" y="21201"/>
                  </a:cubicBezTo>
                  <a:cubicBezTo>
                    <a:pt x="16870" y="20998"/>
                    <a:pt x="21369" y="16063"/>
                    <a:pt x="21094" y="10215"/>
                  </a:cubicBezTo>
                  <a:close/>
                  <a:moveTo>
                    <a:pt x="11033" y="20897"/>
                  </a:moveTo>
                  <a:cubicBezTo>
                    <a:pt x="5401" y="21100"/>
                    <a:pt x="593" y="16672"/>
                    <a:pt x="353" y="10993"/>
                  </a:cubicBezTo>
                  <a:cubicBezTo>
                    <a:pt x="78" y="5314"/>
                    <a:pt x="4474" y="548"/>
                    <a:pt x="10105" y="311"/>
                  </a:cubicBezTo>
                  <a:cubicBezTo>
                    <a:pt x="15737" y="108"/>
                    <a:pt x="20545" y="4536"/>
                    <a:pt x="20785" y="10215"/>
                  </a:cubicBezTo>
                  <a:cubicBezTo>
                    <a:pt x="21026" y="15894"/>
                    <a:pt x="16664" y="20660"/>
                    <a:pt x="11033" y="20897"/>
                  </a:cubicBez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6" name="Figura"/>
            <p:cNvSpPr/>
            <p:nvPr/>
          </p:nvSpPr>
          <p:spPr>
            <a:xfrm>
              <a:off x="1511300" y="1587499"/>
              <a:ext cx="654382" cy="622553"/>
            </a:xfrm>
            <a:custGeom>
              <a:avLst/>
              <a:gdLst/>
              <a:ahLst/>
              <a:cxnLst>
                <a:cxn ang="0">
                  <a:pos x="wd2" y="hd2"/>
                </a:cxn>
                <a:cxn ang="5400000">
                  <a:pos x="wd2" y="hd2"/>
                </a:cxn>
                <a:cxn ang="10800000">
                  <a:pos x="wd2" y="hd2"/>
                </a:cxn>
                <a:cxn ang="16200000">
                  <a:pos x="wd2" y="hd2"/>
                </a:cxn>
              </a:cxnLst>
              <a:rect l="0" t="0" r="r" b="b"/>
              <a:pathLst>
                <a:path w="21486" h="21347" extrusionOk="0">
                  <a:moveTo>
                    <a:pt x="18973" y="21347"/>
                  </a:moveTo>
                  <a:cubicBezTo>
                    <a:pt x="20641" y="18995"/>
                    <a:pt x="21600" y="15991"/>
                    <a:pt x="21475" y="12768"/>
                  </a:cubicBezTo>
                  <a:cubicBezTo>
                    <a:pt x="21141" y="5452"/>
                    <a:pt x="15345" y="-253"/>
                    <a:pt x="8507" y="8"/>
                  </a:cubicBezTo>
                  <a:cubicBezTo>
                    <a:pt x="5129" y="139"/>
                    <a:pt x="2127" y="1707"/>
                    <a:pt x="0" y="4145"/>
                  </a:cubicBezTo>
                  <a:lnTo>
                    <a:pt x="18973" y="2134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897" name="Grupo"/>
            <p:cNvGrpSpPr/>
            <p:nvPr/>
          </p:nvGrpSpPr>
          <p:grpSpPr>
            <a:xfrm>
              <a:off x="1803399" y="1625599"/>
              <a:ext cx="86362" cy="86362"/>
              <a:chOff x="0" y="0"/>
              <a:chExt cx="86359" cy="86359"/>
            </a:xfrm>
          </p:grpSpPr>
          <p:sp>
            <p:nvSpPr>
              <p:cNvPr id="921" name="Figura"/>
              <p:cNvSpPr/>
              <p:nvPr/>
            </p:nvSpPr>
            <p:spPr>
              <a:xfrm>
                <a:off x="0" y="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18097" y="21600"/>
                    </a:lnTo>
                    <a:lnTo>
                      <a:pt x="21600" y="18277"/>
                    </a:lnTo>
                    <a:lnTo>
                      <a:pt x="8757"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2" name="Figura"/>
              <p:cNvSpPr/>
              <p:nvPr/>
            </p:nvSpPr>
            <p:spPr>
              <a:xfrm>
                <a:off x="38100" y="3810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3000" y="0"/>
                    </a:lnTo>
                    <a:lnTo>
                      <a:pt x="0" y="3411"/>
                    </a:lnTo>
                    <a:lnTo>
                      <a:pt x="12600"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3" name="Figura"/>
              <p:cNvSpPr/>
              <p:nvPr/>
            </p:nvSpPr>
            <p:spPr>
              <a:xfrm>
                <a:off x="38100" y="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13642" y="0"/>
                    </a:moveTo>
                    <a:lnTo>
                      <a:pt x="0" y="18681"/>
                    </a:lnTo>
                    <a:lnTo>
                      <a:pt x="3411"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4" name="Figura"/>
              <p:cNvSpPr/>
              <p:nvPr/>
            </p:nvSpPr>
            <p:spPr>
              <a:xfrm>
                <a:off x="0" y="3810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7754" y="21600"/>
                    </a:moveTo>
                    <a:lnTo>
                      <a:pt x="21600" y="3000"/>
                    </a:lnTo>
                    <a:lnTo>
                      <a:pt x="17723" y="0"/>
                    </a:lnTo>
                    <a:lnTo>
                      <a:pt x="0" y="132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898" name="Grupo"/>
            <p:cNvGrpSpPr/>
            <p:nvPr/>
          </p:nvGrpSpPr>
          <p:grpSpPr>
            <a:xfrm>
              <a:off x="1701800" y="1739900"/>
              <a:ext cx="87631" cy="85090"/>
              <a:chOff x="0" y="0"/>
              <a:chExt cx="87630" cy="85090"/>
            </a:xfrm>
          </p:grpSpPr>
          <p:sp>
            <p:nvSpPr>
              <p:cNvPr id="917" name="Figura"/>
              <p:cNvSpPr/>
              <p:nvPr/>
            </p:nvSpPr>
            <p:spPr>
              <a:xfrm>
                <a:off x="0" y="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0" y="7958"/>
                    </a:moveTo>
                    <a:lnTo>
                      <a:pt x="18600" y="21600"/>
                    </a:lnTo>
                    <a:lnTo>
                      <a:pt x="21600" y="18189"/>
                    </a:lnTo>
                    <a:lnTo>
                      <a:pt x="90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8" name="Figura"/>
              <p:cNvSpPr/>
              <p:nvPr/>
            </p:nvSpPr>
            <p:spPr>
              <a:xfrm>
                <a:off x="38100" y="2540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13846"/>
                    </a:moveTo>
                    <a:lnTo>
                      <a:pt x="3503" y="0"/>
                    </a:lnTo>
                    <a:lnTo>
                      <a:pt x="0" y="3323"/>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9" name="Figura"/>
              <p:cNvSpPr/>
              <p:nvPr/>
            </p:nvSpPr>
            <p:spPr>
              <a:xfrm>
                <a:off x="38100" y="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13846" y="0"/>
                    </a:moveTo>
                    <a:lnTo>
                      <a:pt x="0" y="18600"/>
                    </a:lnTo>
                    <a:lnTo>
                      <a:pt x="3323" y="21600"/>
                    </a:lnTo>
                    <a:lnTo>
                      <a:pt x="21600" y="90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0" name="Figura"/>
              <p:cNvSpPr/>
              <p:nvPr/>
            </p:nvSpPr>
            <p:spPr>
              <a:xfrm>
                <a:off x="0" y="3810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503"/>
                    </a:lnTo>
                    <a:lnTo>
                      <a:pt x="18189" y="0"/>
                    </a:lnTo>
                    <a:lnTo>
                      <a:pt x="0" y="12843"/>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899" name="Grupo"/>
            <p:cNvGrpSpPr/>
            <p:nvPr/>
          </p:nvGrpSpPr>
          <p:grpSpPr>
            <a:xfrm>
              <a:off x="1905000" y="1816099"/>
              <a:ext cx="74931" cy="86362"/>
              <a:chOff x="0" y="0"/>
              <a:chExt cx="74930" cy="86359"/>
            </a:xfrm>
          </p:grpSpPr>
          <p:sp>
            <p:nvSpPr>
              <p:cNvPr id="913" name="Figura"/>
              <p:cNvSpPr/>
              <p:nvPr/>
            </p:nvSpPr>
            <p:spPr>
              <a:xfrm>
                <a:off x="0" y="0"/>
                <a:ext cx="45720" cy="49531"/>
              </a:xfrm>
              <a:custGeom>
                <a:avLst/>
                <a:gdLst/>
                <a:ahLst/>
                <a:cxnLst>
                  <a:cxn ang="0">
                    <a:pos x="wd2" y="hd2"/>
                  </a:cxn>
                  <a:cxn ang="5400000">
                    <a:pos x="wd2" y="hd2"/>
                  </a:cxn>
                  <a:cxn ang="10800000">
                    <a:pos x="wd2" y="hd2"/>
                  </a:cxn>
                  <a:cxn ang="16200000">
                    <a:pos x="wd2" y="hd2"/>
                  </a:cxn>
                </a:cxnLst>
                <a:rect l="0" t="0" r="r" b="b"/>
                <a:pathLst>
                  <a:path w="21600" h="21600" extrusionOk="0">
                    <a:moveTo>
                      <a:pt x="0" y="7754"/>
                    </a:moveTo>
                    <a:lnTo>
                      <a:pt x="18600" y="21600"/>
                    </a:lnTo>
                    <a:lnTo>
                      <a:pt x="21600" y="18277"/>
                    </a:lnTo>
                    <a:lnTo>
                      <a:pt x="84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4" name="Figura"/>
              <p:cNvSpPr/>
              <p:nvPr/>
            </p:nvSpPr>
            <p:spPr>
              <a:xfrm>
                <a:off x="25400" y="38100"/>
                <a:ext cx="4699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2919" y="0"/>
                    </a:lnTo>
                    <a:lnTo>
                      <a:pt x="0" y="3411"/>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5" name="Figura"/>
              <p:cNvSpPr/>
              <p:nvPr/>
            </p:nvSpPr>
            <p:spPr>
              <a:xfrm>
                <a:off x="25400" y="0"/>
                <a:ext cx="49531" cy="46991"/>
              </a:xfrm>
              <a:custGeom>
                <a:avLst/>
                <a:gdLst/>
                <a:ahLst/>
                <a:cxnLst>
                  <a:cxn ang="0">
                    <a:pos x="wd2" y="hd2"/>
                  </a:cxn>
                  <a:cxn ang="5400000">
                    <a:pos x="wd2" y="hd2"/>
                  </a:cxn>
                  <a:cxn ang="10800000">
                    <a:pos x="wd2" y="hd2"/>
                  </a:cxn>
                  <a:cxn ang="16200000">
                    <a:pos x="wd2" y="hd2"/>
                  </a:cxn>
                </a:cxnLst>
                <a:rect l="0" t="0" r="r" b="b"/>
                <a:pathLst>
                  <a:path w="21600" h="21600" extrusionOk="0">
                    <a:moveTo>
                      <a:pt x="13292" y="0"/>
                    </a:moveTo>
                    <a:lnTo>
                      <a:pt x="0" y="18097"/>
                    </a:lnTo>
                    <a:lnTo>
                      <a:pt x="3323"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6" name="Figura"/>
              <p:cNvSpPr/>
              <p:nvPr/>
            </p:nvSpPr>
            <p:spPr>
              <a:xfrm>
                <a:off x="0" y="38100"/>
                <a:ext cx="48260" cy="45720"/>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000"/>
                    </a:lnTo>
                    <a:lnTo>
                      <a:pt x="18189" y="0"/>
                    </a:lnTo>
                    <a:lnTo>
                      <a:pt x="0" y="12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900" name="Grupo"/>
            <p:cNvGrpSpPr/>
            <p:nvPr/>
          </p:nvGrpSpPr>
          <p:grpSpPr>
            <a:xfrm>
              <a:off x="1587499" y="2019300"/>
              <a:ext cx="193041" cy="186690"/>
              <a:chOff x="0" y="0"/>
              <a:chExt cx="193039" cy="186689"/>
            </a:xfrm>
          </p:grpSpPr>
          <p:sp>
            <p:nvSpPr>
              <p:cNvPr id="909" name="Figura"/>
              <p:cNvSpPr/>
              <p:nvPr/>
            </p:nvSpPr>
            <p:spPr>
              <a:xfrm>
                <a:off x="12700" y="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7833"/>
                    </a:moveTo>
                    <a:lnTo>
                      <a:pt x="18586" y="21600"/>
                    </a:lnTo>
                    <a:lnTo>
                      <a:pt x="21600" y="18277"/>
                    </a:lnTo>
                    <a:lnTo>
                      <a:pt x="854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0" name="Figura"/>
              <p:cNvSpPr/>
              <p:nvPr/>
            </p:nvSpPr>
            <p:spPr>
              <a:xfrm>
                <a:off x="76200" y="6350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13530"/>
                    </a:moveTo>
                    <a:lnTo>
                      <a:pt x="3014" y="0"/>
                    </a:lnTo>
                    <a:lnTo>
                      <a:pt x="0" y="3323"/>
                    </a:lnTo>
                    <a:lnTo>
                      <a:pt x="12809" y="2160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1" name="Figura"/>
              <p:cNvSpPr/>
              <p:nvPr/>
            </p:nvSpPr>
            <p:spPr>
              <a:xfrm>
                <a:off x="76199" y="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13617" y="0"/>
                    </a:moveTo>
                    <a:lnTo>
                      <a:pt x="0" y="18372"/>
                    </a:lnTo>
                    <a:lnTo>
                      <a:pt x="3522" y="21600"/>
                    </a:lnTo>
                    <a:lnTo>
                      <a:pt x="21600" y="869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2" name="Figura"/>
              <p:cNvSpPr/>
              <p:nvPr/>
            </p:nvSpPr>
            <p:spPr>
              <a:xfrm>
                <a:off x="-1" y="7620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7983" y="21600"/>
                    </a:moveTo>
                    <a:lnTo>
                      <a:pt x="21600" y="3228"/>
                    </a:lnTo>
                    <a:lnTo>
                      <a:pt x="18078" y="0"/>
                    </a:lnTo>
                    <a:lnTo>
                      <a:pt x="0" y="1291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901" name="Figura"/>
            <p:cNvSpPr/>
            <p:nvPr/>
          </p:nvSpPr>
          <p:spPr>
            <a:xfrm>
              <a:off x="787399" y="25400"/>
              <a:ext cx="238761" cy="165100"/>
            </a:xfrm>
            <a:custGeom>
              <a:avLst/>
              <a:gdLst/>
              <a:ahLst/>
              <a:cxnLst>
                <a:cxn ang="0">
                  <a:pos x="wd2" y="hd2"/>
                </a:cxn>
                <a:cxn ang="5400000">
                  <a:pos x="wd2" y="hd2"/>
                </a:cxn>
                <a:cxn ang="10800000">
                  <a:pos x="wd2" y="hd2"/>
                </a:cxn>
                <a:cxn ang="16200000">
                  <a:pos x="wd2" y="hd2"/>
                </a:cxn>
              </a:cxnLst>
              <a:rect l="0" t="0" r="r" b="b"/>
              <a:pathLst>
                <a:path w="21600" h="21600" extrusionOk="0">
                  <a:moveTo>
                    <a:pt x="13328" y="21600"/>
                  </a:moveTo>
                  <a:lnTo>
                    <a:pt x="919" y="17114"/>
                  </a:lnTo>
                  <a:lnTo>
                    <a:pt x="0" y="14622"/>
                  </a:lnTo>
                  <a:lnTo>
                    <a:pt x="7468" y="0"/>
                  </a:lnTo>
                  <a:lnTo>
                    <a:pt x="20681" y="1828"/>
                  </a:lnTo>
                  <a:lnTo>
                    <a:pt x="21600" y="7145"/>
                  </a:lnTo>
                  <a:close/>
                </a:path>
              </a:pathLst>
            </a:custGeom>
            <a:solidFill>
              <a:srgbClr val="CCBCB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2" name="Figura"/>
            <p:cNvSpPr/>
            <p:nvPr/>
          </p:nvSpPr>
          <p:spPr>
            <a:xfrm>
              <a:off x="787399" y="38099"/>
              <a:ext cx="257811" cy="114301"/>
            </a:xfrm>
            <a:custGeom>
              <a:avLst/>
              <a:gdLst/>
              <a:ahLst/>
              <a:cxnLst>
                <a:cxn ang="0">
                  <a:pos x="wd2" y="hd2"/>
                </a:cxn>
                <a:cxn ang="5400000">
                  <a:pos x="wd2" y="hd2"/>
                </a:cxn>
                <a:cxn ang="10800000">
                  <a:pos x="wd2" y="hd2"/>
                </a:cxn>
                <a:cxn ang="16200000">
                  <a:pos x="wd2" y="hd2"/>
                </a:cxn>
              </a:cxnLst>
              <a:rect l="0" t="0" r="r" b="b"/>
              <a:pathLst>
                <a:path w="21600" h="21600" extrusionOk="0">
                  <a:moveTo>
                    <a:pt x="10853" y="16320"/>
                  </a:moveTo>
                  <a:lnTo>
                    <a:pt x="958" y="21600"/>
                  </a:lnTo>
                  <a:lnTo>
                    <a:pt x="0" y="18000"/>
                  </a:lnTo>
                  <a:lnTo>
                    <a:pt x="10002" y="8880"/>
                  </a:lnTo>
                  <a:lnTo>
                    <a:pt x="20855" y="0"/>
                  </a:lnTo>
                  <a:lnTo>
                    <a:pt x="21600" y="768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3" name="Figura"/>
            <p:cNvSpPr/>
            <p:nvPr/>
          </p:nvSpPr>
          <p:spPr>
            <a:xfrm>
              <a:off x="177800" y="304799"/>
              <a:ext cx="47228" cy="81739"/>
            </a:xfrm>
            <a:custGeom>
              <a:avLst/>
              <a:gdLst/>
              <a:ahLst/>
              <a:cxnLst>
                <a:cxn ang="0">
                  <a:pos x="wd2" y="hd2"/>
                </a:cxn>
                <a:cxn ang="5400000">
                  <a:pos x="wd2" y="hd2"/>
                </a:cxn>
                <a:cxn ang="10800000">
                  <a:pos x="wd2" y="hd2"/>
                </a:cxn>
                <a:cxn ang="16200000">
                  <a:pos x="wd2" y="hd2"/>
                </a:cxn>
              </a:cxnLst>
              <a:rect l="0" t="0" r="r" b="b"/>
              <a:pathLst>
                <a:path w="17462" h="19308" extrusionOk="0">
                  <a:moveTo>
                    <a:pt x="2436" y="3046"/>
                  </a:moveTo>
                  <a:cubicBezTo>
                    <a:pt x="2436" y="3046"/>
                    <a:pt x="-4138" y="18046"/>
                    <a:pt x="4314" y="19246"/>
                  </a:cubicBezTo>
                  <a:cubicBezTo>
                    <a:pt x="12766" y="20446"/>
                    <a:pt x="17462" y="3946"/>
                    <a:pt x="17462" y="3946"/>
                  </a:cubicBezTo>
                  <a:cubicBezTo>
                    <a:pt x="12297" y="-1154"/>
                    <a:pt x="9010" y="-1154"/>
                    <a:pt x="2436" y="3046"/>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4" name="Figura"/>
            <p:cNvSpPr/>
            <p:nvPr/>
          </p:nvSpPr>
          <p:spPr>
            <a:xfrm>
              <a:off x="139699" y="317499"/>
              <a:ext cx="37183" cy="68973"/>
            </a:xfrm>
            <a:custGeom>
              <a:avLst/>
              <a:gdLst/>
              <a:ahLst/>
              <a:cxnLst>
                <a:cxn ang="0">
                  <a:pos x="wd2" y="hd2"/>
                </a:cxn>
                <a:cxn ang="5400000">
                  <a:pos x="wd2" y="hd2"/>
                </a:cxn>
                <a:cxn ang="10800000">
                  <a:pos x="wd2" y="hd2"/>
                </a:cxn>
                <a:cxn ang="16200000">
                  <a:pos x="wd2" y="hd2"/>
                </a:cxn>
              </a:cxnLst>
              <a:rect l="0" t="0" r="r" b="b"/>
              <a:pathLst>
                <a:path w="18599" h="20225" extrusionOk="0">
                  <a:moveTo>
                    <a:pt x="47" y="4211"/>
                  </a:moveTo>
                  <a:cubicBezTo>
                    <a:pt x="47" y="4211"/>
                    <a:pt x="-1224" y="20225"/>
                    <a:pt x="9576" y="20225"/>
                  </a:cubicBezTo>
                  <a:cubicBezTo>
                    <a:pt x="20376" y="20225"/>
                    <a:pt x="18470" y="3094"/>
                    <a:pt x="18470" y="3094"/>
                  </a:cubicBezTo>
                  <a:cubicBezTo>
                    <a:pt x="10211" y="-1375"/>
                    <a:pt x="6400" y="-1003"/>
                    <a:pt x="47" y="4211"/>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5" name="Figura"/>
            <p:cNvSpPr/>
            <p:nvPr/>
          </p:nvSpPr>
          <p:spPr>
            <a:xfrm>
              <a:off x="101599" y="330200"/>
              <a:ext cx="39406" cy="68146"/>
            </a:xfrm>
            <a:custGeom>
              <a:avLst/>
              <a:gdLst/>
              <a:ahLst/>
              <a:cxnLst>
                <a:cxn ang="0">
                  <a:pos x="wd2" y="hd2"/>
                </a:cxn>
                <a:cxn ang="5400000">
                  <a:pos x="wd2" y="hd2"/>
                </a:cxn>
                <a:cxn ang="10800000">
                  <a:pos x="wd2" y="hd2"/>
                </a:cxn>
                <a:cxn ang="16200000">
                  <a:pos x="wd2" y="hd2"/>
                </a:cxn>
              </a:cxnLst>
              <a:rect l="0" t="0" r="r" b="b"/>
              <a:pathLst>
                <a:path w="18616" h="19983" extrusionOk="0">
                  <a:moveTo>
                    <a:pt x="0" y="4335"/>
                  </a:moveTo>
                  <a:cubicBezTo>
                    <a:pt x="0" y="4335"/>
                    <a:pt x="600" y="20349"/>
                    <a:pt x="11400" y="19977"/>
                  </a:cubicBezTo>
                  <a:cubicBezTo>
                    <a:pt x="21600" y="19604"/>
                    <a:pt x="18000" y="2473"/>
                    <a:pt x="18000" y="2473"/>
                  </a:cubicBezTo>
                  <a:cubicBezTo>
                    <a:pt x="9000" y="-1251"/>
                    <a:pt x="5400" y="-879"/>
                    <a:pt x="0" y="4335"/>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6" name="Figura"/>
            <p:cNvSpPr/>
            <p:nvPr/>
          </p:nvSpPr>
          <p:spPr>
            <a:xfrm>
              <a:off x="177800" y="368300"/>
              <a:ext cx="68683" cy="114458"/>
            </a:xfrm>
            <a:custGeom>
              <a:avLst/>
              <a:gdLst/>
              <a:ahLst/>
              <a:cxnLst>
                <a:cxn ang="0">
                  <a:pos x="wd2" y="hd2"/>
                </a:cxn>
                <a:cxn ang="5400000">
                  <a:pos x="wd2" y="hd2"/>
                </a:cxn>
                <a:cxn ang="10800000">
                  <a:pos x="wd2" y="hd2"/>
                </a:cxn>
                <a:cxn ang="16200000">
                  <a:pos x="wd2" y="hd2"/>
                </a:cxn>
              </a:cxnLst>
              <a:rect l="0" t="0" r="r" b="b"/>
              <a:pathLst>
                <a:path w="17699" h="20709" extrusionOk="0">
                  <a:moveTo>
                    <a:pt x="14400" y="18641"/>
                  </a:moveTo>
                  <a:cubicBezTo>
                    <a:pt x="14400" y="18641"/>
                    <a:pt x="21600" y="947"/>
                    <a:pt x="14727" y="28"/>
                  </a:cubicBezTo>
                  <a:cubicBezTo>
                    <a:pt x="7527" y="-891"/>
                    <a:pt x="0" y="20709"/>
                    <a:pt x="0" y="20709"/>
                  </a:cubicBezTo>
                  <a:lnTo>
                    <a:pt x="14400" y="18641"/>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7" name="Figura"/>
            <p:cNvSpPr/>
            <p:nvPr/>
          </p:nvSpPr>
          <p:spPr>
            <a:xfrm>
              <a:off x="152399" y="368300"/>
              <a:ext cx="91513" cy="37365"/>
            </a:xfrm>
            <a:custGeom>
              <a:avLst/>
              <a:gdLst/>
              <a:ahLst/>
              <a:cxnLst>
                <a:cxn ang="0">
                  <a:pos x="wd2" y="hd2"/>
                </a:cxn>
                <a:cxn ang="5400000">
                  <a:pos x="wd2" y="hd2"/>
                </a:cxn>
                <a:cxn ang="10800000">
                  <a:pos x="wd2" y="hd2"/>
                </a:cxn>
                <a:cxn ang="16200000">
                  <a:pos x="wd2" y="hd2"/>
                </a:cxn>
              </a:cxnLst>
              <a:rect l="0" t="0" r="r" b="b"/>
              <a:pathLst>
                <a:path w="21033" h="18691" extrusionOk="0">
                  <a:moveTo>
                    <a:pt x="14611" y="18431"/>
                  </a:moveTo>
                  <a:cubicBezTo>
                    <a:pt x="14611" y="18431"/>
                    <a:pt x="-567" y="20972"/>
                    <a:pt x="17" y="10172"/>
                  </a:cubicBezTo>
                  <a:cubicBezTo>
                    <a:pt x="601" y="-628"/>
                    <a:pt x="21033" y="7"/>
                    <a:pt x="21033" y="7"/>
                  </a:cubicBezTo>
                  <a:lnTo>
                    <a:pt x="14611" y="18431"/>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8" name="Figura"/>
            <p:cNvSpPr/>
            <p:nvPr/>
          </p:nvSpPr>
          <p:spPr>
            <a:xfrm>
              <a:off x="203199" y="393700"/>
              <a:ext cx="40465" cy="93149"/>
            </a:xfrm>
            <a:custGeom>
              <a:avLst/>
              <a:gdLst/>
              <a:ahLst/>
              <a:cxnLst>
                <a:cxn ang="0">
                  <a:pos x="wd2" y="hd2"/>
                </a:cxn>
                <a:cxn ang="5400000">
                  <a:pos x="wd2" y="hd2"/>
                </a:cxn>
                <a:cxn ang="10800000">
                  <a:pos x="wd2" y="hd2"/>
                </a:cxn>
                <a:cxn ang="16200000">
                  <a:pos x="wd2" y="hd2"/>
                </a:cxn>
              </a:cxnLst>
              <a:rect l="0" t="0" r="r" b="b"/>
              <a:pathLst>
                <a:path w="16785" h="20311" extrusionOk="0">
                  <a:moveTo>
                    <a:pt x="0" y="12834"/>
                  </a:moveTo>
                  <a:cubicBezTo>
                    <a:pt x="0" y="12834"/>
                    <a:pt x="4741" y="-1289"/>
                    <a:pt x="13171" y="96"/>
                  </a:cubicBezTo>
                  <a:cubicBezTo>
                    <a:pt x="21600" y="1480"/>
                    <a:pt x="12644" y="20311"/>
                    <a:pt x="12644" y="20311"/>
                  </a:cubicBezTo>
                  <a:lnTo>
                    <a:pt x="0" y="12834"/>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1015" name="Grupo"/>
          <p:cNvGrpSpPr/>
          <p:nvPr/>
        </p:nvGrpSpPr>
        <p:grpSpPr>
          <a:xfrm>
            <a:off x="11164165" y="6242048"/>
            <a:ext cx="2127804" cy="2886242"/>
            <a:chOff x="0" y="0"/>
            <a:chExt cx="2127802" cy="2886240"/>
          </a:xfrm>
        </p:grpSpPr>
        <p:sp>
          <p:nvSpPr>
            <p:cNvPr id="1016" name="Figura"/>
            <p:cNvSpPr/>
            <p:nvPr/>
          </p:nvSpPr>
          <p:spPr>
            <a:xfrm>
              <a:off x="1079500" y="-1"/>
              <a:ext cx="546459" cy="407445"/>
            </a:xfrm>
            <a:custGeom>
              <a:avLst/>
              <a:gdLst/>
              <a:ahLst/>
              <a:cxnLst>
                <a:cxn ang="0">
                  <a:pos x="wd2" y="hd2"/>
                </a:cxn>
                <a:cxn ang="5400000">
                  <a:pos x="wd2" y="hd2"/>
                </a:cxn>
                <a:cxn ang="10800000">
                  <a:pos x="wd2" y="hd2"/>
                </a:cxn>
                <a:cxn ang="16200000">
                  <a:pos x="wd2" y="hd2"/>
                </a:cxn>
              </a:cxnLst>
              <a:rect l="0" t="0" r="r" b="b"/>
              <a:pathLst>
                <a:path w="18295" h="18986" extrusionOk="0">
                  <a:moveTo>
                    <a:pt x="17823" y="11352"/>
                  </a:moveTo>
                  <a:cubicBezTo>
                    <a:pt x="17823" y="11352"/>
                    <a:pt x="16249" y="4014"/>
                    <a:pt x="15824" y="8156"/>
                  </a:cubicBezTo>
                  <a:cubicBezTo>
                    <a:pt x="15824" y="8156"/>
                    <a:pt x="10934" y="-779"/>
                    <a:pt x="8979" y="1173"/>
                  </a:cubicBezTo>
                  <a:cubicBezTo>
                    <a:pt x="8979" y="1173"/>
                    <a:pt x="-801" y="-2614"/>
                    <a:pt x="2090" y="3422"/>
                  </a:cubicBezTo>
                  <a:cubicBezTo>
                    <a:pt x="2090" y="3422"/>
                    <a:pt x="-3012" y="12003"/>
                    <a:pt x="2728" y="14311"/>
                  </a:cubicBezTo>
                  <a:cubicBezTo>
                    <a:pt x="2728" y="14311"/>
                    <a:pt x="3111" y="17388"/>
                    <a:pt x="5109" y="16027"/>
                  </a:cubicBezTo>
                  <a:cubicBezTo>
                    <a:pt x="5109" y="16027"/>
                    <a:pt x="5662" y="18572"/>
                    <a:pt x="8511" y="14133"/>
                  </a:cubicBezTo>
                  <a:cubicBezTo>
                    <a:pt x="8511" y="14133"/>
                    <a:pt x="8298" y="16145"/>
                    <a:pt x="11742" y="13660"/>
                  </a:cubicBezTo>
                  <a:cubicBezTo>
                    <a:pt x="11742" y="13660"/>
                    <a:pt x="11445" y="15731"/>
                    <a:pt x="15229" y="16205"/>
                  </a:cubicBezTo>
                  <a:cubicBezTo>
                    <a:pt x="15229" y="16205"/>
                    <a:pt x="14974" y="17625"/>
                    <a:pt x="17610" y="18749"/>
                  </a:cubicBezTo>
                  <a:lnTo>
                    <a:pt x="17908" y="18986"/>
                  </a:lnTo>
                  <a:cubicBezTo>
                    <a:pt x="17908" y="18986"/>
                    <a:pt x="18460" y="18098"/>
                    <a:pt x="18163" y="16796"/>
                  </a:cubicBezTo>
                  <a:cubicBezTo>
                    <a:pt x="18205" y="16737"/>
                    <a:pt x="18588" y="13482"/>
                    <a:pt x="17823" y="11352"/>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7" name="Figura"/>
            <p:cNvSpPr/>
            <p:nvPr/>
          </p:nvSpPr>
          <p:spPr>
            <a:xfrm>
              <a:off x="1079500" y="-1"/>
              <a:ext cx="544866" cy="407494"/>
            </a:xfrm>
            <a:custGeom>
              <a:avLst/>
              <a:gdLst/>
              <a:ahLst/>
              <a:cxnLst>
                <a:cxn ang="0">
                  <a:pos x="wd2" y="hd2"/>
                </a:cxn>
                <a:cxn ang="5400000">
                  <a:pos x="wd2" y="hd2"/>
                </a:cxn>
                <a:cxn ang="10800000">
                  <a:pos x="wd2" y="hd2"/>
                </a:cxn>
                <a:cxn ang="16200000">
                  <a:pos x="wd2" y="hd2"/>
                </a:cxn>
              </a:cxnLst>
              <a:rect l="0" t="0" r="r" b="b"/>
              <a:pathLst>
                <a:path w="18423" h="21325" extrusionOk="0">
                  <a:moveTo>
                    <a:pt x="17871" y="20262"/>
                  </a:moveTo>
                  <a:lnTo>
                    <a:pt x="17656" y="19929"/>
                  </a:lnTo>
                  <a:cubicBezTo>
                    <a:pt x="15509" y="17736"/>
                    <a:pt x="16024" y="16407"/>
                    <a:pt x="16024" y="16407"/>
                  </a:cubicBezTo>
                  <a:cubicBezTo>
                    <a:pt x="12718" y="14347"/>
                    <a:pt x="13405" y="12353"/>
                    <a:pt x="13405" y="12353"/>
                  </a:cubicBezTo>
                  <a:cubicBezTo>
                    <a:pt x="9798" y="13350"/>
                    <a:pt x="10399" y="11422"/>
                    <a:pt x="10399" y="11422"/>
                  </a:cubicBezTo>
                  <a:cubicBezTo>
                    <a:pt x="7007" y="14679"/>
                    <a:pt x="6964" y="11887"/>
                    <a:pt x="6964" y="11887"/>
                  </a:cubicBezTo>
                  <a:cubicBezTo>
                    <a:pt x="4859" y="12419"/>
                    <a:pt x="5160" y="9163"/>
                    <a:pt x="5160" y="9163"/>
                  </a:cubicBezTo>
                  <a:cubicBezTo>
                    <a:pt x="2154" y="6105"/>
                    <a:pt x="3657" y="2383"/>
                    <a:pt x="5117" y="124"/>
                  </a:cubicBezTo>
                  <a:cubicBezTo>
                    <a:pt x="2755" y="-275"/>
                    <a:pt x="479" y="124"/>
                    <a:pt x="2111" y="3846"/>
                  </a:cubicBezTo>
                  <a:cubicBezTo>
                    <a:pt x="2111" y="3846"/>
                    <a:pt x="-3042" y="13483"/>
                    <a:pt x="2755" y="16075"/>
                  </a:cubicBezTo>
                  <a:cubicBezTo>
                    <a:pt x="2755" y="16075"/>
                    <a:pt x="3142" y="19531"/>
                    <a:pt x="5160" y="18002"/>
                  </a:cubicBezTo>
                  <a:cubicBezTo>
                    <a:pt x="5160" y="18002"/>
                    <a:pt x="5718" y="20860"/>
                    <a:pt x="8595" y="15875"/>
                  </a:cubicBezTo>
                  <a:cubicBezTo>
                    <a:pt x="8595" y="15875"/>
                    <a:pt x="8381" y="18135"/>
                    <a:pt x="11859" y="15343"/>
                  </a:cubicBezTo>
                  <a:cubicBezTo>
                    <a:pt x="11859" y="15343"/>
                    <a:pt x="11558" y="17670"/>
                    <a:pt x="15380" y="18201"/>
                  </a:cubicBezTo>
                  <a:cubicBezTo>
                    <a:pt x="15380" y="18201"/>
                    <a:pt x="15123" y="19796"/>
                    <a:pt x="17785" y="21059"/>
                  </a:cubicBezTo>
                  <a:lnTo>
                    <a:pt x="18086" y="21325"/>
                  </a:lnTo>
                  <a:cubicBezTo>
                    <a:pt x="18086" y="21325"/>
                    <a:pt x="18558" y="20527"/>
                    <a:pt x="18386" y="19265"/>
                  </a:cubicBezTo>
                  <a:cubicBezTo>
                    <a:pt x="18214" y="19929"/>
                    <a:pt x="17871" y="20262"/>
                    <a:pt x="17871" y="20262"/>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8" name="Figura"/>
            <p:cNvSpPr/>
            <p:nvPr/>
          </p:nvSpPr>
          <p:spPr>
            <a:xfrm>
              <a:off x="1460500" y="203200"/>
              <a:ext cx="52774" cy="93981"/>
            </a:xfrm>
            <a:custGeom>
              <a:avLst/>
              <a:gdLst/>
              <a:ahLst/>
              <a:cxnLst>
                <a:cxn ang="0">
                  <a:pos x="wd2" y="hd2"/>
                </a:cxn>
                <a:cxn ang="5400000">
                  <a:pos x="wd2" y="hd2"/>
                </a:cxn>
                <a:cxn ang="10800000">
                  <a:pos x="wd2" y="hd2"/>
                </a:cxn>
                <a:cxn ang="16200000">
                  <a:pos x="wd2" y="hd2"/>
                </a:cxn>
              </a:cxnLst>
              <a:rect l="0" t="0" r="r" b="b"/>
              <a:pathLst>
                <a:path w="17599" h="21600" extrusionOk="0">
                  <a:moveTo>
                    <a:pt x="17599" y="0"/>
                  </a:moveTo>
                  <a:cubicBezTo>
                    <a:pt x="17599" y="0"/>
                    <a:pt x="-4001" y="2627"/>
                    <a:pt x="658" y="15178"/>
                  </a:cubicBezTo>
                  <a:lnTo>
                    <a:pt x="12093" y="21600"/>
                  </a:lnTo>
                  <a:cubicBezTo>
                    <a:pt x="8281" y="18681"/>
                    <a:pt x="1928" y="4670"/>
                    <a:pt x="17599"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9" name="Figura"/>
            <p:cNvSpPr/>
            <p:nvPr/>
          </p:nvSpPr>
          <p:spPr>
            <a:xfrm>
              <a:off x="1371599" y="177799"/>
              <a:ext cx="52350" cy="92711"/>
            </a:xfrm>
            <a:custGeom>
              <a:avLst/>
              <a:gdLst/>
              <a:ahLst/>
              <a:cxnLst>
                <a:cxn ang="0">
                  <a:pos x="wd2" y="hd2"/>
                </a:cxn>
                <a:cxn ang="5400000">
                  <a:pos x="wd2" y="hd2"/>
                </a:cxn>
                <a:cxn ang="10800000">
                  <a:pos x="wd2" y="hd2"/>
                </a:cxn>
                <a:cxn ang="16200000">
                  <a:pos x="wd2" y="hd2"/>
                </a:cxn>
              </a:cxnLst>
              <a:rect l="0" t="0" r="r" b="b"/>
              <a:pathLst>
                <a:path w="15090" h="21600" extrusionOk="0">
                  <a:moveTo>
                    <a:pt x="9598" y="0"/>
                  </a:moveTo>
                  <a:cubicBezTo>
                    <a:pt x="9598" y="0"/>
                    <a:pt x="-6510" y="7989"/>
                    <a:pt x="3009" y="18641"/>
                  </a:cubicBezTo>
                  <a:lnTo>
                    <a:pt x="15090" y="21600"/>
                  </a:lnTo>
                  <a:cubicBezTo>
                    <a:pt x="10697" y="19825"/>
                    <a:pt x="-1018" y="8285"/>
                    <a:pt x="9598"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0" name="Figura"/>
            <p:cNvSpPr/>
            <p:nvPr/>
          </p:nvSpPr>
          <p:spPr>
            <a:xfrm>
              <a:off x="1320800" y="25400"/>
              <a:ext cx="51060" cy="85091"/>
            </a:xfrm>
            <a:custGeom>
              <a:avLst/>
              <a:gdLst/>
              <a:ahLst/>
              <a:cxnLst>
                <a:cxn ang="0">
                  <a:pos x="wd2" y="hd2"/>
                </a:cxn>
                <a:cxn ang="5400000">
                  <a:pos x="wd2" y="hd2"/>
                </a:cxn>
                <a:cxn ang="10800000">
                  <a:pos x="wd2" y="hd2"/>
                </a:cxn>
                <a:cxn ang="16200000">
                  <a:pos x="wd2" y="hd2"/>
                </a:cxn>
              </a:cxnLst>
              <a:rect l="0" t="0" r="r" b="b"/>
              <a:pathLst>
                <a:path w="14972" h="21600" extrusionOk="0">
                  <a:moveTo>
                    <a:pt x="8641" y="21600"/>
                  </a:moveTo>
                  <a:cubicBezTo>
                    <a:pt x="8641" y="21600"/>
                    <a:pt x="-6628" y="14185"/>
                    <a:pt x="3427" y="3546"/>
                  </a:cubicBezTo>
                  <a:cubicBezTo>
                    <a:pt x="5662" y="967"/>
                    <a:pt x="14972" y="0"/>
                    <a:pt x="14972" y="0"/>
                  </a:cubicBezTo>
                  <a:cubicBezTo>
                    <a:pt x="10503" y="1612"/>
                    <a:pt x="-2159" y="7415"/>
                    <a:pt x="8641" y="2160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1" name="Figura"/>
            <p:cNvSpPr/>
            <p:nvPr/>
          </p:nvSpPr>
          <p:spPr>
            <a:xfrm>
              <a:off x="1219199" y="139699"/>
              <a:ext cx="57753" cy="81344"/>
            </a:xfrm>
            <a:custGeom>
              <a:avLst/>
              <a:gdLst/>
              <a:ahLst/>
              <a:cxnLst>
                <a:cxn ang="0">
                  <a:pos x="wd2" y="hd2"/>
                </a:cxn>
                <a:cxn ang="5400000">
                  <a:pos x="wd2" y="hd2"/>
                </a:cxn>
                <a:cxn ang="10800000">
                  <a:pos x="wd2" y="hd2"/>
                </a:cxn>
                <a:cxn ang="16200000">
                  <a:pos x="wd2" y="hd2"/>
                </a:cxn>
              </a:cxnLst>
              <a:rect l="0" t="0" r="r" b="b"/>
              <a:pathLst>
                <a:path w="15111" h="21284" extrusionOk="0">
                  <a:moveTo>
                    <a:pt x="6139" y="21284"/>
                  </a:moveTo>
                  <a:cubicBezTo>
                    <a:pt x="6139" y="21284"/>
                    <a:pt x="-6489" y="11979"/>
                    <a:pt x="4477" y="2010"/>
                  </a:cubicBezTo>
                  <a:cubicBezTo>
                    <a:pt x="7136" y="-316"/>
                    <a:pt x="15111" y="16"/>
                    <a:pt x="15111" y="16"/>
                  </a:cubicBezTo>
                  <a:cubicBezTo>
                    <a:pt x="11123" y="1346"/>
                    <a:pt x="-1504" y="5333"/>
                    <a:pt x="6139" y="21284"/>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2" name="Figura"/>
            <p:cNvSpPr/>
            <p:nvPr/>
          </p:nvSpPr>
          <p:spPr>
            <a:xfrm>
              <a:off x="1142999" y="50799"/>
              <a:ext cx="93546" cy="73002"/>
            </a:xfrm>
            <a:custGeom>
              <a:avLst/>
              <a:gdLst/>
              <a:ahLst/>
              <a:cxnLst>
                <a:cxn ang="0">
                  <a:pos x="wd2" y="hd2"/>
                </a:cxn>
                <a:cxn ang="5400000">
                  <a:pos x="wd2" y="hd2"/>
                </a:cxn>
                <a:cxn ang="10800000">
                  <a:pos x="wd2" y="hd2"/>
                </a:cxn>
                <a:cxn ang="16200000">
                  <a:pos x="wd2" y="hd2"/>
                </a:cxn>
              </a:cxnLst>
              <a:rect l="0" t="0" r="r" b="b"/>
              <a:pathLst>
                <a:path w="18079" h="20693" extrusionOk="0">
                  <a:moveTo>
                    <a:pt x="652" y="20693"/>
                  </a:moveTo>
                  <a:cubicBezTo>
                    <a:pt x="652" y="20693"/>
                    <a:pt x="-3521" y="4853"/>
                    <a:pt x="9243" y="173"/>
                  </a:cubicBezTo>
                  <a:cubicBezTo>
                    <a:pt x="12188" y="-907"/>
                    <a:pt x="18079" y="3413"/>
                    <a:pt x="18079" y="3413"/>
                  </a:cubicBezTo>
                  <a:cubicBezTo>
                    <a:pt x="14397" y="2333"/>
                    <a:pt x="3352" y="533"/>
                    <a:pt x="652" y="20693"/>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3" name="Figura"/>
            <p:cNvSpPr/>
            <p:nvPr/>
          </p:nvSpPr>
          <p:spPr>
            <a:xfrm>
              <a:off x="330200" y="1612900"/>
              <a:ext cx="72745" cy="41552"/>
            </a:xfrm>
            <a:custGeom>
              <a:avLst/>
              <a:gdLst/>
              <a:ahLst/>
              <a:cxnLst>
                <a:cxn ang="0">
                  <a:pos x="wd2" y="hd2"/>
                </a:cxn>
                <a:cxn ang="5400000">
                  <a:pos x="wd2" y="hd2"/>
                </a:cxn>
                <a:cxn ang="10800000">
                  <a:pos x="wd2" y="hd2"/>
                </a:cxn>
                <a:cxn ang="16200000">
                  <a:pos x="wd2" y="hd2"/>
                </a:cxn>
              </a:cxnLst>
              <a:rect l="0" t="0" r="r" b="b"/>
              <a:pathLst>
                <a:path w="16068" h="11778" extrusionOk="0">
                  <a:moveTo>
                    <a:pt x="0" y="8014"/>
                  </a:moveTo>
                  <a:cubicBezTo>
                    <a:pt x="0" y="8014"/>
                    <a:pt x="5891" y="17374"/>
                    <a:pt x="13745" y="6574"/>
                  </a:cubicBezTo>
                  <a:cubicBezTo>
                    <a:pt x="21600" y="-4226"/>
                    <a:pt x="7013" y="1534"/>
                    <a:pt x="7013" y="1534"/>
                  </a:cubicBezTo>
                  <a:lnTo>
                    <a:pt x="0" y="8014"/>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4" name="Figura"/>
            <p:cNvSpPr/>
            <p:nvPr/>
          </p:nvSpPr>
          <p:spPr>
            <a:xfrm>
              <a:off x="380999" y="1562100"/>
              <a:ext cx="41213" cy="77708"/>
            </a:xfrm>
            <a:custGeom>
              <a:avLst/>
              <a:gdLst/>
              <a:ahLst/>
              <a:cxnLst>
                <a:cxn ang="0">
                  <a:pos x="wd2" y="hd2"/>
                </a:cxn>
                <a:cxn ang="5400000">
                  <a:pos x="wd2" y="hd2"/>
                </a:cxn>
                <a:cxn ang="10800000">
                  <a:pos x="wd2" y="hd2"/>
                </a:cxn>
                <a:cxn ang="16200000">
                  <a:pos x="wd2" y="hd2"/>
                </a:cxn>
              </a:cxnLst>
              <a:rect l="0" t="0" r="r" b="b"/>
              <a:pathLst>
                <a:path w="14913" h="15191" extrusionOk="0">
                  <a:moveTo>
                    <a:pt x="4596" y="0"/>
                  </a:moveTo>
                  <a:cubicBezTo>
                    <a:pt x="4596" y="0"/>
                    <a:pt x="21600" y="1241"/>
                    <a:pt x="11949" y="11421"/>
                  </a:cubicBezTo>
                  <a:cubicBezTo>
                    <a:pt x="2298" y="21600"/>
                    <a:pt x="0" y="7945"/>
                    <a:pt x="0" y="7945"/>
                  </a:cubicBezTo>
                  <a:lnTo>
                    <a:pt x="4596" y="0"/>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5" name="Figura"/>
            <p:cNvSpPr/>
            <p:nvPr/>
          </p:nvSpPr>
          <p:spPr>
            <a:xfrm>
              <a:off x="355599" y="1460499"/>
              <a:ext cx="114301" cy="113032"/>
            </a:xfrm>
            <a:custGeom>
              <a:avLst/>
              <a:gdLst/>
              <a:ahLst/>
              <a:cxnLst>
                <a:cxn ang="0">
                  <a:pos x="wd2" y="hd2"/>
                </a:cxn>
                <a:cxn ang="5400000">
                  <a:pos x="wd2" y="hd2"/>
                </a:cxn>
                <a:cxn ang="10800000">
                  <a:pos x="wd2" y="hd2"/>
                </a:cxn>
                <a:cxn ang="16200000">
                  <a:pos x="wd2" y="hd2"/>
                </a:cxn>
              </a:cxnLst>
              <a:rect l="0" t="0" r="r" b="b"/>
              <a:pathLst>
                <a:path w="21600" h="21600" extrusionOk="0">
                  <a:moveTo>
                    <a:pt x="7680" y="21600"/>
                  </a:moveTo>
                  <a:lnTo>
                    <a:pt x="21600" y="11649"/>
                  </a:lnTo>
                  <a:lnTo>
                    <a:pt x="8160" y="0"/>
                  </a:lnTo>
                  <a:lnTo>
                    <a:pt x="0" y="14804"/>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6" name="Figura"/>
            <p:cNvSpPr/>
            <p:nvPr/>
          </p:nvSpPr>
          <p:spPr>
            <a:xfrm>
              <a:off x="1460500" y="876299"/>
              <a:ext cx="587269" cy="1196341"/>
            </a:xfrm>
            <a:custGeom>
              <a:avLst/>
              <a:gdLst/>
              <a:ahLst/>
              <a:cxnLst>
                <a:cxn ang="0">
                  <a:pos x="wd2" y="hd2"/>
                </a:cxn>
                <a:cxn ang="5400000">
                  <a:pos x="wd2" y="hd2"/>
                </a:cxn>
                <a:cxn ang="10800000">
                  <a:pos x="wd2" y="hd2"/>
                </a:cxn>
                <a:cxn ang="16200000">
                  <a:pos x="wd2" y="hd2"/>
                </a:cxn>
              </a:cxnLst>
              <a:rect l="0" t="0" r="r" b="b"/>
              <a:pathLst>
                <a:path w="19857" h="21600" extrusionOk="0">
                  <a:moveTo>
                    <a:pt x="18508" y="21508"/>
                  </a:moveTo>
                  <a:cubicBezTo>
                    <a:pt x="18293" y="21554"/>
                    <a:pt x="18036" y="21577"/>
                    <a:pt x="17864" y="21600"/>
                  </a:cubicBezTo>
                  <a:cubicBezTo>
                    <a:pt x="8417" y="18550"/>
                    <a:pt x="2319" y="12474"/>
                    <a:pt x="0" y="6948"/>
                  </a:cubicBezTo>
                  <a:cubicBezTo>
                    <a:pt x="0" y="6948"/>
                    <a:pt x="8803" y="3096"/>
                    <a:pt x="11852" y="115"/>
                  </a:cubicBezTo>
                  <a:cubicBezTo>
                    <a:pt x="12153" y="69"/>
                    <a:pt x="12324" y="46"/>
                    <a:pt x="12539" y="0"/>
                  </a:cubicBezTo>
                  <a:cubicBezTo>
                    <a:pt x="19281" y="4403"/>
                    <a:pt x="21600" y="16647"/>
                    <a:pt x="18508" y="21508"/>
                  </a:cubicBezTo>
                  <a:close/>
                </a:path>
              </a:pathLst>
            </a:custGeom>
            <a:solidFill>
              <a:srgbClr val="D3B6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8" name="Figura"/>
            <p:cNvSpPr/>
            <p:nvPr/>
          </p:nvSpPr>
          <p:spPr>
            <a:xfrm>
              <a:off x="876299" y="1917699"/>
              <a:ext cx="662942" cy="349944"/>
            </a:xfrm>
            <a:custGeom>
              <a:avLst/>
              <a:gdLst/>
              <a:ahLst/>
              <a:cxnLst>
                <a:cxn ang="0">
                  <a:pos x="wd2" y="hd2"/>
                </a:cxn>
                <a:cxn ang="5400000">
                  <a:pos x="wd2" y="hd2"/>
                </a:cxn>
                <a:cxn ang="10800000">
                  <a:pos x="wd2" y="hd2"/>
                </a:cxn>
                <a:cxn ang="16200000">
                  <a:pos x="wd2" y="hd2"/>
                </a:cxn>
              </a:cxnLst>
              <a:rect l="0" t="0" r="r" b="b"/>
              <a:pathLst>
                <a:path w="21600" h="19906" extrusionOk="0">
                  <a:moveTo>
                    <a:pt x="0" y="19577"/>
                  </a:moveTo>
                  <a:cubicBezTo>
                    <a:pt x="0" y="19577"/>
                    <a:pt x="13903" y="21600"/>
                    <a:pt x="21600" y="15604"/>
                  </a:cubicBezTo>
                  <a:lnTo>
                    <a:pt x="6207" y="0"/>
                  </a:lnTo>
                  <a:lnTo>
                    <a:pt x="0" y="19577"/>
                  </a:lnTo>
                  <a:close/>
                </a:path>
              </a:pathLst>
            </a:custGeom>
            <a:solidFill>
              <a:srgbClr val="DCA7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9" name="Figura"/>
            <p:cNvSpPr/>
            <p:nvPr/>
          </p:nvSpPr>
          <p:spPr>
            <a:xfrm>
              <a:off x="1435100" y="876300"/>
              <a:ext cx="587269" cy="1192531"/>
            </a:xfrm>
            <a:custGeom>
              <a:avLst/>
              <a:gdLst/>
              <a:ahLst/>
              <a:cxnLst>
                <a:cxn ang="0">
                  <a:pos x="wd2" y="hd2"/>
                </a:cxn>
                <a:cxn ang="5400000">
                  <a:pos x="wd2" y="hd2"/>
                </a:cxn>
                <a:cxn ang="10800000">
                  <a:pos x="wd2" y="hd2"/>
                </a:cxn>
                <a:cxn ang="16200000">
                  <a:pos x="wd2" y="hd2"/>
                </a:cxn>
              </a:cxnLst>
              <a:rect l="0" t="0" r="r" b="b"/>
              <a:pathLst>
                <a:path w="19857" h="21600" extrusionOk="0">
                  <a:moveTo>
                    <a:pt x="18508" y="21600"/>
                  </a:moveTo>
                  <a:cubicBezTo>
                    <a:pt x="8889" y="18564"/>
                    <a:pt x="2319" y="12583"/>
                    <a:pt x="0" y="6970"/>
                  </a:cubicBezTo>
                  <a:cubicBezTo>
                    <a:pt x="0" y="6970"/>
                    <a:pt x="8331" y="3197"/>
                    <a:pt x="12539" y="0"/>
                  </a:cubicBezTo>
                  <a:cubicBezTo>
                    <a:pt x="19281" y="4440"/>
                    <a:pt x="21600" y="16700"/>
                    <a:pt x="18508" y="21600"/>
                  </a:cubicBezTo>
                  <a:close/>
                </a:path>
              </a:pathLst>
            </a:custGeom>
            <a:solidFill>
              <a:srgbClr val="6D555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0" name="Figura"/>
            <p:cNvSpPr/>
            <p:nvPr/>
          </p:nvSpPr>
          <p:spPr>
            <a:xfrm>
              <a:off x="1574800" y="876300"/>
              <a:ext cx="449581" cy="816611"/>
            </a:xfrm>
            <a:custGeom>
              <a:avLst/>
              <a:gdLst/>
              <a:ahLst/>
              <a:cxnLst>
                <a:cxn ang="0">
                  <a:pos x="wd2" y="hd2"/>
                </a:cxn>
                <a:cxn ang="5400000">
                  <a:pos x="wd2" y="hd2"/>
                </a:cxn>
                <a:cxn ang="10800000">
                  <a:pos x="wd2" y="hd2"/>
                </a:cxn>
                <a:cxn ang="16200000">
                  <a:pos x="wd2" y="hd2"/>
                </a:cxn>
              </a:cxnLst>
              <a:rect l="0" t="0" r="r" b="b"/>
              <a:pathLst>
                <a:path w="21600" h="21600" extrusionOk="0">
                  <a:moveTo>
                    <a:pt x="18732" y="17703"/>
                  </a:moveTo>
                  <a:cubicBezTo>
                    <a:pt x="19892" y="19013"/>
                    <a:pt x="20868" y="20323"/>
                    <a:pt x="21600" y="21600"/>
                  </a:cubicBezTo>
                  <a:cubicBezTo>
                    <a:pt x="21173" y="13706"/>
                    <a:pt x="17634" y="4333"/>
                    <a:pt x="11227" y="0"/>
                  </a:cubicBezTo>
                  <a:cubicBezTo>
                    <a:pt x="8237" y="2351"/>
                    <a:pt x="3722" y="4938"/>
                    <a:pt x="0" y="6886"/>
                  </a:cubicBezTo>
                  <a:cubicBezTo>
                    <a:pt x="5980" y="7626"/>
                    <a:pt x="13485" y="11757"/>
                    <a:pt x="18732" y="17703"/>
                  </a:cubicBez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1" name="Figura"/>
            <p:cNvSpPr/>
            <p:nvPr/>
          </p:nvSpPr>
          <p:spPr>
            <a:xfrm>
              <a:off x="1562100" y="393700"/>
              <a:ext cx="55881" cy="80011"/>
            </a:xfrm>
            <a:custGeom>
              <a:avLst/>
              <a:gdLst/>
              <a:ahLst/>
              <a:cxnLst>
                <a:cxn ang="0">
                  <a:pos x="wd2" y="hd2"/>
                </a:cxn>
                <a:cxn ang="5400000">
                  <a:pos x="wd2" y="hd2"/>
                </a:cxn>
                <a:cxn ang="10800000">
                  <a:pos x="wd2" y="hd2"/>
                </a:cxn>
                <a:cxn ang="16200000">
                  <a:pos x="wd2" y="hd2"/>
                </a:cxn>
              </a:cxnLst>
              <a:rect l="0" t="0" r="r" b="b"/>
              <a:pathLst>
                <a:path w="21600" h="21600" extrusionOk="0">
                  <a:moveTo>
                    <a:pt x="0" y="14743"/>
                  </a:moveTo>
                  <a:lnTo>
                    <a:pt x="7364" y="0"/>
                  </a:lnTo>
                  <a:lnTo>
                    <a:pt x="21600" y="3429"/>
                  </a:lnTo>
                  <a:lnTo>
                    <a:pt x="19145" y="21600"/>
                  </a:lnTo>
                  <a:close/>
                </a:path>
              </a:pathLst>
            </a:custGeom>
            <a:solidFill>
              <a:srgbClr val="8CBC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2" name="Figura"/>
            <p:cNvSpPr/>
            <p:nvPr/>
          </p:nvSpPr>
          <p:spPr>
            <a:xfrm>
              <a:off x="1346200" y="990600"/>
              <a:ext cx="406531" cy="603181"/>
            </a:xfrm>
            <a:custGeom>
              <a:avLst/>
              <a:gdLst/>
              <a:ahLst/>
              <a:cxnLst>
                <a:cxn ang="0">
                  <a:pos x="wd2" y="hd2"/>
                </a:cxn>
                <a:cxn ang="5400000">
                  <a:pos x="wd2" y="hd2"/>
                </a:cxn>
                <a:cxn ang="10800000">
                  <a:pos x="wd2" y="hd2"/>
                </a:cxn>
                <a:cxn ang="16200000">
                  <a:pos x="wd2" y="hd2"/>
                </a:cxn>
              </a:cxnLst>
              <a:rect l="0" t="0" r="r" b="b"/>
              <a:pathLst>
                <a:path w="21340" h="20234" extrusionOk="0">
                  <a:moveTo>
                    <a:pt x="21340" y="15396"/>
                  </a:moveTo>
                  <a:cubicBezTo>
                    <a:pt x="21340" y="15396"/>
                    <a:pt x="9807" y="7812"/>
                    <a:pt x="8140" y="2103"/>
                  </a:cubicBezTo>
                  <a:cubicBezTo>
                    <a:pt x="7340" y="-708"/>
                    <a:pt x="-260" y="-964"/>
                    <a:pt x="7" y="2956"/>
                  </a:cubicBezTo>
                  <a:cubicBezTo>
                    <a:pt x="473" y="10113"/>
                    <a:pt x="10273" y="17143"/>
                    <a:pt x="17473" y="20210"/>
                  </a:cubicBezTo>
                  <a:cubicBezTo>
                    <a:pt x="20540" y="20636"/>
                    <a:pt x="21340" y="15396"/>
                    <a:pt x="21340" y="15396"/>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3" name="Figura"/>
            <p:cNvSpPr/>
            <p:nvPr/>
          </p:nvSpPr>
          <p:spPr>
            <a:xfrm>
              <a:off x="1397000" y="1117599"/>
              <a:ext cx="267531" cy="549911"/>
            </a:xfrm>
            <a:custGeom>
              <a:avLst/>
              <a:gdLst/>
              <a:ahLst/>
              <a:cxnLst>
                <a:cxn ang="0">
                  <a:pos x="wd2" y="hd2"/>
                </a:cxn>
                <a:cxn ang="5400000">
                  <a:pos x="wd2" y="hd2"/>
                </a:cxn>
                <a:cxn ang="10800000">
                  <a:pos x="wd2" y="hd2"/>
                </a:cxn>
                <a:cxn ang="16200000">
                  <a:pos x="wd2" y="hd2"/>
                </a:cxn>
              </a:cxnLst>
              <a:rect l="0" t="0" r="r" b="b"/>
              <a:pathLst>
                <a:path w="19957" h="21600" extrusionOk="0">
                  <a:moveTo>
                    <a:pt x="19957" y="8031"/>
                  </a:moveTo>
                  <a:cubicBezTo>
                    <a:pt x="15789" y="11972"/>
                    <a:pt x="13136" y="15514"/>
                    <a:pt x="9820" y="21600"/>
                  </a:cubicBezTo>
                  <a:cubicBezTo>
                    <a:pt x="9820" y="21600"/>
                    <a:pt x="2052" y="11823"/>
                    <a:pt x="157" y="8780"/>
                  </a:cubicBezTo>
                  <a:cubicBezTo>
                    <a:pt x="-1643" y="5737"/>
                    <a:pt x="12662" y="0"/>
                    <a:pt x="12662" y="0"/>
                  </a:cubicBezTo>
                  <a:lnTo>
                    <a:pt x="19957" y="8031"/>
                  </a:ln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4" name="Figura"/>
            <p:cNvSpPr/>
            <p:nvPr/>
          </p:nvSpPr>
          <p:spPr>
            <a:xfrm>
              <a:off x="1396999" y="1117599"/>
              <a:ext cx="249752" cy="549911"/>
            </a:xfrm>
            <a:custGeom>
              <a:avLst/>
              <a:gdLst/>
              <a:ahLst/>
              <a:cxnLst>
                <a:cxn ang="0">
                  <a:pos x="wd2" y="hd2"/>
                </a:cxn>
                <a:cxn ang="5400000">
                  <a:pos x="wd2" y="hd2"/>
                </a:cxn>
                <a:cxn ang="10800000">
                  <a:pos x="wd2" y="hd2"/>
                </a:cxn>
                <a:cxn ang="16200000">
                  <a:pos x="wd2" y="hd2"/>
                </a:cxn>
              </a:cxnLst>
              <a:rect l="0" t="0" r="r" b="b"/>
              <a:pathLst>
                <a:path w="19849" h="21600" extrusionOk="0">
                  <a:moveTo>
                    <a:pt x="14903" y="11424"/>
                  </a:moveTo>
                  <a:cubicBezTo>
                    <a:pt x="14903" y="8979"/>
                    <a:pt x="17023" y="6934"/>
                    <a:pt x="19849" y="6585"/>
                  </a:cubicBezTo>
                  <a:lnTo>
                    <a:pt x="13490" y="0"/>
                  </a:lnTo>
                  <a:cubicBezTo>
                    <a:pt x="13490" y="0"/>
                    <a:pt x="-1751" y="5687"/>
                    <a:pt x="167" y="8780"/>
                  </a:cubicBezTo>
                  <a:cubicBezTo>
                    <a:pt x="2085" y="11823"/>
                    <a:pt x="10462" y="21600"/>
                    <a:pt x="10462" y="21600"/>
                  </a:cubicBezTo>
                  <a:cubicBezTo>
                    <a:pt x="12279" y="18507"/>
                    <a:pt x="13894" y="16013"/>
                    <a:pt x="15610" y="13868"/>
                  </a:cubicBezTo>
                  <a:cubicBezTo>
                    <a:pt x="15206" y="13170"/>
                    <a:pt x="14903" y="12321"/>
                    <a:pt x="14903" y="11424"/>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5" name="Figura"/>
            <p:cNvSpPr/>
            <p:nvPr/>
          </p:nvSpPr>
          <p:spPr>
            <a:xfrm>
              <a:off x="1435100" y="1155699"/>
              <a:ext cx="220980" cy="457201"/>
            </a:xfrm>
            <a:custGeom>
              <a:avLst/>
              <a:gdLst/>
              <a:ahLst/>
              <a:cxnLst>
                <a:cxn ang="0">
                  <a:pos x="wd2" y="hd2"/>
                </a:cxn>
                <a:cxn ang="5400000">
                  <a:pos x="wd2" y="hd2"/>
                </a:cxn>
                <a:cxn ang="10800000">
                  <a:pos x="wd2" y="hd2"/>
                </a:cxn>
                <a:cxn ang="16200000">
                  <a:pos x="wd2" y="hd2"/>
                </a:cxn>
              </a:cxnLst>
              <a:rect l="0" t="0" r="r" b="b"/>
              <a:pathLst>
                <a:path w="21600" h="21600" extrusionOk="0">
                  <a:moveTo>
                    <a:pt x="6579" y="21600"/>
                  </a:moveTo>
                  <a:cubicBezTo>
                    <a:pt x="11669" y="14580"/>
                    <a:pt x="14897" y="10800"/>
                    <a:pt x="21600" y="5100"/>
                  </a:cubicBezTo>
                  <a:lnTo>
                    <a:pt x="15517" y="0"/>
                  </a:lnTo>
                  <a:lnTo>
                    <a:pt x="0" y="9660"/>
                  </a:lnTo>
                  <a:lnTo>
                    <a:pt x="6579" y="21600"/>
                  </a:ln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6" name="Figura"/>
            <p:cNvSpPr/>
            <p:nvPr/>
          </p:nvSpPr>
          <p:spPr>
            <a:xfrm>
              <a:off x="1435100" y="1155699"/>
              <a:ext cx="171451" cy="469901"/>
            </a:xfrm>
            <a:custGeom>
              <a:avLst/>
              <a:gdLst/>
              <a:ahLst/>
              <a:cxnLst>
                <a:cxn ang="0">
                  <a:pos x="wd2" y="hd2"/>
                </a:cxn>
                <a:cxn ang="5400000">
                  <a:pos x="wd2" y="hd2"/>
                </a:cxn>
                <a:cxn ang="10800000">
                  <a:pos x="wd2" y="hd2"/>
                </a:cxn>
                <a:cxn ang="16200000">
                  <a:pos x="wd2" y="hd2"/>
                </a:cxn>
              </a:cxnLst>
              <a:rect l="0" t="0" r="r" b="b"/>
              <a:pathLst>
                <a:path w="21600" h="21600" extrusionOk="0">
                  <a:moveTo>
                    <a:pt x="15680" y="8173"/>
                  </a:moveTo>
                  <a:cubicBezTo>
                    <a:pt x="15680" y="5137"/>
                    <a:pt x="18080" y="2452"/>
                    <a:pt x="21600" y="934"/>
                  </a:cubicBezTo>
                  <a:lnTo>
                    <a:pt x="20160" y="0"/>
                  </a:lnTo>
                  <a:lnTo>
                    <a:pt x="0" y="9399"/>
                  </a:lnTo>
                  <a:lnTo>
                    <a:pt x="8320" y="21600"/>
                  </a:lnTo>
                  <a:cubicBezTo>
                    <a:pt x="11680" y="18156"/>
                    <a:pt x="14240" y="14945"/>
                    <a:pt x="17280" y="12493"/>
                  </a:cubicBezTo>
                  <a:cubicBezTo>
                    <a:pt x="16320" y="11209"/>
                    <a:pt x="15680" y="9749"/>
                    <a:pt x="15680" y="8173"/>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7" name="Figura"/>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501" y="10256"/>
                    <a:pt x="13611" y="57"/>
                    <a:pt x="0" y="0"/>
                  </a:cubicBezTo>
                  <a:close/>
                </a:path>
              </a:pathLst>
            </a:custGeom>
            <a:solidFill>
              <a:srgbClr val="E1F0E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8" name="Figura"/>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600" y="10256"/>
                    <a:pt x="13611" y="115"/>
                    <a:pt x="0" y="0"/>
                  </a:cubicBezTo>
                  <a:close/>
                </a:path>
              </a:pathLst>
            </a:custGeom>
            <a:solidFill>
              <a:srgbClr val="CAE6E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9" name="Figura"/>
            <p:cNvSpPr/>
            <p:nvPr/>
          </p:nvSpPr>
          <p:spPr>
            <a:xfrm>
              <a:off x="1523999" y="1092199"/>
              <a:ext cx="156212" cy="273051"/>
            </a:xfrm>
            <a:custGeom>
              <a:avLst/>
              <a:gdLst/>
              <a:ahLst/>
              <a:cxnLst>
                <a:cxn ang="0">
                  <a:pos x="wd2" y="hd2"/>
                </a:cxn>
                <a:cxn ang="5400000">
                  <a:pos x="wd2" y="hd2"/>
                </a:cxn>
                <a:cxn ang="10800000">
                  <a:pos x="wd2" y="hd2"/>
                </a:cxn>
                <a:cxn ang="16200000">
                  <a:pos x="wd2" y="hd2"/>
                </a:cxn>
              </a:cxnLst>
              <a:rect l="0" t="0" r="r" b="b"/>
              <a:pathLst>
                <a:path w="21600" h="21600" extrusionOk="0">
                  <a:moveTo>
                    <a:pt x="13171" y="0"/>
                  </a:moveTo>
                  <a:lnTo>
                    <a:pt x="0" y="3617"/>
                  </a:lnTo>
                  <a:lnTo>
                    <a:pt x="527" y="21600"/>
                  </a:lnTo>
                  <a:lnTo>
                    <a:pt x="21600" y="6530"/>
                  </a:ln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0" name="Figura"/>
            <p:cNvSpPr/>
            <p:nvPr/>
          </p:nvSpPr>
          <p:spPr>
            <a:xfrm>
              <a:off x="1498599" y="1168400"/>
              <a:ext cx="194311" cy="264161"/>
            </a:xfrm>
            <a:custGeom>
              <a:avLst/>
              <a:gdLst/>
              <a:ahLst/>
              <a:cxnLst>
                <a:cxn ang="0">
                  <a:pos x="wd2" y="hd2"/>
                </a:cxn>
                <a:cxn ang="5400000">
                  <a:pos x="wd2" y="hd2"/>
                </a:cxn>
                <a:cxn ang="10800000">
                  <a:pos x="wd2" y="hd2"/>
                </a:cxn>
                <a:cxn ang="16200000">
                  <a:pos x="wd2" y="hd2"/>
                </a:cxn>
              </a:cxnLst>
              <a:rect l="0" t="0" r="r" b="b"/>
              <a:pathLst>
                <a:path w="21600" h="21600" extrusionOk="0">
                  <a:moveTo>
                    <a:pt x="141" y="21600"/>
                  </a:moveTo>
                  <a:lnTo>
                    <a:pt x="21600" y="1558"/>
                  </a:lnTo>
                  <a:lnTo>
                    <a:pt x="20471" y="0"/>
                  </a:lnTo>
                  <a:lnTo>
                    <a:pt x="0" y="17238"/>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1" name="Figura"/>
            <p:cNvSpPr/>
            <p:nvPr/>
          </p:nvSpPr>
          <p:spPr>
            <a:xfrm>
              <a:off x="1498599" y="1003299"/>
              <a:ext cx="45967" cy="400088"/>
            </a:xfrm>
            <a:custGeom>
              <a:avLst/>
              <a:gdLst/>
              <a:ahLst/>
              <a:cxnLst>
                <a:cxn ang="0">
                  <a:pos x="wd2" y="hd2"/>
                </a:cxn>
                <a:cxn ang="5400000">
                  <a:pos x="wd2" y="hd2"/>
                </a:cxn>
                <a:cxn ang="10800000">
                  <a:pos x="wd2" y="hd2"/>
                </a:cxn>
                <a:cxn ang="16200000">
                  <a:pos x="wd2" y="hd2"/>
                </a:cxn>
              </a:cxnLst>
              <a:rect l="0" t="0" r="r" b="b"/>
              <a:pathLst>
                <a:path w="20045" h="21466" extrusionOk="0">
                  <a:moveTo>
                    <a:pt x="3323" y="2"/>
                  </a:moveTo>
                  <a:lnTo>
                    <a:pt x="0" y="21466"/>
                  </a:lnTo>
                  <a:lnTo>
                    <a:pt x="19938" y="17718"/>
                  </a:lnTo>
                  <a:cubicBezTo>
                    <a:pt x="21600" y="6748"/>
                    <a:pt x="3323" y="-134"/>
                    <a:pt x="3323" y="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2" name="Figura"/>
            <p:cNvSpPr/>
            <p:nvPr/>
          </p:nvSpPr>
          <p:spPr>
            <a:xfrm>
              <a:off x="50800" y="2184399"/>
              <a:ext cx="585543" cy="622190"/>
            </a:xfrm>
            <a:custGeom>
              <a:avLst/>
              <a:gdLst/>
              <a:ahLst/>
              <a:cxnLst>
                <a:cxn ang="0">
                  <a:pos x="wd2" y="hd2"/>
                </a:cxn>
                <a:cxn ang="5400000">
                  <a:pos x="wd2" y="hd2"/>
                </a:cxn>
                <a:cxn ang="10800000">
                  <a:pos x="wd2" y="hd2"/>
                </a:cxn>
                <a:cxn ang="16200000">
                  <a:pos x="wd2" y="hd2"/>
                </a:cxn>
              </a:cxnLst>
              <a:rect l="0" t="0" r="r" b="b"/>
              <a:pathLst>
                <a:path w="20366" h="20709" extrusionOk="0">
                  <a:moveTo>
                    <a:pt x="0" y="20667"/>
                  </a:moveTo>
                  <a:cubicBezTo>
                    <a:pt x="0" y="20667"/>
                    <a:pt x="9762" y="11579"/>
                    <a:pt x="13031" y="3463"/>
                  </a:cubicBezTo>
                  <a:cubicBezTo>
                    <a:pt x="13031" y="3463"/>
                    <a:pt x="17183" y="-891"/>
                    <a:pt x="19391" y="166"/>
                  </a:cubicBezTo>
                  <a:cubicBezTo>
                    <a:pt x="21600" y="1180"/>
                    <a:pt x="19480" y="5238"/>
                    <a:pt x="18640" y="6041"/>
                  </a:cubicBezTo>
                  <a:cubicBezTo>
                    <a:pt x="17271" y="7394"/>
                    <a:pt x="4064" y="16524"/>
                    <a:pt x="3975" y="20709"/>
                  </a:cubicBezTo>
                  <a:lnTo>
                    <a:pt x="0" y="20667"/>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3" name="Figura"/>
            <p:cNvSpPr/>
            <p:nvPr/>
          </p:nvSpPr>
          <p:spPr>
            <a:xfrm>
              <a:off x="1523999" y="2146299"/>
              <a:ext cx="369265" cy="739942"/>
            </a:xfrm>
            <a:custGeom>
              <a:avLst/>
              <a:gdLst/>
              <a:ahLst/>
              <a:cxnLst>
                <a:cxn ang="0">
                  <a:pos x="wd2" y="hd2"/>
                </a:cxn>
                <a:cxn ang="5400000">
                  <a:pos x="wd2" y="hd2"/>
                </a:cxn>
                <a:cxn ang="10800000">
                  <a:pos x="wd2" y="hd2"/>
                </a:cxn>
                <a:cxn ang="16200000">
                  <a:pos x="wd2" y="hd2"/>
                </a:cxn>
              </a:cxnLst>
              <a:rect l="0" t="0" r="r" b="b"/>
              <a:pathLst>
                <a:path w="20524" h="20905" extrusionOk="0">
                  <a:moveTo>
                    <a:pt x="16359" y="20905"/>
                  </a:moveTo>
                  <a:cubicBezTo>
                    <a:pt x="16359" y="20905"/>
                    <a:pt x="10571" y="10571"/>
                    <a:pt x="336" y="5297"/>
                  </a:cubicBezTo>
                  <a:cubicBezTo>
                    <a:pt x="336" y="5297"/>
                    <a:pt x="-1076" y="1888"/>
                    <a:pt x="1889" y="597"/>
                  </a:cubicBezTo>
                  <a:cubicBezTo>
                    <a:pt x="4924" y="-695"/>
                    <a:pt x="6759" y="381"/>
                    <a:pt x="7395" y="1278"/>
                  </a:cubicBezTo>
                  <a:cubicBezTo>
                    <a:pt x="8595" y="2785"/>
                    <a:pt x="14242" y="16528"/>
                    <a:pt x="20524" y="18035"/>
                  </a:cubicBezTo>
                  <a:lnTo>
                    <a:pt x="16359" y="209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4" name="Figura"/>
            <p:cNvSpPr/>
            <p:nvPr/>
          </p:nvSpPr>
          <p:spPr>
            <a:xfrm>
              <a:off x="1612900" y="2425699"/>
              <a:ext cx="96520" cy="83821"/>
            </a:xfrm>
            <a:custGeom>
              <a:avLst/>
              <a:gdLst/>
              <a:ahLst/>
              <a:cxnLst>
                <a:cxn ang="0">
                  <a:pos x="wd2" y="hd2"/>
                </a:cxn>
                <a:cxn ang="5400000">
                  <a:pos x="wd2" y="hd2"/>
                </a:cxn>
                <a:cxn ang="10800000">
                  <a:pos x="wd2" y="hd2"/>
                </a:cxn>
                <a:cxn ang="16200000">
                  <a:pos x="wd2" y="hd2"/>
                </a:cxn>
              </a:cxnLst>
              <a:rect l="0" t="0" r="r" b="b"/>
              <a:pathLst>
                <a:path w="21600" h="21600" extrusionOk="0">
                  <a:moveTo>
                    <a:pt x="11653" y="0"/>
                  </a:moveTo>
                  <a:lnTo>
                    <a:pt x="0" y="6873"/>
                  </a:lnTo>
                  <a:lnTo>
                    <a:pt x="5968" y="20618"/>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5" name="Figura"/>
            <p:cNvSpPr/>
            <p:nvPr/>
          </p:nvSpPr>
          <p:spPr>
            <a:xfrm>
              <a:off x="1689100" y="2578100"/>
              <a:ext cx="96520" cy="85091"/>
            </a:xfrm>
            <a:custGeom>
              <a:avLst/>
              <a:gdLst/>
              <a:ahLst/>
              <a:cxnLst>
                <a:cxn ang="0">
                  <a:pos x="wd2" y="hd2"/>
                </a:cxn>
                <a:cxn ang="5400000">
                  <a:pos x="wd2" y="hd2"/>
                </a:cxn>
                <a:cxn ang="10800000">
                  <a:pos x="wd2" y="hd2"/>
                </a:cxn>
                <a:cxn ang="16200000">
                  <a:pos x="wd2" y="hd2"/>
                </a:cxn>
              </a:cxnLst>
              <a:rect l="0" t="0" r="r" b="b"/>
              <a:pathLst>
                <a:path w="21600" h="21600" extrusionOk="0">
                  <a:moveTo>
                    <a:pt x="11937" y="0"/>
                  </a:moveTo>
                  <a:lnTo>
                    <a:pt x="0" y="7093"/>
                  </a:lnTo>
                  <a:lnTo>
                    <a:pt x="6253" y="20633"/>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6" name="Figura"/>
            <p:cNvSpPr/>
            <p:nvPr/>
          </p:nvSpPr>
          <p:spPr>
            <a:xfrm>
              <a:off x="495299" y="1714499"/>
              <a:ext cx="488491" cy="613124"/>
            </a:xfrm>
            <a:custGeom>
              <a:avLst/>
              <a:gdLst/>
              <a:ahLst/>
              <a:cxnLst>
                <a:cxn ang="0">
                  <a:pos x="wd2" y="hd2"/>
                </a:cxn>
                <a:cxn ang="5400000">
                  <a:pos x="wd2" y="hd2"/>
                </a:cxn>
                <a:cxn ang="10800000">
                  <a:pos x="wd2" y="hd2"/>
                </a:cxn>
                <a:cxn ang="16200000">
                  <a:pos x="wd2" y="hd2"/>
                </a:cxn>
              </a:cxnLst>
              <a:rect l="0" t="0" r="r" b="b"/>
              <a:pathLst>
                <a:path w="20927" h="20690" extrusionOk="0">
                  <a:moveTo>
                    <a:pt x="14105" y="76"/>
                  </a:moveTo>
                  <a:cubicBezTo>
                    <a:pt x="14105" y="76"/>
                    <a:pt x="285" y="16876"/>
                    <a:pt x="13" y="18119"/>
                  </a:cubicBezTo>
                  <a:cubicBezTo>
                    <a:pt x="-259" y="19361"/>
                    <a:pt x="3822" y="20690"/>
                    <a:pt x="3822" y="20690"/>
                  </a:cubicBezTo>
                  <a:cubicBezTo>
                    <a:pt x="3822" y="20690"/>
                    <a:pt x="20470" y="9419"/>
                    <a:pt x="20906" y="8733"/>
                  </a:cubicBezTo>
                  <a:cubicBezTo>
                    <a:pt x="21341" y="8004"/>
                    <a:pt x="15084" y="-910"/>
                    <a:pt x="14105" y="76"/>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7" name="Figura"/>
            <p:cNvSpPr/>
            <p:nvPr/>
          </p:nvSpPr>
          <p:spPr>
            <a:xfrm>
              <a:off x="1003299" y="1816099"/>
              <a:ext cx="638818" cy="427028"/>
            </a:xfrm>
            <a:custGeom>
              <a:avLst/>
              <a:gdLst/>
              <a:ahLst/>
              <a:cxnLst>
                <a:cxn ang="0">
                  <a:pos x="wd2" y="hd2"/>
                </a:cxn>
                <a:cxn ang="5400000">
                  <a:pos x="wd2" y="hd2"/>
                </a:cxn>
                <a:cxn ang="10800000">
                  <a:pos x="wd2" y="hd2"/>
                </a:cxn>
                <a:cxn ang="16200000">
                  <a:pos x="wd2" y="hd2"/>
                </a:cxn>
              </a:cxnLst>
              <a:rect l="0" t="0" r="r" b="b"/>
              <a:pathLst>
                <a:path w="20695" h="21113" extrusionOk="0">
                  <a:moveTo>
                    <a:pt x="82" y="8239"/>
                  </a:moveTo>
                  <a:cubicBezTo>
                    <a:pt x="82" y="8239"/>
                    <a:pt x="16046" y="20986"/>
                    <a:pt x="17239" y="21111"/>
                  </a:cubicBezTo>
                  <a:cubicBezTo>
                    <a:pt x="18432" y="21237"/>
                    <a:pt x="20695" y="14770"/>
                    <a:pt x="20695" y="14770"/>
                  </a:cubicBezTo>
                  <a:cubicBezTo>
                    <a:pt x="20695" y="14770"/>
                    <a:pt x="8681" y="328"/>
                    <a:pt x="7982" y="14"/>
                  </a:cubicBezTo>
                  <a:cubicBezTo>
                    <a:pt x="7282" y="-363"/>
                    <a:pt x="-905" y="7360"/>
                    <a:pt x="82" y="8239"/>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8" name="Figura"/>
            <p:cNvSpPr/>
            <p:nvPr/>
          </p:nvSpPr>
          <p:spPr>
            <a:xfrm>
              <a:off x="749300" y="17780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9" name="Figura"/>
            <p:cNvSpPr/>
            <p:nvPr/>
          </p:nvSpPr>
          <p:spPr>
            <a:xfrm>
              <a:off x="749300" y="17653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0" name="Figura"/>
            <p:cNvSpPr/>
            <p:nvPr/>
          </p:nvSpPr>
          <p:spPr>
            <a:xfrm>
              <a:off x="749300" y="1778000"/>
              <a:ext cx="802641" cy="379630"/>
            </a:xfrm>
            <a:custGeom>
              <a:avLst/>
              <a:gdLst/>
              <a:ahLst/>
              <a:cxnLst>
                <a:cxn ang="0">
                  <a:pos x="wd2" y="hd2"/>
                </a:cxn>
                <a:cxn ang="5400000">
                  <a:pos x="wd2" y="hd2"/>
                </a:cxn>
                <a:cxn ang="10800000">
                  <a:pos x="wd2" y="hd2"/>
                </a:cxn>
                <a:cxn ang="16200000">
                  <a:pos x="wd2" y="hd2"/>
                </a:cxn>
              </a:cxnLst>
              <a:rect l="0" t="0" r="r" b="b"/>
              <a:pathLst>
                <a:path w="21600" h="19566" extrusionOk="0">
                  <a:moveTo>
                    <a:pt x="12714" y="7915"/>
                  </a:moveTo>
                  <a:cubicBezTo>
                    <a:pt x="14594" y="7064"/>
                    <a:pt x="17328" y="12039"/>
                    <a:pt x="18251" y="17537"/>
                  </a:cubicBezTo>
                  <a:cubicBezTo>
                    <a:pt x="18285" y="17668"/>
                    <a:pt x="18285" y="17733"/>
                    <a:pt x="18285" y="17864"/>
                  </a:cubicBezTo>
                  <a:cubicBezTo>
                    <a:pt x="19789" y="17144"/>
                    <a:pt x="20951" y="16359"/>
                    <a:pt x="21600" y="15835"/>
                  </a:cubicBezTo>
                  <a:cubicBezTo>
                    <a:pt x="21600" y="15835"/>
                    <a:pt x="17704" y="1828"/>
                    <a:pt x="13329" y="191"/>
                  </a:cubicBezTo>
                  <a:cubicBezTo>
                    <a:pt x="7314" y="-2034"/>
                    <a:pt x="0" y="15901"/>
                    <a:pt x="0" y="15901"/>
                  </a:cubicBezTo>
                  <a:cubicBezTo>
                    <a:pt x="2632" y="18126"/>
                    <a:pt x="5332" y="19173"/>
                    <a:pt x="7929" y="19566"/>
                  </a:cubicBezTo>
                  <a:cubicBezTo>
                    <a:pt x="8886" y="14788"/>
                    <a:pt x="11313" y="8570"/>
                    <a:pt x="12714" y="7915"/>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1" name="Figura"/>
            <p:cNvSpPr/>
            <p:nvPr/>
          </p:nvSpPr>
          <p:spPr>
            <a:xfrm>
              <a:off x="1562100" y="2260600"/>
              <a:ext cx="317500" cy="483235"/>
            </a:xfrm>
            <a:custGeom>
              <a:avLst/>
              <a:gdLst/>
              <a:ahLst/>
              <a:cxnLst>
                <a:cxn ang="0">
                  <a:pos x="wd2" y="hd2"/>
                </a:cxn>
                <a:cxn ang="5400000">
                  <a:pos x="wd2" y="hd2"/>
                </a:cxn>
                <a:cxn ang="10800000">
                  <a:pos x="wd2" y="hd2"/>
                </a:cxn>
                <a:cxn ang="16200000">
                  <a:pos x="wd2" y="hd2"/>
                </a:cxn>
              </a:cxnLst>
              <a:rect l="0" t="0" r="r" b="b"/>
              <a:pathLst>
                <a:path w="21600" h="20702" extrusionOk="0">
                  <a:moveTo>
                    <a:pt x="18317" y="20702"/>
                  </a:moveTo>
                  <a:lnTo>
                    <a:pt x="21600" y="20321"/>
                  </a:lnTo>
                  <a:cubicBezTo>
                    <a:pt x="21600" y="20321"/>
                    <a:pt x="13219" y="11507"/>
                    <a:pt x="9677" y="299"/>
                  </a:cubicBezTo>
                  <a:cubicBezTo>
                    <a:pt x="9677" y="299"/>
                    <a:pt x="6912" y="-898"/>
                    <a:pt x="0" y="1496"/>
                  </a:cubicBezTo>
                  <a:cubicBezTo>
                    <a:pt x="0" y="1496"/>
                    <a:pt x="5616" y="6012"/>
                    <a:pt x="18317" y="2070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2" name="Figura"/>
            <p:cNvSpPr/>
            <p:nvPr/>
          </p:nvSpPr>
          <p:spPr>
            <a:xfrm>
              <a:off x="1638299" y="2247899"/>
              <a:ext cx="238761" cy="490958"/>
            </a:xfrm>
            <a:custGeom>
              <a:avLst/>
              <a:gdLst/>
              <a:ahLst/>
              <a:cxnLst>
                <a:cxn ang="0">
                  <a:pos x="wd2" y="hd2"/>
                </a:cxn>
                <a:cxn ang="5400000">
                  <a:pos x="wd2" y="hd2"/>
                </a:cxn>
                <a:cxn ang="10800000">
                  <a:pos x="wd2" y="hd2"/>
                </a:cxn>
                <a:cxn ang="16200000">
                  <a:pos x="wd2" y="hd2"/>
                </a:cxn>
              </a:cxnLst>
              <a:rect l="0" t="0" r="r" b="b"/>
              <a:pathLst>
                <a:path w="21600" h="21411" extrusionOk="0">
                  <a:moveTo>
                    <a:pt x="19072" y="21411"/>
                  </a:moveTo>
                  <a:lnTo>
                    <a:pt x="21600" y="21189"/>
                  </a:lnTo>
                  <a:cubicBezTo>
                    <a:pt x="21600" y="21189"/>
                    <a:pt x="12064" y="11497"/>
                    <a:pt x="7353" y="33"/>
                  </a:cubicBezTo>
                  <a:cubicBezTo>
                    <a:pt x="7353" y="33"/>
                    <a:pt x="4711" y="-189"/>
                    <a:pt x="0" y="531"/>
                  </a:cubicBezTo>
                  <a:cubicBezTo>
                    <a:pt x="6434" y="10666"/>
                    <a:pt x="16430" y="19196"/>
                    <a:pt x="19072" y="21411"/>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3" name="Figura"/>
            <p:cNvSpPr/>
            <p:nvPr/>
          </p:nvSpPr>
          <p:spPr>
            <a:xfrm>
              <a:off x="114299" y="2286000"/>
              <a:ext cx="435611" cy="474981"/>
            </a:xfrm>
            <a:custGeom>
              <a:avLst/>
              <a:gdLst/>
              <a:ahLst/>
              <a:cxnLst>
                <a:cxn ang="0">
                  <a:pos x="wd2" y="hd2"/>
                </a:cxn>
                <a:cxn ang="5400000">
                  <a:pos x="wd2" y="hd2"/>
                </a:cxn>
                <a:cxn ang="10800000">
                  <a:pos x="wd2" y="hd2"/>
                </a:cxn>
                <a:cxn ang="16200000">
                  <a:pos x="wd2" y="hd2"/>
                </a:cxn>
              </a:cxnLst>
              <a:rect l="0" t="0" r="r" b="b"/>
              <a:pathLst>
                <a:path w="21600" h="21600" extrusionOk="0">
                  <a:moveTo>
                    <a:pt x="0" y="18712"/>
                  </a:moveTo>
                  <a:lnTo>
                    <a:pt x="3778" y="21600"/>
                  </a:lnTo>
                  <a:cubicBezTo>
                    <a:pt x="3778" y="21600"/>
                    <a:pt x="11209" y="13168"/>
                    <a:pt x="21600" y="5544"/>
                  </a:cubicBezTo>
                  <a:cubicBezTo>
                    <a:pt x="21600" y="5544"/>
                    <a:pt x="19396" y="2945"/>
                    <a:pt x="14673" y="0"/>
                  </a:cubicBezTo>
                  <a:cubicBezTo>
                    <a:pt x="14610" y="58"/>
                    <a:pt x="10643" y="7912"/>
                    <a:pt x="0" y="18712"/>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4" name="Figura"/>
            <p:cNvSpPr/>
            <p:nvPr/>
          </p:nvSpPr>
          <p:spPr>
            <a:xfrm>
              <a:off x="114299" y="2286000"/>
              <a:ext cx="374651" cy="454660"/>
            </a:xfrm>
            <a:custGeom>
              <a:avLst/>
              <a:gdLst/>
              <a:ahLst/>
              <a:cxnLst>
                <a:cxn ang="0">
                  <a:pos x="wd2" y="hd2"/>
                </a:cxn>
                <a:cxn ang="5400000">
                  <a:pos x="wd2" y="hd2"/>
                </a:cxn>
                <a:cxn ang="10800000">
                  <a:pos x="wd2" y="hd2"/>
                </a:cxn>
                <a:cxn ang="16200000">
                  <a:pos x="wd2" y="hd2"/>
                </a:cxn>
              </a:cxnLst>
              <a:rect l="0" t="0" r="r" b="b"/>
              <a:pathLst>
                <a:path w="21600" h="21600" extrusionOk="0">
                  <a:moveTo>
                    <a:pt x="21600" y="2896"/>
                  </a:moveTo>
                  <a:cubicBezTo>
                    <a:pt x="20428" y="2051"/>
                    <a:pt x="18891" y="1026"/>
                    <a:pt x="17060" y="0"/>
                  </a:cubicBezTo>
                  <a:cubicBezTo>
                    <a:pt x="17060" y="0"/>
                    <a:pt x="12374" y="8266"/>
                    <a:pt x="0" y="19549"/>
                  </a:cubicBezTo>
                  <a:lnTo>
                    <a:pt x="3002" y="21600"/>
                  </a:lnTo>
                  <a:cubicBezTo>
                    <a:pt x="11349" y="14360"/>
                    <a:pt x="17866" y="7240"/>
                    <a:pt x="21600" y="289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5" name="Figura"/>
            <p:cNvSpPr/>
            <p:nvPr/>
          </p:nvSpPr>
          <p:spPr>
            <a:xfrm>
              <a:off x="406400" y="2247899"/>
              <a:ext cx="181611" cy="162562"/>
            </a:xfrm>
            <a:custGeom>
              <a:avLst/>
              <a:gdLst/>
              <a:ahLst/>
              <a:cxnLst>
                <a:cxn ang="0">
                  <a:pos x="wd2" y="hd2"/>
                </a:cxn>
                <a:cxn ang="5400000">
                  <a:pos x="wd2" y="hd2"/>
                </a:cxn>
                <a:cxn ang="10800000">
                  <a:pos x="wd2" y="hd2"/>
                </a:cxn>
                <a:cxn ang="16200000">
                  <a:pos x="wd2" y="hd2"/>
                </a:cxn>
              </a:cxnLst>
              <a:rect l="0" t="0" r="r" b="b"/>
              <a:pathLst>
                <a:path w="21600" h="21600" extrusionOk="0">
                  <a:moveTo>
                    <a:pt x="0" y="2531"/>
                  </a:moveTo>
                  <a:cubicBezTo>
                    <a:pt x="0" y="2531"/>
                    <a:pt x="453" y="14006"/>
                    <a:pt x="1208" y="21600"/>
                  </a:cubicBezTo>
                  <a:lnTo>
                    <a:pt x="18730" y="20081"/>
                  </a:lnTo>
                  <a:lnTo>
                    <a:pt x="21600" y="0"/>
                  </a:lnTo>
                  <a:cubicBezTo>
                    <a:pt x="21600" y="0"/>
                    <a:pt x="4985" y="1181"/>
                    <a:pt x="0" y="2531"/>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6" name="Figura"/>
            <p:cNvSpPr/>
            <p:nvPr/>
          </p:nvSpPr>
          <p:spPr>
            <a:xfrm>
              <a:off x="444499" y="2273300"/>
              <a:ext cx="135891" cy="12954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3600"/>
                    <a:pt x="606" y="14400"/>
                    <a:pt x="1211" y="21600"/>
                  </a:cubicBezTo>
                  <a:lnTo>
                    <a:pt x="18774" y="20118"/>
                  </a:lnTo>
                  <a:lnTo>
                    <a:pt x="21600" y="0"/>
                  </a:lnTo>
                  <a:cubicBezTo>
                    <a:pt x="21600" y="0"/>
                    <a:pt x="4845" y="2329"/>
                    <a:pt x="0" y="3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7" name="Figura"/>
            <p:cNvSpPr/>
            <p:nvPr/>
          </p:nvSpPr>
          <p:spPr>
            <a:xfrm>
              <a:off x="1612900" y="2146299"/>
              <a:ext cx="132081" cy="176531"/>
            </a:xfrm>
            <a:custGeom>
              <a:avLst/>
              <a:gdLst/>
              <a:ahLst/>
              <a:cxnLst>
                <a:cxn ang="0">
                  <a:pos x="wd2" y="hd2"/>
                </a:cxn>
                <a:cxn ang="5400000">
                  <a:pos x="wd2" y="hd2"/>
                </a:cxn>
                <a:cxn ang="10800000">
                  <a:pos x="wd2" y="hd2"/>
                </a:cxn>
                <a:cxn ang="16200000">
                  <a:pos x="wd2" y="hd2"/>
                </a:cxn>
              </a:cxnLst>
              <a:rect l="0" t="0" r="r" b="b"/>
              <a:pathLst>
                <a:path w="21600" h="21600" extrusionOk="0">
                  <a:moveTo>
                    <a:pt x="0" y="15229"/>
                  </a:moveTo>
                  <a:cubicBezTo>
                    <a:pt x="0" y="15229"/>
                    <a:pt x="5400" y="18492"/>
                    <a:pt x="21600" y="21600"/>
                  </a:cubicBezTo>
                  <a:lnTo>
                    <a:pt x="19523" y="10722"/>
                  </a:lnTo>
                  <a:lnTo>
                    <a:pt x="10800" y="0"/>
                  </a:lnTo>
                  <a:cubicBezTo>
                    <a:pt x="10800" y="0"/>
                    <a:pt x="415" y="9945"/>
                    <a:pt x="0" y="15229"/>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8" name="Figura"/>
            <p:cNvSpPr/>
            <p:nvPr/>
          </p:nvSpPr>
          <p:spPr>
            <a:xfrm>
              <a:off x="1650999" y="2184399"/>
              <a:ext cx="88901" cy="127001"/>
            </a:xfrm>
            <a:custGeom>
              <a:avLst/>
              <a:gdLst/>
              <a:ahLst/>
              <a:cxnLst>
                <a:cxn ang="0">
                  <a:pos x="wd2" y="hd2"/>
                </a:cxn>
                <a:cxn ang="5400000">
                  <a:pos x="wd2" y="hd2"/>
                </a:cxn>
                <a:cxn ang="10800000">
                  <a:pos x="wd2" y="hd2"/>
                </a:cxn>
                <a:cxn ang="16200000">
                  <a:pos x="wd2" y="hd2"/>
                </a:cxn>
              </a:cxnLst>
              <a:rect l="0" t="0" r="r" b="b"/>
              <a:pathLst>
                <a:path w="21600" h="21600" extrusionOk="0">
                  <a:moveTo>
                    <a:pt x="0" y="14472"/>
                  </a:moveTo>
                  <a:cubicBezTo>
                    <a:pt x="0" y="14472"/>
                    <a:pt x="4629" y="18792"/>
                    <a:pt x="20674" y="21600"/>
                  </a:cubicBezTo>
                  <a:lnTo>
                    <a:pt x="21600" y="6696"/>
                  </a:lnTo>
                  <a:lnTo>
                    <a:pt x="10491" y="0"/>
                  </a:lnTo>
                  <a:cubicBezTo>
                    <a:pt x="10800" y="216"/>
                    <a:pt x="309" y="9504"/>
                    <a:pt x="0" y="14472"/>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9" name="Figura"/>
            <p:cNvSpPr/>
            <p:nvPr/>
          </p:nvSpPr>
          <p:spPr>
            <a:xfrm>
              <a:off x="1650999" y="2184400"/>
              <a:ext cx="78898" cy="102871"/>
            </a:xfrm>
            <a:custGeom>
              <a:avLst/>
              <a:gdLst/>
              <a:ahLst/>
              <a:cxnLst>
                <a:cxn ang="0">
                  <a:pos x="wd2" y="hd2"/>
                </a:cxn>
                <a:cxn ang="5400000">
                  <a:pos x="wd2" y="hd2"/>
                </a:cxn>
                <a:cxn ang="10800000">
                  <a:pos x="wd2" y="hd2"/>
                </a:cxn>
                <a:cxn ang="16200000">
                  <a:pos x="wd2" y="hd2"/>
                </a:cxn>
              </a:cxnLst>
              <a:rect l="0" t="0" r="r" b="b"/>
              <a:pathLst>
                <a:path w="21299" h="21600" extrusionOk="0">
                  <a:moveTo>
                    <a:pt x="6213" y="21600"/>
                  </a:moveTo>
                  <a:lnTo>
                    <a:pt x="21299" y="6400"/>
                  </a:lnTo>
                  <a:lnTo>
                    <a:pt x="12042" y="0"/>
                  </a:lnTo>
                  <a:cubicBezTo>
                    <a:pt x="12042" y="0"/>
                    <a:pt x="385" y="11467"/>
                    <a:pt x="42" y="17600"/>
                  </a:cubicBezTo>
                  <a:cubicBezTo>
                    <a:pt x="-301" y="17867"/>
                    <a:pt x="1413" y="19467"/>
                    <a:pt x="62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0" name="Figura"/>
            <p:cNvSpPr/>
            <p:nvPr/>
          </p:nvSpPr>
          <p:spPr>
            <a:xfrm>
              <a:off x="1193800" y="1777999"/>
              <a:ext cx="516891" cy="449785"/>
            </a:xfrm>
            <a:custGeom>
              <a:avLst/>
              <a:gdLst/>
              <a:ahLst/>
              <a:cxnLst>
                <a:cxn ang="0">
                  <a:pos x="wd2" y="hd2"/>
                </a:cxn>
                <a:cxn ang="5400000">
                  <a:pos x="wd2" y="hd2"/>
                </a:cxn>
                <a:cxn ang="10800000">
                  <a:pos x="wd2" y="hd2"/>
                </a:cxn>
                <a:cxn ang="16200000">
                  <a:pos x="wd2" y="hd2"/>
                </a:cxn>
              </a:cxnLst>
              <a:rect l="0" t="0" r="r" b="b"/>
              <a:pathLst>
                <a:path w="21600" h="21488" extrusionOk="0">
                  <a:moveTo>
                    <a:pt x="0" y="1517"/>
                  </a:moveTo>
                  <a:cubicBezTo>
                    <a:pt x="7324" y="5521"/>
                    <a:pt x="9447" y="12681"/>
                    <a:pt x="14807" y="21479"/>
                  </a:cubicBezTo>
                  <a:cubicBezTo>
                    <a:pt x="18628" y="21600"/>
                    <a:pt x="20804" y="20569"/>
                    <a:pt x="21600" y="19294"/>
                  </a:cubicBezTo>
                  <a:cubicBezTo>
                    <a:pt x="20592" y="16625"/>
                    <a:pt x="8757" y="0"/>
                    <a:pt x="8757" y="0"/>
                  </a:cubicBezTo>
                  <a:lnTo>
                    <a:pt x="0" y="151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1" name="Figura"/>
            <p:cNvSpPr/>
            <p:nvPr/>
          </p:nvSpPr>
          <p:spPr>
            <a:xfrm>
              <a:off x="1231900" y="1739899"/>
              <a:ext cx="449588" cy="431801"/>
            </a:xfrm>
            <a:custGeom>
              <a:avLst/>
              <a:gdLst/>
              <a:ahLst/>
              <a:cxnLst>
                <a:cxn ang="0">
                  <a:pos x="wd2" y="hd2"/>
                </a:cxn>
                <a:cxn ang="5400000">
                  <a:pos x="wd2" y="hd2"/>
                </a:cxn>
                <a:cxn ang="10800000">
                  <a:pos x="wd2" y="hd2"/>
                </a:cxn>
                <a:cxn ang="16200000">
                  <a:pos x="wd2" y="hd2"/>
                </a:cxn>
              </a:cxnLst>
              <a:rect l="0" t="0" r="r" b="b"/>
              <a:pathLst>
                <a:path w="21540" h="21600" extrusionOk="0">
                  <a:moveTo>
                    <a:pt x="7423" y="0"/>
                  </a:moveTo>
                  <a:lnTo>
                    <a:pt x="0" y="3240"/>
                  </a:lnTo>
                  <a:cubicBezTo>
                    <a:pt x="0" y="3240"/>
                    <a:pt x="8336" y="9466"/>
                    <a:pt x="15333" y="21600"/>
                  </a:cubicBezTo>
                  <a:cubicBezTo>
                    <a:pt x="15333" y="21600"/>
                    <a:pt x="20566" y="20456"/>
                    <a:pt x="21539" y="19631"/>
                  </a:cubicBezTo>
                  <a:cubicBezTo>
                    <a:pt x="21600" y="19631"/>
                    <a:pt x="14603" y="6988"/>
                    <a:pt x="7423" y="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2" name="Figura"/>
            <p:cNvSpPr/>
            <p:nvPr/>
          </p:nvSpPr>
          <p:spPr>
            <a:xfrm>
              <a:off x="469899" y="1638300"/>
              <a:ext cx="808992" cy="715011"/>
            </a:xfrm>
            <a:custGeom>
              <a:avLst/>
              <a:gdLst/>
              <a:ahLst/>
              <a:cxnLst>
                <a:cxn ang="0">
                  <a:pos x="wd2" y="hd2"/>
                </a:cxn>
                <a:cxn ang="5400000">
                  <a:pos x="wd2" y="hd2"/>
                </a:cxn>
                <a:cxn ang="10800000">
                  <a:pos x="wd2" y="hd2"/>
                </a:cxn>
                <a:cxn ang="16200000">
                  <a:pos x="wd2" y="hd2"/>
                </a:cxn>
              </a:cxnLst>
              <a:rect l="0" t="0" r="r" b="b"/>
              <a:pathLst>
                <a:path w="21600" h="21600" extrusionOk="0">
                  <a:moveTo>
                    <a:pt x="7460" y="0"/>
                  </a:moveTo>
                  <a:cubicBezTo>
                    <a:pt x="4679" y="2954"/>
                    <a:pt x="882" y="11587"/>
                    <a:pt x="0" y="15001"/>
                  </a:cubicBezTo>
                  <a:cubicBezTo>
                    <a:pt x="4205" y="18262"/>
                    <a:pt x="7765" y="20526"/>
                    <a:pt x="13970" y="21600"/>
                  </a:cubicBezTo>
                  <a:cubicBezTo>
                    <a:pt x="14615" y="15270"/>
                    <a:pt x="19091" y="7328"/>
                    <a:pt x="21600" y="3606"/>
                  </a:cubicBezTo>
                  <a:lnTo>
                    <a:pt x="746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3" name="Figura"/>
            <p:cNvSpPr/>
            <p:nvPr/>
          </p:nvSpPr>
          <p:spPr>
            <a:xfrm>
              <a:off x="469900" y="1638299"/>
              <a:ext cx="450850" cy="661672"/>
            </a:xfrm>
            <a:custGeom>
              <a:avLst/>
              <a:gdLst/>
              <a:ahLst/>
              <a:cxnLst>
                <a:cxn ang="0">
                  <a:pos x="wd2" y="hd2"/>
                </a:cxn>
                <a:cxn ang="5400000">
                  <a:pos x="wd2" y="hd2"/>
                </a:cxn>
                <a:cxn ang="10800000">
                  <a:pos x="wd2" y="hd2"/>
                </a:cxn>
                <a:cxn ang="16200000">
                  <a:pos x="wd2" y="hd2"/>
                </a:cxn>
              </a:cxnLst>
              <a:rect l="0" t="0" r="r" b="b"/>
              <a:pathLst>
                <a:path w="21600" h="21600" extrusionOk="0">
                  <a:moveTo>
                    <a:pt x="12960" y="14925"/>
                  </a:moveTo>
                  <a:cubicBezTo>
                    <a:pt x="12960" y="9204"/>
                    <a:pt x="16428" y="4187"/>
                    <a:pt x="21600" y="1285"/>
                  </a:cubicBezTo>
                  <a:lnTo>
                    <a:pt x="13386" y="0"/>
                  </a:lnTo>
                  <a:cubicBezTo>
                    <a:pt x="8397" y="3192"/>
                    <a:pt x="1582" y="12521"/>
                    <a:pt x="0" y="16210"/>
                  </a:cubicBezTo>
                  <a:cubicBezTo>
                    <a:pt x="4807" y="18491"/>
                    <a:pt x="9188" y="20273"/>
                    <a:pt x="14603" y="21600"/>
                  </a:cubicBezTo>
                  <a:cubicBezTo>
                    <a:pt x="13568" y="19610"/>
                    <a:pt x="12960" y="17330"/>
                    <a:pt x="12960" y="14925"/>
                  </a:cubicBez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4" name="Figura"/>
            <p:cNvSpPr/>
            <p:nvPr/>
          </p:nvSpPr>
          <p:spPr>
            <a:xfrm>
              <a:off x="495300" y="1638299"/>
              <a:ext cx="726441" cy="656597"/>
            </a:xfrm>
            <a:custGeom>
              <a:avLst/>
              <a:gdLst/>
              <a:ahLst/>
              <a:cxnLst>
                <a:cxn ang="0">
                  <a:pos x="wd2" y="hd2"/>
                </a:cxn>
                <a:cxn ang="5400000">
                  <a:pos x="wd2" y="hd2"/>
                </a:cxn>
                <a:cxn ang="10800000">
                  <a:pos x="wd2" y="hd2"/>
                </a:cxn>
                <a:cxn ang="16200000">
                  <a:pos x="wd2" y="hd2"/>
                </a:cxn>
              </a:cxnLst>
              <a:rect l="0" t="0" r="r" b="b"/>
              <a:pathLst>
                <a:path w="21600" h="21558" extrusionOk="0">
                  <a:moveTo>
                    <a:pt x="19334" y="10300"/>
                  </a:moveTo>
                  <a:cubicBezTo>
                    <a:pt x="20090" y="8882"/>
                    <a:pt x="20883" y="7547"/>
                    <a:pt x="21600" y="6380"/>
                  </a:cubicBezTo>
                  <a:lnTo>
                    <a:pt x="14841" y="1876"/>
                  </a:lnTo>
                  <a:lnTo>
                    <a:pt x="7439" y="0"/>
                  </a:lnTo>
                  <a:cubicBezTo>
                    <a:pt x="4985" y="2544"/>
                    <a:pt x="1586" y="7673"/>
                    <a:pt x="0" y="13552"/>
                  </a:cubicBezTo>
                  <a:cubicBezTo>
                    <a:pt x="1699" y="15178"/>
                    <a:pt x="8006" y="20224"/>
                    <a:pt x="13670" y="21558"/>
                  </a:cubicBezTo>
                  <a:cubicBezTo>
                    <a:pt x="13632" y="21600"/>
                    <a:pt x="14727" y="14428"/>
                    <a:pt x="19334" y="1030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5" name="Figura"/>
            <p:cNvSpPr/>
            <p:nvPr/>
          </p:nvSpPr>
          <p:spPr>
            <a:xfrm>
              <a:off x="495299" y="1511300"/>
              <a:ext cx="779782" cy="721361"/>
            </a:xfrm>
            <a:custGeom>
              <a:avLst/>
              <a:gdLst/>
              <a:ahLst/>
              <a:cxnLst>
                <a:cxn ang="0">
                  <a:pos x="wd2" y="hd2"/>
                </a:cxn>
                <a:cxn ang="5400000">
                  <a:pos x="wd2" y="hd2"/>
                </a:cxn>
                <a:cxn ang="10800000">
                  <a:pos x="wd2" y="hd2"/>
                </a:cxn>
                <a:cxn ang="16200000">
                  <a:pos x="wd2" y="hd2"/>
                </a:cxn>
              </a:cxnLst>
              <a:rect l="0" t="0" r="r" b="b"/>
              <a:pathLst>
                <a:path w="21600" h="21600" extrusionOk="0">
                  <a:moveTo>
                    <a:pt x="0" y="13044"/>
                  </a:moveTo>
                  <a:cubicBezTo>
                    <a:pt x="0" y="13044"/>
                    <a:pt x="4679" y="18672"/>
                    <a:pt x="11715" y="21600"/>
                  </a:cubicBezTo>
                  <a:cubicBezTo>
                    <a:pt x="11715" y="21600"/>
                    <a:pt x="14423" y="11789"/>
                    <a:pt x="21600" y="10115"/>
                  </a:cubicBezTo>
                  <a:lnTo>
                    <a:pt x="8373" y="0"/>
                  </a:lnTo>
                  <a:cubicBezTo>
                    <a:pt x="8373" y="0"/>
                    <a:pt x="3236" y="4868"/>
                    <a:pt x="0" y="13044"/>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6" name="Figura"/>
            <p:cNvSpPr/>
            <p:nvPr/>
          </p:nvSpPr>
          <p:spPr>
            <a:xfrm>
              <a:off x="495299" y="1511299"/>
              <a:ext cx="779782" cy="508001"/>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576"/>
                    <a:pt x="7106" y="15876"/>
                    <a:pt x="10976" y="14364"/>
                  </a:cubicBezTo>
                  <a:cubicBezTo>
                    <a:pt x="15057" y="12798"/>
                    <a:pt x="18891" y="12906"/>
                    <a:pt x="21424" y="14418"/>
                  </a:cubicBezTo>
                  <a:cubicBezTo>
                    <a:pt x="21494" y="14418"/>
                    <a:pt x="21565" y="14364"/>
                    <a:pt x="21600" y="14364"/>
                  </a:cubicBezTo>
                  <a:lnTo>
                    <a:pt x="8373" y="0"/>
                  </a:lnTo>
                  <a:cubicBezTo>
                    <a:pt x="8373" y="0"/>
                    <a:pt x="3236" y="6912"/>
                    <a:pt x="0" y="18522"/>
                  </a:cubicBezTo>
                  <a:cubicBezTo>
                    <a:pt x="0" y="18522"/>
                    <a:pt x="774" y="19764"/>
                    <a:pt x="2111"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7" name="Figura"/>
            <p:cNvSpPr/>
            <p:nvPr/>
          </p:nvSpPr>
          <p:spPr>
            <a:xfrm>
              <a:off x="507999" y="1511300"/>
              <a:ext cx="779782" cy="520700"/>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650"/>
                    <a:pt x="7106" y="16016"/>
                    <a:pt x="10976" y="14540"/>
                  </a:cubicBezTo>
                  <a:cubicBezTo>
                    <a:pt x="15057" y="13013"/>
                    <a:pt x="18891" y="13118"/>
                    <a:pt x="21424" y="14593"/>
                  </a:cubicBezTo>
                  <a:cubicBezTo>
                    <a:pt x="21494" y="14593"/>
                    <a:pt x="21565" y="14540"/>
                    <a:pt x="21600" y="14540"/>
                  </a:cubicBezTo>
                  <a:lnTo>
                    <a:pt x="8197" y="0"/>
                  </a:lnTo>
                  <a:cubicBezTo>
                    <a:pt x="8197" y="0"/>
                    <a:pt x="3236" y="7270"/>
                    <a:pt x="0" y="18597"/>
                  </a:cubicBezTo>
                  <a:cubicBezTo>
                    <a:pt x="0" y="18597"/>
                    <a:pt x="739" y="19861"/>
                    <a:pt x="2111" y="21600"/>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8" name="Figura"/>
            <p:cNvSpPr/>
            <p:nvPr/>
          </p:nvSpPr>
          <p:spPr>
            <a:xfrm>
              <a:off x="495299" y="1841499"/>
              <a:ext cx="779782" cy="415292"/>
            </a:xfrm>
            <a:custGeom>
              <a:avLst/>
              <a:gdLst/>
              <a:ahLst/>
              <a:cxnLst>
                <a:cxn ang="0">
                  <a:pos x="wd2" y="hd2"/>
                </a:cxn>
                <a:cxn ang="5400000">
                  <a:pos x="wd2" y="hd2"/>
                </a:cxn>
                <a:cxn ang="10800000">
                  <a:pos x="wd2" y="hd2"/>
                </a:cxn>
                <a:cxn ang="16200000">
                  <a:pos x="wd2" y="hd2"/>
                </a:cxn>
              </a:cxnLst>
              <a:rect l="0" t="0" r="r" b="b"/>
              <a:pathLst>
                <a:path w="21600" h="21600" extrusionOk="0">
                  <a:moveTo>
                    <a:pt x="20826" y="0"/>
                  </a:moveTo>
                  <a:cubicBezTo>
                    <a:pt x="14107" y="3567"/>
                    <a:pt x="11574" y="19618"/>
                    <a:pt x="11574" y="19618"/>
                  </a:cubicBezTo>
                  <a:cubicBezTo>
                    <a:pt x="5593" y="15325"/>
                    <a:pt x="1302" y="7530"/>
                    <a:pt x="176" y="5350"/>
                  </a:cubicBezTo>
                  <a:cubicBezTo>
                    <a:pt x="106" y="5615"/>
                    <a:pt x="70" y="5813"/>
                    <a:pt x="0" y="6077"/>
                  </a:cubicBezTo>
                  <a:cubicBezTo>
                    <a:pt x="0" y="6077"/>
                    <a:pt x="4890" y="16580"/>
                    <a:pt x="11891" y="21600"/>
                  </a:cubicBezTo>
                  <a:cubicBezTo>
                    <a:pt x="11891" y="21600"/>
                    <a:pt x="14388" y="3831"/>
                    <a:pt x="21600" y="991"/>
                  </a:cubicBezTo>
                  <a:lnTo>
                    <a:pt x="20826"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9" name="Figura"/>
            <p:cNvSpPr/>
            <p:nvPr/>
          </p:nvSpPr>
          <p:spPr>
            <a:xfrm>
              <a:off x="1219199" y="1714499"/>
              <a:ext cx="450860" cy="427992"/>
            </a:xfrm>
            <a:custGeom>
              <a:avLst/>
              <a:gdLst/>
              <a:ahLst/>
              <a:cxnLst>
                <a:cxn ang="0">
                  <a:pos x="wd2" y="hd2"/>
                </a:cxn>
                <a:cxn ang="5400000">
                  <a:pos x="wd2" y="hd2"/>
                </a:cxn>
                <a:cxn ang="10800000">
                  <a:pos x="wd2" y="hd2"/>
                </a:cxn>
                <a:cxn ang="16200000">
                  <a:pos x="wd2" y="hd2"/>
                </a:cxn>
              </a:cxnLst>
              <a:rect l="0" t="0" r="r" b="b"/>
              <a:pathLst>
                <a:path w="21540" h="21600" extrusionOk="0">
                  <a:moveTo>
                    <a:pt x="8252" y="0"/>
                  </a:moveTo>
                  <a:lnTo>
                    <a:pt x="0" y="6217"/>
                  </a:lnTo>
                  <a:cubicBezTo>
                    <a:pt x="0" y="6217"/>
                    <a:pt x="9222" y="9294"/>
                    <a:pt x="16200" y="21600"/>
                  </a:cubicBezTo>
                  <a:cubicBezTo>
                    <a:pt x="16200" y="21600"/>
                    <a:pt x="20629" y="20510"/>
                    <a:pt x="21539" y="19677"/>
                  </a:cubicBezTo>
                  <a:cubicBezTo>
                    <a:pt x="21600" y="19677"/>
                    <a:pt x="15411" y="7050"/>
                    <a:pt x="8252"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0" name="Figura"/>
            <p:cNvSpPr/>
            <p:nvPr/>
          </p:nvSpPr>
          <p:spPr>
            <a:xfrm>
              <a:off x="1371599" y="1739900"/>
              <a:ext cx="215901" cy="210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3468" y="6896"/>
                    <a:pt x="5718" y="0"/>
                  </a:cubicBezTo>
                  <a:lnTo>
                    <a:pt x="0" y="4945"/>
                  </a:lnTo>
                  <a:lnTo>
                    <a:pt x="21600" y="21600"/>
                  </a:ln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1" name="Figura"/>
            <p:cNvSpPr/>
            <p:nvPr/>
          </p:nvSpPr>
          <p:spPr>
            <a:xfrm>
              <a:off x="1219199" y="1828800"/>
              <a:ext cx="452122" cy="320041"/>
            </a:xfrm>
            <a:custGeom>
              <a:avLst/>
              <a:gdLst/>
              <a:ahLst/>
              <a:cxnLst>
                <a:cxn ang="0">
                  <a:pos x="wd2" y="hd2"/>
                </a:cxn>
                <a:cxn ang="5400000">
                  <a:pos x="wd2" y="hd2"/>
                </a:cxn>
                <a:cxn ang="10800000">
                  <a:pos x="wd2" y="hd2"/>
                </a:cxn>
                <a:cxn ang="16200000">
                  <a:pos x="wd2" y="hd2"/>
                </a:cxn>
              </a:cxnLst>
              <a:rect l="0" t="0" r="r" b="b"/>
              <a:pathLst>
                <a:path w="21600" h="21600" extrusionOk="0">
                  <a:moveTo>
                    <a:pt x="16443" y="20571"/>
                  </a:moveTo>
                  <a:cubicBezTo>
                    <a:pt x="10375" y="6343"/>
                    <a:pt x="2670" y="1114"/>
                    <a:pt x="789" y="0"/>
                  </a:cubicBezTo>
                  <a:lnTo>
                    <a:pt x="0" y="771"/>
                  </a:lnTo>
                  <a:cubicBezTo>
                    <a:pt x="0" y="771"/>
                    <a:pt x="9162" y="5143"/>
                    <a:pt x="16139" y="21600"/>
                  </a:cubicBezTo>
                  <a:cubicBezTo>
                    <a:pt x="16139" y="21600"/>
                    <a:pt x="20629" y="19886"/>
                    <a:pt x="21600" y="18771"/>
                  </a:cubicBezTo>
                  <a:cubicBezTo>
                    <a:pt x="21600" y="18771"/>
                    <a:pt x="21539" y="18600"/>
                    <a:pt x="21357" y="18171"/>
                  </a:cubicBezTo>
                  <a:cubicBezTo>
                    <a:pt x="19780" y="19286"/>
                    <a:pt x="16443" y="20571"/>
                    <a:pt x="16443" y="20571"/>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2" name="Figura"/>
            <p:cNvSpPr/>
            <p:nvPr/>
          </p:nvSpPr>
          <p:spPr>
            <a:xfrm>
              <a:off x="761999" y="1511299"/>
              <a:ext cx="692157" cy="397511"/>
            </a:xfrm>
            <a:custGeom>
              <a:avLst/>
              <a:gdLst/>
              <a:ahLst/>
              <a:cxnLst>
                <a:cxn ang="0">
                  <a:pos x="wd2" y="hd2"/>
                </a:cxn>
                <a:cxn ang="5400000">
                  <a:pos x="wd2" y="hd2"/>
                </a:cxn>
                <a:cxn ang="10800000">
                  <a:pos x="wd2" y="hd2"/>
                </a:cxn>
                <a:cxn ang="16200000">
                  <a:pos x="wd2" y="hd2"/>
                </a:cxn>
              </a:cxnLst>
              <a:rect l="0" t="0" r="r" b="b"/>
              <a:pathLst>
                <a:path w="21561" h="21600" extrusionOk="0">
                  <a:moveTo>
                    <a:pt x="16972" y="21600"/>
                  </a:moveTo>
                  <a:cubicBezTo>
                    <a:pt x="18119" y="20565"/>
                    <a:pt x="21324" y="16769"/>
                    <a:pt x="21561" y="14423"/>
                  </a:cubicBezTo>
                  <a:cubicBezTo>
                    <a:pt x="20849" y="12974"/>
                    <a:pt x="20335" y="12008"/>
                    <a:pt x="19583" y="10765"/>
                  </a:cubicBezTo>
                  <a:lnTo>
                    <a:pt x="16299" y="14837"/>
                  </a:lnTo>
                  <a:lnTo>
                    <a:pt x="15864" y="14975"/>
                  </a:lnTo>
                  <a:cubicBezTo>
                    <a:pt x="15627" y="14837"/>
                    <a:pt x="15390" y="14699"/>
                    <a:pt x="15152" y="14630"/>
                  </a:cubicBezTo>
                  <a:cubicBezTo>
                    <a:pt x="15390" y="14078"/>
                    <a:pt x="15627" y="13526"/>
                    <a:pt x="15825" y="13043"/>
                  </a:cubicBezTo>
                  <a:lnTo>
                    <a:pt x="9495" y="10558"/>
                  </a:lnTo>
                  <a:lnTo>
                    <a:pt x="950" y="0"/>
                  </a:lnTo>
                  <a:cubicBezTo>
                    <a:pt x="950" y="0"/>
                    <a:pt x="594" y="552"/>
                    <a:pt x="1" y="1587"/>
                  </a:cubicBezTo>
                  <a:cubicBezTo>
                    <a:pt x="-39" y="2001"/>
                    <a:pt x="8071" y="19875"/>
                    <a:pt x="16972"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3" name="Figura"/>
            <p:cNvSpPr/>
            <p:nvPr/>
          </p:nvSpPr>
          <p:spPr>
            <a:xfrm>
              <a:off x="762000" y="800100"/>
              <a:ext cx="754259" cy="1078230"/>
            </a:xfrm>
            <a:custGeom>
              <a:avLst/>
              <a:gdLst/>
              <a:ahLst/>
              <a:cxnLst>
                <a:cxn ang="0">
                  <a:pos x="wd2" y="hd2"/>
                </a:cxn>
                <a:cxn ang="5400000">
                  <a:pos x="wd2" y="hd2"/>
                </a:cxn>
                <a:cxn ang="10800000">
                  <a:pos x="wd2" y="hd2"/>
                </a:cxn>
                <a:cxn ang="16200000">
                  <a:pos x="wd2" y="hd2"/>
                </a:cxn>
              </a:cxnLst>
              <a:rect l="0" t="0" r="r" b="b"/>
              <a:pathLst>
                <a:path w="19951" h="21600" extrusionOk="0">
                  <a:moveTo>
                    <a:pt x="0" y="14578"/>
                  </a:moveTo>
                  <a:cubicBezTo>
                    <a:pt x="0" y="14578"/>
                    <a:pt x="6886" y="20964"/>
                    <a:pt x="14445" y="21600"/>
                  </a:cubicBezTo>
                  <a:cubicBezTo>
                    <a:pt x="14445" y="21600"/>
                    <a:pt x="17972" y="20226"/>
                    <a:pt x="18577" y="19259"/>
                  </a:cubicBezTo>
                  <a:cubicBezTo>
                    <a:pt x="18577" y="19259"/>
                    <a:pt x="21600" y="6182"/>
                    <a:pt x="18677" y="1755"/>
                  </a:cubicBezTo>
                  <a:lnTo>
                    <a:pt x="10850" y="0"/>
                  </a:lnTo>
                  <a:cubicBezTo>
                    <a:pt x="10817" y="0"/>
                    <a:pt x="2318" y="7302"/>
                    <a:pt x="0" y="14578"/>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4" name="Figura"/>
            <p:cNvSpPr/>
            <p:nvPr/>
          </p:nvSpPr>
          <p:spPr>
            <a:xfrm>
              <a:off x="1308100" y="965200"/>
              <a:ext cx="81616" cy="919480"/>
            </a:xfrm>
            <a:custGeom>
              <a:avLst/>
              <a:gdLst/>
              <a:ahLst/>
              <a:cxnLst>
                <a:cxn ang="0">
                  <a:pos x="wd2" y="hd2"/>
                </a:cxn>
                <a:cxn ang="5400000">
                  <a:pos x="wd2" y="hd2"/>
                </a:cxn>
                <a:cxn ang="10800000">
                  <a:pos x="wd2" y="hd2"/>
                </a:cxn>
                <a:cxn ang="16200000">
                  <a:pos x="wd2" y="hd2"/>
                </a:cxn>
              </a:cxnLst>
              <a:rect l="0" t="0" r="r" b="b"/>
              <a:pathLst>
                <a:path w="14612" h="21600" extrusionOk="0">
                  <a:moveTo>
                    <a:pt x="10459" y="0"/>
                  </a:moveTo>
                  <a:lnTo>
                    <a:pt x="9549" y="1522"/>
                  </a:lnTo>
                  <a:cubicBezTo>
                    <a:pt x="9549" y="1522"/>
                    <a:pt x="16143" y="5340"/>
                    <a:pt x="0" y="21600"/>
                  </a:cubicBezTo>
                  <a:lnTo>
                    <a:pt x="6594" y="21123"/>
                  </a:lnTo>
                  <a:cubicBezTo>
                    <a:pt x="6821" y="21123"/>
                    <a:pt x="21600" y="5102"/>
                    <a:pt x="10459"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5" name="Figura"/>
            <p:cNvSpPr/>
            <p:nvPr/>
          </p:nvSpPr>
          <p:spPr>
            <a:xfrm>
              <a:off x="762000" y="838200"/>
              <a:ext cx="516891" cy="1033781"/>
            </a:xfrm>
            <a:custGeom>
              <a:avLst/>
              <a:gdLst/>
              <a:ahLst/>
              <a:cxnLst>
                <a:cxn ang="0">
                  <a:pos x="wd2" y="hd2"/>
                </a:cxn>
                <a:cxn ang="5400000">
                  <a:pos x="wd2" y="hd2"/>
                </a:cxn>
                <a:cxn ang="10800000">
                  <a:pos x="wd2" y="hd2"/>
                </a:cxn>
                <a:cxn ang="16200000">
                  <a:pos x="wd2" y="hd2"/>
                </a:cxn>
              </a:cxnLst>
              <a:rect l="0" t="0" r="r" b="b"/>
              <a:pathLst>
                <a:path w="21600" h="21600" extrusionOk="0">
                  <a:moveTo>
                    <a:pt x="13002" y="8385"/>
                  </a:moveTo>
                  <a:cubicBezTo>
                    <a:pt x="13002" y="5254"/>
                    <a:pt x="14011" y="2362"/>
                    <a:pt x="15709" y="0"/>
                  </a:cubicBezTo>
                  <a:cubicBezTo>
                    <a:pt x="12153" y="2176"/>
                    <a:pt x="2972" y="8279"/>
                    <a:pt x="0" y="14356"/>
                  </a:cubicBezTo>
                  <a:cubicBezTo>
                    <a:pt x="0" y="14356"/>
                    <a:pt x="10137" y="20565"/>
                    <a:pt x="21600" y="21600"/>
                  </a:cubicBezTo>
                  <a:cubicBezTo>
                    <a:pt x="16505" y="19318"/>
                    <a:pt x="13002" y="14250"/>
                    <a:pt x="13002" y="83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6" name="Figura"/>
            <p:cNvSpPr/>
            <p:nvPr/>
          </p:nvSpPr>
          <p:spPr>
            <a:xfrm>
              <a:off x="762000" y="1092200"/>
              <a:ext cx="198121" cy="562610"/>
            </a:xfrm>
            <a:custGeom>
              <a:avLst/>
              <a:gdLst/>
              <a:ahLst/>
              <a:cxnLst>
                <a:cxn ang="0">
                  <a:pos x="wd2" y="hd2"/>
                </a:cxn>
                <a:cxn ang="5400000">
                  <a:pos x="wd2" y="hd2"/>
                </a:cxn>
                <a:cxn ang="10800000">
                  <a:pos x="wd2" y="hd2"/>
                </a:cxn>
                <a:cxn ang="16200000">
                  <a:pos x="wd2" y="hd2"/>
                </a:cxn>
              </a:cxnLst>
              <a:rect l="0" t="0" r="r" b="b"/>
              <a:pathLst>
                <a:path w="21600" h="21600" extrusionOk="0">
                  <a:moveTo>
                    <a:pt x="13708" y="11068"/>
                  </a:moveTo>
                  <a:cubicBezTo>
                    <a:pt x="15369" y="7314"/>
                    <a:pt x="18000" y="3511"/>
                    <a:pt x="21600" y="0"/>
                  </a:cubicBezTo>
                  <a:cubicBezTo>
                    <a:pt x="12877" y="4876"/>
                    <a:pt x="4154" y="10873"/>
                    <a:pt x="0" y="16870"/>
                  </a:cubicBezTo>
                  <a:cubicBezTo>
                    <a:pt x="0" y="16870"/>
                    <a:pt x="4985" y="19016"/>
                    <a:pt x="13015" y="21600"/>
                  </a:cubicBezTo>
                  <a:cubicBezTo>
                    <a:pt x="11908" y="18333"/>
                    <a:pt x="12046" y="14774"/>
                    <a:pt x="13708" y="11068"/>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7" name="Figura"/>
            <p:cNvSpPr/>
            <p:nvPr/>
          </p:nvSpPr>
          <p:spPr>
            <a:xfrm>
              <a:off x="850900" y="1143000"/>
              <a:ext cx="202038" cy="270049"/>
            </a:xfrm>
            <a:custGeom>
              <a:avLst/>
              <a:gdLst/>
              <a:ahLst/>
              <a:cxnLst>
                <a:cxn ang="0">
                  <a:pos x="wd2" y="hd2"/>
                </a:cxn>
                <a:cxn ang="5400000">
                  <a:pos x="wd2" y="hd2"/>
                </a:cxn>
                <a:cxn ang="10800000">
                  <a:pos x="wd2" y="hd2"/>
                </a:cxn>
                <a:cxn ang="16200000">
                  <a:pos x="wd2" y="hd2"/>
                </a:cxn>
              </a:cxnLst>
              <a:rect l="0" t="0" r="r" b="b"/>
              <a:pathLst>
                <a:path w="21343" h="21069" extrusionOk="0">
                  <a:moveTo>
                    <a:pt x="11" y="17934"/>
                  </a:moveTo>
                  <a:cubicBezTo>
                    <a:pt x="-257" y="18925"/>
                    <a:pt x="4304" y="21501"/>
                    <a:pt x="5512" y="21006"/>
                  </a:cubicBezTo>
                  <a:cubicBezTo>
                    <a:pt x="6719" y="20510"/>
                    <a:pt x="21343" y="6440"/>
                    <a:pt x="21343" y="6440"/>
                  </a:cubicBezTo>
                  <a:lnTo>
                    <a:pt x="10878" y="0"/>
                  </a:lnTo>
                  <a:cubicBezTo>
                    <a:pt x="10878" y="-99"/>
                    <a:pt x="1085" y="14466"/>
                    <a:pt x="11" y="1793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8" name="Figura"/>
            <p:cNvSpPr/>
            <p:nvPr/>
          </p:nvSpPr>
          <p:spPr>
            <a:xfrm>
              <a:off x="876299" y="1206499"/>
              <a:ext cx="139851" cy="187419"/>
            </a:xfrm>
            <a:custGeom>
              <a:avLst/>
              <a:gdLst/>
              <a:ahLst/>
              <a:cxnLst>
                <a:cxn ang="0">
                  <a:pos x="wd2" y="hd2"/>
                </a:cxn>
                <a:cxn ang="5400000">
                  <a:pos x="wd2" y="hd2"/>
                </a:cxn>
                <a:cxn ang="10800000">
                  <a:pos x="wd2" y="hd2"/>
                </a:cxn>
                <a:cxn ang="16200000">
                  <a:pos x="wd2" y="hd2"/>
                </a:cxn>
              </a:cxnLst>
              <a:rect l="0" t="0" r="r" b="b"/>
              <a:pathLst>
                <a:path w="21237" h="21110" extrusionOk="0">
                  <a:moveTo>
                    <a:pt x="23" y="18024"/>
                  </a:moveTo>
                  <a:cubicBezTo>
                    <a:pt x="-363" y="19025"/>
                    <a:pt x="4266" y="21600"/>
                    <a:pt x="5423" y="21028"/>
                  </a:cubicBezTo>
                  <a:cubicBezTo>
                    <a:pt x="6580" y="20456"/>
                    <a:pt x="21237" y="6437"/>
                    <a:pt x="21237" y="6437"/>
                  </a:cubicBezTo>
                  <a:lnTo>
                    <a:pt x="10823" y="0"/>
                  </a:lnTo>
                  <a:cubicBezTo>
                    <a:pt x="10823" y="0"/>
                    <a:pt x="987" y="14591"/>
                    <a:pt x="23" y="18024"/>
                  </a:cubicBezTo>
                  <a:close/>
                </a:path>
              </a:pathLst>
            </a:custGeom>
            <a:solidFill>
              <a:srgbClr val="81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9" name="Figura"/>
            <p:cNvSpPr/>
            <p:nvPr/>
          </p:nvSpPr>
          <p:spPr>
            <a:xfrm>
              <a:off x="762000" y="1003300"/>
              <a:ext cx="386080" cy="529591"/>
            </a:xfrm>
            <a:custGeom>
              <a:avLst/>
              <a:gdLst/>
              <a:ahLst/>
              <a:cxnLst>
                <a:cxn ang="0">
                  <a:pos x="wd2" y="hd2"/>
                </a:cxn>
                <a:cxn ang="5400000">
                  <a:pos x="wd2" y="hd2"/>
                </a:cxn>
                <a:cxn ang="10800000">
                  <a:pos x="wd2" y="hd2"/>
                </a:cxn>
                <a:cxn ang="16200000">
                  <a:pos x="wd2" y="hd2"/>
                </a:cxn>
              </a:cxnLst>
              <a:rect l="0" t="0" r="r" b="b"/>
              <a:pathLst>
                <a:path w="21600" h="21600" extrusionOk="0">
                  <a:moveTo>
                    <a:pt x="21600" y="7925"/>
                  </a:moveTo>
                  <a:lnTo>
                    <a:pt x="14068" y="0"/>
                  </a:lnTo>
                  <a:cubicBezTo>
                    <a:pt x="8739" y="5646"/>
                    <a:pt x="2558" y="13468"/>
                    <a:pt x="0" y="21289"/>
                  </a:cubicBezTo>
                  <a:cubicBezTo>
                    <a:pt x="0" y="21289"/>
                    <a:pt x="142" y="21393"/>
                    <a:pt x="355" y="21600"/>
                  </a:cubicBezTo>
                  <a:cubicBezTo>
                    <a:pt x="7105" y="21289"/>
                    <a:pt x="14637" y="16472"/>
                    <a:pt x="14637" y="16472"/>
                  </a:cubicBezTo>
                  <a:cubicBezTo>
                    <a:pt x="17053" y="14141"/>
                    <a:pt x="21600" y="7925"/>
                    <a:pt x="21600" y="792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0" name="Figura"/>
            <p:cNvSpPr/>
            <p:nvPr/>
          </p:nvSpPr>
          <p:spPr>
            <a:xfrm>
              <a:off x="1333499" y="850899"/>
              <a:ext cx="182804" cy="1009651"/>
            </a:xfrm>
            <a:custGeom>
              <a:avLst/>
              <a:gdLst/>
              <a:ahLst/>
              <a:cxnLst>
                <a:cxn ang="0">
                  <a:pos x="wd2" y="hd2"/>
                </a:cxn>
                <a:cxn ang="5400000">
                  <a:pos x="wd2" y="hd2"/>
                </a:cxn>
                <a:cxn ang="10800000">
                  <a:pos x="wd2" y="hd2"/>
                </a:cxn>
                <a:cxn ang="16200000">
                  <a:pos x="wd2" y="hd2"/>
                </a:cxn>
              </a:cxnLst>
              <a:rect l="0" t="0" r="r" b="b"/>
              <a:pathLst>
                <a:path w="16109" h="21600" extrusionOk="0">
                  <a:moveTo>
                    <a:pt x="11863" y="706"/>
                  </a:moveTo>
                  <a:lnTo>
                    <a:pt x="2238" y="0"/>
                  </a:lnTo>
                  <a:cubicBezTo>
                    <a:pt x="6939" y="6358"/>
                    <a:pt x="2126" y="17416"/>
                    <a:pt x="0" y="21600"/>
                  </a:cubicBezTo>
                  <a:cubicBezTo>
                    <a:pt x="3469" y="21138"/>
                    <a:pt x="10184" y="20133"/>
                    <a:pt x="11639" y="19372"/>
                  </a:cubicBezTo>
                  <a:cubicBezTo>
                    <a:pt x="11527" y="19399"/>
                    <a:pt x="21600" y="5434"/>
                    <a:pt x="11863" y="70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1" name="Figura"/>
            <p:cNvSpPr/>
            <p:nvPr/>
          </p:nvSpPr>
          <p:spPr>
            <a:xfrm>
              <a:off x="1333500" y="1155700"/>
              <a:ext cx="64115" cy="718820"/>
            </a:xfrm>
            <a:custGeom>
              <a:avLst/>
              <a:gdLst/>
              <a:ahLst/>
              <a:cxnLst>
                <a:cxn ang="0">
                  <a:pos x="wd2" y="hd2"/>
                </a:cxn>
                <a:cxn ang="5400000">
                  <a:pos x="wd2" y="hd2"/>
                </a:cxn>
                <a:cxn ang="10800000">
                  <a:pos x="wd2" y="hd2"/>
                </a:cxn>
                <a:cxn ang="16200000">
                  <a:pos x="wd2" y="hd2"/>
                </a:cxn>
              </a:cxnLst>
              <a:rect l="0" t="0" r="r" b="b"/>
              <a:pathLst>
                <a:path w="17038" h="21600" extrusionOk="0">
                  <a:moveTo>
                    <a:pt x="15525" y="0"/>
                  </a:moveTo>
                  <a:cubicBezTo>
                    <a:pt x="15525" y="0"/>
                    <a:pt x="11813" y="12479"/>
                    <a:pt x="0" y="21600"/>
                  </a:cubicBezTo>
                  <a:lnTo>
                    <a:pt x="7425" y="21066"/>
                  </a:lnTo>
                  <a:cubicBezTo>
                    <a:pt x="7425" y="21066"/>
                    <a:pt x="21600" y="7518"/>
                    <a:pt x="15525"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2" name="Figura"/>
            <p:cNvSpPr/>
            <p:nvPr/>
          </p:nvSpPr>
          <p:spPr>
            <a:xfrm>
              <a:off x="1333499" y="863599"/>
              <a:ext cx="191053" cy="1009651"/>
            </a:xfrm>
            <a:custGeom>
              <a:avLst/>
              <a:gdLst/>
              <a:ahLst/>
              <a:cxnLst>
                <a:cxn ang="0">
                  <a:pos x="wd2" y="hd2"/>
                </a:cxn>
                <a:cxn ang="5400000">
                  <a:pos x="wd2" y="hd2"/>
                </a:cxn>
                <a:cxn ang="10800000">
                  <a:pos x="wd2" y="hd2"/>
                </a:cxn>
                <a:cxn ang="16200000">
                  <a:pos x="wd2" y="hd2"/>
                </a:cxn>
              </a:cxnLst>
              <a:rect l="0" t="0" r="r" b="b"/>
              <a:pathLst>
                <a:path w="16166" h="21600" extrusionOk="0">
                  <a:moveTo>
                    <a:pt x="12251" y="652"/>
                  </a:moveTo>
                  <a:lnTo>
                    <a:pt x="2257" y="0"/>
                  </a:lnTo>
                  <a:cubicBezTo>
                    <a:pt x="2257" y="54"/>
                    <a:pt x="2364" y="109"/>
                    <a:pt x="2364" y="163"/>
                  </a:cubicBezTo>
                  <a:lnTo>
                    <a:pt x="10316" y="761"/>
                  </a:lnTo>
                  <a:cubicBezTo>
                    <a:pt x="19666" y="5488"/>
                    <a:pt x="9994" y="19454"/>
                    <a:pt x="9994" y="19454"/>
                  </a:cubicBezTo>
                  <a:cubicBezTo>
                    <a:pt x="8704" y="20133"/>
                    <a:pt x="3546" y="20975"/>
                    <a:pt x="0" y="21491"/>
                  </a:cubicBezTo>
                  <a:cubicBezTo>
                    <a:pt x="0" y="21518"/>
                    <a:pt x="0" y="21573"/>
                    <a:pt x="0" y="21600"/>
                  </a:cubicBezTo>
                  <a:cubicBezTo>
                    <a:pt x="3331" y="21138"/>
                    <a:pt x="9779" y="20133"/>
                    <a:pt x="11176" y="19372"/>
                  </a:cubicBezTo>
                  <a:cubicBezTo>
                    <a:pt x="11284" y="19372"/>
                    <a:pt x="21600" y="5380"/>
                    <a:pt x="12251" y="65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3" name="Figura"/>
            <p:cNvSpPr/>
            <p:nvPr/>
          </p:nvSpPr>
          <p:spPr>
            <a:xfrm>
              <a:off x="1206500" y="7620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4" name="Figura"/>
            <p:cNvSpPr/>
            <p:nvPr/>
          </p:nvSpPr>
          <p:spPr>
            <a:xfrm>
              <a:off x="1219200" y="7493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5" name="Figura"/>
            <p:cNvSpPr/>
            <p:nvPr/>
          </p:nvSpPr>
          <p:spPr>
            <a:xfrm>
              <a:off x="1219199" y="749299"/>
              <a:ext cx="292101" cy="400302"/>
            </a:xfrm>
            <a:custGeom>
              <a:avLst/>
              <a:gdLst/>
              <a:ahLst/>
              <a:cxnLst>
                <a:cxn ang="0">
                  <a:pos x="wd2" y="hd2"/>
                </a:cxn>
                <a:cxn ang="5400000">
                  <a:pos x="wd2" y="hd2"/>
                </a:cxn>
                <a:cxn ang="10800000">
                  <a:pos x="wd2" y="hd2"/>
                </a:cxn>
                <a:cxn ang="16200000">
                  <a:pos x="wd2" y="hd2"/>
                </a:cxn>
              </a:cxnLst>
              <a:rect l="0" t="0" r="r" b="b"/>
              <a:pathLst>
                <a:path w="21600" h="18653" extrusionOk="0">
                  <a:moveTo>
                    <a:pt x="12678" y="11256"/>
                  </a:moveTo>
                  <a:cubicBezTo>
                    <a:pt x="15402" y="10368"/>
                    <a:pt x="18970" y="11078"/>
                    <a:pt x="21600" y="12794"/>
                  </a:cubicBezTo>
                  <a:cubicBezTo>
                    <a:pt x="21224" y="9835"/>
                    <a:pt x="17468" y="3740"/>
                    <a:pt x="17468" y="3740"/>
                  </a:cubicBezTo>
                  <a:cubicBezTo>
                    <a:pt x="12209" y="-2947"/>
                    <a:pt x="0" y="1373"/>
                    <a:pt x="0" y="1373"/>
                  </a:cubicBezTo>
                  <a:cubicBezTo>
                    <a:pt x="6386" y="8001"/>
                    <a:pt x="5635" y="15872"/>
                    <a:pt x="10049" y="18653"/>
                  </a:cubicBezTo>
                  <a:cubicBezTo>
                    <a:pt x="8077" y="15576"/>
                    <a:pt x="9203" y="12321"/>
                    <a:pt x="12678" y="11256"/>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086" name="Grupo"/>
            <p:cNvGrpSpPr/>
            <p:nvPr/>
          </p:nvGrpSpPr>
          <p:grpSpPr>
            <a:xfrm>
              <a:off x="1320800" y="914400"/>
              <a:ext cx="185664" cy="234004"/>
              <a:chOff x="0" y="0"/>
              <a:chExt cx="185663" cy="234003"/>
            </a:xfrm>
          </p:grpSpPr>
          <p:sp>
            <p:nvSpPr>
              <p:cNvPr id="1182" name="Figura"/>
              <p:cNvSpPr/>
              <p:nvPr/>
            </p:nvSpPr>
            <p:spPr>
              <a:xfrm>
                <a:off x="12699" y="177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3" name="Figura"/>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4" name="Figura"/>
              <p:cNvSpPr/>
              <p:nvPr/>
            </p:nvSpPr>
            <p:spPr>
              <a:xfrm>
                <a:off x="126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5" name="Figura"/>
              <p:cNvSpPr/>
              <p:nvPr/>
            </p:nvSpPr>
            <p:spPr>
              <a:xfrm>
                <a:off x="380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6" name="Figura"/>
              <p:cNvSpPr/>
              <p:nvPr/>
            </p:nvSpPr>
            <p:spPr>
              <a:xfrm>
                <a:off x="-1"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7" name="Figura"/>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8" name="Figura"/>
              <p:cNvSpPr/>
              <p:nvPr/>
            </p:nvSpPr>
            <p:spPr>
              <a:xfrm>
                <a:off x="12699" y="1142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9" name="Figura"/>
              <p:cNvSpPr/>
              <p:nvPr/>
            </p:nvSpPr>
            <p:spPr>
              <a:xfrm>
                <a:off x="-1" y="1269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0" name="Figura"/>
              <p:cNvSpPr/>
              <p:nvPr/>
            </p:nvSpPr>
            <p:spPr>
              <a:xfrm>
                <a:off x="126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1" name="Figura"/>
              <p:cNvSpPr/>
              <p:nvPr/>
            </p:nvSpPr>
            <p:spPr>
              <a:xfrm>
                <a:off x="380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2" name="Figura"/>
              <p:cNvSpPr/>
              <p:nvPr/>
            </p:nvSpPr>
            <p:spPr>
              <a:xfrm>
                <a:off x="165099" y="1396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3" name="Figura"/>
              <p:cNvSpPr/>
              <p:nvPr/>
            </p:nvSpPr>
            <p:spPr>
              <a:xfrm>
                <a:off x="761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4" name="Figura"/>
              <p:cNvSpPr/>
              <p:nvPr/>
            </p:nvSpPr>
            <p:spPr>
              <a:xfrm>
                <a:off x="38099" y="888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5" name="Figura"/>
              <p:cNvSpPr/>
              <p:nvPr/>
            </p:nvSpPr>
            <p:spPr>
              <a:xfrm>
                <a:off x="50799" y="380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6" name="Figura"/>
              <p:cNvSpPr/>
              <p:nvPr/>
            </p:nvSpPr>
            <p:spPr>
              <a:xfrm>
                <a:off x="63499" y="634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7" name="Figura"/>
              <p:cNvSpPr/>
              <p:nvPr/>
            </p:nvSpPr>
            <p:spPr>
              <a:xfrm>
                <a:off x="76199" y="634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8" name="Figura"/>
              <p:cNvSpPr/>
              <p:nvPr/>
            </p:nvSpPr>
            <p:spPr>
              <a:xfrm>
                <a:off x="888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9" name="Figura"/>
              <p:cNvSpPr/>
              <p:nvPr/>
            </p:nvSpPr>
            <p:spPr>
              <a:xfrm>
                <a:off x="88899" y="761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0" name="Figura"/>
              <p:cNvSpPr/>
              <p:nvPr/>
            </p:nvSpPr>
            <p:spPr>
              <a:xfrm>
                <a:off x="888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1" name="Figura"/>
              <p:cNvSpPr/>
              <p:nvPr/>
            </p:nvSpPr>
            <p:spPr>
              <a:xfrm>
                <a:off x="1015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2" name="Figura"/>
              <p:cNvSpPr/>
              <p:nvPr/>
            </p:nvSpPr>
            <p:spPr>
              <a:xfrm>
                <a:off x="1142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3" name="Figura"/>
              <p:cNvSpPr/>
              <p:nvPr/>
            </p:nvSpPr>
            <p:spPr>
              <a:xfrm>
                <a:off x="126999" y="1142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4" name="Figura"/>
              <p:cNvSpPr/>
              <p:nvPr/>
            </p:nvSpPr>
            <p:spPr>
              <a:xfrm>
                <a:off x="126999" y="1269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5" name="Figura"/>
              <p:cNvSpPr/>
              <p:nvPr/>
            </p:nvSpPr>
            <p:spPr>
              <a:xfrm>
                <a:off x="1396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6" name="Figura"/>
              <p:cNvSpPr/>
              <p:nvPr/>
            </p:nvSpPr>
            <p:spPr>
              <a:xfrm>
                <a:off x="1523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7" name="Figura"/>
              <p:cNvSpPr/>
              <p:nvPr/>
            </p:nvSpPr>
            <p:spPr>
              <a:xfrm>
                <a:off x="152399" y="1523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8" name="Figura"/>
              <p:cNvSpPr/>
              <p:nvPr/>
            </p:nvSpPr>
            <p:spPr>
              <a:xfrm>
                <a:off x="1142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9" name="Figura"/>
              <p:cNvSpPr/>
              <p:nvPr/>
            </p:nvSpPr>
            <p:spPr>
              <a:xfrm>
                <a:off x="1142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0" name="Figura"/>
              <p:cNvSpPr/>
              <p:nvPr/>
            </p:nvSpPr>
            <p:spPr>
              <a:xfrm>
                <a:off x="1015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1" name="Figura"/>
              <p:cNvSpPr/>
              <p:nvPr/>
            </p:nvSpPr>
            <p:spPr>
              <a:xfrm>
                <a:off x="761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2" name="Figura"/>
              <p:cNvSpPr/>
              <p:nvPr/>
            </p:nvSpPr>
            <p:spPr>
              <a:xfrm>
                <a:off x="888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3" name="Figura"/>
              <p:cNvSpPr/>
              <p:nvPr/>
            </p:nvSpPr>
            <p:spPr>
              <a:xfrm>
                <a:off x="63499" y="12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4" name="Figura"/>
              <p:cNvSpPr/>
              <p:nvPr/>
            </p:nvSpPr>
            <p:spPr>
              <a:xfrm>
                <a:off x="761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5" name="Figura"/>
              <p:cNvSpPr/>
              <p:nvPr/>
            </p:nvSpPr>
            <p:spPr>
              <a:xfrm>
                <a:off x="507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6" name="Figura"/>
              <p:cNvSpPr/>
              <p:nvPr/>
            </p:nvSpPr>
            <p:spPr>
              <a:xfrm>
                <a:off x="38099" y="-1"/>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7" name="Figura"/>
              <p:cNvSpPr/>
              <p:nvPr/>
            </p:nvSpPr>
            <p:spPr>
              <a:xfrm>
                <a:off x="380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8" name="Figura"/>
              <p:cNvSpPr/>
              <p:nvPr/>
            </p:nvSpPr>
            <p:spPr>
              <a:xfrm>
                <a:off x="507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9" name="Figura"/>
              <p:cNvSpPr/>
              <p:nvPr/>
            </p:nvSpPr>
            <p:spPr>
              <a:xfrm>
                <a:off x="380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0" name="Figura"/>
              <p:cNvSpPr/>
              <p:nvPr/>
            </p:nvSpPr>
            <p:spPr>
              <a:xfrm>
                <a:off x="253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1" name="Figura"/>
              <p:cNvSpPr/>
              <p:nvPr/>
            </p:nvSpPr>
            <p:spPr>
              <a:xfrm>
                <a:off x="253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2" name="Figura"/>
              <p:cNvSpPr/>
              <p:nvPr/>
            </p:nvSpPr>
            <p:spPr>
              <a:xfrm>
                <a:off x="126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3" name="Figura"/>
              <p:cNvSpPr/>
              <p:nvPr/>
            </p:nvSpPr>
            <p:spPr>
              <a:xfrm>
                <a:off x="25399" y="139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4" name="Figura"/>
              <p:cNvSpPr/>
              <p:nvPr/>
            </p:nvSpPr>
            <p:spPr>
              <a:xfrm>
                <a:off x="-1" y="152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5" name="Figura"/>
              <p:cNvSpPr/>
              <p:nvPr/>
            </p:nvSpPr>
            <p:spPr>
              <a:xfrm>
                <a:off x="25399" y="203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087" name="Figura"/>
            <p:cNvSpPr/>
            <p:nvPr/>
          </p:nvSpPr>
          <p:spPr>
            <a:xfrm>
              <a:off x="596900" y="876300"/>
              <a:ext cx="596523" cy="362135"/>
            </a:xfrm>
            <a:custGeom>
              <a:avLst/>
              <a:gdLst/>
              <a:ahLst/>
              <a:cxnLst>
                <a:cxn ang="0">
                  <a:pos x="wd2" y="hd2"/>
                </a:cxn>
                <a:cxn ang="5400000">
                  <a:pos x="wd2" y="hd2"/>
                </a:cxn>
                <a:cxn ang="10800000">
                  <a:pos x="wd2" y="hd2"/>
                </a:cxn>
                <a:cxn ang="16200000">
                  <a:pos x="wd2" y="hd2"/>
                </a:cxn>
              </a:cxnLst>
              <a:rect l="0" t="0" r="r" b="b"/>
              <a:pathLst>
                <a:path w="18823" h="21238" extrusionOk="0">
                  <a:moveTo>
                    <a:pt x="4306" y="21238"/>
                  </a:moveTo>
                  <a:cubicBezTo>
                    <a:pt x="4306" y="21238"/>
                    <a:pt x="12241" y="13641"/>
                    <a:pt x="14605" y="11332"/>
                  </a:cubicBezTo>
                  <a:cubicBezTo>
                    <a:pt x="17010" y="9023"/>
                    <a:pt x="21017" y="-362"/>
                    <a:pt x="17330" y="10"/>
                  </a:cubicBezTo>
                  <a:cubicBezTo>
                    <a:pt x="13643" y="383"/>
                    <a:pt x="3384" y="8650"/>
                    <a:pt x="58" y="16024"/>
                  </a:cubicBezTo>
                  <a:cubicBezTo>
                    <a:pt x="-583" y="19301"/>
                    <a:pt x="4306" y="21238"/>
                    <a:pt x="4306" y="21238"/>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8" name="Figura"/>
            <p:cNvSpPr/>
            <p:nvPr/>
          </p:nvSpPr>
          <p:spPr>
            <a:xfrm>
              <a:off x="368299" y="1054099"/>
              <a:ext cx="397511" cy="502921"/>
            </a:xfrm>
            <a:custGeom>
              <a:avLst/>
              <a:gdLst/>
              <a:ahLst/>
              <a:cxnLst>
                <a:cxn ang="0">
                  <a:pos x="wd2" y="hd2"/>
                </a:cxn>
                <a:cxn ang="5400000">
                  <a:pos x="wd2" y="hd2"/>
                </a:cxn>
                <a:cxn ang="10800000">
                  <a:pos x="wd2" y="hd2"/>
                </a:cxn>
                <a:cxn ang="16200000">
                  <a:pos x="wd2" y="hd2"/>
                </a:cxn>
              </a:cxnLst>
              <a:rect l="0" t="0" r="r" b="b"/>
              <a:pathLst>
                <a:path w="21600" h="21600" extrusionOk="0">
                  <a:moveTo>
                    <a:pt x="0" y="17945"/>
                  </a:moveTo>
                  <a:cubicBezTo>
                    <a:pt x="0" y="17945"/>
                    <a:pt x="1104" y="20018"/>
                    <a:pt x="6073" y="21600"/>
                  </a:cubicBezTo>
                  <a:lnTo>
                    <a:pt x="21600" y="9600"/>
                  </a:lnTo>
                  <a:cubicBezTo>
                    <a:pt x="21600" y="9600"/>
                    <a:pt x="20082" y="1255"/>
                    <a:pt x="9109" y="0"/>
                  </a:cubicBezTo>
                  <a:cubicBezTo>
                    <a:pt x="9109" y="55"/>
                    <a:pt x="5176" y="7582"/>
                    <a:pt x="0" y="1794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9" name="Figura"/>
            <p:cNvSpPr/>
            <p:nvPr/>
          </p:nvSpPr>
          <p:spPr>
            <a:xfrm>
              <a:off x="368299" y="1054099"/>
              <a:ext cx="257811" cy="501651"/>
            </a:xfrm>
            <a:custGeom>
              <a:avLst/>
              <a:gdLst/>
              <a:ahLst/>
              <a:cxnLst>
                <a:cxn ang="0">
                  <a:pos x="wd2" y="hd2"/>
                </a:cxn>
                <a:cxn ang="5400000">
                  <a:pos x="wd2" y="hd2"/>
                </a:cxn>
                <a:cxn ang="10800000">
                  <a:pos x="wd2" y="hd2"/>
                </a:cxn>
                <a:cxn ang="16200000">
                  <a:pos x="wd2" y="hd2"/>
                </a:cxn>
              </a:cxnLst>
              <a:rect l="0" t="0" r="r" b="b"/>
              <a:pathLst>
                <a:path w="21600" h="21600" extrusionOk="0">
                  <a:moveTo>
                    <a:pt x="9257" y="15475"/>
                  </a:moveTo>
                  <a:cubicBezTo>
                    <a:pt x="4575" y="12741"/>
                    <a:pt x="9576" y="6617"/>
                    <a:pt x="20323" y="1750"/>
                  </a:cubicBezTo>
                  <a:cubicBezTo>
                    <a:pt x="20749" y="1531"/>
                    <a:pt x="21174" y="1367"/>
                    <a:pt x="21600" y="1203"/>
                  </a:cubicBezTo>
                  <a:cubicBezTo>
                    <a:pt x="19472" y="656"/>
                    <a:pt x="17025" y="219"/>
                    <a:pt x="14045" y="0"/>
                  </a:cubicBezTo>
                  <a:cubicBezTo>
                    <a:pt x="14045" y="0"/>
                    <a:pt x="7980" y="7601"/>
                    <a:pt x="0" y="17936"/>
                  </a:cubicBezTo>
                  <a:cubicBezTo>
                    <a:pt x="0" y="17936"/>
                    <a:pt x="1702" y="20014"/>
                    <a:pt x="9364" y="21600"/>
                  </a:cubicBezTo>
                  <a:lnTo>
                    <a:pt x="19472" y="16514"/>
                  </a:lnTo>
                  <a:cubicBezTo>
                    <a:pt x="15109" y="17007"/>
                    <a:pt x="11385" y="16678"/>
                    <a:pt x="9257" y="15475"/>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0" name="Figura"/>
            <p:cNvSpPr/>
            <p:nvPr/>
          </p:nvSpPr>
          <p:spPr>
            <a:xfrm>
              <a:off x="1625599" y="1346200"/>
              <a:ext cx="230876" cy="265400"/>
            </a:xfrm>
            <a:custGeom>
              <a:avLst/>
              <a:gdLst/>
              <a:ahLst/>
              <a:cxnLst>
                <a:cxn ang="0">
                  <a:pos x="wd2" y="hd2"/>
                </a:cxn>
                <a:cxn ang="5400000">
                  <a:pos x="wd2" y="hd2"/>
                </a:cxn>
                <a:cxn ang="10800000">
                  <a:pos x="wd2" y="hd2"/>
                </a:cxn>
                <a:cxn ang="16200000">
                  <a:pos x="wd2" y="hd2"/>
                </a:cxn>
              </a:cxnLst>
              <a:rect l="0" t="0" r="r" b="b"/>
              <a:pathLst>
                <a:path w="17375" h="18201" extrusionOk="0">
                  <a:moveTo>
                    <a:pt x="4207" y="17534"/>
                  </a:moveTo>
                  <a:cubicBezTo>
                    <a:pt x="-2197" y="15095"/>
                    <a:pt x="-763" y="3947"/>
                    <a:pt x="4971" y="376"/>
                  </a:cubicBezTo>
                  <a:cubicBezTo>
                    <a:pt x="6118" y="-321"/>
                    <a:pt x="19403" y="-1279"/>
                    <a:pt x="17109" y="10044"/>
                  </a:cubicBezTo>
                  <a:cubicBezTo>
                    <a:pt x="16249" y="13702"/>
                    <a:pt x="11470" y="20321"/>
                    <a:pt x="4207" y="1753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1" name="Figura"/>
            <p:cNvSpPr/>
            <p:nvPr/>
          </p:nvSpPr>
          <p:spPr>
            <a:xfrm>
              <a:off x="1625600" y="1358900"/>
              <a:ext cx="230447" cy="242865"/>
            </a:xfrm>
            <a:custGeom>
              <a:avLst/>
              <a:gdLst/>
              <a:ahLst/>
              <a:cxnLst>
                <a:cxn ang="0">
                  <a:pos x="wd2" y="hd2"/>
                </a:cxn>
                <a:cxn ang="5400000">
                  <a:pos x="wd2" y="hd2"/>
                </a:cxn>
                <a:cxn ang="10800000">
                  <a:pos x="wd2" y="hd2"/>
                </a:cxn>
                <a:cxn ang="16200000">
                  <a:pos x="wd2" y="hd2"/>
                </a:cxn>
              </a:cxnLst>
              <a:rect l="0" t="0" r="r" b="b"/>
              <a:pathLst>
                <a:path w="17497" h="18358" extrusionOk="0">
                  <a:moveTo>
                    <a:pt x="4329" y="17652"/>
                  </a:moveTo>
                  <a:cubicBezTo>
                    <a:pt x="-2132" y="15060"/>
                    <a:pt x="-878" y="3924"/>
                    <a:pt x="4907" y="372"/>
                  </a:cubicBezTo>
                  <a:cubicBezTo>
                    <a:pt x="6064" y="-396"/>
                    <a:pt x="19468" y="-1068"/>
                    <a:pt x="17250" y="10260"/>
                  </a:cubicBezTo>
                  <a:cubicBezTo>
                    <a:pt x="16479" y="13908"/>
                    <a:pt x="11657" y="20532"/>
                    <a:pt x="4329" y="17652"/>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2" name="Figura"/>
            <p:cNvSpPr/>
            <p:nvPr/>
          </p:nvSpPr>
          <p:spPr>
            <a:xfrm>
              <a:off x="1625599" y="1371600"/>
              <a:ext cx="229582" cy="235785"/>
            </a:xfrm>
            <a:custGeom>
              <a:avLst/>
              <a:gdLst/>
              <a:ahLst/>
              <a:cxnLst>
                <a:cxn ang="0">
                  <a:pos x="wd2" y="hd2"/>
                </a:cxn>
                <a:cxn ang="5400000">
                  <a:pos x="wd2" y="hd2"/>
                </a:cxn>
                <a:cxn ang="10800000">
                  <a:pos x="wd2" y="hd2"/>
                </a:cxn>
                <a:cxn ang="16200000">
                  <a:pos x="wd2" y="hd2"/>
                </a:cxn>
              </a:cxnLst>
              <a:rect l="0" t="0" r="r" b="b"/>
              <a:pathLst>
                <a:path w="20551" h="19096" extrusionOk="0">
                  <a:moveTo>
                    <a:pt x="17591" y="0"/>
                  </a:moveTo>
                  <a:cubicBezTo>
                    <a:pt x="17705" y="2880"/>
                    <a:pt x="14294" y="6274"/>
                    <a:pt x="9178" y="7817"/>
                  </a:cubicBezTo>
                  <a:cubicBezTo>
                    <a:pt x="5768" y="8846"/>
                    <a:pt x="2471" y="8846"/>
                    <a:pt x="84" y="8126"/>
                  </a:cubicBezTo>
                  <a:cubicBezTo>
                    <a:pt x="-371" y="12446"/>
                    <a:pt x="993" y="16766"/>
                    <a:pt x="4972" y="18309"/>
                  </a:cubicBezTo>
                  <a:cubicBezTo>
                    <a:pt x="13498" y="21600"/>
                    <a:pt x="19296" y="13783"/>
                    <a:pt x="20206" y="9463"/>
                  </a:cubicBezTo>
                  <a:cubicBezTo>
                    <a:pt x="21229" y="4629"/>
                    <a:pt x="19865" y="1749"/>
                    <a:pt x="17591"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3" name="Figura"/>
            <p:cNvSpPr/>
            <p:nvPr/>
          </p:nvSpPr>
          <p:spPr>
            <a:xfrm>
              <a:off x="1625599" y="1384299"/>
              <a:ext cx="218924" cy="224116"/>
            </a:xfrm>
            <a:custGeom>
              <a:avLst/>
              <a:gdLst/>
              <a:ahLst/>
              <a:cxnLst>
                <a:cxn ang="0">
                  <a:pos x="wd2" y="hd2"/>
                </a:cxn>
                <a:cxn ang="5400000">
                  <a:pos x="wd2" y="hd2"/>
                </a:cxn>
                <a:cxn ang="10800000">
                  <a:pos x="wd2" y="hd2"/>
                </a:cxn>
                <a:cxn ang="16200000">
                  <a:pos x="wd2" y="hd2"/>
                </a:cxn>
              </a:cxnLst>
              <a:rect l="0" t="0" r="r" b="b"/>
              <a:pathLst>
                <a:path w="20571" h="19059" extrusionOk="0">
                  <a:moveTo>
                    <a:pt x="17631" y="0"/>
                  </a:moveTo>
                  <a:cubicBezTo>
                    <a:pt x="18705" y="10260"/>
                    <a:pt x="7129" y="10368"/>
                    <a:pt x="88" y="8100"/>
                  </a:cubicBezTo>
                  <a:cubicBezTo>
                    <a:pt x="-389" y="12420"/>
                    <a:pt x="1043" y="16740"/>
                    <a:pt x="4981" y="18252"/>
                  </a:cubicBezTo>
                  <a:cubicBezTo>
                    <a:pt x="13573" y="21600"/>
                    <a:pt x="19302" y="13716"/>
                    <a:pt x="20256" y="9396"/>
                  </a:cubicBezTo>
                  <a:cubicBezTo>
                    <a:pt x="21211" y="4752"/>
                    <a:pt x="19898" y="1836"/>
                    <a:pt x="17631" y="0"/>
                  </a:cubicBezTo>
                  <a:close/>
                </a:path>
              </a:pathLst>
            </a:custGeom>
            <a:solidFill>
              <a:srgbClr val="779C9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4" name="Figura"/>
            <p:cNvSpPr/>
            <p:nvPr/>
          </p:nvSpPr>
          <p:spPr>
            <a:xfrm>
              <a:off x="1689099" y="1244599"/>
              <a:ext cx="132065" cy="422911"/>
            </a:xfrm>
            <a:custGeom>
              <a:avLst/>
              <a:gdLst/>
              <a:ahLst/>
              <a:cxnLst>
                <a:cxn ang="0">
                  <a:pos x="wd2" y="hd2"/>
                </a:cxn>
                <a:cxn ang="5400000">
                  <a:pos x="wd2" y="hd2"/>
                </a:cxn>
                <a:cxn ang="10800000">
                  <a:pos x="wd2" y="hd2"/>
                </a:cxn>
                <a:cxn ang="16200000">
                  <a:pos x="wd2" y="hd2"/>
                </a:cxn>
              </a:cxnLst>
              <a:rect l="0" t="0" r="r" b="b"/>
              <a:pathLst>
                <a:path w="20055" h="21600" extrusionOk="0">
                  <a:moveTo>
                    <a:pt x="8484" y="3178"/>
                  </a:moveTo>
                  <a:cubicBezTo>
                    <a:pt x="8484" y="3178"/>
                    <a:pt x="769" y="8562"/>
                    <a:pt x="4048" y="11676"/>
                  </a:cubicBezTo>
                  <a:cubicBezTo>
                    <a:pt x="7326" y="14789"/>
                    <a:pt x="20055" y="18097"/>
                    <a:pt x="20055" y="18097"/>
                  </a:cubicBezTo>
                  <a:lnTo>
                    <a:pt x="13884" y="21600"/>
                  </a:lnTo>
                  <a:cubicBezTo>
                    <a:pt x="13884" y="21600"/>
                    <a:pt x="2505" y="14789"/>
                    <a:pt x="384" y="11741"/>
                  </a:cubicBezTo>
                  <a:cubicBezTo>
                    <a:pt x="-1545" y="8692"/>
                    <a:pt x="4434" y="0"/>
                    <a:pt x="4434" y="0"/>
                  </a:cubicBezTo>
                  <a:lnTo>
                    <a:pt x="8484" y="3178"/>
                  </a:ln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5" name="Figura"/>
            <p:cNvSpPr/>
            <p:nvPr/>
          </p:nvSpPr>
          <p:spPr>
            <a:xfrm>
              <a:off x="1778000" y="1333499"/>
              <a:ext cx="124748" cy="174823"/>
            </a:xfrm>
            <a:custGeom>
              <a:avLst/>
              <a:gdLst/>
              <a:ahLst/>
              <a:cxnLst>
                <a:cxn ang="0">
                  <a:pos x="wd2" y="hd2"/>
                </a:cxn>
                <a:cxn ang="5400000">
                  <a:pos x="wd2" y="hd2"/>
                </a:cxn>
                <a:cxn ang="10800000">
                  <a:pos x="wd2" y="hd2"/>
                </a:cxn>
                <a:cxn ang="16200000">
                  <a:pos x="wd2" y="hd2"/>
                </a:cxn>
              </a:cxnLst>
              <a:rect l="0" t="0" r="r" b="b"/>
              <a:pathLst>
                <a:path w="18134" h="20506" extrusionOk="0">
                  <a:moveTo>
                    <a:pt x="9500" y="11"/>
                  </a:moveTo>
                  <a:cubicBezTo>
                    <a:pt x="11900" y="-138"/>
                    <a:pt x="14115" y="1203"/>
                    <a:pt x="14669" y="3139"/>
                  </a:cubicBezTo>
                  <a:lnTo>
                    <a:pt x="17992" y="13567"/>
                  </a:lnTo>
                  <a:cubicBezTo>
                    <a:pt x="18546" y="15205"/>
                    <a:pt x="17438" y="16993"/>
                    <a:pt x="15408" y="17738"/>
                  </a:cubicBezTo>
                  <a:cubicBezTo>
                    <a:pt x="15408" y="17738"/>
                    <a:pt x="10054" y="21462"/>
                    <a:pt x="7654" y="20270"/>
                  </a:cubicBezTo>
                  <a:cubicBezTo>
                    <a:pt x="-3054" y="14908"/>
                    <a:pt x="84" y="3884"/>
                    <a:pt x="1746" y="2096"/>
                  </a:cubicBezTo>
                  <a:cubicBezTo>
                    <a:pt x="2669" y="1352"/>
                    <a:pt x="5438" y="160"/>
                    <a:pt x="9500" y="11"/>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6" name="Figura"/>
            <p:cNvSpPr/>
            <p:nvPr/>
          </p:nvSpPr>
          <p:spPr>
            <a:xfrm>
              <a:off x="1790700" y="1333499"/>
              <a:ext cx="104835" cy="159252"/>
            </a:xfrm>
            <a:custGeom>
              <a:avLst/>
              <a:gdLst/>
              <a:ahLst/>
              <a:cxnLst>
                <a:cxn ang="0">
                  <a:pos x="wd2" y="hd2"/>
                </a:cxn>
                <a:cxn ang="5400000">
                  <a:pos x="wd2" y="hd2"/>
                </a:cxn>
                <a:cxn ang="10800000">
                  <a:pos x="wd2" y="hd2"/>
                </a:cxn>
                <a:cxn ang="16200000">
                  <a:pos x="wd2" y="hd2"/>
                </a:cxn>
              </a:cxnLst>
              <a:rect l="0" t="0" r="r" b="b"/>
              <a:pathLst>
                <a:path w="20261" h="21496" extrusionOk="0">
                  <a:moveTo>
                    <a:pt x="9913" y="239"/>
                  </a:moveTo>
                  <a:cubicBezTo>
                    <a:pt x="12122" y="410"/>
                    <a:pt x="14331" y="1953"/>
                    <a:pt x="15313" y="3839"/>
                  </a:cubicBezTo>
                  <a:lnTo>
                    <a:pt x="19977" y="14810"/>
                  </a:lnTo>
                  <a:cubicBezTo>
                    <a:pt x="20713" y="16525"/>
                    <a:pt x="19977" y="18239"/>
                    <a:pt x="18258" y="18753"/>
                  </a:cubicBezTo>
                  <a:lnTo>
                    <a:pt x="9668" y="21496"/>
                  </a:lnTo>
                  <a:cubicBezTo>
                    <a:pt x="-887" y="14467"/>
                    <a:pt x="-642" y="2125"/>
                    <a:pt x="586" y="410"/>
                  </a:cubicBezTo>
                  <a:cubicBezTo>
                    <a:pt x="1322" y="-104"/>
                    <a:pt x="5986" y="-104"/>
                    <a:pt x="9913" y="239"/>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7" name="Figura"/>
            <p:cNvSpPr/>
            <p:nvPr/>
          </p:nvSpPr>
          <p:spPr>
            <a:xfrm>
              <a:off x="1816100" y="27686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102" y="20136"/>
                  </a:moveTo>
                  <a:lnTo>
                    <a:pt x="20530" y="20136"/>
                  </a:lnTo>
                  <a:cubicBezTo>
                    <a:pt x="20530" y="20136"/>
                    <a:pt x="10065" y="-1464"/>
                    <a:pt x="4539" y="79"/>
                  </a:cubicBezTo>
                  <a:cubicBezTo>
                    <a:pt x="-1070" y="1401"/>
                    <a:pt x="102" y="20136"/>
                    <a:pt x="102"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8" name="Figura"/>
            <p:cNvSpPr/>
            <p:nvPr/>
          </p:nvSpPr>
          <p:spPr>
            <a:xfrm>
              <a:off x="1816100" y="2768600"/>
              <a:ext cx="311703" cy="115570"/>
            </a:xfrm>
            <a:custGeom>
              <a:avLst/>
              <a:gdLst/>
              <a:ahLst/>
              <a:cxnLst>
                <a:cxn ang="0">
                  <a:pos x="wd2" y="hd2"/>
                </a:cxn>
                <a:cxn ang="5400000">
                  <a:pos x="wd2" y="hd2"/>
                </a:cxn>
                <a:cxn ang="10800000">
                  <a:pos x="wd2" y="hd2"/>
                </a:cxn>
                <a:cxn ang="16200000">
                  <a:pos x="wd2" y="hd2"/>
                </a:cxn>
              </a:cxnLst>
              <a:rect l="0" t="0" r="r" b="b"/>
              <a:pathLst>
                <a:path w="20469" h="21600" extrusionOk="0">
                  <a:moveTo>
                    <a:pt x="13714" y="19464"/>
                  </a:moveTo>
                  <a:cubicBezTo>
                    <a:pt x="7876" y="16141"/>
                    <a:pt x="3456" y="9257"/>
                    <a:pt x="3873" y="4035"/>
                  </a:cubicBezTo>
                  <a:cubicBezTo>
                    <a:pt x="3956" y="2374"/>
                    <a:pt x="4623" y="949"/>
                    <a:pt x="5624" y="0"/>
                  </a:cubicBezTo>
                  <a:cubicBezTo>
                    <a:pt x="5207" y="0"/>
                    <a:pt x="4790" y="0"/>
                    <a:pt x="4457" y="0"/>
                  </a:cubicBezTo>
                  <a:cubicBezTo>
                    <a:pt x="-1131" y="1662"/>
                    <a:pt x="120" y="21600"/>
                    <a:pt x="120" y="21600"/>
                  </a:cubicBezTo>
                  <a:lnTo>
                    <a:pt x="20469" y="21600"/>
                  </a:lnTo>
                  <a:cubicBezTo>
                    <a:pt x="20469" y="21600"/>
                    <a:pt x="20386" y="21363"/>
                    <a:pt x="20135" y="20888"/>
                  </a:cubicBezTo>
                  <a:cubicBezTo>
                    <a:pt x="18217" y="21125"/>
                    <a:pt x="16049" y="20651"/>
                    <a:pt x="13714" y="1946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9" name="Figura"/>
            <p:cNvSpPr/>
            <p:nvPr/>
          </p:nvSpPr>
          <p:spPr>
            <a:xfrm>
              <a:off x="0" y="2781300"/>
              <a:ext cx="259080"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082" y="-2890"/>
                    <a:pt x="6565" y="327"/>
                  </a:cubicBezTo>
                  <a:cubicBezTo>
                    <a:pt x="2118"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100" name="Grupo"/>
            <p:cNvGrpSpPr/>
            <p:nvPr/>
          </p:nvGrpSpPr>
          <p:grpSpPr>
            <a:xfrm>
              <a:off x="266699" y="1498599"/>
              <a:ext cx="831851" cy="769621"/>
              <a:chOff x="0" y="0"/>
              <a:chExt cx="831849" cy="769619"/>
            </a:xfrm>
          </p:grpSpPr>
          <p:sp>
            <p:nvSpPr>
              <p:cNvPr id="1172" name="Figura"/>
              <p:cNvSpPr/>
              <p:nvPr/>
            </p:nvSpPr>
            <p:spPr>
              <a:xfrm>
                <a:off x="139699" y="139699"/>
                <a:ext cx="69215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1219"/>
                    </a:moveTo>
                    <a:lnTo>
                      <a:pt x="17835" y="20468"/>
                    </a:lnTo>
                    <a:lnTo>
                      <a:pt x="21600" y="21600"/>
                    </a:lnTo>
                    <a:lnTo>
                      <a:pt x="21164" y="17637"/>
                    </a:lnTo>
                    <a:lnTo>
                      <a:pt x="1308" y="0"/>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3" name="Figura"/>
              <p:cNvSpPr/>
              <p:nvPr/>
            </p:nvSpPr>
            <p:spPr>
              <a:xfrm>
                <a:off x="152399" y="152400"/>
                <a:ext cx="669292" cy="607060"/>
              </a:xfrm>
              <a:custGeom>
                <a:avLst/>
                <a:gdLst/>
                <a:ahLst/>
                <a:cxnLst>
                  <a:cxn ang="0">
                    <a:pos x="wd2" y="hd2"/>
                  </a:cxn>
                  <a:cxn ang="5400000">
                    <a:pos x="wd2" y="hd2"/>
                  </a:cxn>
                  <a:cxn ang="10800000">
                    <a:pos x="wd2" y="hd2"/>
                  </a:cxn>
                  <a:cxn ang="16200000">
                    <a:pos x="wd2" y="hd2"/>
                  </a:cxn>
                </a:cxnLst>
                <a:rect l="0" t="0" r="r" b="b"/>
                <a:pathLst>
                  <a:path w="21600" h="21600" extrusionOk="0">
                    <a:moveTo>
                      <a:pt x="0" y="1175"/>
                    </a:moveTo>
                    <a:lnTo>
                      <a:pt x="17829" y="20425"/>
                    </a:lnTo>
                    <a:lnTo>
                      <a:pt x="21600" y="21600"/>
                    </a:lnTo>
                    <a:lnTo>
                      <a:pt x="21149" y="17623"/>
                    </a:lnTo>
                    <a:lnTo>
                      <a:pt x="1189" y="0"/>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4" name="Figura"/>
              <p:cNvSpPr/>
              <p:nvPr/>
            </p:nvSpPr>
            <p:spPr>
              <a:xfrm>
                <a:off x="177800" y="152400"/>
                <a:ext cx="646431" cy="607060"/>
              </a:xfrm>
              <a:custGeom>
                <a:avLst/>
                <a:gdLst/>
                <a:ahLst/>
                <a:cxnLst>
                  <a:cxn ang="0">
                    <a:pos x="wd2" y="hd2"/>
                  </a:cxn>
                  <a:cxn ang="5400000">
                    <a:pos x="wd2" y="hd2"/>
                  </a:cxn>
                  <a:cxn ang="10800000">
                    <a:pos x="wd2" y="hd2"/>
                  </a:cxn>
                  <a:cxn ang="16200000">
                    <a:pos x="wd2" y="hd2"/>
                  </a:cxn>
                </a:cxnLst>
                <a:rect l="0" t="0" r="r" b="b"/>
                <a:pathLst>
                  <a:path w="21600" h="21600" extrusionOk="0">
                    <a:moveTo>
                      <a:pt x="0" y="452"/>
                    </a:moveTo>
                    <a:lnTo>
                      <a:pt x="21600" y="21600"/>
                    </a:lnTo>
                    <a:lnTo>
                      <a:pt x="21133" y="17623"/>
                    </a:lnTo>
                    <a:lnTo>
                      <a:pt x="467" y="0"/>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5" name="Triángulo"/>
              <p:cNvSpPr/>
              <p:nvPr/>
            </p:nvSpPr>
            <p:spPr>
              <a:xfrm>
                <a:off x="165100" y="165100"/>
                <a:ext cx="655320" cy="596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58" y="20957"/>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6" name="Figura"/>
              <p:cNvSpPr/>
              <p:nvPr/>
            </p:nvSpPr>
            <p:spPr>
              <a:xfrm>
                <a:off x="25400" y="25400"/>
                <a:ext cx="132081" cy="128271"/>
              </a:xfrm>
              <a:custGeom>
                <a:avLst/>
                <a:gdLst/>
                <a:ahLst/>
                <a:cxnLst>
                  <a:cxn ang="0">
                    <a:pos x="wd2" y="hd2"/>
                  </a:cxn>
                  <a:cxn ang="5400000">
                    <a:pos x="wd2" y="hd2"/>
                  </a:cxn>
                  <a:cxn ang="10800000">
                    <a:pos x="wd2" y="hd2"/>
                  </a:cxn>
                  <a:cxn ang="16200000">
                    <a:pos x="wd2" y="hd2"/>
                  </a:cxn>
                </a:cxnLst>
                <a:rect l="0" t="0" r="r" b="b"/>
                <a:pathLst>
                  <a:path w="21600" h="21600" extrusionOk="0">
                    <a:moveTo>
                      <a:pt x="3115" y="0"/>
                    </a:moveTo>
                    <a:lnTo>
                      <a:pt x="0" y="4705"/>
                    </a:lnTo>
                    <a:lnTo>
                      <a:pt x="15369" y="21600"/>
                    </a:lnTo>
                    <a:lnTo>
                      <a:pt x="21600" y="15826"/>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7" name="Figura"/>
              <p:cNvSpPr/>
              <p:nvPr/>
            </p:nvSpPr>
            <p:spPr>
              <a:xfrm>
                <a:off x="38100" y="38100"/>
                <a:ext cx="91440" cy="121921"/>
              </a:xfrm>
              <a:custGeom>
                <a:avLst/>
                <a:gdLst/>
                <a:ahLst/>
                <a:cxnLst>
                  <a:cxn ang="0">
                    <a:pos x="wd2" y="hd2"/>
                  </a:cxn>
                  <a:cxn ang="5400000">
                    <a:pos x="wd2" y="hd2"/>
                  </a:cxn>
                  <a:cxn ang="10800000">
                    <a:pos x="wd2" y="hd2"/>
                  </a:cxn>
                  <a:cxn ang="16200000">
                    <a:pos x="wd2" y="hd2"/>
                  </a:cxn>
                </a:cxnLst>
                <a:rect l="0" t="0" r="r" b="b"/>
                <a:pathLst>
                  <a:path w="21600" h="21600" extrusionOk="0">
                    <a:moveTo>
                      <a:pt x="4500" y="0"/>
                    </a:moveTo>
                    <a:lnTo>
                      <a:pt x="0" y="6300"/>
                    </a:lnTo>
                    <a:lnTo>
                      <a:pt x="19200" y="21600"/>
                    </a:lnTo>
                    <a:lnTo>
                      <a:pt x="21600" y="18225"/>
                    </a:ln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8" name="Figura"/>
              <p:cNvSpPr/>
              <p:nvPr/>
            </p:nvSpPr>
            <p:spPr>
              <a:xfrm>
                <a:off x="0" y="0"/>
                <a:ext cx="69824" cy="69913"/>
              </a:xfrm>
              <a:custGeom>
                <a:avLst/>
                <a:gdLst/>
                <a:ahLst/>
                <a:cxnLst>
                  <a:cxn ang="0">
                    <a:pos x="wd2" y="hd2"/>
                  </a:cxn>
                  <a:cxn ang="5400000">
                    <a:pos x="wd2" y="hd2"/>
                  </a:cxn>
                  <a:cxn ang="10800000">
                    <a:pos x="wd2" y="hd2"/>
                  </a:cxn>
                  <a:cxn ang="16200000">
                    <a:pos x="wd2" y="hd2"/>
                  </a:cxn>
                </a:cxnLst>
                <a:rect l="0" t="0" r="r" b="b"/>
                <a:pathLst>
                  <a:path w="19468" h="19493" extrusionOk="0">
                    <a:moveTo>
                      <a:pt x="338" y="12402"/>
                    </a:moveTo>
                    <a:cubicBezTo>
                      <a:pt x="1755" y="17713"/>
                      <a:pt x="7066" y="20546"/>
                      <a:pt x="12378" y="19130"/>
                    </a:cubicBezTo>
                    <a:cubicBezTo>
                      <a:pt x="17689" y="17713"/>
                      <a:pt x="20522" y="12402"/>
                      <a:pt x="19106" y="7090"/>
                    </a:cubicBezTo>
                    <a:cubicBezTo>
                      <a:pt x="17689" y="1779"/>
                      <a:pt x="12378" y="-1054"/>
                      <a:pt x="7066" y="362"/>
                    </a:cubicBezTo>
                    <a:cubicBezTo>
                      <a:pt x="2109" y="2133"/>
                      <a:pt x="-1078" y="7444"/>
                      <a:pt x="338" y="12402"/>
                    </a:cubicBez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9" name="Figura"/>
              <p:cNvSpPr/>
              <p:nvPr/>
            </p:nvSpPr>
            <p:spPr>
              <a:xfrm>
                <a:off x="12699" y="25400"/>
                <a:ext cx="39303" cy="39221"/>
              </a:xfrm>
              <a:custGeom>
                <a:avLst/>
                <a:gdLst/>
                <a:ahLst/>
                <a:cxnLst>
                  <a:cxn ang="0">
                    <a:pos x="wd2" y="hd2"/>
                  </a:cxn>
                  <a:cxn ang="5400000">
                    <a:pos x="wd2" y="hd2"/>
                  </a:cxn>
                  <a:cxn ang="10800000">
                    <a:pos x="wd2" y="hd2"/>
                  </a:cxn>
                  <a:cxn ang="16200000">
                    <a:pos x="wd2" y="hd2"/>
                  </a:cxn>
                </a:cxnLst>
                <a:rect l="0" t="0" r="r" b="b"/>
                <a:pathLst>
                  <a:path w="19660" h="19619" extrusionOk="0">
                    <a:moveTo>
                      <a:pt x="321" y="12351"/>
                    </a:moveTo>
                    <a:cubicBezTo>
                      <a:pt x="1591" y="17434"/>
                      <a:pt x="7309" y="20610"/>
                      <a:pt x="12391" y="19339"/>
                    </a:cubicBezTo>
                    <a:cubicBezTo>
                      <a:pt x="17474" y="18069"/>
                      <a:pt x="20650" y="12351"/>
                      <a:pt x="19379" y="7269"/>
                    </a:cubicBezTo>
                    <a:cubicBezTo>
                      <a:pt x="18109" y="2186"/>
                      <a:pt x="12391" y="-990"/>
                      <a:pt x="7309" y="281"/>
                    </a:cubicBezTo>
                    <a:cubicBezTo>
                      <a:pt x="1591" y="1551"/>
                      <a:pt x="-950" y="7269"/>
                      <a:pt x="321" y="12351"/>
                    </a:cubicBezTo>
                    <a:close/>
                  </a:path>
                </a:pathLst>
              </a:custGeom>
              <a:solidFill>
                <a:srgbClr val="ED818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0" name="Figura"/>
              <p:cNvSpPr/>
              <p:nvPr/>
            </p:nvSpPr>
            <p:spPr>
              <a:xfrm>
                <a:off x="88899" y="88899"/>
                <a:ext cx="144881" cy="146163"/>
              </a:xfrm>
              <a:custGeom>
                <a:avLst/>
                <a:gdLst/>
                <a:ahLst/>
                <a:cxnLst>
                  <a:cxn ang="0">
                    <a:pos x="wd2" y="hd2"/>
                  </a:cxn>
                  <a:cxn ang="5400000">
                    <a:pos x="wd2" y="hd2"/>
                  </a:cxn>
                  <a:cxn ang="10800000">
                    <a:pos x="wd2" y="hd2"/>
                  </a:cxn>
                  <a:cxn ang="16200000">
                    <a:pos x="wd2" y="hd2"/>
                  </a:cxn>
                </a:cxnLst>
                <a:rect l="0" t="0" r="r" b="b"/>
                <a:pathLst>
                  <a:path w="20197" h="21067" extrusionOk="0">
                    <a:moveTo>
                      <a:pt x="3200" y="21067"/>
                    </a:moveTo>
                    <a:cubicBezTo>
                      <a:pt x="3200" y="21067"/>
                      <a:pt x="7627" y="7521"/>
                      <a:pt x="20197" y="3494"/>
                    </a:cubicBezTo>
                    <a:lnTo>
                      <a:pt x="19489" y="16"/>
                    </a:lnTo>
                    <a:cubicBezTo>
                      <a:pt x="19489" y="16"/>
                      <a:pt x="10636" y="-533"/>
                      <a:pt x="4617" y="4775"/>
                    </a:cubicBezTo>
                    <a:cubicBezTo>
                      <a:pt x="-1403" y="10084"/>
                      <a:pt x="190" y="20701"/>
                      <a:pt x="190" y="20701"/>
                    </a:cubicBezTo>
                    <a:lnTo>
                      <a:pt x="3200" y="21067"/>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1" name="Figura"/>
              <p:cNvSpPr/>
              <p:nvPr/>
            </p:nvSpPr>
            <p:spPr>
              <a:xfrm>
                <a:off x="88899" y="101600"/>
                <a:ext cx="143512" cy="132081"/>
              </a:xfrm>
              <a:custGeom>
                <a:avLst/>
                <a:gdLst/>
                <a:ahLst/>
                <a:cxnLst>
                  <a:cxn ang="0">
                    <a:pos x="wd2" y="hd2"/>
                  </a:cxn>
                  <a:cxn ang="5400000">
                    <a:pos x="wd2" y="hd2"/>
                  </a:cxn>
                  <a:cxn ang="10800000">
                    <a:pos x="wd2" y="hd2"/>
                  </a:cxn>
                  <a:cxn ang="16200000">
                    <a:pos x="wd2" y="hd2"/>
                  </a:cxn>
                </a:cxnLst>
                <a:rect l="0" t="0" r="r" b="b"/>
                <a:pathLst>
                  <a:path w="21600" h="21600" extrusionOk="0">
                    <a:moveTo>
                      <a:pt x="3058" y="18900"/>
                    </a:moveTo>
                    <a:lnTo>
                      <a:pt x="0" y="18277"/>
                    </a:lnTo>
                    <a:cubicBezTo>
                      <a:pt x="0" y="18277"/>
                      <a:pt x="0" y="18069"/>
                      <a:pt x="0" y="17654"/>
                    </a:cubicBezTo>
                    <a:cubicBezTo>
                      <a:pt x="0" y="19731"/>
                      <a:pt x="191" y="21185"/>
                      <a:pt x="191" y="21185"/>
                    </a:cubicBezTo>
                    <a:lnTo>
                      <a:pt x="3250" y="21600"/>
                    </a:lnTo>
                    <a:cubicBezTo>
                      <a:pt x="3250" y="21600"/>
                      <a:pt x="8028" y="6231"/>
                      <a:pt x="21600" y="1662"/>
                    </a:cubicBezTo>
                    <a:lnTo>
                      <a:pt x="21218" y="0"/>
                    </a:lnTo>
                    <a:cubicBezTo>
                      <a:pt x="8028" y="4362"/>
                      <a:pt x="3058" y="18900"/>
                      <a:pt x="3058" y="18900"/>
                    </a:cubicBez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101" name="Figura"/>
            <p:cNvSpPr/>
            <p:nvPr/>
          </p:nvSpPr>
          <p:spPr>
            <a:xfrm>
              <a:off x="292100" y="1511300"/>
              <a:ext cx="138601" cy="133350"/>
            </a:xfrm>
            <a:custGeom>
              <a:avLst/>
              <a:gdLst/>
              <a:ahLst/>
              <a:cxnLst>
                <a:cxn ang="0">
                  <a:pos x="wd2" y="hd2"/>
                </a:cxn>
                <a:cxn ang="5400000">
                  <a:pos x="wd2" y="hd2"/>
                </a:cxn>
                <a:cxn ang="10800000">
                  <a:pos x="wd2" y="hd2"/>
                </a:cxn>
                <a:cxn ang="16200000">
                  <a:pos x="wd2" y="hd2"/>
                </a:cxn>
              </a:cxnLst>
              <a:rect l="0" t="0" r="r" b="b"/>
              <a:pathLst>
                <a:path w="21237" h="21600" extrusionOk="0">
                  <a:moveTo>
                    <a:pt x="8978" y="0"/>
                  </a:moveTo>
                  <a:lnTo>
                    <a:pt x="21237" y="6789"/>
                  </a:lnTo>
                  <a:lnTo>
                    <a:pt x="9367" y="21600"/>
                  </a:lnTo>
                  <a:cubicBezTo>
                    <a:pt x="9367" y="21600"/>
                    <a:pt x="6253" y="20571"/>
                    <a:pt x="5086" y="19954"/>
                  </a:cubicBezTo>
                  <a:cubicBezTo>
                    <a:pt x="3723" y="19337"/>
                    <a:pt x="-363" y="11726"/>
                    <a:pt x="26" y="10080"/>
                  </a:cubicBezTo>
                  <a:cubicBezTo>
                    <a:pt x="415" y="8434"/>
                    <a:pt x="8978" y="0"/>
                    <a:pt x="8978"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2" name="Figura"/>
            <p:cNvSpPr/>
            <p:nvPr/>
          </p:nvSpPr>
          <p:spPr>
            <a:xfrm>
              <a:off x="1130299" y="749299"/>
              <a:ext cx="383712" cy="371554"/>
            </a:xfrm>
            <a:custGeom>
              <a:avLst/>
              <a:gdLst/>
              <a:ahLst/>
              <a:cxnLst>
                <a:cxn ang="0">
                  <a:pos x="wd2" y="hd2"/>
                </a:cxn>
                <a:cxn ang="5400000">
                  <a:pos x="wd2" y="hd2"/>
                </a:cxn>
                <a:cxn ang="10800000">
                  <a:pos x="wd2" y="hd2"/>
                </a:cxn>
                <a:cxn ang="16200000">
                  <a:pos x="wd2" y="hd2"/>
                </a:cxn>
              </a:cxnLst>
              <a:rect l="0" t="0" r="r" b="b"/>
              <a:pathLst>
                <a:path w="21397" h="15191" extrusionOk="0">
                  <a:moveTo>
                    <a:pt x="21388" y="12453"/>
                  </a:moveTo>
                  <a:cubicBezTo>
                    <a:pt x="21600" y="8870"/>
                    <a:pt x="18201" y="4145"/>
                    <a:pt x="15014" y="615"/>
                  </a:cubicBezTo>
                  <a:cubicBezTo>
                    <a:pt x="10694" y="-1047"/>
                    <a:pt x="5170" y="1186"/>
                    <a:pt x="5170" y="1186"/>
                  </a:cubicBezTo>
                  <a:cubicBezTo>
                    <a:pt x="5170" y="1238"/>
                    <a:pt x="5241" y="1238"/>
                    <a:pt x="5241" y="1290"/>
                  </a:cubicBezTo>
                  <a:cubicBezTo>
                    <a:pt x="4745" y="1445"/>
                    <a:pt x="4462" y="1549"/>
                    <a:pt x="4462" y="1549"/>
                  </a:cubicBezTo>
                  <a:cubicBezTo>
                    <a:pt x="4816" y="1965"/>
                    <a:pt x="5099" y="2328"/>
                    <a:pt x="5382" y="2743"/>
                  </a:cubicBezTo>
                  <a:lnTo>
                    <a:pt x="2762" y="2172"/>
                  </a:lnTo>
                  <a:cubicBezTo>
                    <a:pt x="2762" y="2172"/>
                    <a:pt x="2054" y="2743"/>
                    <a:pt x="921" y="3834"/>
                  </a:cubicBezTo>
                  <a:lnTo>
                    <a:pt x="921" y="3834"/>
                  </a:lnTo>
                  <a:cubicBezTo>
                    <a:pt x="921" y="3834"/>
                    <a:pt x="921" y="3886"/>
                    <a:pt x="850" y="3886"/>
                  </a:cubicBezTo>
                  <a:cubicBezTo>
                    <a:pt x="567" y="4093"/>
                    <a:pt x="283" y="4353"/>
                    <a:pt x="0" y="4665"/>
                  </a:cubicBezTo>
                  <a:cubicBezTo>
                    <a:pt x="16218" y="20553"/>
                    <a:pt x="21246" y="14218"/>
                    <a:pt x="21388" y="12453"/>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3" name="Figura"/>
            <p:cNvSpPr/>
            <p:nvPr/>
          </p:nvSpPr>
          <p:spPr>
            <a:xfrm>
              <a:off x="1219199" y="431800"/>
              <a:ext cx="481723" cy="484596"/>
            </a:xfrm>
            <a:custGeom>
              <a:avLst/>
              <a:gdLst/>
              <a:ahLst/>
              <a:cxnLst>
                <a:cxn ang="0">
                  <a:pos x="wd2" y="hd2"/>
                </a:cxn>
                <a:cxn ang="5400000">
                  <a:pos x="wd2" y="hd2"/>
                </a:cxn>
                <a:cxn ang="10800000">
                  <a:pos x="wd2" y="hd2"/>
                </a:cxn>
                <a:cxn ang="16200000">
                  <a:pos x="wd2" y="hd2"/>
                </a:cxn>
              </a:cxnLst>
              <a:rect l="0" t="0" r="r" b="b"/>
              <a:pathLst>
                <a:path w="18621" h="19393" extrusionOk="0">
                  <a:moveTo>
                    <a:pt x="14433" y="280"/>
                  </a:moveTo>
                  <a:cubicBezTo>
                    <a:pt x="2700" y="-2058"/>
                    <a:pt x="0" y="11004"/>
                    <a:pt x="0" y="11004"/>
                  </a:cubicBezTo>
                  <a:cubicBezTo>
                    <a:pt x="933" y="13799"/>
                    <a:pt x="5891" y="19542"/>
                    <a:pt x="6529" y="19390"/>
                  </a:cubicBezTo>
                  <a:lnTo>
                    <a:pt x="17182" y="16747"/>
                  </a:lnTo>
                  <a:cubicBezTo>
                    <a:pt x="21600" y="5362"/>
                    <a:pt x="14433" y="280"/>
                    <a:pt x="14433" y="28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4" name="Figura"/>
            <p:cNvSpPr/>
            <p:nvPr/>
          </p:nvSpPr>
          <p:spPr>
            <a:xfrm>
              <a:off x="1219199" y="431800"/>
              <a:ext cx="373381" cy="484596"/>
            </a:xfrm>
            <a:custGeom>
              <a:avLst/>
              <a:gdLst/>
              <a:ahLst/>
              <a:cxnLst>
                <a:cxn ang="0">
                  <a:pos x="wd2" y="hd2"/>
                </a:cxn>
                <a:cxn ang="5400000">
                  <a:pos x="wd2" y="hd2"/>
                </a:cxn>
                <a:cxn ang="10800000">
                  <a:pos x="wd2" y="hd2"/>
                </a:cxn>
                <a:cxn ang="16200000">
                  <a:pos x="wd2" y="hd2"/>
                </a:cxn>
              </a:cxnLst>
              <a:rect l="0" t="0" r="r" b="b"/>
              <a:pathLst>
                <a:path w="21600" h="19393" extrusionOk="0">
                  <a:moveTo>
                    <a:pt x="17339" y="9479"/>
                  </a:moveTo>
                  <a:cubicBezTo>
                    <a:pt x="17559" y="5820"/>
                    <a:pt x="19249" y="2516"/>
                    <a:pt x="21600" y="280"/>
                  </a:cubicBezTo>
                  <a:cubicBezTo>
                    <a:pt x="21600" y="280"/>
                    <a:pt x="21600" y="280"/>
                    <a:pt x="21600" y="280"/>
                  </a:cubicBezTo>
                  <a:cubicBezTo>
                    <a:pt x="4041" y="-2058"/>
                    <a:pt x="0" y="11004"/>
                    <a:pt x="0" y="11004"/>
                  </a:cubicBezTo>
                  <a:cubicBezTo>
                    <a:pt x="1396" y="13799"/>
                    <a:pt x="8816" y="19542"/>
                    <a:pt x="9771" y="19390"/>
                  </a:cubicBezTo>
                  <a:lnTo>
                    <a:pt x="19469" y="17763"/>
                  </a:lnTo>
                  <a:cubicBezTo>
                    <a:pt x="17927" y="15476"/>
                    <a:pt x="17118" y="12579"/>
                    <a:pt x="17339" y="9479"/>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5" name="Figura"/>
            <p:cNvSpPr/>
            <p:nvPr/>
          </p:nvSpPr>
          <p:spPr>
            <a:xfrm>
              <a:off x="1219200" y="482600"/>
              <a:ext cx="160021" cy="330211"/>
            </a:xfrm>
            <a:custGeom>
              <a:avLst/>
              <a:gdLst/>
              <a:ahLst/>
              <a:cxnLst>
                <a:cxn ang="0">
                  <a:pos x="wd2" y="hd2"/>
                </a:cxn>
                <a:cxn ang="5400000">
                  <a:pos x="wd2" y="hd2"/>
                </a:cxn>
                <a:cxn ang="10800000">
                  <a:pos x="wd2" y="hd2"/>
                </a:cxn>
                <a:cxn ang="16200000">
                  <a:pos x="wd2" y="hd2"/>
                </a:cxn>
              </a:cxnLst>
              <a:rect l="0" t="0" r="r" b="b"/>
              <a:pathLst>
                <a:path w="21600" h="21518" extrusionOk="0">
                  <a:moveTo>
                    <a:pt x="10457" y="21518"/>
                  </a:moveTo>
                  <a:lnTo>
                    <a:pt x="0" y="16387"/>
                  </a:lnTo>
                  <a:cubicBezTo>
                    <a:pt x="0" y="16387"/>
                    <a:pt x="3257" y="5297"/>
                    <a:pt x="21600" y="1"/>
                  </a:cubicBezTo>
                  <a:cubicBezTo>
                    <a:pt x="21600" y="-82"/>
                    <a:pt x="3429" y="7449"/>
                    <a:pt x="10457" y="21518"/>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6" name="Figura"/>
            <p:cNvSpPr/>
            <p:nvPr/>
          </p:nvSpPr>
          <p:spPr>
            <a:xfrm>
              <a:off x="1473199" y="431800"/>
              <a:ext cx="115075" cy="454660"/>
            </a:xfrm>
            <a:custGeom>
              <a:avLst/>
              <a:gdLst/>
              <a:ahLst/>
              <a:cxnLst>
                <a:cxn ang="0">
                  <a:pos x="wd2" y="hd2"/>
                </a:cxn>
                <a:cxn ang="5400000">
                  <a:pos x="wd2" y="hd2"/>
                </a:cxn>
                <a:cxn ang="10800000">
                  <a:pos x="wd2" y="hd2"/>
                </a:cxn>
                <a:cxn ang="16200000">
                  <a:pos x="wd2" y="hd2"/>
                </a:cxn>
              </a:cxnLst>
              <a:rect l="0" t="0" r="r" b="b"/>
              <a:pathLst>
                <a:path w="20602" h="21600" extrusionOk="0">
                  <a:moveTo>
                    <a:pt x="20602" y="121"/>
                  </a:moveTo>
                  <a:cubicBezTo>
                    <a:pt x="20602" y="121"/>
                    <a:pt x="20602" y="121"/>
                    <a:pt x="20602" y="121"/>
                  </a:cubicBezTo>
                  <a:cubicBezTo>
                    <a:pt x="19693" y="60"/>
                    <a:pt x="19010" y="60"/>
                    <a:pt x="18328" y="0"/>
                  </a:cubicBezTo>
                  <a:cubicBezTo>
                    <a:pt x="10370" y="2775"/>
                    <a:pt x="4231" y="6516"/>
                    <a:pt x="1503" y="10800"/>
                  </a:cubicBezTo>
                  <a:cubicBezTo>
                    <a:pt x="-998" y="14722"/>
                    <a:pt x="-316" y="18463"/>
                    <a:pt x="3095" y="21600"/>
                  </a:cubicBezTo>
                  <a:lnTo>
                    <a:pt x="14236" y="20876"/>
                  </a:lnTo>
                  <a:cubicBezTo>
                    <a:pt x="9461" y="18161"/>
                    <a:pt x="6960" y="14782"/>
                    <a:pt x="7642" y="11041"/>
                  </a:cubicBezTo>
                  <a:cubicBezTo>
                    <a:pt x="8097" y="6697"/>
                    <a:pt x="13099" y="2775"/>
                    <a:pt x="20602" y="121"/>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7" name="Figura"/>
            <p:cNvSpPr/>
            <p:nvPr/>
          </p:nvSpPr>
          <p:spPr>
            <a:xfrm>
              <a:off x="1587500" y="444500"/>
              <a:ext cx="103486" cy="411481"/>
            </a:xfrm>
            <a:custGeom>
              <a:avLst/>
              <a:gdLst/>
              <a:ahLst/>
              <a:cxnLst>
                <a:cxn ang="0">
                  <a:pos x="wd2" y="hd2"/>
                </a:cxn>
                <a:cxn ang="5400000">
                  <a:pos x="wd2" y="hd2"/>
                </a:cxn>
                <a:cxn ang="10800000">
                  <a:pos x="wd2" y="hd2"/>
                </a:cxn>
                <a:cxn ang="16200000">
                  <a:pos x="wd2" y="hd2"/>
                </a:cxn>
              </a:cxnLst>
              <a:rect l="0" t="0" r="r" b="b"/>
              <a:pathLst>
                <a:path w="13234" h="21600" extrusionOk="0">
                  <a:moveTo>
                    <a:pt x="0" y="0"/>
                  </a:moveTo>
                  <a:cubicBezTo>
                    <a:pt x="5847" y="2667"/>
                    <a:pt x="16728" y="9600"/>
                    <a:pt x="6009" y="21600"/>
                  </a:cubicBezTo>
                  <a:lnTo>
                    <a:pt x="8445" y="21333"/>
                  </a:lnTo>
                  <a:cubicBezTo>
                    <a:pt x="21600" y="8000"/>
                    <a:pt x="3898" y="1267"/>
                    <a:pt x="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8" name="Figura"/>
            <p:cNvSpPr/>
            <p:nvPr/>
          </p:nvSpPr>
          <p:spPr>
            <a:xfrm>
              <a:off x="1473200" y="698500"/>
              <a:ext cx="199391" cy="151131"/>
            </a:xfrm>
            <a:custGeom>
              <a:avLst/>
              <a:gdLst/>
              <a:ahLst/>
              <a:cxnLst>
                <a:cxn ang="0">
                  <a:pos x="wd2" y="hd2"/>
                </a:cxn>
                <a:cxn ang="5400000">
                  <a:pos x="wd2" y="hd2"/>
                </a:cxn>
                <a:cxn ang="10800000">
                  <a:pos x="wd2" y="hd2"/>
                </a:cxn>
                <a:cxn ang="16200000">
                  <a:pos x="wd2" y="hd2"/>
                </a:cxn>
              </a:cxnLst>
              <a:rect l="0" t="0" r="r" b="b"/>
              <a:pathLst>
                <a:path w="21600" h="21600" extrusionOk="0">
                  <a:moveTo>
                    <a:pt x="20362" y="21600"/>
                  </a:moveTo>
                  <a:lnTo>
                    <a:pt x="21600" y="16518"/>
                  </a:lnTo>
                  <a:lnTo>
                    <a:pt x="550" y="0"/>
                  </a:lnTo>
                  <a:lnTo>
                    <a:pt x="0" y="1997"/>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9" name="Figura"/>
            <p:cNvSpPr/>
            <p:nvPr/>
          </p:nvSpPr>
          <p:spPr>
            <a:xfrm>
              <a:off x="1358900" y="685799"/>
              <a:ext cx="308610" cy="393701"/>
            </a:xfrm>
            <a:custGeom>
              <a:avLst/>
              <a:gdLst/>
              <a:ahLst/>
              <a:cxnLst>
                <a:cxn ang="0">
                  <a:pos x="wd2" y="hd2"/>
                </a:cxn>
                <a:cxn ang="5400000">
                  <a:pos x="wd2" y="hd2"/>
                </a:cxn>
                <a:cxn ang="10800000">
                  <a:pos x="wd2" y="hd2"/>
                </a:cxn>
                <a:cxn ang="16200000">
                  <a:pos x="wd2" y="hd2"/>
                </a:cxn>
              </a:cxnLst>
              <a:rect l="0" t="0" r="r" b="b"/>
              <a:pathLst>
                <a:path w="21600" h="21600" extrusionOk="0">
                  <a:moveTo>
                    <a:pt x="0" y="13378"/>
                  </a:moveTo>
                  <a:cubicBezTo>
                    <a:pt x="0" y="13378"/>
                    <a:pt x="3822" y="17768"/>
                    <a:pt x="8889" y="21600"/>
                  </a:cubicBezTo>
                  <a:lnTo>
                    <a:pt x="20800" y="17768"/>
                  </a:lnTo>
                  <a:lnTo>
                    <a:pt x="21600" y="8849"/>
                  </a:lnTo>
                  <a:lnTo>
                    <a:pt x="6044" y="0"/>
                  </a:lnTo>
                  <a:lnTo>
                    <a:pt x="0" y="13378"/>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0" name="Figura"/>
            <p:cNvSpPr/>
            <p:nvPr/>
          </p:nvSpPr>
          <p:spPr>
            <a:xfrm>
              <a:off x="1358899" y="685799"/>
              <a:ext cx="295911" cy="392431"/>
            </a:xfrm>
            <a:custGeom>
              <a:avLst/>
              <a:gdLst/>
              <a:ahLst/>
              <a:cxnLst>
                <a:cxn ang="0">
                  <a:pos x="wd2" y="hd2"/>
                </a:cxn>
                <a:cxn ang="5400000">
                  <a:pos x="wd2" y="hd2"/>
                </a:cxn>
                <a:cxn ang="10800000">
                  <a:pos x="wd2" y="hd2"/>
                </a:cxn>
                <a:cxn ang="16200000">
                  <a:pos x="wd2" y="hd2"/>
                </a:cxn>
              </a:cxnLst>
              <a:rect l="0" t="0" r="r" b="b"/>
              <a:pathLst>
                <a:path w="21600" h="21600" extrusionOk="0">
                  <a:moveTo>
                    <a:pt x="0" y="13421"/>
                  </a:moveTo>
                  <a:cubicBezTo>
                    <a:pt x="0" y="13421"/>
                    <a:pt x="4172" y="17755"/>
                    <a:pt x="9363" y="21600"/>
                  </a:cubicBezTo>
                  <a:lnTo>
                    <a:pt x="21600" y="17755"/>
                  </a:lnTo>
                  <a:cubicBezTo>
                    <a:pt x="21600" y="17755"/>
                    <a:pt x="8343" y="10695"/>
                    <a:pt x="6211" y="0"/>
                  </a:cubicBezTo>
                  <a:lnTo>
                    <a:pt x="0" y="13421"/>
                  </a:ln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1" name="Figura"/>
            <p:cNvSpPr/>
            <p:nvPr/>
          </p:nvSpPr>
          <p:spPr>
            <a:xfrm>
              <a:off x="1422400" y="685799"/>
              <a:ext cx="231140" cy="328931"/>
            </a:xfrm>
            <a:custGeom>
              <a:avLst/>
              <a:gdLst/>
              <a:ahLst/>
              <a:cxnLst>
                <a:cxn ang="0">
                  <a:pos x="wd2" y="hd2"/>
                </a:cxn>
                <a:cxn ang="5400000">
                  <a:pos x="wd2" y="hd2"/>
                </a:cxn>
                <a:cxn ang="10800000">
                  <a:pos x="wd2" y="hd2"/>
                </a:cxn>
                <a:cxn ang="16200000">
                  <a:pos x="wd2" y="hd2"/>
                </a:cxn>
              </a:cxnLst>
              <a:rect l="0" t="0" r="r" b="b"/>
              <a:pathLst>
                <a:path w="21600" h="21600" extrusionOk="0">
                  <a:moveTo>
                    <a:pt x="20176" y="21600"/>
                  </a:moveTo>
                  <a:lnTo>
                    <a:pt x="21600" y="21183"/>
                  </a:lnTo>
                  <a:cubicBezTo>
                    <a:pt x="21600" y="21183"/>
                    <a:pt x="4629" y="12760"/>
                    <a:pt x="1899" y="0"/>
                  </a:cubicBezTo>
                  <a:lnTo>
                    <a:pt x="0" y="3753"/>
                  </a:lnTo>
                  <a:cubicBezTo>
                    <a:pt x="4510" y="12927"/>
                    <a:pt x="15310" y="19181"/>
                    <a:pt x="20176" y="2160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2" name="Figura"/>
            <p:cNvSpPr/>
            <p:nvPr/>
          </p:nvSpPr>
          <p:spPr>
            <a:xfrm>
              <a:off x="1358899" y="914400"/>
              <a:ext cx="295911" cy="168911"/>
            </a:xfrm>
            <a:custGeom>
              <a:avLst/>
              <a:gdLst/>
              <a:ahLst/>
              <a:cxnLst>
                <a:cxn ang="0">
                  <a:pos x="wd2" y="hd2"/>
                </a:cxn>
                <a:cxn ang="5400000">
                  <a:pos x="wd2" y="hd2"/>
                </a:cxn>
                <a:cxn ang="10800000">
                  <a:pos x="wd2" y="hd2"/>
                </a:cxn>
                <a:cxn ang="16200000">
                  <a:pos x="wd2" y="hd2"/>
                </a:cxn>
              </a:cxnLst>
              <a:rect l="0" t="0" r="r" b="b"/>
              <a:pathLst>
                <a:path w="21600" h="21600" extrusionOk="0">
                  <a:moveTo>
                    <a:pt x="8992" y="18677"/>
                  </a:moveTo>
                  <a:cubicBezTo>
                    <a:pt x="4821" y="11531"/>
                    <a:pt x="1483" y="3248"/>
                    <a:pt x="278" y="0"/>
                  </a:cubicBezTo>
                  <a:lnTo>
                    <a:pt x="0" y="1624"/>
                  </a:lnTo>
                  <a:cubicBezTo>
                    <a:pt x="0" y="1624"/>
                    <a:pt x="3986" y="12668"/>
                    <a:pt x="9178" y="21600"/>
                  </a:cubicBezTo>
                  <a:lnTo>
                    <a:pt x="21600" y="11856"/>
                  </a:lnTo>
                  <a:cubicBezTo>
                    <a:pt x="21600" y="11856"/>
                    <a:pt x="21507" y="11693"/>
                    <a:pt x="21322" y="11531"/>
                  </a:cubicBezTo>
                  <a:lnTo>
                    <a:pt x="8992" y="18677"/>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3" name="Figura"/>
            <p:cNvSpPr/>
            <p:nvPr/>
          </p:nvSpPr>
          <p:spPr>
            <a:xfrm>
              <a:off x="1282700" y="685800"/>
              <a:ext cx="165100" cy="269240"/>
            </a:xfrm>
            <a:custGeom>
              <a:avLst/>
              <a:gdLst/>
              <a:ahLst/>
              <a:cxnLst>
                <a:cxn ang="0">
                  <a:pos x="wd2" y="hd2"/>
                </a:cxn>
                <a:cxn ang="5400000">
                  <a:pos x="wd2" y="hd2"/>
                </a:cxn>
                <a:cxn ang="10800000">
                  <a:pos x="wd2" y="hd2"/>
                </a:cxn>
                <a:cxn ang="16200000">
                  <a:pos x="wd2" y="hd2"/>
                </a:cxn>
              </a:cxnLst>
              <a:rect l="0" t="0" r="r" b="b"/>
              <a:pathLst>
                <a:path w="21600" h="21600" extrusionOk="0">
                  <a:moveTo>
                    <a:pt x="12794" y="21600"/>
                  </a:moveTo>
                  <a:lnTo>
                    <a:pt x="21600" y="0"/>
                  </a:lnTo>
                  <a:lnTo>
                    <a:pt x="9969" y="17117"/>
                  </a:lnTo>
                  <a:lnTo>
                    <a:pt x="0" y="10596"/>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4" name="Figura"/>
            <p:cNvSpPr/>
            <p:nvPr/>
          </p:nvSpPr>
          <p:spPr>
            <a:xfrm>
              <a:off x="685799" y="901700"/>
              <a:ext cx="426721" cy="468622"/>
            </a:xfrm>
            <a:custGeom>
              <a:avLst/>
              <a:gdLst/>
              <a:ahLst/>
              <a:cxnLst>
                <a:cxn ang="0">
                  <a:pos x="wd2" y="hd2"/>
                </a:cxn>
                <a:cxn ang="5400000">
                  <a:pos x="wd2" y="hd2"/>
                </a:cxn>
                <a:cxn ang="10800000">
                  <a:pos x="wd2" y="hd2"/>
                </a:cxn>
                <a:cxn ang="16200000">
                  <a:pos x="wd2" y="hd2"/>
                </a:cxn>
              </a:cxnLst>
              <a:rect l="0" t="0" r="r" b="b"/>
              <a:pathLst>
                <a:path w="21600" h="20919" extrusionOk="0">
                  <a:moveTo>
                    <a:pt x="0" y="6065"/>
                  </a:moveTo>
                  <a:cubicBezTo>
                    <a:pt x="0" y="6065"/>
                    <a:pt x="6429" y="16610"/>
                    <a:pt x="10093" y="20919"/>
                  </a:cubicBezTo>
                  <a:cubicBezTo>
                    <a:pt x="10093" y="20919"/>
                    <a:pt x="21600" y="12755"/>
                    <a:pt x="21600" y="7256"/>
                  </a:cubicBezTo>
                  <a:cubicBezTo>
                    <a:pt x="21600" y="5215"/>
                    <a:pt x="18643" y="453"/>
                    <a:pt x="15043" y="56"/>
                  </a:cubicBezTo>
                  <a:cubicBezTo>
                    <a:pt x="9064" y="-681"/>
                    <a:pt x="0" y="6065"/>
                    <a:pt x="0" y="6065"/>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5" name="Figura"/>
            <p:cNvSpPr/>
            <p:nvPr/>
          </p:nvSpPr>
          <p:spPr>
            <a:xfrm>
              <a:off x="685800" y="901699"/>
              <a:ext cx="426741" cy="455750"/>
            </a:xfrm>
            <a:custGeom>
              <a:avLst/>
              <a:gdLst/>
              <a:ahLst/>
              <a:cxnLst>
                <a:cxn ang="0">
                  <a:pos x="wd2" y="hd2"/>
                </a:cxn>
                <a:cxn ang="5400000">
                  <a:pos x="wd2" y="hd2"/>
                </a:cxn>
                <a:cxn ang="10800000">
                  <a:pos x="wd2" y="hd2"/>
                </a:cxn>
                <a:cxn ang="16200000">
                  <a:pos x="wd2" y="hd2"/>
                </a:cxn>
              </a:cxnLst>
              <a:rect l="0" t="0" r="r" b="b"/>
              <a:pathLst>
                <a:path w="21537" h="20949" extrusionOk="0">
                  <a:moveTo>
                    <a:pt x="14998" y="50"/>
                  </a:moveTo>
                  <a:cubicBezTo>
                    <a:pt x="9037" y="-651"/>
                    <a:pt x="0" y="6238"/>
                    <a:pt x="0" y="6238"/>
                  </a:cubicBezTo>
                  <a:cubicBezTo>
                    <a:pt x="0" y="6238"/>
                    <a:pt x="1026" y="7989"/>
                    <a:pt x="2500" y="10383"/>
                  </a:cubicBezTo>
                  <a:cubicBezTo>
                    <a:pt x="4423" y="11375"/>
                    <a:pt x="6666" y="13477"/>
                    <a:pt x="8461" y="16162"/>
                  </a:cubicBezTo>
                  <a:cubicBezTo>
                    <a:pt x="9550" y="17797"/>
                    <a:pt x="10319" y="19431"/>
                    <a:pt x="10768" y="20949"/>
                  </a:cubicBezTo>
                  <a:cubicBezTo>
                    <a:pt x="13268" y="18964"/>
                    <a:pt x="21536" y="12251"/>
                    <a:pt x="21536" y="7464"/>
                  </a:cubicBezTo>
                  <a:cubicBezTo>
                    <a:pt x="21600" y="5304"/>
                    <a:pt x="18588" y="458"/>
                    <a:pt x="14998" y="50"/>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6" name="Figura"/>
            <p:cNvSpPr/>
            <p:nvPr/>
          </p:nvSpPr>
          <p:spPr>
            <a:xfrm>
              <a:off x="736600" y="673100"/>
              <a:ext cx="558469" cy="438156"/>
            </a:xfrm>
            <a:custGeom>
              <a:avLst/>
              <a:gdLst/>
              <a:ahLst/>
              <a:cxnLst>
                <a:cxn ang="0">
                  <a:pos x="wd2" y="hd2"/>
                </a:cxn>
                <a:cxn ang="5400000">
                  <a:pos x="wd2" y="hd2"/>
                </a:cxn>
                <a:cxn ang="10800000">
                  <a:pos x="wd2" y="hd2"/>
                </a:cxn>
                <a:cxn ang="16200000">
                  <a:pos x="wd2" y="hd2"/>
                </a:cxn>
              </a:cxnLst>
              <a:rect l="0" t="0" r="r" b="b"/>
              <a:pathLst>
                <a:path w="17854" h="21538" extrusionOk="0">
                  <a:moveTo>
                    <a:pt x="15023" y="0"/>
                  </a:moveTo>
                  <a:cubicBezTo>
                    <a:pt x="7877" y="1311"/>
                    <a:pt x="0" y="13360"/>
                    <a:pt x="0" y="13360"/>
                  </a:cubicBezTo>
                  <a:lnTo>
                    <a:pt x="14657" y="21538"/>
                  </a:lnTo>
                  <a:cubicBezTo>
                    <a:pt x="14657" y="21600"/>
                    <a:pt x="21600" y="9988"/>
                    <a:pt x="15023"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7" name="Figura"/>
            <p:cNvSpPr/>
            <p:nvPr/>
          </p:nvSpPr>
          <p:spPr>
            <a:xfrm>
              <a:off x="723900" y="685800"/>
              <a:ext cx="558202" cy="438150"/>
            </a:xfrm>
            <a:custGeom>
              <a:avLst/>
              <a:gdLst/>
              <a:ahLst/>
              <a:cxnLst>
                <a:cxn ang="0">
                  <a:pos x="wd2" y="hd2"/>
                </a:cxn>
                <a:cxn ang="5400000">
                  <a:pos x="wd2" y="hd2"/>
                </a:cxn>
                <a:cxn ang="10800000">
                  <a:pos x="wd2" y="hd2"/>
                </a:cxn>
                <a:cxn ang="16200000">
                  <a:pos x="wd2" y="hd2"/>
                </a:cxn>
              </a:cxnLst>
              <a:rect l="0" t="0" r="r" b="b"/>
              <a:pathLst>
                <a:path w="17846" h="21600" extrusionOk="0">
                  <a:moveTo>
                    <a:pt x="15023" y="0"/>
                  </a:moveTo>
                  <a:cubicBezTo>
                    <a:pt x="7877" y="1315"/>
                    <a:pt x="0" y="13398"/>
                    <a:pt x="0" y="13398"/>
                  </a:cubicBezTo>
                  <a:lnTo>
                    <a:pt x="14657" y="21600"/>
                  </a:lnTo>
                  <a:cubicBezTo>
                    <a:pt x="14617" y="21600"/>
                    <a:pt x="21600" y="10017"/>
                    <a:pt x="15023" y="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8" name="Figura"/>
            <p:cNvSpPr/>
            <p:nvPr/>
          </p:nvSpPr>
          <p:spPr>
            <a:xfrm>
              <a:off x="723900" y="685799"/>
              <a:ext cx="474503" cy="414022"/>
            </a:xfrm>
            <a:custGeom>
              <a:avLst/>
              <a:gdLst/>
              <a:ahLst/>
              <a:cxnLst>
                <a:cxn ang="0">
                  <a:pos x="wd2" y="hd2"/>
                </a:cxn>
                <a:cxn ang="5400000">
                  <a:pos x="wd2" y="hd2"/>
                </a:cxn>
                <a:cxn ang="10800000">
                  <a:pos x="wd2" y="hd2"/>
                </a:cxn>
                <a:cxn ang="16200000">
                  <a:pos x="wd2" y="hd2"/>
                </a:cxn>
              </a:cxnLst>
              <a:rect l="0" t="0" r="r" b="b"/>
              <a:pathLst>
                <a:path w="20746" h="21600" extrusionOk="0">
                  <a:moveTo>
                    <a:pt x="20656" y="133"/>
                  </a:moveTo>
                  <a:cubicBezTo>
                    <a:pt x="20601" y="66"/>
                    <a:pt x="20601" y="66"/>
                    <a:pt x="20545" y="0"/>
                  </a:cubicBezTo>
                  <a:cubicBezTo>
                    <a:pt x="10772" y="1391"/>
                    <a:pt x="0" y="14179"/>
                    <a:pt x="0" y="14179"/>
                  </a:cubicBezTo>
                  <a:lnTo>
                    <a:pt x="17102" y="21600"/>
                  </a:lnTo>
                  <a:cubicBezTo>
                    <a:pt x="14770" y="13782"/>
                    <a:pt x="21600" y="3843"/>
                    <a:pt x="20656" y="133"/>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9" name="Figura"/>
            <p:cNvSpPr/>
            <p:nvPr/>
          </p:nvSpPr>
          <p:spPr>
            <a:xfrm>
              <a:off x="711199" y="901700"/>
              <a:ext cx="369572" cy="478791"/>
            </a:xfrm>
            <a:custGeom>
              <a:avLst/>
              <a:gdLst/>
              <a:ahLst/>
              <a:cxnLst>
                <a:cxn ang="0">
                  <a:pos x="wd2" y="hd2"/>
                </a:cxn>
                <a:cxn ang="5400000">
                  <a:pos x="wd2" y="hd2"/>
                </a:cxn>
                <a:cxn ang="10800000">
                  <a:pos x="wd2" y="hd2"/>
                </a:cxn>
                <a:cxn ang="16200000">
                  <a:pos x="wd2" y="hd2"/>
                </a:cxn>
              </a:cxnLst>
              <a:rect l="0" t="0" r="r" b="b"/>
              <a:pathLst>
                <a:path w="21600" h="21600" extrusionOk="0">
                  <a:moveTo>
                    <a:pt x="14548" y="21600"/>
                  </a:moveTo>
                  <a:lnTo>
                    <a:pt x="0" y="4641"/>
                  </a:lnTo>
                  <a:lnTo>
                    <a:pt x="8313" y="0"/>
                  </a:lnTo>
                  <a:lnTo>
                    <a:pt x="21600" y="16558"/>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0" name="Figura"/>
            <p:cNvSpPr/>
            <p:nvPr/>
          </p:nvSpPr>
          <p:spPr>
            <a:xfrm>
              <a:off x="711199" y="901699"/>
              <a:ext cx="369572" cy="467361"/>
            </a:xfrm>
            <a:custGeom>
              <a:avLst/>
              <a:gdLst/>
              <a:ahLst/>
              <a:cxnLst>
                <a:cxn ang="0">
                  <a:pos x="wd2" y="hd2"/>
                </a:cxn>
                <a:cxn ang="5400000">
                  <a:pos x="wd2" y="hd2"/>
                </a:cxn>
                <a:cxn ang="10800000">
                  <a:pos x="wd2" y="hd2"/>
                </a:cxn>
                <a:cxn ang="16200000">
                  <a:pos x="wd2" y="hd2"/>
                </a:cxn>
              </a:cxnLst>
              <a:rect l="0" t="0" r="r" b="b"/>
              <a:pathLst>
                <a:path w="21600" h="21600" extrusionOk="0">
                  <a:moveTo>
                    <a:pt x="10837" y="12561"/>
                  </a:moveTo>
                  <a:cubicBezTo>
                    <a:pt x="13584" y="15672"/>
                    <a:pt x="14697" y="19428"/>
                    <a:pt x="15365" y="21600"/>
                  </a:cubicBezTo>
                  <a:lnTo>
                    <a:pt x="21600" y="17022"/>
                  </a:lnTo>
                  <a:lnTo>
                    <a:pt x="8313" y="0"/>
                  </a:lnTo>
                  <a:lnTo>
                    <a:pt x="0" y="4754"/>
                  </a:lnTo>
                  <a:lnTo>
                    <a:pt x="1113" y="6046"/>
                  </a:lnTo>
                  <a:cubicBezTo>
                    <a:pt x="3489" y="7161"/>
                    <a:pt x="7720" y="9098"/>
                    <a:pt x="10837" y="12561"/>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1" name="Figura"/>
            <p:cNvSpPr/>
            <p:nvPr/>
          </p:nvSpPr>
          <p:spPr>
            <a:xfrm>
              <a:off x="723900" y="749299"/>
              <a:ext cx="544429" cy="582655"/>
            </a:xfrm>
            <a:custGeom>
              <a:avLst/>
              <a:gdLst/>
              <a:ahLst/>
              <a:cxnLst>
                <a:cxn ang="0">
                  <a:pos x="wd2" y="hd2"/>
                </a:cxn>
                <a:cxn ang="5400000">
                  <a:pos x="wd2" y="hd2"/>
                </a:cxn>
                <a:cxn ang="10800000">
                  <a:pos x="wd2" y="hd2"/>
                </a:cxn>
                <a:cxn ang="16200000">
                  <a:pos x="wd2" y="hd2"/>
                </a:cxn>
              </a:cxnLst>
              <a:rect l="0" t="0" r="r" b="b"/>
              <a:pathLst>
                <a:path w="17308" h="18984" extrusionOk="0">
                  <a:moveTo>
                    <a:pt x="0" y="6984"/>
                  </a:moveTo>
                  <a:cubicBezTo>
                    <a:pt x="0" y="6984"/>
                    <a:pt x="5370" y="9881"/>
                    <a:pt x="10457" y="18984"/>
                  </a:cubicBezTo>
                  <a:cubicBezTo>
                    <a:pt x="10457" y="18984"/>
                    <a:pt x="21600" y="7398"/>
                    <a:pt x="15463" y="694"/>
                  </a:cubicBezTo>
                  <a:cubicBezTo>
                    <a:pt x="12031" y="-2616"/>
                    <a:pt x="0" y="6984"/>
                    <a:pt x="0" y="698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2" name="Figura"/>
            <p:cNvSpPr/>
            <p:nvPr/>
          </p:nvSpPr>
          <p:spPr>
            <a:xfrm>
              <a:off x="723899" y="749299"/>
              <a:ext cx="471171" cy="404796"/>
            </a:xfrm>
            <a:custGeom>
              <a:avLst/>
              <a:gdLst/>
              <a:ahLst/>
              <a:cxnLst>
                <a:cxn ang="0">
                  <a:pos x="wd2" y="hd2"/>
                </a:cxn>
                <a:cxn ang="5400000">
                  <a:pos x="wd2" y="hd2"/>
                </a:cxn>
                <a:cxn ang="10800000">
                  <a:pos x="wd2" y="hd2"/>
                </a:cxn>
                <a:cxn ang="16200000">
                  <a:pos x="wd2" y="hd2"/>
                </a:cxn>
              </a:cxnLst>
              <a:rect l="0" t="0" r="r" b="b"/>
              <a:pathLst>
                <a:path w="21600" h="18914" extrusionOk="0">
                  <a:moveTo>
                    <a:pt x="11237" y="13336"/>
                  </a:moveTo>
                  <a:cubicBezTo>
                    <a:pt x="13798" y="6868"/>
                    <a:pt x="17874" y="2061"/>
                    <a:pt x="21600" y="518"/>
                  </a:cubicBezTo>
                  <a:cubicBezTo>
                    <a:pt x="15953" y="-2686"/>
                    <a:pt x="0" y="10013"/>
                    <a:pt x="0" y="10013"/>
                  </a:cubicBezTo>
                  <a:cubicBezTo>
                    <a:pt x="0" y="10013"/>
                    <a:pt x="4308" y="12327"/>
                    <a:pt x="9548" y="18914"/>
                  </a:cubicBezTo>
                  <a:cubicBezTo>
                    <a:pt x="9898" y="17134"/>
                    <a:pt x="10480" y="15235"/>
                    <a:pt x="11237" y="13336"/>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3" name="Figura"/>
            <p:cNvSpPr/>
            <p:nvPr/>
          </p:nvSpPr>
          <p:spPr>
            <a:xfrm>
              <a:off x="901699" y="762000"/>
              <a:ext cx="293372" cy="396241"/>
            </a:xfrm>
            <a:custGeom>
              <a:avLst/>
              <a:gdLst/>
              <a:ahLst/>
              <a:cxnLst>
                <a:cxn ang="0">
                  <a:pos x="wd2" y="hd2"/>
                </a:cxn>
                <a:cxn ang="5400000">
                  <a:pos x="wd2" y="hd2"/>
                </a:cxn>
                <a:cxn ang="10800000">
                  <a:pos x="wd2" y="hd2"/>
                </a:cxn>
                <a:cxn ang="16200000">
                  <a:pos x="wd2" y="hd2"/>
                </a:cxn>
              </a:cxnLst>
              <a:rect l="0" t="0" r="r" b="b"/>
              <a:pathLst>
                <a:path w="21600" h="21600" extrusionOk="0">
                  <a:moveTo>
                    <a:pt x="1403" y="16892"/>
                  </a:moveTo>
                  <a:cubicBezTo>
                    <a:pt x="842" y="17792"/>
                    <a:pt x="468" y="18346"/>
                    <a:pt x="0" y="19246"/>
                  </a:cubicBezTo>
                  <a:cubicBezTo>
                    <a:pt x="842" y="19869"/>
                    <a:pt x="1590" y="20838"/>
                    <a:pt x="2431" y="21600"/>
                  </a:cubicBezTo>
                  <a:cubicBezTo>
                    <a:pt x="3086" y="19523"/>
                    <a:pt x="4114" y="17377"/>
                    <a:pt x="5423" y="15162"/>
                  </a:cubicBezTo>
                  <a:cubicBezTo>
                    <a:pt x="9912" y="7754"/>
                    <a:pt x="16364" y="2423"/>
                    <a:pt x="21600" y="69"/>
                  </a:cubicBezTo>
                  <a:cubicBezTo>
                    <a:pt x="21506" y="69"/>
                    <a:pt x="21319" y="69"/>
                    <a:pt x="21226" y="0"/>
                  </a:cubicBezTo>
                  <a:cubicBezTo>
                    <a:pt x="14119" y="2769"/>
                    <a:pt x="6545" y="8862"/>
                    <a:pt x="1403" y="1689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124" name="Grupo"/>
            <p:cNvGrpSpPr/>
            <p:nvPr/>
          </p:nvGrpSpPr>
          <p:grpSpPr>
            <a:xfrm>
              <a:off x="1409700" y="762000"/>
              <a:ext cx="225189" cy="275989"/>
              <a:chOff x="0" y="0"/>
              <a:chExt cx="225188" cy="275988"/>
            </a:xfrm>
          </p:grpSpPr>
          <p:sp>
            <p:nvSpPr>
              <p:cNvPr id="1143" name="Figura"/>
              <p:cNvSpPr/>
              <p:nvPr/>
            </p:nvSpPr>
            <p:spPr>
              <a:xfrm>
                <a:off x="215899" y="139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4" name="Figura"/>
              <p:cNvSpPr/>
              <p:nvPr/>
            </p:nvSpPr>
            <p:spPr>
              <a:xfrm>
                <a:off x="190499" y="1015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5" name="Figura"/>
              <p:cNvSpPr/>
              <p:nvPr/>
            </p:nvSpPr>
            <p:spPr>
              <a:xfrm>
                <a:off x="165099" y="634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71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6" name="Figura"/>
              <p:cNvSpPr/>
              <p:nvPr/>
            </p:nvSpPr>
            <p:spPr>
              <a:xfrm>
                <a:off x="215899" y="190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7" name="Figura"/>
              <p:cNvSpPr/>
              <p:nvPr/>
            </p:nvSpPr>
            <p:spPr>
              <a:xfrm>
                <a:off x="190499" y="152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8" name="Figura"/>
              <p:cNvSpPr/>
              <p:nvPr/>
            </p:nvSpPr>
            <p:spPr>
              <a:xfrm>
                <a:off x="1650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9" name="Figura"/>
              <p:cNvSpPr/>
              <p:nvPr/>
            </p:nvSpPr>
            <p:spPr>
              <a:xfrm>
                <a:off x="139699" y="76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0" name="Figura"/>
              <p:cNvSpPr/>
              <p:nvPr/>
            </p:nvSpPr>
            <p:spPr>
              <a:xfrm>
                <a:off x="114299" y="380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1" name="Figura"/>
              <p:cNvSpPr/>
              <p:nvPr/>
            </p:nvSpPr>
            <p:spPr>
              <a:xfrm>
                <a:off x="101599" y="-1"/>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2" name="Figura"/>
              <p:cNvSpPr/>
              <p:nvPr/>
            </p:nvSpPr>
            <p:spPr>
              <a:xfrm>
                <a:off x="177799" y="2158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774"/>
                    </a:moveTo>
                    <a:cubicBezTo>
                      <a:pt x="9874" y="-926"/>
                      <a:pt x="15274" y="-926"/>
                      <a:pt x="17974" y="4474"/>
                    </a:cubicBezTo>
                    <a:cubicBezTo>
                      <a:pt x="20674" y="9874"/>
                      <a:pt x="20674" y="15274"/>
                      <a:pt x="15274" y="17974"/>
                    </a:cubicBezTo>
                    <a:cubicBezTo>
                      <a:pt x="9874" y="20674"/>
                      <a:pt x="4474" y="179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3" name="Figura"/>
              <p:cNvSpPr/>
              <p:nvPr/>
            </p:nvSpPr>
            <p:spPr>
              <a:xfrm>
                <a:off x="152399" y="1777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4" name="Figura"/>
              <p:cNvSpPr/>
              <p:nvPr/>
            </p:nvSpPr>
            <p:spPr>
              <a:xfrm>
                <a:off x="126999" y="1396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5" name="Figura"/>
              <p:cNvSpPr/>
              <p:nvPr/>
            </p:nvSpPr>
            <p:spPr>
              <a:xfrm>
                <a:off x="101599" y="1015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6" name="Figura"/>
              <p:cNvSpPr/>
              <p:nvPr/>
            </p:nvSpPr>
            <p:spPr>
              <a:xfrm>
                <a:off x="88899" y="761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65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7" name="Figura"/>
              <p:cNvSpPr/>
              <p:nvPr/>
            </p:nvSpPr>
            <p:spPr>
              <a:xfrm>
                <a:off x="63499" y="25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8" name="Figura"/>
              <p:cNvSpPr/>
              <p:nvPr/>
            </p:nvSpPr>
            <p:spPr>
              <a:xfrm>
                <a:off x="139699" y="2412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9" name="Figura"/>
              <p:cNvSpPr/>
              <p:nvPr/>
            </p:nvSpPr>
            <p:spPr>
              <a:xfrm>
                <a:off x="1142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0" name="Figura"/>
              <p:cNvSpPr/>
              <p:nvPr/>
            </p:nvSpPr>
            <p:spPr>
              <a:xfrm>
                <a:off x="88899" y="1650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1" name="Figura"/>
              <p:cNvSpPr/>
              <p:nvPr/>
            </p:nvSpPr>
            <p:spPr>
              <a:xfrm>
                <a:off x="76199" y="1142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2" name="Figura"/>
              <p:cNvSpPr/>
              <p:nvPr/>
            </p:nvSpPr>
            <p:spPr>
              <a:xfrm>
                <a:off x="507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3" name="Figura"/>
              <p:cNvSpPr/>
              <p:nvPr/>
            </p:nvSpPr>
            <p:spPr>
              <a:xfrm>
                <a:off x="25399" y="63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4" name="Figura"/>
              <p:cNvSpPr/>
              <p:nvPr/>
            </p:nvSpPr>
            <p:spPr>
              <a:xfrm>
                <a:off x="114299" y="266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5" name="Figura"/>
              <p:cNvSpPr/>
              <p:nvPr/>
            </p:nvSpPr>
            <p:spPr>
              <a:xfrm>
                <a:off x="88899" y="2158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6" name="Figura"/>
              <p:cNvSpPr/>
              <p:nvPr/>
            </p:nvSpPr>
            <p:spPr>
              <a:xfrm>
                <a:off x="63499" y="2412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38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7" name="Figura"/>
              <p:cNvSpPr/>
              <p:nvPr/>
            </p:nvSpPr>
            <p:spPr>
              <a:xfrm>
                <a:off x="63499" y="1777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8" name="Figura"/>
              <p:cNvSpPr/>
              <p:nvPr/>
            </p:nvSpPr>
            <p:spPr>
              <a:xfrm>
                <a:off x="38099" y="139699"/>
                <a:ext cx="8982" cy="8982"/>
              </a:xfrm>
              <a:custGeom>
                <a:avLst/>
                <a:gdLst/>
                <a:ahLst/>
                <a:cxnLst>
                  <a:cxn ang="0">
                    <a:pos x="wd2" y="hd2"/>
                  </a:cxn>
                  <a:cxn ang="5400000">
                    <a:pos x="wd2" y="hd2"/>
                  </a:cxn>
                  <a:cxn ang="10800000">
                    <a:pos x="wd2" y="hd2"/>
                  </a:cxn>
                  <a:cxn ang="16200000">
                    <a:pos x="wd2" y="hd2"/>
                  </a:cxn>
                </a:cxnLst>
                <a:rect l="0" t="0" r="r" b="b"/>
                <a:pathLst>
                  <a:path w="19092" h="19092" extrusionOk="0">
                    <a:moveTo>
                      <a:pt x="3818" y="1774"/>
                    </a:moveTo>
                    <a:cubicBezTo>
                      <a:pt x="9218" y="-926"/>
                      <a:pt x="14618" y="-926"/>
                      <a:pt x="17318" y="4474"/>
                    </a:cubicBezTo>
                    <a:cubicBezTo>
                      <a:pt x="20018" y="9874"/>
                      <a:pt x="20018" y="15274"/>
                      <a:pt x="14618" y="17974"/>
                    </a:cubicBezTo>
                    <a:cubicBezTo>
                      <a:pt x="9218" y="20674"/>
                      <a:pt x="3818" y="179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9" name="Figura"/>
              <p:cNvSpPr/>
              <p:nvPr/>
            </p:nvSpPr>
            <p:spPr>
              <a:xfrm>
                <a:off x="253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0" name="Figura"/>
              <p:cNvSpPr/>
              <p:nvPr/>
            </p:nvSpPr>
            <p:spPr>
              <a:xfrm>
                <a:off x="253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1" name="Figura"/>
              <p:cNvSpPr/>
              <p:nvPr/>
            </p:nvSpPr>
            <p:spPr>
              <a:xfrm>
                <a:off x="-1"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125" name="Figura"/>
            <p:cNvSpPr/>
            <p:nvPr/>
          </p:nvSpPr>
          <p:spPr>
            <a:xfrm>
              <a:off x="723899" y="749300"/>
              <a:ext cx="370841" cy="575310"/>
            </a:xfrm>
            <a:custGeom>
              <a:avLst/>
              <a:gdLst/>
              <a:ahLst/>
              <a:cxnLst>
                <a:cxn ang="0">
                  <a:pos x="wd2" y="hd2"/>
                </a:cxn>
                <a:cxn ang="5400000">
                  <a:pos x="wd2" y="hd2"/>
                </a:cxn>
                <a:cxn ang="10800000">
                  <a:pos x="wd2" y="hd2"/>
                </a:cxn>
                <a:cxn ang="16200000">
                  <a:pos x="wd2" y="hd2"/>
                </a:cxn>
              </a:cxnLst>
              <a:rect l="0" t="0" r="r" b="b"/>
              <a:pathLst>
                <a:path w="21600" h="21600" extrusionOk="0">
                  <a:moveTo>
                    <a:pt x="518" y="7725"/>
                  </a:moveTo>
                  <a:cubicBezTo>
                    <a:pt x="518" y="7725"/>
                    <a:pt x="12723" y="1574"/>
                    <a:pt x="21600" y="0"/>
                  </a:cubicBezTo>
                  <a:cubicBezTo>
                    <a:pt x="12723" y="1383"/>
                    <a:pt x="0" y="7772"/>
                    <a:pt x="0" y="7772"/>
                  </a:cubicBezTo>
                  <a:cubicBezTo>
                    <a:pt x="0" y="7772"/>
                    <a:pt x="9838" y="11110"/>
                    <a:pt x="19159" y="21600"/>
                  </a:cubicBezTo>
                  <a:cubicBezTo>
                    <a:pt x="19159" y="21600"/>
                    <a:pt x="19307" y="21505"/>
                    <a:pt x="19529" y="21362"/>
                  </a:cubicBezTo>
                  <a:cubicBezTo>
                    <a:pt x="10282" y="10967"/>
                    <a:pt x="518" y="7725"/>
                    <a:pt x="518" y="7725"/>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126" name="Grupo"/>
            <p:cNvGrpSpPr/>
            <p:nvPr/>
          </p:nvGrpSpPr>
          <p:grpSpPr>
            <a:xfrm>
              <a:off x="749300" y="812799"/>
              <a:ext cx="500541" cy="473711"/>
              <a:chOff x="0" y="0"/>
              <a:chExt cx="500540" cy="473709"/>
            </a:xfrm>
          </p:grpSpPr>
          <p:sp>
            <p:nvSpPr>
              <p:cNvPr id="1141" name="Figura"/>
              <p:cNvSpPr/>
              <p:nvPr/>
            </p:nvSpPr>
            <p:spPr>
              <a:xfrm>
                <a:off x="292100" y="-1"/>
                <a:ext cx="208441" cy="473711"/>
              </a:xfrm>
              <a:custGeom>
                <a:avLst/>
                <a:gdLst/>
                <a:ahLst/>
                <a:cxnLst>
                  <a:cxn ang="0">
                    <a:pos x="wd2" y="hd2"/>
                  </a:cxn>
                  <a:cxn ang="5400000">
                    <a:pos x="wd2" y="hd2"/>
                  </a:cxn>
                  <a:cxn ang="10800000">
                    <a:pos x="wd2" y="hd2"/>
                  </a:cxn>
                  <a:cxn ang="16200000">
                    <a:pos x="wd2" y="hd2"/>
                  </a:cxn>
                </a:cxnLst>
                <a:rect l="0" t="0" r="r" b="b"/>
                <a:pathLst>
                  <a:path w="15281" h="21600" extrusionOk="0">
                    <a:moveTo>
                      <a:pt x="13314" y="0"/>
                    </a:moveTo>
                    <a:cubicBezTo>
                      <a:pt x="15362" y="7991"/>
                      <a:pt x="3817" y="17546"/>
                      <a:pt x="0" y="20500"/>
                    </a:cubicBezTo>
                    <a:cubicBezTo>
                      <a:pt x="372" y="20847"/>
                      <a:pt x="652" y="21195"/>
                      <a:pt x="1024" y="21600"/>
                    </a:cubicBezTo>
                    <a:cubicBezTo>
                      <a:pt x="1024" y="21600"/>
                      <a:pt x="21600" y="8628"/>
                      <a:pt x="13314"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2" name="Figura"/>
              <p:cNvSpPr/>
              <p:nvPr/>
            </p:nvSpPr>
            <p:spPr>
              <a:xfrm>
                <a:off x="-1" y="139699"/>
                <a:ext cx="97791" cy="83821"/>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cubicBezTo>
                      <a:pt x="1122" y="1636"/>
                      <a:pt x="0" y="2618"/>
                      <a:pt x="0" y="2618"/>
                    </a:cubicBezTo>
                    <a:cubicBezTo>
                      <a:pt x="0" y="2618"/>
                      <a:pt x="8696" y="7855"/>
                      <a:pt x="21600" y="21600"/>
                    </a:cubicBezTo>
                    <a:cubicBezTo>
                      <a:pt x="14587" y="12109"/>
                      <a:pt x="8135" y="5236"/>
                      <a:pt x="3086"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127" name="Figura"/>
            <p:cNvSpPr/>
            <p:nvPr/>
          </p:nvSpPr>
          <p:spPr>
            <a:xfrm>
              <a:off x="1422399" y="6730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5400" y="0"/>
                    <a:pt x="0" y="4725"/>
                    <a:pt x="0" y="108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8" name="Figura"/>
            <p:cNvSpPr/>
            <p:nvPr/>
          </p:nvSpPr>
          <p:spPr>
            <a:xfrm>
              <a:off x="1435099" y="673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6200" y="21600"/>
                    <a:pt x="21600" y="16200"/>
                    <a:pt x="21600" y="10800"/>
                  </a:cubicBezTo>
                  <a:cubicBezTo>
                    <a:pt x="21600" y="5400"/>
                    <a:pt x="16200" y="0"/>
                    <a:pt x="10800" y="0"/>
                  </a:cubicBezTo>
                  <a:cubicBezTo>
                    <a:pt x="5400" y="0"/>
                    <a:pt x="0" y="540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9" name="Triángulo"/>
            <p:cNvSpPr/>
            <p:nvPr/>
          </p:nvSpPr>
          <p:spPr>
            <a:xfrm>
              <a:off x="1473200" y="698500"/>
              <a:ext cx="1981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185" y="21600"/>
                  </a:lnTo>
                  <a:lnTo>
                    <a:pt x="21600" y="1804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0" name="Figura"/>
            <p:cNvSpPr/>
            <p:nvPr/>
          </p:nvSpPr>
          <p:spPr>
            <a:xfrm>
              <a:off x="1600200" y="482600"/>
              <a:ext cx="57148" cy="269240"/>
            </a:xfrm>
            <a:custGeom>
              <a:avLst/>
              <a:gdLst/>
              <a:ahLst/>
              <a:cxnLst>
                <a:cxn ang="0">
                  <a:pos x="wd2" y="hd2"/>
                </a:cxn>
                <a:cxn ang="5400000">
                  <a:pos x="wd2" y="hd2"/>
                </a:cxn>
                <a:cxn ang="10800000">
                  <a:pos x="wd2" y="hd2"/>
                </a:cxn>
                <a:cxn ang="16200000">
                  <a:pos x="wd2" y="hd2"/>
                </a:cxn>
              </a:cxnLst>
              <a:rect l="0" t="0" r="r" b="b"/>
              <a:pathLst>
                <a:path w="14727" h="21600" extrusionOk="0">
                  <a:moveTo>
                    <a:pt x="12436" y="21600"/>
                  </a:moveTo>
                  <a:lnTo>
                    <a:pt x="3927" y="20785"/>
                  </a:lnTo>
                  <a:cubicBezTo>
                    <a:pt x="3927" y="20785"/>
                    <a:pt x="15709" y="11819"/>
                    <a:pt x="0" y="0"/>
                  </a:cubicBezTo>
                  <a:cubicBezTo>
                    <a:pt x="327" y="102"/>
                    <a:pt x="21600" y="8253"/>
                    <a:pt x="12436" y="216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1" name="Figura"/>
            <p:cNvSpPr/>
            <p:nvPr/>
          </p:nvSpPr>
          <p:spPr>
            <a:xfrm>
              <a:off x="1739899" y="1358899"/>
              <a:ext cx="40654" cy="88926"/>
            </a:xfrm>
            <a:custGeom>
              <a:avLst/>
              <a:gdLst/>
              <a:ahLst/>
              <a:cxnLst>
                <a:cxn ang="0">
                  <a:pos x="wd2" y="hd2"/>
                </a:cxn>
                <a:cxn ang="5400000">
                  <a:pos x="wd2" y="hd2"/>
                </a:cxn>
                <a:cxn ang="10800000">
                  <a:pos x="wd2" y="hd2"/>
                </a:cxn>
                <a:cxn ang="16200000">
                  <a:pos x="wd2" y="hd2"/>
                </a:cxn>
              </a:cxnLst>
              <a:rect l="0" t="0" r="r" b="b"/>
              <a:pathLst>
                <a:path w="15365" h="21302" extrusionOk="0">
                  <a:moveTo>
                    <a:pt x="699" y="4563"/>
                  </a:moveTo>
                  <a:lnTo>
                    <a:pt x="12219" y="0"/>
                  </a:lnTo>
                  <a:cubicBezTo>
                    <a:pt x="12219" y="0"/>
                    <a:pt x="19899" y="20992"/>
                    <a:pt x="11259" y="21296"/>
                  </a:cubicBezTo>
                  <a:cubicBezTo>
                    <a:pt x="2139" y="21600"/>
                    <a:pt x="-1701" y="9735"/>
                    <a:pt x="699" y="4563"/>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2" name="Figura"/>
            <p:cNvSpPr/>
            <p:nvPr/>
          </p:nvSpPr>
          <p:spPr>
            <a:xfrm>
              <a:off x="1790699" y="1346200"/>
              <a:ext cx="63258" cy="40096"/>
            </a:xfrm>
            <a:custGeom>
              <a:avLst/>
              <a:gdLst/>
              <a:ahLst/>
              <a:cxnLst>
                <a:cxn ang="0">
                  <a:pos x="wd2" y="hd2"/>
                </a:cxn>
                <a:cxn ang="5400000">
                  <a:pos x="wd2" y="hd2"/>
                </a:cxn>
                <a:cxn ang="10800000">
                  <a:pos x="wd2" y="hd2"/>
                </a:cxn>
                <a:cxn ang="16200000">
                  <a:pos x="wd2" y="hd2"/>
                </a:cxn>
              </a:cxnLst>
              <a:rect l="0" t="0" r="r" b="b"/>
              <a:pathLst>
                <a:path w="19212" h="17945" extrusionOk="0">
                  <a:moveTo>
                    <a:pt x="265" y="812"/>
                  </a:moveTo>
                  <a:cubicBezTo>
                    <a:pt x="265" y="812"/>
                    <a:pt x="18393" y="-3167"/>
                    <a:pt x="19165" y="6496"/>
                  </a:cubicBezTo>
                  <a:cubicBezTo>
                    <a:pt x="19936" y="16159"/>
                    <a:pt x="11065" y="18433"/>
                    <a:pt x="4893" y="17865"/>
                  </a:cubicBezTo>
                  <a:cubicBezTo>
                    <a:pt x="-1664" y="17865"/>
                    <a:pt x="265" y="812"/>
                    <a:pt x="265" y="812"/>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3" name="Figura"/>
            <p:cNvSpPr/>
            <p:nvPr/>
          </p:nvSpPr>
          <p:spPr>
            <a:xfrm>
              <a:off x="1803399" y="1397000"/>
              <a:ext cx="63941" cy="41842"/>
            </a:xfrm>
            <a:custGeom>
              <a:avLst/>
              <a:gdLst/>
              <a:ahLst/>
              <a:cxnLst>
                <a:cxn ang="0">
                  <a:pos x="wd2" y="hd2"/>
                </a:cxn>
                <a:cxn ang="5400000">
                  <a:pos x="wd2" y="hd2"/>
                </a:cxn>
                <a:cxn ang="10800000">
                  <a:pos x="wd2" y="hd2"/>
                </a:cxn>
                <a:cxn ang="16200000">
                  <a:pos x="wd2" y="hd2"/>
                </a:cxn>
              </a:cxnLst>
              <a:rect l="0" t="0" r="r" b="b"/>
              <a:pathLst>
                <a:path w="19772" h="17357" extrusionOk="0">
                  <a:moveTo>
                    <a:pt x="31" y="1539"/>
                  </a:moveTo>
                  <a:cubicBezTo>
                    <a:pt x="31" y="1539"/>
                    <a:pt x="18490" y="-3729"/>
                    <a:pt x="19668" y="5227"/>
                  </a:cubicBezTo>
                  <a:cubicBezTo>
                    <a:pt x="20846" y="14183"/>
                    <a:pt x="11813" y="16817"/>
                    <a:pt x="5530" y="17344"/>
                  </a:cubicBezTo>
                  <a:cubicBezTo>
                    <a:pt x="-754" y="17871"/>
                    <a:pt x="31" y="1539"/>
                    <a:pt x="31" y="1539"/>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4" name="Figura"/>
            <p:cNvSpPr/>
            <p:nvPr/>
          </p:nvSpPr>
          <p:spPr>
            <a:xfrm>
              <a:off x="1828800" y="1435100"/>
              <a:ext cx="64784" cy="44726"/>
            </a:xfrm>
            <a:custGeom>
              <a:avLst/>
              <a:gdLst/>
              <a:ahLst/>
              <a:cxnLst>
                <a:cxn ang="0">
                  <a:pos x="wd2" y="hd2"/>
                </a:cxn>
                <a:cxn ang="5400000">
                  <a:pos x="wd2" y="hd2"/>
                </a:cxn>
                <a:cxn ang="10800000">
                  <a:pos x="wd2" y="hd2"/>
                </a:cxn>
                <a:cxn ang="16200000">
                  <a:pos x="wd2" y="hd2"/>
                </a:cxn>
              </a:cxnLst>
              <a:rect l="0" t="0" r="r" b="b"/>
              <a:pathLst>
                <a:path w="19676" h="15848" extrusionOk="0">
                  <a:moveTo>
                    <a:pt x="0" y="3537"/>
                  </a:moveTo>
                  <a:cubicBezTo>
                    <a:pt x="0" y="3537"/>
                    <a:pt x="17357" y="-4113"/>
                    <a:pt x="19286" y="3087"/>
                  </a:cubicBezTo>
                  <a:cubicBezTo>
                    <a:pt x="21600" y="10287"/>
                    <a:pt x="13114" y="14337"/>
                    <a:pt x="6943" y="15687"/>
                  </a:cubicBezTo>
                  <a:cubicBezTo>
                    <a:pt x="771" y="17487"/>
                    <a:pt x="0" y="3537"/>
                    <a:pt x="0" y="3537"/>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5" name="Figura"/>
            <p:cNvSpPr/>
            <p:nvPr/>
          </p:nvSpPr>
          <p:spPr>
            <a:xfrm>
              <a:off x="1765300" y="1346199"/>
              <a:ext cx="56893" cy="50944"/>
            </a:xfrm>
            <a:custGeom>
              <a:avLst/>
              <a:gdLst/>
              <a:ahLst/>
              <a:cxnLst>
                <a:cxn ang="0">
                  <a:pos x="wd2" y="hd2"/>
                </a:cxn>
                <a:cxn ang="5400000">
                  <a:pos x="wd2" y="hd2"/>
                </a:cxn>
                <a:cxn ang="10800000">
                  <a:pos x="wd2" y="hd2"/>
                </a:cxn>
                <a:cxn ang="16200000">
                  <a:pos x="wd2" y="hd2"/>
                </a:cxn>
              </a:cxnLst>
              <a:rect l="0" t="0" r="r" b="b"/>
              <a:pathLst>
                <a:path w="17593" h="18050" extrusionOk="0">
                  <a:moveTo>
                    <a:pt x="15366" y="16200"/>
                  </a:moveTo>
                  <a:cubicBezTo>
                    <a:pt x="15366" y="16200"/>
                    <a:pt x="835" y="21600"/>
                    <a:pt x="49" y="13950"/>
                  </a:cubicBezTo>
                  <a:cubicBezTo>
                    <a:pt x="-736" y="6300"/>
                    <a:pt x="7904" y="0"/>
                    <a:pt x="14580" y="0"/>
                  </a:cubicBezTo>
                  <a:cubicBezTo>
                    <a:pt x="20864" y="450"/>
                    <a:pt x="15366" y="16200"/>
                    <a:pt x="15366" y="1620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6" name="Figura"/>
            <p:cNvSpPr/>
            <p:nvPr/>
          </p:nvSpPr>
          <p:spPr>
            <a:xfrm>
              <a:off x="1777999" y="1396999"/>
              <a:ext cx="52954" cy="55507"/>
            </a:xfrm>
            <a:custGeom>
              <a:avLst/>
              <a:gdLst/>
              <a:ahLst/>
              <a:cxnLst>
                <a:cxn ang="0">
                  <a:pos x="wd2" y="hd2"/>
                </a:cxn>
                <a:cxn ang="5400000">
                  <a:pos x="wd2" y="hd2"/>
                </a:cxn>
                <a:cxn ang="10800000">
                  <a:pos x="wd2" y="hd2"/>
                </a:cxn>
                <a:cxn ang="16200000">
                  <a:pos x="wd2" y="hd2"/>
                </a:cxn>
              </a:cxnLst>
              <a:rect l="0" t="0" r="r" b="b"/>
              <a:pathLst>
                <a:path w="17320" h="17164" extrusionOk="0">
                  <a:moveTo>
                    <a:pt x="16539" y="13776"/>
                  </a:moveTo>
                  <a:cubicBezTo>
                    <a:pt x="16539" y="13776"/>
                    <a:pt x="2416" y="20845"/>
                    <a:pt x="339" y="14561"/>
                  </a:cubicBezTo>
                  <a:cubicBezTo>
                    <a:pt x="-1738" y="8278"/>
                    <a:pt x="6154" y="816"/>
                    <a:pt x="12800" y="30"/>
                  </a:cubicBezTo>
                  <a:cubicBezTo>
                    <a:pt x="19862" y="-755"/>
                    <a:pt x="16539" y="13776"/>
                    <a:pt x="16539" y="1377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7" name="Figura"/>
            <p:cNvSpPr/>
            <p:nvPr/>
          </p:nvSpPr>
          <p:spPr>
            <a:xfrm>
              <a:off x="1803399" y="1435100"/>
              <a:ext cx="51090" cy="60243"/>
            </a:xfrm>
            <a:custGeom>
              <a:avLst/>
              <a:gdLst/>
              <a:ahLst/>
              <a:cxnLst>
                <a:cxn ang="0">
                  <a:pos x="wd2" y="hd2"/>
                </a:cxn>
                <a:cxn ang="5400000">
                  <a:pos x="wd2" y="hd2"/>
                </a:cxn>
                <a:cxn ang="10800000">
                  <a:pos x="wd2" y="hd2"/>
                </a:cxn>
                <a:cxn ang="16200000">
                  <a:pos x="wd2" y="hd2"/>
                </a:cxn>
              </a:cxnLst>
              <a:rect l="0" t="0" r="r" b="b"/>
              <a:pathLst>
                <a:path w="18889" h="16264" extrusionOk="0">
                  <a:moveTo>
                    <a:pt x="18889" y="11192"/>
                  </a:moveTo>
                  <a:cubicBezTo>
                    <a:pt x="18889" y="11192"/>
                    <a:pt x="4802" y="19763"/>
                    <a:pt x="1046" y="14620"/>
                  </a:cubicBezTo>
                  <a:cubicBezTo>
                    <a:pt x="-2711" y="9477"/>
                    <a:pt x="4332" y="1934"/>
                    <a:pt x="11376" y="220"/>
                  </a:cubicBezTo>
                  <a:cubicBezTo>
                    <a:pt x="18889" y="-1837"/>
                    <a:pt x="18889" y="11192"/>
                    <a:pt x="18889" y="1119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8" name="Figura"/>
            <p:cNvSpPr/>
            <p:nvPr/>
          </p:nvSpPr>
          <p:spPr>
            <a:xfrm>
              <a:off x="368300" y="1054099"/>
              <a:ext cx="322581" cy="471171"/>
            </a:xfrm>
            <a:custGeom>
              <a:avLst/>
              <a:gdLst/>
              <a:ahLst/>
              <a:cxnLst>
                <a:cxn ang="0">
                  <a:pos x="wd2" y="hd2"/>
                </a:cxn>
                <a:cxn ang="5400000">
                  <a:pos x="wd2" y="hd2"/>
                </a:cxn>
                <a:cxn ang="10800000">
                  <a:pos x="wd2" y="hd2"/>
                </a:cxn>
                <a:cxn ang="16200000">
                  <a:pos x="wd2" y="hd2"/>
                </a:cxn>
              </a:cxnLst>
              <a:rect l="0" t="0" r="r" b="b"/>
              <a:pathLst>
                <a:path w="21600" h="21600" extrusionOk="0">
                  <a:moveTo>
                    <a:pt x="10630" y="11586"/>
                  </a:moveTo>
                  <a:cubicBezTo>
                    <a:pt x="14117" y="8093"/>
                    <a:pt x="18028" y="5298"/>
                    <a:pt x="21600" y="3493"/>
                  </a:cubicBezTo>
                  <a:cubicBezTo>
                    <a:pt x="19304" y="1863"/>
                    <a:pt x="15987" y="466"/>
                    <a:pt x="11225" y="0"/>
                  </a:cubicBezTo>
                  <a:cubicBezTo>
                    <a:pt x="11225" y="0"/>
                    <a:pt x="6378" y="8093"/>
                    <a:pt x="0" y="19096"/>
                  </a:cubicBezTo>
                  <a:cubicBezTo>
                    <a:pt x="0" y="19096"/>
                    <a:pt x="765" y="20261"/>
                    <a:pt x="3487" y="21600"/>
                  </a:cubicBezTo>
                  <a:cubicBezTo>
                    <a:pt x="4847" y="18573"/>
                    <a:pt x="7228" y="15021"/>
                    <a:pt x="10630" y="11586"/>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9" name="Figura"/>
            <p:cNvSpPr/>
            <p:nvPr/>
          </p:nvSpPr>
          <p:spPr>
            <a:xfrm>
              <a:off x="444500" y="2273300"/>
              <a:ext cx="128271" cy="129540"/>
            </a:xfrm>
            <a:custGeom>
              <a:avLst/>
              <a:gdLst/>
              <a:ahLst/>
              <a:cxnLst>
                <a:cxn ang="0">
                  <a:pos x="wd2" y="hd2"/>
                </a:cxn>
                <a:cxn ang="5400000">
                  <a:pos x="wd2" y="hd2"/>
                </a:cxn>
                <a:cxn ang="10800000">
                  <a:pos x="wd2" y="hd2"/>
                </a:cxn>
                <a:cxn ang="16200000">
                  <a:pos x="wd2" y="hd2"/>
                </a:cxn>
              </a:cxnLst>
              <a:rect l="0" t="0" r="r" b="b"/>
              <a:pathLst>
                <a:path w="21600" h="21600" extrusionOk="0">
                  <a:moveTo>
                    <a:pt x="11976" y="13553"/>
                  </a:moveTo>
                  <a:lnTo>
                    <a:pt x="0" y="21600"/>
                  </a:lnTo>
                  <a:lnTo>
                    <a:pt x="18606" y="20118"/>
                  </a:lnTo>
                  <a:lnTo>
                    <a:pt x="21600"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0" name="Figura"/>
            <p:cNvSpPr/>
            <p:nvPr/>
          </p:nvSpPr>
          <p:spPr>
            <a:xfrm>
              <a:off x="50800" y="2781300"/>
              <a:ext cx="194609" cy="78701"/>
            </a:xfrm>
            <a:custGeom>
              <a:avLst/>
              <a:gdLst/>
              <a:ahLst/>
              <a:cxnLst>
                <a:cxn ang="0">
                  <a:pos x="wd2" y="hd2"/>
                </a:cxn>
                <a:cxn ang="5400000">
                  <a:pos x="wd2" y="hd2"/>
                </a:cxn>
                <a:cxn ang="10800000">
                  <a:pos x="wd2" y="hd2"/>
                </a:cxn>
                <a:cxn ang="16200000">
                  <a:pos x="wd2" y="hd2"/>
                </a:cxn>
              </a:cxnLst>
              <a:rect l="0" t="0" r="r" b="b"/>
              <a:pathLst>
                <a:path w="21217" h="19399" extrusionOk="0">
                  <a:moveTo>
                    <a:pt x="21217" y="19396"/>
                  </a:moveTo>
                  <a:cubicBezTo>
                    <a:pt x="21217" y="19396"/>
                    <a:pt x="448" y="19709"/>
                    <a:pt x="32" y="14074"/>
                  </a:cubicBezTo>
                  <a:cubicBezTo>
                    <a:pt x="-383" y="8439"/>
                    <a:pt x="3217" y="-1891"/>
                    <a:pt x="8755" y="300"/>
                  </a:cubicBezTo>
                  <a:cubicBezTo>
                    <a:pt x="14155" y="2492"/>
                    <a:pt x="21217" y="19396"/>
                    <a:pt x="21217" y="1939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2" name="Rectangle 1">
            <a:extLst>
              <a:ext uri="{FF2B5EF4-FFF2-40B4-BE49-F238E27FC236}">
                <a16:creationId xmlns:a16="http://schemas.microsoft.com/office/drawing/2014/main" id="{5407A228-CB5B-8C47-9C43-40F042AA2029}"/>
              </a:ext>
            </a:extLst>
          </p:cNvPr>
          <p:cNvSpPr/>
          <p:nvPr/>
        </p:nvSpPr>
        <p:spPr>
          <a:xfrm>
            <a:off x="716511" y="0"/>
            <a:ext cx="14714862" cy="1189493"/>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520700" algn="l"/>
                <a:tab pos="698500" algn="l"/>
                <a:tab pos="901700" algn="l"/>
              </a:tabLst>
              <a:defRPr/>
            </a:pP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1.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Quá</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trình</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hình</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thành</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xã</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hội</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phong</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kiến</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ở</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Tây</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Âu</a:t>
            </a:r>
            <a:r>
              <a:rPr kumimoji="0" lang="en-US" altLang="zh-CN" sz="54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a:t>
            </a:r>
          </a:p>
        </p:txBody>
      </p:sp>
      <p:sp>
        <p:nvSpPr>
          <p:cNvPr id="612" name="Rectangle 611">
            <a:extLst>
              <a:ext uri="{FF2B5EF4-FFF2-40B4-BE49-F238E27FC236}">
                <a16:creationId xmlns:a16="http://schemas.microsoft.com/office/drawing/2014/main" id="{E900ADA4-FE5E-D040-98DD-94D1700B5B9C}"/>
              </a:ext>
            </a:extLst>
          </p:cNvPr>
          <p:cNvSpPr/>
          <p:nvPr/>
        </p:nvSpPr>
        <p:spPr>
          <a:xfrm>
            <a:off x="241300" y="2057400"/>
            <a:ext cx="15773400" cy="646331"/>
          </a:xfrm>
          <a:prstGeom prst="rect">
            <a:avLst/>
          </a:prstGeom>
        </p:spPr>
        <p:txBody>
          <a:bodyPr wrap="square">
            <a:spAutoFit/>
          </a:bodyPr>
          <a:lstStyle/>
          <a:p>
            <a:pPr algn="just">
              <a:spcBef>
                <a:spcPct val="0"/>
              </a:spcBef>
            </a:pPr>
            <a:r>
              <a:rPr lang="vi-VN" altLang="vi-VN" sz="3600" dirty="0">
                <a:latin typeface="Times New Roman" panose="02020603050405020304" pitchFamily="18" charset="0"/>
                <a:cs typeface="Times New Roman" panose="02020603050405020304" pitchFamily="18" charset="0"/>
              </a:rPr>
              <a:t>- Nữa cuối thế kỉ V, các tộc người Giéc-man xâm chiếm tiêu diệt đế quốc Rô-ma.</a:t>
            </a:r>
          </a:p>
        </p:txBody>
      </p:sp>
      <p:sp>
        <p:nvSpPr>
          <p:cNvPr id="3" name="Rectangle 2">
            <a:extLst>
              <a:ext uri="{FF2B5EF4-FFF2-40B4-BE49-F238E27FC236}">
                <a16:creationId xmlns:a16="http://schemas.microsoft.com/office/drawing/2014/main" id="{2D4FDB19-CE60-0442-AB1B-55C7401BC51D}"/>
              </a:ext>
            </a:extLst>
          </p:cNvPr>
          <p:cNvSpPr/>
          <p:nvPr/>
        </p:nvSpPr>
        <p:spPr>
          <a:xfrm>
            <a:off x="254000" y="3017124"/>
            <a:ext cx="7069243" cy="823752"/>
          </a:xfrm>
          <a:prstGeom prst="rect">
            <a:avLst/>
          </a:prstGeom>
        </p:spPr>
        <p:txBody>
          <a:bodyPr wrap="none">
            <a:spAutoFit/>
          </a:bodyPr>
          <a:lstStyle/>
          <a:p>
            <a:pPr lvl="0" algn="just">
              <a:lnSpc>
                <a:spcPct val="150000"/>
              </a:lnSpc>
              <a:spcBef>
                <a:spcPct val="0"/>
              </a:spcBef>
            </a:pPr>
            <a:r>
              <a:rPr lang="vi-VN" altLang="vi-VN" sz="3600" dirty="0">
                <a:solidFill>
                  <a:prstClr val="black"/>
                </a:solidFill>
                <a:latin typeface="Times New Roman" panose="02020603050405020304" pitchFamily="18" charset="0"/>
                <a:cs typeface="Times New Roman" panose="02020603050405020304" pitchFamily="18" charset="0"/>
              </a:rPr>
              <a:t>-  Thành lập nhiều vương quốc mới.  </a:t>
            </a:r>
          </a:p>
        </p:txBody>
      </p:sp>
      <p:sp>
        <p:nvSpPr>
          <p:cNvPr id="616" name="Rectangle 615">
            <a:extLst>
              <a:ext uri="{FF2B5EF4-FFF2-40B4-BE49-F238E27FC236}">
                <a16:creationId xmlns:a16="http://schemas.microsoft.com/office/drawing/2014/main" id="{8632BC28-8B7F-CF4D-8E29-51B99F147BFE}"/>
              </a:ext>
            </a:extLst>
          </p:cNvPr>
          <p:cNvSpPr/>
          <p:nvPr/>
        </p:nvSpPr>
        <p:spPr>
          <a:xfrm>
            <a:off x="254000" y="4104115"/>
            <a:ext cx="10972800" cy="1754326"/>
          </a:xfrm>
          <a:prstGeom prst="rect">
            <a:avLst/>
          </a:prstGeom>
        </p:spPr>
        <p:txBody>
          <a:bodyPr wrap="square">
            <a:spAutoFit/>
          </a:bodyPr>
          <a:lstStyle/>
          <a:p>
            <a:pPr marL="571500" indent="-571500">
              <a:spcBef>
                <a:spcPct val="0"/>
              </a:spcBef>
              <a:buFontTx/>
              <a:buChar char="-"/>
            </a:pPr>
            <a:r>
              <a:rPr lang="vi-VN" altLang="vi-VN" sz="3600" dirty="0">
                <a:solidFill>
                  <a:prstClr val="black"/>
                </a:solidFill>
                <a:latin typeface="Times New Roman" panose="02020603050405020304" pitchFamily="18" charset="0"/>
                <a:cs typeface="Times New Roman" panose="02020603050405020304" pitchFamily="18" charset="0"/>
              </a:rPr>
              <a:t>Xã hội: chia làm 2 giai cấp:</a:t>
            </a:r>
          </a:p>
          <a:p>
            <a:pPr>
              <a:spcBef>
                <a:spcPct val="0"/>
              </a:spcBef>
            </a:pPr>
            <a:r>
              <a:rPr lang="vi-VN" altLang="vi-VN" sz="3600" dirty="0">
                <a:solidFill>
                  <a:prstClr val="black"/>
                </a:solidFill>
                <a:latin typeface="Times New Roman" panose="02020603050405020304" pitchFamily="18" charset="0"/>
                <a:cs typeface="Times New Roman" panose="02020603050405020304" pitchFamily="18" charset="0"/>
              </a:rPr>
              <a:t> 	+  Lãnh chúa phong kiến.</a:t>
            </a:r>
          </a:p>
          <a:p>
            <a:pPr>
              <a:spcBef>
                <a:spcPct val="0"/>
              </a:spcBef>
            </a:pPr>
            <a:r>
              <a:rPr lang="vi-VN" altLang="vi-VN" sz="3600" dirty="0">
                <a:solidFill>
                  <a:prstClr val="black"/>
                </a:solidFill>
                <a:latin typeface="Times New Roman" panose="02020603050405020304" pitchFamily="18" charset="0"/>
                <a:cs typeface="Times New Roman" panose="02020603050405020304" pitchFamily="18" charset="0"/>
              </a:rPr>
              <a:t>	+ Nông nô</a:t>
            </a:r>
            <a:r>
              <a:rPr lang="vi-VN" altLang="vi-VN" sz="3600" b="1" i="1" dirty="0">
                <a:solidFill>
                  <a:prstClr val="black"/>
                </a:solidFill>
                <a:latin typeface="Times New Roman" panose="02020603050405020304" pitchFamily="18" charset="0"/>
                <a:cs typeface="Times New Roman" panose="02020603050405020304" pitchFamily="18" charset="0"/>
              </a:rPr>
              <a:t>.</a:t>
            </a:r>
            <a:endParaRPr lang="vi-VN" altLang="vi-VN" sz="3600" dirty="0">
              <a:solidFill>
                <a:prstClr val="black"/>
              </a:solidFill>
              <a:latin typeface="Times New Roman" panose="02020603050405020304" pitchFamily="18" charset="0"/>
              <a:cs typeface="Times New Roman" panose="02020603050405020304" pitchFamily="18" charset="0"/>
            </a:endParaRPr>
          </a:p>
        </p:txBody>
      </p:sp>
      <p:sp>
        <p:nvSpPr>
          <p:cNvPr id="1027" name="Rectangle 1026">
            <a:extLst>
              <a:ext uri="{FF2B5EF4-FFF2-40B4-BE49-F238E27FC236}">
                <a16:creationId xmlns:a16="http://schemas.microsoft.com/office/drawing/2014/main" id="{A7E96EED-36D3-644D-A06D-53F9A99BAF22}"/>
              </a:ext>
            </a:extLst>
          </p:cNvPr>
          <p:cNvSpPr/>
          <p:nvPr/>
        </p:nvSpPr>
        <p:spPr>
          <a:xfrm>
            <a:off x="716511" y="6185460"/>
            <a:ext cx="9668031" cy="707886"/>
          </a:xfrm>
          <a:prstGeom prst="rect">
            <a:avLst/>
          </a:prstGeom>
        </p:spPr>
        <p:txBody>
          <a:bodyPr wrap="none">
            <a:spAutoFit/>
          </a:bodyPr>
          <a:lstStyle/>
          <a:p>
            <a:pPr marL="0" marR="0" lvl="0" indent="0" defTabSz="914400" eaLnBrk="1" fontAlgn="auto" latinLnBrk="0" hangingPunct="1">
              <a:spcBef>
                <a:spcPts val="0"/>
              </a:spcBef>
              <a:spcAft>
                <a:spcPts val="0"/>
              </a:spcAft>
              <a:buClrTx/>
              <a:buSzTx/>
              <a:buFontTx/>
              <a:buNone/>
              <a:tabLst/>
              <a:defRPr/>
            </a:pPr>
            <a:r>
              <a:rPr kumimoji="0" lang="vi-VN" altLang="vi-VN" sz="40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=&gt; Xã hội phong kiến ở châu Âu hình thành</a:t>
            </a:r>
            <a:endParaRPr kumimoji="0" lang="en-VN"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814583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12"/>
                                            </p:tgtEl>
                                            <p:attrNameLst>
                                              <p:attrName>style.visibility</p:attrName>
                                            </p:attrNameLst>
                                          </p:cBhvr>
                                          <p:to>
                                            <p:strVal val="visible"/>
                                          </p:to>
                                        </p:set>
                                        <p:anim calcmode="lin" valueType="num">
                                          <p:cBhvr>
                                            <p:cTn id="7" dur="500" fill="hold"/>
                                            <p:tgtEl>
                                              <p:spTgt spid="612"/>
                                            </p:tgtEl>
                                            <p:attrNameLst>
                                              <p:attrName>ppt_w</p:attrName>
                                            </p:attrNameLst>
                                          </p:cBhvr>
                                          <p:tavLst>
                                            <p:tav tm="0">
                                              <p:val>
                                                <p:fltVal val="0"/>
                                              </p:val>
                                            </p:tav>
                                            <p:tav tm="100000">
                                              <p:val>
                                                <p:strVal val="#ppt_w"/>
                                              </p:val>
                                            </p:tav>
                                          </p:tavLst>
                                        </p:anim>
                                        <p:anim calcmode="lin" valueType="num">
                                          <p:cBhvr>
                                            <p:cTn id="8" dur="500" fill="hold"/>
                                            <p:tgtEl>
                                              <p:spTgt spid="6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616"/>
                                            </p:tgtEl>
                                            <p:attrNameLst>
                                              <p:attrName>style.visibility</p:attrName>
                                            </p:attrNameLst>
                                          </p:cBhvr>
                                          <p:to>
                                            <p:strVal val="visible"/>
                                          </p:to>
                                        </p:set>
                                        <p:anim calcmode="lin" valueType="num">
                                          <p:cBhvr>
                                            <p:cTn id="13" dur="500" fill="hold"/>
                                            <p:tgtEl>
                                              <p:spTgt spid="616"/>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616"/>
                                            </p:tgtEl>
                                            <p:attrNameLst>
                                              <p:attrName>ppt_y</p:attrName>
                                            </p:attrNameLst>
                                          </p:cBhvr>
                                          <p:tavLst>
                                            <p:tav tm="0">
                                              <p:val>
                                                <p:strVal val="#ppt_y"/>
                                              </p:val>
                                            </p:tav>
                                            <p:tav tm="100000">
                                              <p:val>
                                                <p:strVal val="#ppt_y"/>
                                              </p:val>
                                            </p:tav>
                                          </p:tavLst>
                                        </p:anim>
                                        <p:anim calcmode="lin" valueType="num">
                                          <p:cBhvr>
                                            <p:cTn id="15" dur="500" fill="hold"/>
                                            <p:tgtEl>
                                              <p:spTgt spid="616"/>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616"/>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61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14:presetBounceEnd="50000">
                                      <p:stCondLst>
                                        <p:cond delay="0"/>
                                      </p:stCondLst>
                                      <p:childTnLst>
                                        <p:set>
                                          <p:cBhvr>
                                            <p:cTn id="21" dur="1" fill="hold">
                                              <p:stCondLst>
                                                <p:cond delay="0"/>
                                              </p:stCondLst>
                                            </p:cTn>
                                            <p:tgtEl>
                                              <p:spTgt spid="1027"/>
                                            </p:tgtEl>
                                            <p:attrNameLst>
                                              <p:attrName>style.visibility</p:attrName>
                                            </p:attrNameLst>
                                          </p:cBhvr>
                                          <p:to>
                                            <p:strVal val="visible"/>
                                          </p:to>
                                        </p:set>
                                        <p:anim calcmode="lin" valueType="num" p14:bounceEnd="50000">
                                          <p:cBhvr additive="base">
                                            <p:cTn id="22" dur="1250" fill="hold"/>
                                            <p:tgtEl>
                                              <p:spTgt spid="1027"/>
                                            </p:tgtEl>
                                            <p:attrNameLst>
                                              <p:attrName>ppt_x</p:attrName>
                                            </p:attrNameLst>
                                          </p:cBhvr>
                                          <p:tavLst>
                                            <p:tav tm="0">
                                              <p:val>
                                                <p:strVal val="0-#ppt_w/2"/>
                                              </p:val>
                                            </p:tav>
                                            <p:tav tm="100000">
                                              <p:val>
                                                <p:strVal val="#ppt_x"/>
                                              </p:val>
                                            </p:tav>
                                          </p:tavLst>
                                        </p:anim>
                                        <p:anim calcmode="lin" valueType="num" p14:bounceEnd="50000">
                                          <p:cBhvr additive="base">
                                            <p:cTn id="23" dur="1250" fill="hold"/>
                                            <p:tgtEl>
                                              <p:spTgt spid="1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 grpId="0"/>
          <p:bldP spid="616" grpId="0"/>
          <p:bldP spid="10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12"/>
                                            </p:tgtEl>
                                            <p:attrNameLst>
                                              <p:attrName>style.visibility</p:attrName>
                                            </p:attrNameLst>
                                          </p:cBhvr>
                                          <p:to>
                                            <p:strVal val="visible"/>
                                          </p:to>
                                        </p:set>
                                        <p:anim calcmode="lin" valueType="num">
                                          <p:cBhvr>
                                            <p:cTn id="7" dur="500" fill="hold"/>
                                            <p:tgtEl>
                                              <p:spTgt spid="612"/>
                                            </p:tgtEl>
                                            <p:attrNameLst>
                                              <p:attrName>ppt_w</p:attrName>
                                            </p:attrNameLst>
                                          </p:cBhvr>
                                          <p:tavLst>
                                            <p:tav tm="0">
                                              <p:val>
                                                <p:fltVal val="0"/>
                                              </p:val>
                                            </p:tav>
                                            <p:tav tm="100000">
                                              <p:val>
                                                <p:strVal val="#ppt_w"/>
                                              </p:val>
                                            </p:tav>
                                          </p:tavLst>
                                        </p:anim>
                                        <p:anim calcmode="lin" valueType="num">
                                          <p:cBhvr>
                                            <p:cTn id="8" dur="500" fill="hold"/>
                                            <p:tgtEl>
                                              <p:spTgt spid="6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616"/>
                                            </p:tgtEl>
                                            <p:attrNameLst>
                                              <p:attrName>style.visibility</p:attrName>
                                            </p:attrNameLst>
                                          </p:cBhvr>
                                          <p:to>
                                            <p:strVal val="visible"/>
                                          </p:to>
                                        </p:set>
                                        <p:anim calcmode="lin" valueType="num">
                                          <p:cBhvr>
                                            <p:cTn id="13" dur="500" fill="hold"/>
                                            <p:tgtEl>
                                              <p:spTgt spid="616"/>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616"/>
                                            </p:tgtEl>
                                            <p:attrNameLst>
                                              <p:attrName>ppt_y</p:attrName>
                                            </p:attrNameLst>
                                          </p:cBhvr>
                                          <p:tavLst>
                                            <p:tav tm="0">
                                              <p:val>
                                                <p:strVal val="#ppt_y"/>
                                              </p:val>
                                            </p:tav>
                                            <p:tav tm="100000">
                                              <p:val>
                                                <p:strVal val="#ppt_y"/>
                                              </p:val>
                                            </p:tav>
                                          </p:tavLst>
                                        </p:anim>
                                        <p:anim calcmode="lin" valueType="num">
                                          <p:cBhvr>
                                            <p:cTn id="15" dur="500" fill="hold"/>
                                            <p:tgtEl>
                                              <p:spTgt spid="616"/>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616"/>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61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027"/>
                                            </p:tgtEl>
                                            <p:attrNameLst>
                                              <p:attrName>style.visibility</p:attrName>
                                            </p:attrNameLst>
                                          </p:cBhvr>
                                          <p:to>
                                            <p:strVal val="visible"/>
                                          </p:to>
                                        </p:set>
                                        <p:anim calcmode="lin" valueType="num">
                                          <p:cBhvr additive="base">
                                            <p:cTn id="22" dur="1250" fill="hold"/>
                                            <p:tgtEl>
                                              <p:spTgt spid="1027"/>
                                            </p:tgtEl>
                                            <p:attrNameLst>
                                              <p:attrName>ppt_x</p:attrName>
                                            </p:attrNameLst>
                                          </p:cBhvr>
                                          <p:tavLst>
                                            <p:tav tm="0">
                                              <p:val>
                                                <p:strVal val="0-#ppt_w/2"/>
                                              </p:val>
                                            </p:tav>
                                            <p:tav tm="100000">
                                              <p:val>
                                                <p:strVal val="#ppt_x"/>
                                              </p:val>
                                            </p:tav>
                                          </p:tavLst>
                                        </p:anim>
                                        <p:anim calcmode="lin" valueType="num">
                                          <p:cBhvr additive="base">
                                            <p:cTn id="23" dur="1250" fill="hold"/>
                                            <p:tgtEl>
                                              <p:spTgt spid="1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 grpId="0"/>
          <p:bldP spid="616" grpId="0"/>
          <p:bldP spid="102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85"/>
            <a:lum/>
          </a:blip>
          <a:srcRect/>
          <a:stretch>
            <a:fillRect t="-9000" b="-9000"/>
          </a:stretch>
        </a:blip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F7E7BB42-C632-7543-B6CB-B3FE730D2F3A}"/>
              </a:ext>
            </a:extLst>
          </p:cNvPr>
          <p:cNvSpPr/>
          <p:nvPr/>
        </p:nvSpPr>
        <p:spPr>
          <a:xfrm>
            <a:off x="4562764" y="666998"/>
            <a:ext cx="11693236" cy="8490857"/>
          </a:xfrm>
          <a:custGeom>
            <a:avLst/>
            <a:gdLst>
              <a:gd name="connsiteX0" fmla="*/ 3461657 w 6890657"/>
              <a:gd name="connsiteY0" fmla="*/ 32657 h 6368143"/>
              <a:gd name="connsiteX1" fmla="*/ 3265714 w 6890657"/>
              <a:gd name="connsiteY1" fmla="*/ 391886 h 6368143"/>
              <a:gd name="connsiteX2" fmla="*/ 3167742 w 6890657"/>
              <a:gd name="connsiteY2" fmla="*/ 522515 h 6368143"/>
              <a:gd name="connsiteX3" fmla="*/ 3037114 w 6890657"/>
              <a:gd name="connsiteY3" fmla="*/ 587829 h 6368143"/>
              <a:gd name="connsiteX4" fmla="*/ 2873828 w 6890657"/>
              <a:gd name="connsiteY4" fmla="*/ 653143 h 6368143"/>
              <a:gd name="connsiteX5" fmla="*/ 2612571 w 6890657"/>
              <a:gd name="connsiteY5" fmla="*/ 718457 h 6368143"/>
              <a:gd name="connsiteX6" fmla="*/ 2318657 w 6890657"/>
              <a:gd name="connsiteY6" fmla="*/ 685800 h 6368143"/>
              <a:gd name="connsiteX7" fmla="*/ 2253342 w 6890657"/>
              <a:gd name="connsiteY7" fmla="*/ 620486 h 6368143"/>
              <a:gd name="connsiteX8" fmla="*/ 2122714 w 6890657"/>
              <a:gd name="connsiteY8" fmla="*/ 424543 h 6368143"/>
              <a:gd name="connsiteX9" fmla="*/ 1992085 w 6890657"/>
              <a:gd name="connsiteY9" fmla="*/ 489857 h 6368143"/>
              <a:gd name="connsiteX10" fmla="*/ 1926771 w 6890657"/>
              <a:gd name="connsiteY10" fmla="*/ 555172 h 6368143"/>
              <a:gd name="connsiteX11" fmla="*/ 1567542 w 6890657"/>
              <a:gd name="connsiteY11" fmla="*/ 751115 h 6368143"/>
              <a:gd name="connsiteX12" fmla="*/ 1371600 w 6890657"/>
              <a:gd name="connsiteY12" fmla="*/ 816429 h 6368143"/>
              <a:gd name="connsiteX13" fmla="*/ 1045028 w 6890657"/>
              <a:gd name="connsiteY13" fmla="*/ 751115 h 6368143"/>
              <a:gd name="connsiteX14" fmla="*/ 914400 w 6890657"/>
              <a:gd name="connsiteY14" fmla="*/ 718457 h 6368143"/>
              <a:gd name="connsiteX15" fmla="*/ 228600 w 6890657"/>
              <a:gd name="connsiteY15" fmla="*/ 751115 h 6368143"/>
              <a:gd name="connsiteX16" fmla="*/ 424542 w 6890657"/>
              <a:gd name="connsiteY16" fmla="*/ 881743 h 6368143"/>
              <a:gd name="connsiteX17" fmla="*/ 489857 w 6890657"/>
              <a:gd name="connsiteY17" fmla="*/ 947057 h 6368143"/>
              <a:gd name="connsiteX18" fmla="*/ 555171 w 6890657"/>
              <a:gd name="connsiteY18" fmla="*/ 1077686 h 6368143"/>
              <a:gd name="connsiteX19" fmla="*/ 620485 w 6890657"/>
              <a:gd name="connsiteY19" fmla="*/ 1436915 h 6368143"/>
              <a:gd name="connsiteX20" fmla="*/ 587828 w 6890657"/>
              <a:gd name="connsiteY20" fmla="*/ 2024743 h 6368143"/>
              <a:gd name="connsiteX21" fmla="*/ 522514 w 6890657"/>
              <a:gd name="connsiteY21" fmla="*/ 2220686 h 6368143"/>
              <a:gd name="connsiteX22" fmla="*/ 685800 w 6890657"/>
              <a:gd name="connsiteY22" fmla="*/ 2514600 h 6368143"/>
              <a:gd name="connsiteX23" fmla="*/ 751114 w 6890657"/>
              <a:gd name="connsiteY23" fmla="*/ 2579915 h 6368143"/>
              <a:gd name="connsiteX24" fmla="*/ 849085 w 6890657"/>
              <a:gd name="connsiteY24" fmla="*/ 2612572 h 6368143"/>
              <a:gd name="connsiteX25" fmla="*/ 881742 w 6890657"/>
              <a:gd name="connsiteY25" fmla="*/ 2710543 h 6368143"/>
              <a:gd name="connsiteX26" fmla="*/ 816428 w 6890657"/>
              <a:gd name="connsiteY26" fmla="*/ 2939143 h 6368143"/>
              <a:gd name="connsiteX27" fmla="*/ 849085 w 6890657"/>
              <a:gd name="connsiteY27" fmla="*/ 3265715 h 6368143"/>
              <a:gd name="connsiteX28" fmla="*/ 1045028 w 6890657"/>
              <a:gd name="connsiteY28" fmla="*/ 3363686 h 6368143"/>
              <a:gd name="connsiteX29" fmla="*/ 1143000 w 6890657"/>
              <a:gd name="connsiteY29" fmla="*/ 3429000 h 6368143"/>
              <a:gd name="connsiteX30" fmla="*/ 1338942 w 6890657"/>
              <a:gd name="connsiteY30" fmla="*/ 3494315 h 6368143"/>
              <a:gd name="connsiteX31" fmla="*/ 1045028 w 6890657"/>
              <a:gd name="connsiteY31" fmla="*/ 3657600 h 6368143"/>
              <a:gd name="connsiteX32" fmla="*/ 947057 w 6890657"/>
              <a:gd name="connsiteY32" fmla="*/ 3690257 h 6368143"/>
              <a:gd name="connsiteX33" fmla="*/ 653142 w 6890657"/>
              <a:gd name="connsiteY33" fmla="*/ 3755572 h 6368143"/>
              <a:gd name="connsiteX34" fmla="*/ 391885 w 6890657"/>
              <a:gd name="connsiteY34" fmla="*/ 3788229 h 6368143"/>
              <a:gd name="connsiteX35" fmla="*/ 130628 w 6890657"/>
              <a:gd name="connsiteY35" fmla="*/ 3853543 h 6368143"/>
              <a:gd name="connsiteX36" fmla="*/ 0 w 6890657"/>
              <a:gd name="connsiteY36" fmla="*/ 3886200 h 6368143"/>
              <a:gd name="connsiteX37" fmla="*/ 65314 w 6890657"/>
              <a:gd name="connsiteY37" fmla="*/ 3984172 h 6368143"/>
              <a:gd name="connsiteX38" fmla="*/ 489857 w 6890657"/>
              <a:gd name="connsiteY38" fmla="*/ 4212772 h 6368143"/>
              <a:gd name="connsiteX39" fmla="*/ 718457 w 6890657"/>
              <a:gd name="connsiteY39" fmla="*/ 4343400 h 6368143"/>
              <a:gd name="connsiteX40" fmla="*/ 881742 w 6890657"/>
              <a:gd name="connsiteY40" fmla="*/ 4408715 h 6368143"/>
              <a:gd name="connsiteX41" fmla="*/ 1012371 w 6890657"/>
              <a:gd name="connsiteY41" fmla="*/ 4506686 h 6368143"/>
              <a:gd name="connsiteX42" fmla="*/ 1273628 w 6890657"/>
              <a:gd name="connsiteY42" fmla="*/ 4669972 h 6368143"/>
              <a:gd name="connsiteX43" fmla="*/ 1404257 w 6890657"/>
              <a:gd name="connsiteY43" fmla="*/ 4800600 h 6368143"/>
              <a:gd name="connsiteX44" fmla="*/ 1502228 w 6890657"/>
              <a:gd name="connsiteY44" fmla="*/ 4996543 h 6368143"/>
              <a:gd name="connsiteX45" fmla="*/ 1600200 w 6890657"/>
              <a:gd name="connsiteY45" fmla="*/ 5061857 h 6368143"/>
              <a:gd name="connsiteX46" fmla="*/ 1992085 w 6890657"/>
              <a:gd name="connsiteY46" fmla="*/ 5192486 h 6368143"/>
              <a:gd name="connsiteX47" fmla="*/ 2318657 w 6890657"/>
              <a:gd name="connsiteY47" fmla="*/ 5290457 h 6368143"/>
              <a:gd name="connsiteX48" fmla="*/ 2481942 w 6890657"/>
              <a:gd name="connsiteY48" fmla="*/ 5323115 h 6368143"/>
              <a:gd name="connsiteX49" fmla="*/ 2710542 w 6890657"/>
              <a:gd name="connsiteY49" fmla="*/ 5355772 h 6368143"/>
              <a:gd name="connsiteX50" fmla="*/ 3069771 w 6890657"/>
              <a:gd name="connsiteY50" fmla="*/ 5453743 h 6368143"/>
              <a:gd name="connsiteX51" fmla="*/ 3167742 w 6890657"/>
              <a:gd name="connsiteY51" fmla="*/ 5649686 h 6368143"/>
              <a:gd name="connsiteX52" fmla="*/ 3233057 w 6890657"/>
              <a:gd name="connsiteY52" fmla="*/ 5878286 h 6368143"/>
              <a:gd name="connsiteX53" fmla="*/ 3429000 w 6890657"/>
              <a:gd name="connsiteY53" fmla="*/ 6008915 h 6368143"/>
              <a:gd name="connsiteX54" fmla="*/ 4114800 w 6890657"/>
              <a:gd name="connsiteY54" fmla="*/ 5976257 h 6368143"/>
              <a:gd name="connsiteX55" fmla="*/ 4310742 w 6890657"/>
              <a:gd name="connsiteY55" fmla="*/ 5910943 h 6368143"/>
              <a:gd name="connsiteX56" fmla="*/ 4376057 w 6890657"/>
              <a:gd name="connsiteY56" fmla="*/ 5845629 h 6368143"/>
              <a:gd name="connsiteX57" fmla="*/ 4506685 w 6890657"/>
              <a:gd name="connsiteY57" fmla="*/ 5747657 h 6368143"/>
              <a:gd name="connsiteX58" fmla="*/ 4669971 w 6890657"/>
              <a:gd name="connsiteY58" fmla="*/ 5551715 h 6368143"/>
              <a:gd name="connsiteX59" fmla="*/ 4767942 w 6890657"/>
              <a:gd name="connsiteY59" fmla="*/ 5519057 h 6368143"/>
              <a:gd name="connsiteX60" fmla="*/ 4865914 w 6890657"/>
              <a:gd name="connsiteY60" fmla="*/ 5551715 h 6368143"/>
              <a:gd name="connsiteX61" fmla="*/ 4963885 w 6890657"/>
              <a:gd name="connsiteY61" fmla="*/ 5812972 h 6368143"/>
              <a:gd name="connsiteX62" fmla="*/ 5029200 w 6890657"/>
              <a:gd name="connsiteY62" fmla="*/ 5910943 h 6368143"/>
              <a:gd name="connsiteX63" fmla="*/ 5094514 w 6890657"/>
              <a:gd name="connsiteY63" fmla="*/ 6041572 h 6368143"/>
              <a:gd name="connsiteX64" fmla="*/ 5127171 w 6890657"/>
              <a:gd name="connsiteY64" fmla="*/ 6139543 h 6368143"/>
              <a:gd name="connsiteX65" fmla="*/ 5159828 w 6890657"/>
              <a:gd name="connsiteY65" fmla="*/ 6270172 h 6368143"/>
              <a:gd name="connsiteX66" fmla="*/ 5225142 w 6890657"/>
              <a:gd name="connsiteY66" fmla="*/ 6368143 h 6368143"/>
              <a:gd name="connsiteX67" fmla="*/ 5421085 w 6890657"/>
              <a:gd name="connsiteY67" fmla="*/ 6204857 h 6368143"/>
              <a:gd name="connsiteX68" fmla="*/ 5453742 w 6890657"/>
              <a:gd name="connsiteY68" fmla="*/ 6106886 h 6368143"/>
              <a:gd name="connsiteX69" fmla="*/ 5617028 w 6890657"/>
              <a:gd name="connsiteY69" fmla="*/ 5976257 h 6368143"/>
              <a:gd name="connsiteX70" fmla="*/ 5845628 w 6890657"/>
              <a:gd name="connsiteY70" fmla="*/ 5584372 h 6368143"/>
              <a:gd name="connsiteX71" fmla="*/ 5910942 w 6890657"/>
              <a:gd name="connsiteY71" fmla="*/ 5323115 h 6368143"/>
              <a:gd name="connsiteX72" fmla="*/ 5976257 w 6890657"/>
              <a:gd name="connsiteY72" fmla="*/ 5127172 h 6368143"/>
              <a:gd name="connsiteX73" fmla="*/ 6008914 w 6890657"/>
              <a:gd name="connsiteY73" fmla="*/ 5029200 h 6368143"/>
              <a:gd name="connsiteX74" fmla="*/ 6041571 w 6890657"/>
              <a:gd name="connsiteY74" fmla="*/ 4865915 h 6368143"/>
              <a:gd name="connsiteX75" fmla="*/ 6106885 w 6890657"/>
              <a:gd name="connsiteY75" fmla="*/ 4669972 h 6368143"/>
              <a:gd name="connsiteX76" fmla="*/ 6302828 w 6890657"/>
              <a:gd name="connsiteY76" fmla="*/ 4539343 h 6368143"/>
              <a:gd name="connsiteX77" fmla="*/ 6400800 w 6890657"/>
              <a:gd name="connsiteY77" fmla="*/ 4474029 h 6368143"/>
              <a:gd name="connsiteX78" fmla="*/ 6498771 w 6890657"/>
              <a:gd name="connsiteY78" fmla="*/ 4441372 h 6368143"/>
              <a:gd name="connsiteX79" fmla="*/ 6727371 w 6890657"/>
              <a:gd name="connsiteY79" fmla="*/ 4278086 h 6368143"/>
              <a:gd name="connsiteX80" fmla="*/ 6760028 w 6890657"/>
              <a:gd name="connsiteY80" fmla="*/ 4180115 h 6368143"/>
              <a:gd name="connsiteX81" fmla="*/ 6662057 w 6890657"/>
              <a:gd name="connsiteY81" fmla="*/ 3690257 h 6368143"/>
              <a:gd name="connsiteX82" fmla="*/ 6596742 w 6890657"/>
              <a:gd name="connsiteY82" fmla="*/ 3592286 h 6368143"/>
              <a:gd name="connsiteX83" fmla="*/ 6564085 w 6890657"/>
              <a:gd name="connsiteY83" fmla="*/ 3494315 h 6368143"/>
              <a:gd name="connsiteX84" fmla="*/ 6498771 w 6890657"/>
              <a:gd name="connsiteY84" fmla="*/ 3429000 h 6368143"/>
              <a:gd name="connsiteX85" fmla="*/ 6433457 w 6890657"/>
              <a:gd name="connsiteY85" fmla="*/ 3233057 h 6368143"/>
              <a:gd name="connsiteX86" fmla="*/ 6466114 w 6890657"/>
              <a:gd name="connsiteY86" fmla="*/ 2939143 h 6368143"/>
              <a:gd name="connsiteX87" fmla="*/ 6498771 w 6890657"/>
              <a:gd name="connsiteY87" fmla="*/ 2841172 h 6368143"/>
              <a:gd name="connsiteX88" fmla="*/ 6596742 w 6890657"/>
              <a:gd name="connsiteY88" fmla="*/ 2775857 h 6368143"/>
              <a:gd name="connsiteX89" fmla="*/ 6662057 w 6890657"/>
              <a:gd name="connsiteY89" fmla="*/ 2677886 h 6368143"/>
              <a:gd name="connsiteX90" fmla="*/ 6760028 w 6890657"/>
              <a:gd name="connsiteY90" fmla="*/ 2579915 h 6368143"/>
              <a:gd name="connsiteX91" fmla="*/ 6792685 w 6890657"/>
              <a:gd name="connsiteY91" fmla="*/ 2449286 h 6368143"/>
              <a:gd name="connsiteX92" fmla="*/ 6858000 w 6890657"/>
              <a:gd name="connsiteY92" fmla="*/ 2253343 h 6368143"/>
              <a:gd name="connsiteX93" fmla="*/ 6890657 w 6890657"/>
              <a:gd name="connsiteY93" fmla="*/ 2155372 h 6368143"/>
              <a:gd name="connsiteX94" fmla="*/ 6858000 w 6890657"/>
              <a:gd name="connsiteY94" fmla="*/ 1828800 h 6368143"/>
              <a:gd name="connsiteX95" fmla="*/ 6825342 w 6890657"/>
              <a:gd name="connsiteY95" fmla="*/ 1730829 h 6368143"/>
              <a:gd name="connsiteX96" fmla="*/ 6727371 w 6890657"/>
              <a:gd name="connsiteY96" fmla="*/ 1665515 h 6368143"/>
              <a:gd name="connsiteX97" fmla="*/ 6531428 w 6890657"/>
              <a:gd name="connsiteY97" fmla="*/ 1534886 h 6368143"/>
              <a:gd name="connsiteX98" fmla="*/ 6302828 w 6890657"/>
              <a:gd name="connsiteY98" fmla="*/ 1240972 h 6368143"/>
              <a:gd name="connsiteX99" fmla="*/ 6270171 w 6890657"/>
              <a:gd name="connsiteY99" fmla="*/ 1143000 h 6368143"/>
              <a:gd name="connsiteX100" fmla="*/ 6302828 w 6890657"/>
              <a:gd name="connsiteY100" fmla="*/ 1045029 h 6368143"/>
              <a:gd name="connsiteX101" fmla="*/ 6433457 w 6890657"/>
              <a:gd name="connsiteY101" fmla="*/ 881743 h 6368143"/>
              <a:gd name="connsiteX102" fmla="*/ 6466114 w 6890657"/>
              <a:gd name="connsiteY102" fmla="*/ 555172 h 6368143"/>
              <a:gd name="connsiteX103" fmla="*/ 6041571 w 6890657"/>
              <a:gd name="connsiteY103" fmla="*/ 359229 h 6368143"/>
              <a:gd name="connsiteX104" fmla="*/ 5878285 w 6890657"/>
              <a:gd name="connsiteY104" fmla="*/ 293915 h 6368143"/>
              <a:gd name="connsiteX105" fmla="*/ 5682342 w 6890657"/>
              <a:gd name="connsiteY105" fmla="*/ 261257 h 6368143"/>
              <a:gd name="connsiteX106" fmla="*/ 5257800 w 6890657"/>
              <a:gd name="connsiteY106" fmla="*/ 163286 h 6368143"/>
              <a:gd name="connsiteX107" fmla="*/ 5061857 w 6890657"/>
              <a:gd name="connsiteY107" fmla="*/ 97972 h 6368143"/>
              <a:gd name="connsiteX108" fmla="*/ 4865914 w 6890657"/>
              <a:gd name="connsiteY108" fmla="*/ 65315 h 6368143"/>
              <a:gd name="connsiteX109" fmla="*/ 4604657 w 6890657"/>
              <a:gd name="connsiteY109" fmla="*/ 32657 h 6368143"/>
              <a:gd name="connsiteX110" fmla="*/ 4376057 w 6890657"/>
              <a:gd name="connsiteY110" fmla="*/ 0 h 6368143"/>
              <a:gd name="connsiteX111" fmla="*/ 3918857 w 6890657"/>
              <a:gd name="connsiteY111" fmla="*/ 32657 h 6368143"/>
              <a:gd name="connsiteX112" fmla="*/ 3722914 w 6890657"/>
              <a:gd name="connsiteY112" fmla="*/ 97972 h 6368143"/>
              <a:gd name="connsiteX113" fmla="*/ 3624942 w 6890657"/>
              <a:gd name="connsiteY113" fmla="*/ 130629 h 6368143"/>
              <a:gd name="connsiteX114" fmla="*/ 3396342 w 6890657"/>
              <a:gd name="connsiteY114" fmla="*/ 97972 h 6368143"/>
              <a:gd name="connsiteX115" fmla="*/ 3298371 w 6890657"/>
              <a:gd name="connsiteY115" fmla="*/ 65315 h 636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6890657" h="6368143">
                <a:moveTo>
                  <a:pt x="3461657" y="32657"/>
                </a:moveTo>
                <a:cubicBezTo>
                  <a:pt x="3384595" y="225311"/>
                  <a:pt x="3405551" y="205437"/>
                  <a:pt x="3265714" y="391886"/>
                </a:cubicBezTo>
                <a:cubicBezTo>
                  <a:pt x="3233057" y="435429"/>
                  <a:pt x="3209067" y="487093"/>
                  <a:pt x="3167742" y="522515"/>
                </a:cubicBezTo>
                <a:cubicBezTo>
                  <a:pt x="3130780" y="554197"/>
                  <a:pt x="3081600" y="568057"/>
                  <a:pt x="3037114" y="587829"/>
                </a:cubicBezTo>
                <a:cubicBezTo>
                  <a:pt x="2983545" y="611637"/>
                  <a:pt x="2929857" y="635903"/>
                  <a:pt x="2873828" y="653143"/>
                </a:cubicBezTo>
                <a:cubicBezTo>
                  <a:pt x="2788032" y="679542"/>
                  <a:pt x="2612571" y="718457"/>
                  <a:pt x="2612571" y="718457"/>
                </a:cubicBezTo>
                <a:cubicBezTo>
                  <a:pt x="2514600" y="707571"/>
                  <a:pt x="2413758" y="711736"/>
                  <a:pt x="2318657" y="685800"/>
                </a:cubicBezTo>
                <a:cubicBezTo>
                  <a:pt x="2288952" y="677699"/>
                  <a:pt x="2271816" y="645118"/>
                  <a:pt x="2253342" y="620486"/>
                </a:cubicBezTo>
                <a:cubicBezTo>
                  <a:pt x="2206243" y="557688"/>
                  <a:pt x="2122714" y="424543"/>
                  <a:pt x="2122714" y="424543"/>
                </a:cubicBezTo>
                <a:cubicBezTo>
                  <a:pt x="2079171" y="446314"/>
                  <a:pt x="2032591" y="462853"/>
                  <a:pt x="1992085" y="489857"/>
                </a:cubicBezTo>
                <a:cubicBezTo>
                  <a:pt x="1966467" y="506936"/>
                  <a:pt x="1950814" y="535938"/>
                  <a:pt x="1926771" y="555172"/>
                </a:cubicBezTo>
                <a:cubicBezTo>
                  <a:pt x="1841593" y="623315"/>
                  <a:pt x="1631199" y="729896"/>
                  <a:pt x="1567542" y="751115"/>
                </a:cubicBezTo>
                <a:lnTo>
                  <a:pt x="1371600" y="816429"/>
                </a:lnTo>
                <a:cubicBezTo>
                  <a:pt x="1170393" y="749361"/>
                  <a:pt x="1375259" y="811158"/>
                  <a:pt x="1045028" y="751115"/>
                </a:cubicBezTo>
                <a:cubicBezTo>
                  <a:pt x="1000869" y="743086"/>
                  <a:pt x="957943" y="729343"/>
                  <a:pt x="914400" y="718457"/>
                </a:cubicBezTo>
                <a:cubicBezTo>
                  <a:pt x="685800" y="729343"/>
                  <a:pt x="445715" y="678743"/>
                  <a:pt x="228600" y="751115"/>
                </a:cubicBezTo>
                <a:cubicBezTo>
                  <a:pt x="154131" y="775938"/>
                  <a:pt x="369035" y="826237"/>
                  <a:pt x="424542" y="881743"/>
                </a:cubicBezTo>
                <a:lnTo>
                  <a:pt x="489857" y="947057"/>
                </a:lnTo>
                <a:cubicBezTo>
                  <a:pt x="511628" y="990600"/>
                  <a:pt x="538078" y="1032103"/>
                  <a:pt x="555171" y="1077686"/>
                </a:cubicBezTo>
                <a:cubicBezTo>
                  <a:pt x="590704" y="1172442"/>
                  <a:pt x="608565" y="1353472"/>
                  <a:pt x="620485" y="1436915"/>
                </a:cubicBezTo>
                <a:cubicBezTo>
                  <a:pt x="609599" y="1632858"/>
                  <a:pt x="612169" y="1830014"/>
                  <a:pt x="587828" y="2024743"/>
                </a:cubicBezTo>
                <a:cubicBezTo>
                  <a:pt x="579289" y="2093059"/>
                  <a:pt x="522514" y="2220686"/>
                  <a:pt x="522514" y="2220686"/>
                </a:cubicBezTo>
                <a:cubicBezTo>
                  <a:pt x="593336" y="2397742"/>
                  <a:pt x="566309" y="2371211"/>
                  <a:pt x="685800" y="2514600"/>
                </a:cubicBezTo>
                <a:cubicBezTo>
                  <a:pt x="705511" y="2538253"/>
                  <a:pt x="724712" y="2564074"/>
                  <a:pt x="751114" y="2579915"/>
                </a:cubicBezTo>
                <a:cubicBezTo>
                  <a:pt x="780632" y="2597626"/>
                  <a:pt x="816428" y="2601686"/>
                  <a:pt x="849085" y="2612572"/>
                </a:cubicBezTo>
                <a:cubicBezTo>
                  <a:pt x="859971" y="2645229"/>
                  <a:pt x="881742" y="2676119"/>
                  <a:pt x="881742" y="2710543"/>
                </a:cubicBezTo>
                <a:cubicBezTo>
                  <a:pt x="881742" y="2751550"/>
                  <a:pt x="831828" y="2892942"/>
                  <a:pt x="816428" y="2939143"/>
                </a:cubicBezTo>
                <a:cubicBezTo>
                  <a:pt x="827314" y="3048000"/>
                  <a:pt x="814490" y="3161929"/>
                  <a:pt x="849085" y="3265715"/>
                </a:cubicBezTo>
                <a:cubicBezTo>
                  <a:pt x="867803" y="3321869"/>
                  <a:pt x="1004453" y="3343398"/>
                  <a:pt x="1045028" y="3363686"/>
                </a:cubicBezTo>
                <a:cubicBezTo>
                  <a:pt x="1080134" y="3381239"/>
                  <a:pt x="1107134" y="3413059"/>
                  <a:pt x="1143000" y="3429000"/>
                </a:cubicBezTo>
                <a:cubicBezTo>
                  <a:pt x="1205913" y="3456962"/>
                  <a:pt x="1338942" y="3494315"/>
                  <a:pt x="1338942" y="3494315"/>
                </a:cubicBezTo>
                <a:cubicBezTo>
                  <a:pt x="1274367" y="3688039"/>
                  <a:pt x="1348889" y="3556313"/>
                  <a:pt x="1045028" y="3657600"/>
                </a:cubicBezTo>
                <a:cubicBezTo>
                  <a:pt x="1012371" y="3668486"/>
                  <a:pt x="980156" y="3680800"/>
                  <a:pt x="947057" y="3690257"/>
                </a:cubicBezTo>
                <a:cubicBezTo>
                  <a:pt x="871202" y="3711930"/>
                  <a:pt x="726106" y="3744347"/>
                  <a:pt x="653142" y="3755572"/>
                </a:cubicBezTo>
                <a:cubicBezTo>
                  <a:pt x="566399" y="3768917"/>
                  <a:pt x="478628" y="3774884"/>
                  <a:pt x="391885" y="3788229"/>
                </a:cubicBezTo>
                <a:cubicBezTo>
                  <a:pt x="176106" y="3821426"/>
                  <a:pt x="292879" y="3807186"/>
                  <a:pt x="130628" y="3853543"/>
                </a:cubicBezTo>
                <a:cubicBezTo>
                  <a:pt x="87472" y="3865873"/>
                  <a:pt x="43543" y="3875314"/>
                  <a:pt x="0" y="3886200"/>
                </a:cubicBezTo>
                <a:cubicBezTo>
                  <a:pt x="21771" y="3918857"/>
                  <a:pt x="33915" y="3960622"/>
                  <a:pt x="65314" y="3984172"/>
                </a:cubicBezTo>
                <a:cubicBezTo>
                  <a:pt x="293211" y="4155096"/>
                  <a:pt x="306212" y="4151558"/>
                  <a:pt x="489857" y="4212772"/>
                </a:cubicBezTo>
                <a:cubicBezTo>
                  <a:pt x="594933" y="4282823"/>
                  <a:pt x="594152" y="4288153"/>
                  <a:pt x="718457" y="4343400"/>
                </a:cubicBezTo>
                <a:cubicBezTo>
                  <a:pt x="772026" y="4367208"/>
                  <a:pt x="830498" y="4380246"/>
                  <a:pt x="881742" y="4408715"/>
                </a:cubicBezTo>
                <a:cubicBezTo>
                  <a:pt x="929321" y="4435148"/>
                  <a:pt x="967084" y="4476495"/>
                  <a:pt x="1012371" y="4506686"/>
                </a:cubicBezTo>
                <a:cubicBezTo>
                  <a:pt x="1034408" y="4521377"/>
                  <a:pt x="1230996" y="4633430"/>
                  <a:pt x="1273628" y="4669972"/>
                </a:cubicBezTo>
                <a:cubicBezTo>
                  <a:pt x="1320382" y="4710047"/>
                  <a:pt x="1360714" y="4757057"/>
                  <a:pt x="1404257" y="4800600"/>
                </a:cubicBezTo>
                <a:cubicBezTo>
                  <a:pt x="1430818" y="4880282"/>
                  <a:pt x="1438921" y="4933237"/>
                  <a:pt x="1502228" y="4996543"/>
                </a:cubicBezTo>
                <a:cubicBezTo>
                  <a:pt x="1529981" y="5024296"/>
                  <a:pt x="1566122" y="5042384"/>
                  <a:pt x="1600200" y="5061857"/>
                </a:cubicBezTo>
                <a:cubicBezTo>
                  <a:pt x="1806401" y="5179687"/>
                  <a:pt x="1692294" y="5092556"/>
                  <a:pt x="1992085" y="5192486"/>
                </a:cubicBezTo>
                <a:cubicBezTo>
                  <a:pt x="2154910" y="5246761"/>
                  <a:pt x="2170585" y="5257552"/>
                  <a:pt x="2318657" y="5290457"/>
                </a:cubicBezTo>
                <a:cubicBezTo>
                  <a:pt x="2372841" y="5302498"/>
                  <a:pt x="2427191" y="5313990"/>
                  <a:pt x="2481942" y="5323115"/>
                </a:cubicBezTo>
                <a:cubicBezTo>
                  <a:pt x="2557868" y="5335770"/>
                  <a:pt x="2635063" y="5340676"/>
                  <a:pt x="2710542" y="5355772"/>
                </a:cubicBezTo>
                <a:cubicBezTo>
                  <a:pt x="2894703" y="5392604"/>
                  <a:pt x="2929012" y="5406823"/>
                  <a:pt x="3069771" y="5453743"/>
                </a:cubicBezTo>
                <a:cubicBezTo>
                  <a:pt x="3141334" y="5561088"/>
                  <a:pt x="3133940" y="5531380"/>
                  <a:pt x="3167742" y="5649686"/>
                </a:cubicBezTo>
                <a:cubicBezTo>
                  <a:pt x="3173185" y="5668735"/>
                  <a:pt x="3213483" y="5848925"/>
                  <a:pt x="3233057" y="5878286"/>
                </a:cubicBezTo>
                <a:cubicBezTo>
                  <a:pt x="3302949" y="5983125"/>
                  <a:pt x="3326286" y="5974676"/>
                  <a:pt x="3429000" y="6008915"/>
                </a:cubicBezTo>
                <a:cubicBezTo>
                  <a:pt x="3657600" y="5998029"/>
                  <a:pt x="3887341" y="6001530"/>
                  <a:pt x="4114800" y="5976257"/>
                </a:cubicBezTo>
                <a:cubicBezTo>
                  <a:pt x="4183226" y="5968654"/>
                  <a:pt x="4310742" y="5910943"/>
                  <a:pt x="4310742" y="5910943"/>
                </a:cubicBezTo>
                <a:cubicBezTo>
                  <a:pt x="4332514" y="5889172"/>
                  <a:pt x="4352404" y="5865340"/>
                  <a:pt x="4376057" y="5845629"/>
                </a:cubicBezTo>
                <a:cubicBezTo>
                  <a:pt x="4417870" y="5810785"/>
                  <a:pt x="4468198" y="5786144"/>
                  <a:pt x="4506685" y="5747657"/>
                </a:cubicBezTo>
                <a:cubicBezTo>
                  <a:pt x="4627169" y="5627173"/>
                  <a:pt x="4509475" y="5658713"/>
                  <a:pt x="4669971" y="5551715"/>
                </a:cubicBezTo>
                <a:cubicBezTo>
                  <a:pt x="4698613" y="5532620"/>
                  <a:pt x="4735285" y="5529943"/>
                  <a:pt x="4767942" y="5519057"/>
                </a:cubicBezTo>
                <a:cubicBezTo>
                  <a:pt x="4800599" y="5529943"/>
                  <a:pt x="4841573" y="5527374"/>
                  <a:pt x="4865914" y="5551715"/>
                </a:cubicBezTo>
                <a:cubicBezTo>
                  <a:pt x="4947547" y="5633348"/>
                  <a:pt x="4922882" y="5717298"/>
                  <a:pt x="4963885" y="5812972"/>
                </a:cubicBezTo>
                <a:cubicBezTo>
                  <a:pt x="4979346" y="5849048"/>
                  <a:pt x="5009727" y="5876865"/>
                  <a:pt x="5029200" y="5910943"/>
                </a:cubicBezTo>
                <a:cubicBezTo>
                  <a:pt x="5053353" y="5953211"/>
                  <a:pt x="5075337" y="5996826"/>
                  <a:pt x="5094514" y="6041572"/>
                </a:cubicBezTo>
                <a:cubicBezTo>
                  <a:pt x="5108074" y="6073212"/>
                  <a:pt x="5117714" y="6106444"/>
                  <a:pt x="5127171" y="6139543"/>
                </a:cubicBezTo>
                <a:cubicBezTo>
                  <a:pt x="5139501" y="6182699"/>
                  <a:pt x="5142148" y="6228918"/>
                  <a:pt x="5159828" y="6270172"/>
                </a:cubicBezTo>
                <a:cubicBezTo>
                  <a:pt x="5175289" y="6306247"/>
                  <a:pt x="5203371" y="6335486"/>
                  <a:pt x="5225142" y="6368143"/>
                </a:cubicBezTo>
                <a:cubicBezTo>
                  <a:pt x="5352684" y="6325630"/>
                  <a:pt x="5337349" y="6351395"/>
                  <a:pt x="5421085" y="6204857"/>
                </a:cubicBezTo>
                <a:cubicBezTo>
                  <a:pt x="5438164" y="6174969"/>
                  <a:pt x="5431339" y="6133022"/>
                  <a:pt x="5453742" y="6106886"/>
                </a:cubicBezTo>
                <a:cubicBezTo>
                  <a:pt x="5499104" y="6053964"/>
                  <a:pt x="5567741" y="6025544"/>
                  <a:pt x="5617028" y="5976257"/>
                </a:cubicBezTo>
                <a:cubicBezTo>
                  <a:pt x="5704040" y="5889246"/>
                  <a:pt x="5814769" y="5676951"/>
                  <a:pt x="5845628" y="5584372"/>
                </a:cubicBezTo>
                <a:cubicBezTo>
                  <a:pt x="5944723" y="5287084"/>
                  <a:pt x="5792709" y="5756631"/>
                  <a:pt x="5910942" y="5323115"/>
                </a:cubicBezTo>
                <a:cubicBezTo>
                  <a:pt x="5929057" y="5256694"/>
                  <a:pt x="5954485" y="5192486"/>
                  <a:pt x="5976257" y="5127172"/>
                </a:cubicBezTo>
                <a:cubicBezTo>
                  <a:pt x="5987143" y="5094515"/>
                  <a:pt x="6002163" y="5062955"/>
                  <a:pt x="6008914" y="5029200"/>
                </a:cubicBezTo>
                <a:cubicBezTo>
                  <a:pt x="6019800" y="4974772"/>
                  <a:pt x="6026966" y="4919465"/>
                  <a:pt x="6041571" y="4865915"/>
                </a:cubicBezTo>
                <a:cubicBezTo>
                  <a:pt x="6059686" y="4799494"/>
                  <a:pt x="6049601" y="4708162"/>
                  <a:pt x="6106885" y="4669972"/>
                </a:cubicBezTo>
                <a:lnTo>
                  <a:pt x="6302828" y="4539343"/>
                </a:lnTo>
                <a:cubicBezTo>
                  <a:pt x="6335485" y="4517572"/>
                  <a:pt x="6363565" y="4486441"/>
                  <a:pt x="6400800" y="4474029"/>
                </a:cubicBezTo>
                <a:lnTo>
                  <a:pt x="6498771" y="4441372"/>
                </a:lnTo>
                <a:cubicBezTo>
                  <a:pt x="6543442" y="4411591"/>
                  <a:pt x="6702058" y="4308461"/>
                  <a:pt x="6727371" y="4278086"/>
                </a:cubicBezTo>
                <a:cubicBezTo>
                  <a:pt x="6749408" y="4251641"/>
                  <a:pt x="6749142" y="4212772"/>
                  <a:pt x="6760028" y="4180115"/>
                </a:cubicBezTo>
                <a:cubicBezTo>
                  <a:pt x="6747398" y="4066444"/>
                  <a:pt x="6739245" y="3806038"/>
                  <a:pt x="6662057" y="3690257"/>
                </a:cubicBezTo>
                <a:lnTo>
                  <a:pt x="6596742" y="3592286"/>
                </a:lnTo>
                <a:cubicBezTo>
                  <a:pt x="6585856" y="3559629"/>
                  <a:pt x="6581796" y="3523833"/>
                  <a:pt x="6564085" y="3494315"/>
                </a:cubicBezTo>
                <a:cubicBezTo>
                  <a:pt x="6548244" y="3467913"/>
                  <a:pt x="6512540" y="3456539"/>
                  <a:pt x="6498771" y="3429000"/>
                </a:cubicBezTo>
                <a:cubicBezTo>
                  <a:pt x="6467982" y="3367421"/>
                  <a:pt x="6433457" y="3233057"/>
                  <a:pt x="6433457" y="3233057"/>
                </a:cubicBezTo>
                <a:cubicBezTo>
                  <a:pt x="6444343" y="3135086"/>
                  <a:pt x="6449909" y="3036376"/>
                  <a:pt x="6466114" y="2939143"/>
                </a:cubicBezTo>
                <a:cubicBezTo>
                  <a:pt x="6471773" y="2905188"/>
                  <a:pt x="6477267" y="2868052"/>
                  <a:pt x="6498771" y="2841172"/>
                </a:cubicBezTo>
                <a:cubicBezTo>
                  <a:pt x="6523290" y="2810524"/>
                  <a:pt x="6564085" y="2797629"/>
                  <a:pt x="6596742" y="2775857"/>
                </a:cubicBezTo>
                <a:cubicBezTo>
                  <a:pt x="6618514" y="2743200"/>
                  <a:pt x="6636930" y="2708038"/>
                  <a:pt x="6662057" y="2677886"/>
                </a:cubicBezTo>
                <a:cubicBezTo>
                  <a:pt x="6691623" y="2642407"/>
                  <a:pt x="6737114" y="2620014"/>
                  <a:pt x="6760028" y="2579915"/>
                </a:cubicBezTo>
                <a:cubicBezTo>
                  <a:pt x="6782296" y="2540946"/>
                  <a:pt x="6779788" y="2492276"/>
                  <a:pt x="6792685" y="2449286"/>
                </a:cubicBezTo>
                <a:cubicBezTo>
                  <a:pt x="6812468" y="2383342"/>
                  <a:pt x="6836228" y="2318657"/>
                  <a:pt x="6858000" y="2253343"/>
                </a:cubicBezTo>
                <a:lnTo>
                  <a:pt x="6890657" y="2155372"/>
                </a:lnTo>
                <a:cubicBezTo>
                  <a:pt x="6879771" y="2046515"/>
                  <a:pt x="6874635" y="1936928"/>
                  <a:pt x="6858000" y="1828800"/>
                </a:cubicBezTo>
                <a:cubicBezTo>
                  <a:pt x="6852766" y="1794777"/>
                  <a:pt x="6846846" y="1757709"/>
                  <a:pt x="6825342" y="1730829"/>
                </a:cubicBezTo>
                <a:cubicBezTo>
                  <a:pt x="6800823" y="1700181"/>
                  <a:pt x="6757523" y="1690642"/>
                  <a:pt x="6727371" y="1665515"/>
                </a:cubicBezTo>
                <a:cubicBezTo>
                  <a:pt x="6564288" y="1529611"/>
                  <a:pt x="6703603" y="1592277"/>
                  <a:pt x="6531428" y="1534886"/>
                </a:cubicBezTo>
                <a:cubicBezTo>
                  <a:pt x="6375182" y="1300515"/>
                  <a:pt x="6456307" y="1394449"/>
                  <a:pt x="6302828" y="1240972"/>
                </a:cubicBezTo>
                <a:cubicBezTo>
                  <a:pt x="6291942" y="1208315"/>
                  <a:pt x="6270171" y="1177424"/>
                  <a:pt x="6270171" y="1143000"/>
                </a:cubicBezTo>
                <a:cubicBezTo>
                  <a:pt x="6270171" y="1108576"/>
                  <a:pt x="6287433" y="1075818"/>
                  <a:pt x="6302828" y="1045029"/>
                </a:cubicBezTo>
                <a:cubicBezTo>
                  <a:pt x="6344026" y="962633"/>
                  <a:pt x="6372704" y="942495"/>
                  <a:pt x="6433457" y="881743"/>
                </a:cubicBezTo>
                <a:cubicBezTo>
                  <a:pt x="6449875" y="832489"/>
                  <a:pt x="6556598" y="629204"/>
                  <a:pt x="6466114" y="555172"/>
                </a:cubicBezTo>
                <a:cubicBezTo>
                  <a:pt x="6294376" y="414659"/>
                  <a:pt x="6202501" y="419577"/>
                  <a:pt x="6041571" y="359229"/>
                </a:cubicBezTo>
                <a:cubicBezTo>
                  <a:pt x="5986682" y="338646"/>
                  <a:pt x="5934841" y="309339"/>
                  <a:pt x="5878285" y="293915"/>
                </a:cubicBezTo>
                <a:cubicBezTo>
                  <a:pt x="5814403" y="276493"/>
                  <a:pt x="5747656" y="272143"/>
                  <a:pt x="5682342" y="261257"/>
                </a:cubicBezTo>
                <a:cubicBezTo>
                  <a:pt x="5334996" y="122318"/>
                  <a:pt x="5730794" y="264641"/>
                  <a:pt x="5257800" y="163286"/>
                </a:cubicBezTo>
                <a:cubicBezTo>
                  <a:pt x="5190481" y="148861"/>
                  <a:pt x="5129768" y="109290"/>
                  <a:pt x="5061857" y="97972"/>
                </a:cubicBezTo>
                <a:cubicBezTo>
                  <a:pt x="4996543" y="87086"/>
                  <a:pt x="4931464" y="74679"/>
                  <a:pt x="4865914" y="65315"/>
                </a:cubicBezTo>
                <a:cubicBezTo>
                  <a:pt x="4779033" y="52903"/>
                  <a:pt x="4691651" y="44256"/>
                  <a:pt x="4604657" y="32657"/>
                </a:cubicBezTo>
                <a:lnTo>
                  <a:pt x="4376057" y="0"/>
                </a:lnTo>
                <a:cubicBezTo>
                  <a:pt x="4223657" y="10886"/>
                  <a:pt x="4069955" y="9992"/>
                  <a:pt x="3918857" y="32657"/>
                </a:cubicBezTo>
                <a:cubicBezTo>
                  <a:pt x="3850771" y="42870"/>
                  <a:pt x="3788228" y="76200"/>
                  <a:pt x="3722914" y="97972"/>
                </a:cubicBezTo>
                <a:lnTo>
                  <a:pt x="3624942" y="130629"/>
                </a:lnTo>
                <a:cubicBezTo>
                  <a:pt x="3548742" y="119743"/>
                  <a:pt x="3471821" y="113068"/>
                  <a:pt x="3396342" y="97972"/>
                </a:cubicBezTo>
                <a:cubicBezTo>
                  <a:pt x="3362587" y="91221"/>
                  <a:pt x="3298371" y="65315"/>
                  <a:pt x="3298371" y="65315"/>
                </a:cubicBezTo>
              </a:path>
            </a:pathLst>
          </a:custGeom>
          <a:gradFill>
            <a:gsLst>
              <a:gs pos="3000">
                <a:schemeClr val="accent2">
                  <a:lumMod val="40000"/>
                  <a:lumOff val="60000"/>
                </a:schemeClr>
              </a:gs>
              <a:gs pos="0">
                <a:schemeClr val="accent4">
                  <a:lumMod val="40000"/>
                  <a:lumOff val="60000"/>
                </a:schemeClr>
              </a:gs>
              <a:gs pos="0">
                <a:schemeClr val="accent1">
                  <a:lumMod val="45000"/>
                  <a:lumOff val="55000"/>
                  <a:alpha val="35000"/>
                </a:schemeClr>
              </a:gs>
              <a:gs pos="7000">
                <a:schemeClr val="accent4">
                  <a:lumMod val="20000"/>
                  <a:lumOff val="80000"/>
                </a:schemeClr>
              </a:gs>
              <a:gs pos="100000">
                <a:schemeClr val="accent1">
                  <a:lumMod val="30000"/>
                  <a:lumOff val="70000"/>
                </a:schemeClr>
              </a:gs>
            </a:gsLst>
            <a:lin ang="5400000" scaled="1"/>
          </a:gra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VN" sz="2400">
              <a:solidFill>
                <a:prstClr val="white"/>
              </a:solidFill>
              <a:latin typeface="Calibri" panose="020F0502020204030204"/>
            </a:endParaRPr>
          </a:p>
        </p:txBody>
      </p:sp>
      <p:sp>
        <p:nvSpPr>
          <p:cNvPr id="11" name="Rectangle 10">
            <a:extLst>
              <a:ext uri="{FF2B5EF4-FFF2-40B4-BE49-F238E27FC236}">
                <a16:creationId xmlns:a16="http://schemas.microsoft.com/office/drawing/2014/main" id="{229B7D4D-EF00-0942-B647-CB4CD3EE3819}"/>
              </a:ext>
            </a:extLst>
          </p:cNvPr>
          <p:cNvSpPr/>
          <p:nvPr/>
        </p:nvSpPr>
        <p:spPr>
          <a:xfrm>
            <a:off x="6007474" y="1989667"/>
            <a:ext cx="9359526" cy="2831737"/>
          </a:xfrm>
          <a:prstGeom prst="rect">
            <a:avLst/>
          </a:prstGeom>
          <a:noFill/>
        </p:spPr>
        <p:txBody>
          <a:bodyPr wrap="square" lIns="121920" tIns="60960" rIns="121920" bIns="60960">
            <a:spAutoFit/>
          </a:bodyPr>
          <a:lstStyle/>
          <a:p>
            <a:pPr algn="ctr" defTabSz="1219170"/>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2.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Lãnh</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địa</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phong</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kiến</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và</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quan</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hệ</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xã</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hội</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của</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chế</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độ</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phong</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kiến</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ở</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Tây</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Âu</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p>
        </p:txBody>
      </p:sp>
      <p:pic>
        <p:nvPicPr>
          <p:cNvPr id="13" name="Picture 12">
            <a:extLst>
              <a:ext uri="{FF2B5EF4-FFF2-40B4-BE49-F238E27FC236}">
                <a16:creationId xmlns:a16="http://schemas.microsoft.com/office/drawing/2014/main" id="{685E53A0-26DD-A940-8271-9B9ED21C41EB}"/>
              </a:ext>
            </a:extLst>
          </p:cNvPr>
          <p:cNvPicPr>
            <a:picLocks noChangeAspect="1"/>
          </p:cNvPicPr>
          <p:nvPr/>
        </p:nvPicPr>
        <p:blipFill>
          <a:blip r:embed="rId4"/>
          <a:stretch>
            <a:fillRect/>
          </a:stretch>
        </p:blipFill>
        <p:spPr>
          <a:xfrm>
            <a:off x="9385300" y="4585855"/>
            <a:ext cx="4876800" cy="2963333"/>
          </a:xfrm>
          <a:prstGeom prst="rect">
            <a:avLst/>
          </a:prstGeom>
          <a:effectLst>
            <a:reflection stA="93000" endPos="65000" dist="50800" dir="5400000" sy="-100000" algn="bl" rotWithShape="0"/>
          </a:effectLst>
        </p:spPr>
      </p:pic>
    </p:spTree>
    <p:extLst>
      <p:ext uri="{BB962C8B-B14F-4D97-AF65-F5344CB8AC3E}">
        <p14:creationId xmlns:p14="http://schemas.microsoft.com/office/powerpoint/2010/main" val="1115975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6000" b="-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37AFB3-5B57-D540-8584-9457500D14C3}"/>
              </a:ext>
            </a:extLst>
          </p:cNvPr>
          <p:cNvSpPr/>
          <p:nvPr/>
        </p:nvSpPr>
        <p:spPr>
          <a:xfrm>
            <a:off x="0" y="2783896"/>
            <a:ext cx="12700000" cy="1481175"/>
          </a:xfrm>
          <a:prstGeom prst="rect">
            <a:avLst/>
          </a:prstGeom>
        </p:spPr>
        <p:txBody>
          <a:bodyPr wrap="square">
            <a:spAutoFit/>
          </a:bodyPr>
          <a:lstStyle/>
          <a:p>
            <a:pPr algn="just" defTabSz="1219170">
              <a:lnSpc>
                <a:spcPct val="150000"/>
              </a:lnSpc>
              <a:defRPr/>
            </a:pPr>
            <a:r>
              <a:rPr lang="vi-VN" sz="3200" dirty="0">
                <a:solidFill>
                  <a:prstClr val="black"/>
                </a:solidFill>
                <a:latin typeface="Times New Roman" panose="02020603050405020304" pitchFamily="18" charset="0"/>
                <a:cs typeface="Times New Roman" panose="02020603050405020304" pitchFamily="18" charset="0"/>
              </a:rPr>
              <a:t> Những vùng đất đai rộng lớn mà các quý tộc chiếm đoạt được đã nhanh chóng bị họ biến thành khu đất riêng của mình gọi là </a:t>
            </a:r>
            <a:r>
              <a:rPr lang="vi-VN" sz="3200" b="1" u="sng" dirty="0">
                <a:solidFill>
                  <a:srgbClr val="FF0000"/>
                </a:solidFill>
                <a:latin typeface="Times New Roman" panose="02020603050405020304" pitchFamily="18" charset="0"/>
                <a:cs typeface="Times New Roman" panose="02020603050405020304" pitchFamily="18" charset="0"/>
              </a:rPr>
              <a:t>lãnh địa phong kiến.</a:t>
            </a:r>
            <a:endParaRPr lang="en-VN" sz="3200" b="1" u="sng"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D0CE3C2-7F2C-664A-AAC8-9709309C6B95}"/>
              </a:ext>
            </a:extLst>
          </p:cNvPr>
          <p:cNvSpPr/>
          <p:nvPr/>
        </p:nvSpPr>
        <p:spPr>
          <a:xfrm>
            <a:off x="-133399" y="56427"/>
            <a:ext cx="16522793" cy="707886"/>
          </a:xfrm>
          <a:prstGeom prst="rect">
            <a:avLst/>
          </a:prstGeom>
        </p:spPr>
        <p:txBody>
          <a:bodyPr wrap="none">
            <a:spAutoFit/>
          </a:bodyPr>
          <a:lstStyle/>
          <a:p>
            <a:pPr algn="ctr" defTabSz="1219170"/>
            <a:r>
              <a:rPr lang="en-US" sz="4000" b="1" dirty="0">
                <a:latin typeface="Times New Roman" panose="02020603050405020304" pitchFamily="18" charset="0"/>
                <a:cs typeface="Times New Roman" panose="02020603050405020304" pitchFamily="18" charset="0"/>
              </a:rPr>
              <a:t>2. </a:t>
            </a:r>
            <a:r>
              <a:rPr lang="en-US" sz="4000" b="1" dirty="0" err="1">
                <a:latin typeface="Times New Roman" panose="02020603050405020304" pitchFamily="18" charset="0"/>
                <a:cs typeface="Times New Roman" panose="02020603050405020304" pitchFamily="18" charset="0"/>
              </a:rPr>
              <a:t>Lãnh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địa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kiến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hệ</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hội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chế</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kiến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ở</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Âu</a:t>
            </a:r>
            <a:r>
              <a:rPr lang="en-US" sz="4000" b="1" dirty="0">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43CA1A1B-D469-474C-AEE9-621423B4A91F}"/>
              </a:ext>
            </a:extLst>
          </p:cNvPr>
          <p:cNvSpPr/>
          <p:nvPr/>
        </p:nvSpPr>
        <p:spPr>
          <a:xfrm>
            <a:off x="-9064" y="1142553"/>
            <a:ext cx="4229043" cy="584775"/>
          </a:xfrm>
          <a:prstGeom prst="rect">
            <a:avLst/>
          </a:prstGeom>
        </p:spPr>
        <p:txBody>
          <a:bodyPr wrap="none">
            <a:spAutoFit/>
          </a:bodyPr>
          <a:lstStyle/>
          <a:p>
            <a:pPr algn="just" defTabSz="1219170">
              <a:defRPr/>
            </a:pPr>
            <a:r>
              <a:rPr lang="en-US" sz="3200" b="1" dirty="0">
                <a:highlight>
                  <a:srgbClr val="FFFF00"/>
                </a:highlight>
                <a:latin typeface="Times New Roman" panose="02020603050405020304" pitchFamily="18" charset="0"/>
                <a:cs typeface="Times New Roman" panose="02020603050405020304" pitchFamily="18" charset="0"/>
              </a:rPr>
              <a:t>a. </a:t>
            </a:r>
            <a:r>
              <a:rPr lang="en-US" sz="3200" b="1" dirty="0" err="1">
                <a:highlight>
                  <a:srgbClr val="FFFF00"/>
                </a:highlight>
                <a:latin typeface="Times New Roman" panose="02020603050405020304" pitchFamily="18" charset="0"/>
                <a:cs typeface="Times New Roman" panose="02020603050405020304" pitchFamily="18" charset="0"/>
              </a:rPr>
              <a:t>Lãnh</a:t>
            </a:r>
            <a:r>
              <a:rPr lang="en-US" sz="3200" b="1" dirty="0">
                <a:highlight>
                  <a:srgbClr val="FFFF00"/>
                </a:highlight>
                <a:latin typeface="Times New Roman" panose="02020603050405020304" pitchFamily="18" charset="0"/>
                <a:cs typeface="Times New Roman" panose="02020603050405020304" pitchFamily="18" charset="0"/>
              </a:rPr>
              <a:t> </a:t>
            </a:r>
            <a:r>
              <a:rPr lang="en-US" sz="3200" b="1" dirty="0" err="1">
                <a:highlight>
                  <a:srgbClr val="FFFF00"/>
                </a:highlight>
                <a:latin typeface="Times New Roman" panose="02020603050405020304" pitchFamily="18" charset="0"/>
                <a:cs typeface="Times New Roman" panose="02020603050405020304" pitchFamily="18" charset="0"/>
              </a:rPr>
              <a:t>địa</a:t>
            </a:r>
            <a:r>
              <a:rPr lang="en-US" sz="3200" b="1" dirty="0">
                <a:highlight>
                  <a:srgbClr val="FFFF00"/>
                </a:highlight>
                <a:latin typeface="Times New Roman" panose="02020603050405020304" pitchFamily="18" charset="0"/>
                <a:cs typeface="Times New Roman" panose="02020603050405020304" pitchFamily="18" charset="0"/>
              </a:rPr>
              <a:t> </a:t>
            </a:r>
            <a:r>
              <a:rPr lang="en-US" sz="3200" b="1" dirty="0" err="1">
                <a:highlight>
                  <a:srgbClr val="FFFF00"/>
                </a:highlight>
                <a:latin typeface="Times New Roman" panose="02020603050405020304" pitchFamily="18" charset="0"/>
                <a:cs typeface="Times New Roman" panose="02020603050405020304" pitchFamily="18" charset="0"/>
              </a:rPr>
              <a:t>phong</a:t>
            </a:r>
            <a:r>
              <a:rPr lang="en-US" sz="3200" b="1" dirty="0">
                <a:highlight>
                  <a:srgbClr val="FFFF00"/>
                </a:highlight>
                <a:latin typeface="Times New Roman" panose="02020603050405020304" pitchFamily="18" charset="0"/>
                <a:cs typeface="Times New Roman" panose="02020603050405020304" pitchFamily="18" charset="0"/>
              </a:rPr>
              <a:t> </a:t>
            </a:r>
            <a:r>
              <a:rPr lang="en-US" sz="3200" b="1" dirty="0" err="1">
                <a:highlight>
                  <a:srgbClr val="FFFF00"/>
                </a:highlight>
                <a:latin typeface="Times New Roman" panose="02020603050405020304" pitchFamily="18" charset="0"/>
                <a:cs typeface="Times New Roman" panose="02020603050405020304" pitchFamily="18" charset="0"/>
              </a:rPr>
              <a:t>kiến</a:t>
            </a:r>
            <a:endParaRPr lang="vi-VN" sz="3200" b="1" dirty="0">
              <a:solidFill>
                <a:srgbClr val="0070C0"/>
              </a:solidFill>
              <a:highlight>
                <a:srgbClr val="FFFF00"/>
              </a:highligh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6C20F4A-3DE7-614F-B6CD-A9439DCD73BE}"/>
              </a:ext>
            </a:extLst>
          </p:cNvPr>
          <p:cNvPicPr>
            <a:picLocks noChangeAspect="1"/>
          </p:cNvPicPr>
          <p:nvPr/>
        </p:nvPicPr>
        <p:blipFill rotWithShape="1">
          <a:blip r:embed="rId3"/>
          <a:srcRect l="15685" r="24626"/>
          <a:stretch/>
        </p:blipFill>
        <p:spPr>
          <a:xfrm>
            <a:off x="13658576" y="4227032"/>
            <a:ext cx="2597424" cy="5441971"/>
          </a:xfrm>
          <a:prstGeom prst="rect">
            <a:avLst/>
          </a:prstGeom>
        </p:spPr>
      </p:pic>
      <p:sp>
        <p:nvSpPr>
          <p:cNvPr id="6" name="Cloud Callout 5">
            <a:extLst>
              <a:ext uri="{FF2B5EF4-FFF2-40B4-BE49-F238E27FC236}">
                <a16:creationId xmlns:a16="http://schemas.microsoft.com/office/drawing/2014/main" id="{D8225B07-01BE-0445-86F9-EF2CF96A2D76}"/>
              </a:ext>
            </a:extLst>
          </p:cNvPr>
          <p:cNvSpPr/>
          <p:nvPr/>
        </p:nvSpPr>
        <p:spPr>
          <a:xfrm>
            <a:off x="6604000" y="615553"/>
            <a:ext cx="6807200" cy="4929808"/>
          </a:xfrm>
          <a:prstGeom prst="cloudCallout">
            <a:avLst>
              <a:gd name="adj1" fmla="val 53853"/>
              <a:gd name="adj2" fmla="val 43086"/>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VN" sz="4800" b="1" dirty="0">
                <a:solidFill>
                  <a:prstClr val="black"/>
                </a:solidFill>
                <a:latin typeface="Times New Roman" panose="02020603050405020304" pitchFamily="18" charset="0"/>
                <a:cs typeface="Times New Roman" panose="02020603050405020304" pitchFamily="18" charset="0"/>
              </a:rPr>
              <a:t>Trình bày khái niệm lãnh địa phong kiến?</a:t>
            </a:r>
          </a:p>
        </p:txBody>
      </p:sp>
      <p:sp>
        <p:nvSpPr>
          <p:cNvPr id="7" name="Rectangle 6">
            <a:extLst>
              <a:ext uri="{FF2B5EF4-FFF2-40B4-BE49-F238E27FC236}">
                <a16:creationId xmlns:a16="http://schemas.microsoft.com/office/drawing/2014/main" id="{4A85AF43-1EEA-464B-B967-C10EEC138A48}"/>
              </a:ext>
            </a:extLst>
          </p:cNvPr>
          <p:cNvSpPr/>
          <p:nvPr/>
        </p:nvSpPr>
        <p:spPr>
          <a:xfrm>
            <a:off x="0" y="2019716"/>
            <a:ext cx="2393604" cy="584775"/>
          </a:xfrm>
          <a:prstGeom prst="rect">
            <a:avLst/>
          </a:prstGeom>
        </p:spPr>
        <p:txBody>
          <a:bodyPr wrap="none">
            <a:spAutoFit/>
          </a:bodyPr>
          <a:lstStyle/>
          <a:p>
            <a:pPr algn="just" defTabSz="1219170">
              <a:defRPr/>
            </a:pPr>
            <a:r>
              <a:rPr lang="vi-VN" sz="3200" b="1" dirty="0">
                <a:solidFill>
                  <a:srgbClr val="0070C0"/>
                </a:solidFill>
                <a:highlight>
                  <a:srgbClr val="FFFF00"/>
                </a:highlight>
                <a:latin typeface="Times New Roman" panose="02020603050405020304" pitchFamily="18" charset="0"/>
                <a:cs typeface="Times New Roman" panose="02020603050405020304" pitchFamily="18" charset="0"/>
              </a:rPr>
              <a:t>- Khái niệm:</a:t>
            </a:r>
          </a:p>
        </p:txBody>
      </p:sp>
    </p:spTree>
    <p:extLst>
      <p:ext uri="{BB962C8B-B14F-4D97-AF65-F5344CB8AC3E}">
        <p14:creationId xmlns:p14="http://schemas.microsoft.com/office/powerpoint/2010/main" val="3807653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2" presetClass="entr" presetSubtype="2" fill="hold" nodeType="withEffect" p14:presetBounceEnd="50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50000">
                                          <p:cBhvr additive="base">
                                            <p:cTn id="10" dur="125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11" dur="12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
                                            </p:tgtEl>
                                            <p:attrNameLst>
                                              <p:attrName>ppt_y</p:attrName>
                                            </p:attrNameLst>
                                          </p:cBhvr>
                                          <p:tavLst>
                                            <p:tav tm="0">
                                              <p:val>
                                                <p:strVal val="#ppt_y"/>
                                              </p:val>
                                            </p:tav>
                                            <p:tav tm="100000">
                                              <p:val>
                                                <p:strVal val="#ppt_y"/>
                                              </p:val>
                                            </p:tav>
                                          </p:tavLst>
                                        </p:anim>
                                        <p:anim calcmode="lin" valueType="num">
                                          <p:cBhvr>
                                            <p:cTn id="1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
                                            </p:tgtEl>
                                          </p:cBhvr>
                                        </p:animEffect>
                                      </p:childTnLst>
                                    </p:cTn>
                                  </p:par>
                                  <p:par>
                                    <p:cTn id="21" presetID="5" presetClass="exit" presetSubtype="10" fill="hold" nodeType="withEffect">
                                      <p:stCondLst>
                                        <p:cond delay="0"/>
                                      </p:stCondLst>
                                      <p:childTnLst>
                                        <p:animEffect transition="out" filter="checkerboard(across)">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5" presetClass="exit" presetSubtype="10" fill="hold" grpId="1" nodeType="withEffect">
                                      <p:stCondLst>
                                        <p:cond delay="0"/>
                                      </p:stCondLst>
                                      <p:childTnLst>
                                        <p:animEffect transition="out" filter="checkerboard(across)">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250" fill="hold"/>
                                            <p:tgtEl>
                                              <p:spTgt spid="5"/>
                                            </p:tgtEl>
                                            <p:attrNameLst>
                                              <p:attrName>ppt_x</p:attrName>
                                            </p:attrNameLst>
                                          </p:cBhvr>
                                          <p:tavLst>
                                            <p:tav tm="0">
                                              <p:val>
                                                <p:strVal val="1+#ppt_w/2"/>
                                              </p:val>
                                            </p:tav>
                                            <p:tav tm="100000">
                                              <p:val>
                                                <p:strVal val="#ppt_x"/>
                                              </p:val>
                                            </p:tav>
                                          </p:tavLst>
                                        </p:anim>
                                        <p:anim calcmode="lin" valueType="num">
                                          <p:cBhvr additive="base">
                                            <p:cTn id="11" dur="12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
                                            </p:tgtEl>
                                            <p:attrNameLst>
                                              <p:attrName>ppt_y</p:attrName>
                                            </p:attrNameLst>
                                          </p:cBhvr>
                                          <p:tavLst>
                                            <p:tav tm="0">
                                              <p:val>
                                                <p:strVal val="#ppt_y"/>
                                              </p:val>
                                            </p:tav>
                                            <p:tav tm="100000">
                                              <p:val>
                                                <p:strVal val="#ppt_y"/>
                                              </p:val>
                                            </p:tav>
                                          </p:tavLst>
                                        </p:anim>
                                        <p:anim calcmode="lin" valueType="num">
                                          <p:cBhvr>
                                            <p:cTn id="1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
                                            </p:tgtEl>
                                          </p:cBhvr>
                                        </p:animEffect>
                                      </p:childTnLst>
                                    </p:cTn>
                                  </p:par>
                                  <p:par>
                                    <p:cTn id="21" presetID="5" presetClass="exit" presetSubtype="10" fill="hold" nodeType="withEffect">
                                      <p:stCondLst>
                                        <p:cond delay="0"/>
                                      </p:stCondLst>
                                      <p:childTnLst>
                                        <p:animEffect transition="out" filter="checkerboard(across)">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5" presetClass="exit" presetSubtype="10" fill="hold" grpId="1" nodeType="withEffect">
                                      <p:stCondLst>
                                        <p:cond delay="0"/>
                                      </p:stCondLst>
                                      <p:childTnLst>
                                        <p:animEffect transition="out" filter="checkerboard(across)">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6" grpId="1"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12242800" cy="9144000"/>
          </a:xfrm>
          <a:prstGeom prst="rect">
            <a:avLst/>
          </a:prstGeom>
        </p:spPr>
      </p:pic>
      <p:sp>
        <p:nvSpPr>
          <p:cNvPr id="5" name="Rectangle 4"/>
          <p:cNvSpPr/>
          <p:nvPr/>
        </p:nvSpPr>
        <p:spPr>
          <a:xfrm>
            <a:off x="12127947" y="0"/>
            <a:ext cx="412805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Sắp</a:t>
            </a:r>
            <a:r>
              <a:rPr kumimoji="0" lang="en-US" sz="54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xếp</a:t>
            </a:r>
            <a:r>
              <a:rPr kumimoji="0" lang="en-US" sz="54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vị</a:t>
            </a:r>
            <a:r>
              <a:rPr kumimoji="0" lang="en-US" sz="54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trí</a:t>
            </a:r>
            <a:endParaRPr kumimoji="0" lang="en-US" sz="54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2547600" y="1107772"/>
            <a:ext cx="3352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Lâu</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đài</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12547600" y="8198496"/>
            <a:ext cx="3352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Cối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xay</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gió</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p:txBody>
      </p:sp>
      <p:sp>
        <p:nvSpPr>
          <p:cNvPr id="8" name="TextBox 7"/>
          <p:cNvSpPr txBox="1"/>
          <p:nvPr/>
        </p:nvSpPr>
        <p:spPr>
          <a:xfrm>
            <a:off x="12547600" y="1936067"/>
            <a:ext cx="3352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Rừng</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12547600" y="4023544"/>
            <a:ext cx="33528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Đồng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cỏ</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bãi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súc</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12547600" y="7370203"/>
            <a:ext cx="3352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thờ</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12547600" y="5282726"/>
            <a:ext cx="3352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ở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12547600" y="6111021"/>
            <a:ext cx="33528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ở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nô</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thủ</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12547600" y="2764362"/>
            <a:ext cx="33528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Đất</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canh</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nghiệp</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9839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11022E-16 -2.77778E-6 L -0.75469 -0.08298 " pathEditMode="relative" rAng="0" ptsTypes="AA">
                                      <p:cBhvr>
                                        <p:cTn id="6" dur="2000" fill="hold"/>
                                        <p:tgtEl>
                                          <p:spTgt spid="6"/>
                                        </p:tgtEl>
                                        <p:attrNameLst>
                                          <p:attrName>ppt_x</p:attrName>
                                          <p:attrName>ppt_y</p:attrName>
                                        </p:attrNameLst>
                                      </p:cBhvr>
                                      <p:rCtr x="-37734" y="-414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11022E-16 -3.61111E-6 L -0.52031 -0.76684 " pathEditMode="relative" rAng="0" ptsTypes="AA">
                                      <p:cBhvr>
                                        <p:cTn id="10" dur="2000" fill="hold"/>
                                        <p:tgtEl>
                                          <p:spTgt spid="7"/>
                                        </p:tgtEl>
                                        <p:attrNameLst>
                                          <p:attrName>ppt_x</p:attrName>
                                          <p:attrName>ppt_y</p:attrName>
                                        </p:attrNameLst>
                                      </p:cBhvr>
                                      <p:rCtr x="-26016" y="-38351"/>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11022E-16 2.22222E-6 L -0.25781 -0.06198 " pathEditMode="relative" rAng="0" ptsTypes="AA">
                                      <p:cBhvr>
                                        <p:cTn id="14" dur="2000" fill="hold"/>
                                        <p:tgtEl>
                                          <p:spTgt spid="8"/>
                                        </p:tgtEl>
                                        <p:attrNameLst>
                                          <p:attrName>ppt_x</p:attrName>
                                          <p:attrName>ppt_y</p:attrName>
                                        </p:attrNameLst>
                                      </p:cBhvr>
                                      <p:rCtr x="-12891" y="-310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11022E-16 2.5E-6 L -0.71719 -0.24219 " pathEditMode="relative" rAng="0" ptsTypes="AA">
                                      <p:cBhvr>
                                        <p:cTn id="18" dur="2000" fill="hold"/>
                                        <p:tgtEl>
                                          <p:spTgt spid="9"/>
                                        </p:tgtEl>
                                        <p:attrNameLst>
                                          <p:attrName>ppt_x</p:attrName>
                                          <p:attrName>ppt_y</p:attrName>
                                        </p:attrNameLst>
                                      </p:cBhvr>
                                      <p:rCtr x="-35859" y="-12118"/>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11022E-16 1.38889E-6 L -0.44531 -0.46788 " pathEditMode="relative" rAng="0" ptsTypes="AA">
                                      <p:cBhvr>
                                        <p:cTn id="22" dur="2000" fill="hold"/>
                                        <p:tgtEl>
                                          <p:spTgt spid="10"/>
                                        </p:tgtEl>
                                        <p:attrNameLst>
                                          <p:attrName>ppt_x</p:attrName>
                                          <p:attrName>ppt_y</p:attrName>
                                        </p:attrNameLst>
                                      </p:cBhvr>
                                      <p:rCtr x="-22266" y="-23403"/>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1.11022E-16 0 L -0.60937 -0.18958 " pathEditMode="relative" rAng="0" ptsTypes="AA">
                                      <p:cBhvr>
                                        <p:cTn id="26" dur="2000" fill="hold"/>
                                        <p:tgtEl>
                                          <p:spTgt spid="11"/>
                                        </p:tgtEl>
                                        <p:attrNameLst>
                                          <p:attrName>ppt_x</p:attrName>
                                          <p:attrName>ppt_y</p:attrName>
                                        </p:attrNameLst>
                                      </p:cBhvr>
                                      <p:rCtr x="-30469" y="-9479"/>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1.11022E-16 -2.5E-6 L -0.35156 -0.14253 " pathEditMode="relative" rAng="0" ptsTypes="AA">
                                      <p:cBhvr>
                                        <p:cTn id="30" dur="2000" fill="hold"/>
                                        <p:tgtEl>
                                          <p:spTgt spid="12"/>
                                        </p:tgtEl>
                                        <p:attrNameLst>
                                          <p:attrName>ppt_x</p:attrName>
                                          <p:attrName>ppt_y</p:attrName>
                                        </p:attrNameLst>
                                      </p:cBhvr>
                                      <p:rCtr x="-17578" y="-713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1.11022E-16 -2.77778E-7 L -0.28594 0.57066 " pathEditMode="relative" rAng="0" ptsTypes="AA">
                                      <p:cBhvr>
                                        <p:cTn id="34" dur="2000" fill="hold"/>
                                        <p:tgtEl>
                                          <p:spTgt spid="13"/>
                                        </p:tgtEl>
                                        <p:attrNameLst>
                                          <p:attrName>ppt_x</p:attrName>
                                          <p:attrName>ppt_y</p:attrName>
                                        </p:attrNameLst>
                                      </p:cBhvr>
                                      <p:rCtr x="-14297" y="285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6000" b="-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37AFB3-5B57-D540-8584-9457500D14C3}"/>
              </a:ext>
            </a:extLst>
          </p:cNvPr>
          <p:cNvSpPr/>
          <p:nvPr/>
        </p:nvSpPr>
        <p:spPr>
          <a:xfrm>
            <a:off x="-9064" y="3429000"/>
            <a:ext cx="7832264" cy="1481175"/>
          </a:xfrm>
          <a:prstGeom prst="rect">
            <a:avLst/>
          </a:prstGeom>
        </p:spPr>
        <p:txBody>
          <a:bodyPr wrap="square">
            <a:spAutoFit/>
          </a:bodyPr>
          <a:lstStyle/>
          <a:p>
            <a:pPr lvl="0" algn="just" defTabSz="1219170">
              <a:lnSpc>
                <a:spcPct val="150000"/>
              </a:lnSpc>
              <a:defRPr/>
            </a:pPr>
            <a:r>
              <a:rPr lang="vi-VN" sz="3200" dirty="0">
                <a:solidFill>
                  <a:prstClr val="black"/>
                </a:solidFill>
                <a:latin typeface="Times New Roman" panose="02020603050405020304" pitchFamily="18" charset="0"/>
                <a:cs typeface="Times New Roman" panose="02020603050405020304" pitchFamily="18" charset="0"/>
              </a:rPr>
              <a:t>Kinh tế lãnh địa mang tính tự cung tự cấp. Trong đó nông nghiệp đóng vai trò chủ đạo</a:t>
            </a:r>
          </a:p>
        </p:txBody>
      </p:sp>
      <p:sp>
        <p:nvSpPr>
          <p:cNvPr id="3" name="Rectangle 2">
            <a:extLst>
              <a:ext uri="{FF2B5EF4-FFF2-40B4-BE49-F238E27FC236}">
                <a16:creationId xmlns:a16="http://schemas.microsoft.com/office/drawing/2014/main" id="{4D0CE3C2-7F2C-664A-AAC8-9709309C6B95}"/>
              </a:ext>
            </a:extLst>
          </p:cNvPr>
          <p:cNvSpPr/>
          <p:nvPr/>
        </p:nvSpPr>
        <p:spPr>
          <a:xfrm>
            <a:off x="-133399" y="56427"/>
            <a:ext cx="16522793" cy="707886"/>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Lãnh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3">
            <a:extLst>
              <a:ext uri="{FF2B5EF4-FFF2-40B4-BE49-F238E27FC236}">
                <a16:creationId xmlns:a16="http://schemas.microsoft.com/office/drawing/2014/main" id="{43CA1A1B-D469-474C-AEE9-621423B4A91F}"/>
              </a:ext>
            </a:extLst>
          </p:cNvPr>
          <p:cNvSpPr/>
          <p:nvPr/>
        </p:nvSpPr>
        <p:spPr>
          <a:xfrm>
            <a:off x="-9064" y="1142553"/>
            <a:ext cx="4229043"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Lãnh</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địa</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kiến</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4A85AF43-1EEA-464B-B967-C10EEC138A48}"/>
              </a:ext>
            </a:extLst>
          </p:cNvPr>
          <p:cNvSpPr/>
          <p:nvPr/>
        </p:nvSpPr>
        <p:spPr>
          <a:xfrm>
            <a:off x="0" y="2019716"/>
            <a:ext cx="2393604"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 Khái niệm:</a:t>
            </a:r>
          </a:p>
        </p:txBody>
      </p:sp>
      <p:sp>
        <p:nvSpPr>
          <p:cNvPr id="8" name="Rectangle 7">
            <a:extLst>
              <a:ext uri="{FF2B5EF4-FFF2-40B4-BE49-F238E27FC236}">
                <a16:creationId xmlns:a16="http://schemas.microsoft.com/office/drawing/2014/main" id="{4A135C7D-FAE1-CE4D-87DB-63715CE37E3D}"/>
              </a:ext>
            </a:extLst>
          </p:cNvPr>
          <p:cNvSpPr/>
          <p:nvPr/>
        </p:nvSpPr>
        <p:spPr>
          <a:xfrm>
            <a:off x="54648" y="2844225"/>
            <a:ext cx="2076209"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 Đặc điểm</a:t>
            </a:r>
          </a:p>
        </p:txBody>
      </p:sp>
      <p:pic>
        <p:nvPicPr>
          <p:cNvPr id="9" name="Picture 8">
            <a:extLst>
              <a:ext uri="{FF2B5EF4-FFF2-40B4-BE49-F238E27FC236}">
                <a16:creationId xmlns:a16="http://schemas.microsoft.com/office/drawing/2014/main" id="{7706AEA3-C402-4553-0FD1-B5095B4717FF}"/>
              </a:ext>
            </a:extLst>
          </p:cNvPr>
          <p:cNvPicPr>
            <a:picLocks noChangeAspect="1"/>
          </p:cNvPicPr>
          <p:nvPr/>
        </p:nvPicPr>
        <p:blipFill rotWithShape="1">
          <a:blip r:embed="rId3"/>
          <a:srcRect l="15685" r="24626"/>
          <a:stretch/>
        </p:blipFill>
        <p:spPr>
          <a:xfrm>
            <a:off x="13658576" y="4227032"/>
            <a:ext cx="2597424" cy="5441971"/>
          </a:xfrm>
          <a:prstGeom prst="rect">
            <a:avLst/>
          </a:prstGeom>
        </p:spPr>
      </p:pic>
      <p:sp>
        <p:nvSpPr>
          <p:cNvPr id="10" name="Cloud Callout 5">
            <a:extLst>
              <a:ext uri="{FF2B5EF4-FFF2-40B4-BE49-F238E27FC236}">
                <a16:creationId xmlns:a16="http://schemas.microsoft.com/office/drawing/2014/main" id="{8A6C1343-DF17-A19F-6A56-F25BCBA7DCB2}"/>
              </a:ext>
            </a:extLst>
          </p:cNvPr>
          <p:cNvSpPr/>
          <p:nvPr/>
        </p:nvSpPr>
        <p:spPr>
          <a:xfrm>
            <a:off x="6604000" y="615553"/>
            <a:ext cx="6807200" cy="4929808"/>
          </a:xfrm>
          <a:prstGeom prst="cloudCallout">
            <a:avLst>
              <a:gd name="adj1" fmla="val 53853"/>
              <a:gd name="adj2" fmla="val 43086"/>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VN" sz="4800" b="1" dirty="0">
                <a:solidFill>
                  <a:prstClr val="black"/>
                </a:solidFill>
                <a:latin typeface="Times New Roman" panose="02020603050405020304" pitchFamily="18" charset="0"/>
                <a:cs typeface="Times New Roman" panose="02020603050405020304" pitchFamily="18" charset="0"/>
              </a:rPr>
              <a:t>Trình bày </a:t>
            </a:r>
            <a:r>
              <a:rPr lang="en-US" sz="4800" b="1" dirty="0" err="1">
                <a:solidFill>
                  <a:prstClr val="black"/>
                </a:solidFill>
                <a:latin typeface="Times New Roman" panose="02020603050405020304" pitchFamily="18" charset="0"/>
                <a:cs typeface="Times New Roman" panose="02020603050405020304" pitchFamily="18" charset="0"/>
              </a:rPr>
              <a:t>đặc</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điểm</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của</a:t>
            </a:r>
            <a:r>
              <a:rPr lang="en-US" sz="4800" b="1" dirty="0">
                <a:solidFill>
                  <a:prstClr val="black"/>
                </a:solidFill>
                <a:latin typeface="Times New Roman" panose="02020603050405020304" pitchFamily="18" charset="0"/>
                <a:cs typeface="Times New Roman" panose="02020603050405020304" pitchFamily="18" charset="0"/>
              </a:rPr>
              <a:t> </a:t>
            </a:r>
            <a:r>
              <a:rPr lang="en-VN" sz="4800" b="1" dirty="0">
                <a:solidFill>
                  <a:prstClr val="black"/>
                </a:solidFill>
                <a:latin typeface="Times New Roman" panose="02020603050405020304" pitchFamily="18" charset="0"/>
                <a:cs typeface="Times New Roman" panose="02020603050405020304" pitchFamily="18" charset="0"/>
              </a:rPr>
              <a:t>lãnh địa phong kiến?</a:t>
            </a:r>
          </a:p>
        </p:txBody>
      </p:sp>
    </p:spTree>
    <p:extLst>
      <p:ext uri="{BB962C8B-B14F-4D97-AF65-F5344CB8AC3E}">
        <p14:creationId xmlns:p14="http://schemas.microsoft.com/office/powerpoint/2010/main" val="3914467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2" presetClass="entr" presetSubtype="2" fill="hold" nodeType="withEffect" p14:presetBounceEnd="50000">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14:bounceEnd="50000">
                                          <p:cBhvr additive="base">
                                            <p:cTn id="10" dur="125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1" dur="12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
                                            </p:tgtEl>
                                            <p:attrNameLst>
                                              <p:attrName>ppt_y</p:attrName>
                                            </p:attrNameLst>
                                          </p:cBhvr>
                                          <p:tavLst>
                                            <p:tav tm="0">
                                              <p:val>
                                                <p:strVal val="#ppt_y"/>
                                              </p:val>
                                            </p:tav>
                                            <p:tav tm="100000">
                                              <p:val>
                                                <p:strVal val="#ppt_y"/>
                                              </p:val>
                                            </p:tav>
                                          </p:tavLst>
                                        </p:anim>
                                        <p:anim calcmode="lin" valueType="num">
                                          <p:cBhvr>
                                            <p:cTn id="1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
                                            </p:tgtEl>
                                          </p:cBhvr>
                                        </p:animEffect>
                                      </p:childTnLst>
                                    </p:cTn>
                                  </p:par>
                                  <p:par>
                                    <p:cTn id="21" presetID="5" presetClass="exit" presetSubtype="10" fill="hold" grpId="1" nodeType="withEffect">
                                      <p:stCondLst>
                                        <p:cond delay="0"/>
                                      </p:stCondLst>
                                      <p:childTnLst>
                                        <p:animEffect transition="out" filter="checkerboard(across)">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5" presetClass="exit" presetSubtype="10" fill="hold" nodeType="withEffect">
                                      <p:stCondLst>
                                        <p:cond delay="0"/>
                                      </p:stCondLst>
                                      <p:childTnLst>
                                        <p:animEffect transition="out" filter="checkerboard(across)">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0"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250" fill="hold"/>
                                            <p:tgtEl>
                                              <p:spTgt spid="9"/>
                                            </p:tgtEl>
                                            <p:attrNameLst>
                                              <p:attrName>ppt_x</p:attrName>
                                            </p:attrNameLst>
                                          </p:cBhvr>
                                          <p:tavLst>
                                            <p:tav tm="0">
                                              <p:val>
                                                <p:strVal val="1+#ppt_w/2"/>
                                              </p:val>
                                            </p:tav>
                                            <p:tav tm="100000">
                                              <p:val>
                                                <p:strVal val="#ppt_x"/>
                                              </p:val>
                                            </p:tav>
                                          </p:tavLst>
                                        </p:anim>
                                        <p:anim calcmode="lin" valueType="num">
                                          <p:cBhvr additive="base">
                                            <p:cTn id="11" dur="12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
                                            </p:tgtEl>
                                            <p:attrNameLst>
                                              <p:attrName>ppt_y</p:attrName>
                                            </p:attrNameLst>
                                          </p:cBhvr>
                                          <p:tavLst>
                                            <p:tav tm="0">
                                              <p:val>
                                                <p:strVal val="#ppt_y"/>
                                              </p:val>
                                            </p:tav>
                                            <p:tav tm="100000">
                                              <p:val>
                                                <p:strVal val="#ppt_y"/>
                                              </p:val>
                                            </p:tav>
                                          </p:tavLst>
                                        </p:anim>
                                        <p:anim calcmode="lin" valueType="num">
                                          <p:cBhvr>
                                            <p:cTn id="1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
                                            </p:tgtEl>
                                          </p:cBhvr>
                                        </p:animEffect>
                                      </p:childTnLst>
                                    </p:cTn>
                                  </p:par>
                                  <p:par>
                                    <p:cTn id="21" presetID="5" presetClass="exit" presetSubtype="10" fill="hold" grpId="1" nodeType="withEffect">
                                      <p:stCondLst>
                                        <p:cond delay="0"/>
                                      </p:stCondLst>
                                      <p:childTnLst>
                                        <p:animEffect transition="out" filter="checkerboard(across)">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5" presetClass="exit" presetSubtype="10" fill="hold" nodeType="withEffect">
                                      <p:stCondLst>
                                        <p:cond delay="0"/>
                                      </p:stCondLst>
                                      <p:childTnLst>
                                        <p:animEffect transition="out" filter="checkerboard(across)">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0" grpId="1"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ận chiến, hiệp sĩ, trận chiến, hiệp sĩ, lâu đài, hiệp sĩ đen, hiệp sĩ trắng">
            <a:extLst>
              <a:ext uri="{FF2B5EF4-FFF2-40B4-BE49-F238E27FC236}">
                <a16:creationId xmlns:a16="http://schemas.microsoft.com/office/drawing/2014/main" id="{6CD25CDE-4B33-CAF7-1BE9-D5D65ACB7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5476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dival knight HD PNG | Picpng">
            <a:extLst>
              <a:ext uri="{FF2B5EF4-FFF2-40B4-BE49-F238E27FC236}">
                <a16:creationId xmlns:a16="http://schemas.microsoft.com/office/drawing/2014/main" id="{CC5329DB-B1C2-FFEB-A12A-32D85478D8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8712" y="0"/>
            <a:ext cx="3360737" cy="8305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085C6F8-C4FD-B27A-B0DA-723EF1F372D6}"/>
              </a:ext>
            </a:extLst>
          </p:cNvPr>
          <p:cNvSpPr/>
          <p:nvPr/>
        </p:nvSpPr>
        <p:spPr>
          <a:xfrm>
            <a:off x="13205894" y="8280400"/>
            <a:ext cx="2666371" cy="923330"/>
          </a:xfrm>
          <a:prstGeom prst="rect">
            <a:avLst/>
          </a:prstGeom>
          <a:noFill/>
        </p:spPr>
        <p:txBody>
          <a:bodyPr wrap="none" lIns="91440" tIns="45720" rIns="91440" bIns="45720">
            <a:spAutoFit/>
          </a:bodyPr>
          <a:lstStyle/>
          <a:p>
            <a:pPr algn="ctr"/>
            <a:r>
              <a:rPr lang="en-US"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HIỆP SĨ</a:t>
            </a:r>
          </a:p>
        </p:txBody>
      </p:sp>
    </p:spTree>
    <p:extLst>
      <p:ext uri="{BB962C8B-B14F-4D97-AF65-F5344CB8AC3E}">
        <p14:creationId xmlns:p14="http://schemas.microsoft.com/office/powerpoint/2010/main" val="2755426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checkerboard(across)">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out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6000" b="-6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0CE3C2-7F2C-664A-AAC8-9709309C6B95}"/>
              </a:ext>
            </a:extLst>
          </p:cNvPr>
          <p:cNvSpPr/>
          <p:nvPr/>
        </p:nvSpPr>
        <p:spPr>
          <a:xfrm>
            <a:off x="-133399" y="56427"/>
            <a:ext cx="16522793" cy="707886"/>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Lãnh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3">
            <a:extLst>
              <a:ext uri="{FF2B5EF4-FFF2-40B4-BE49-F238E27FC236}">
                <a16:creationId xmlns:a16="http://schemas.microsoft.com/office/drawing/2014/main" id="{43CA1A1B-D469-474C-AEE9-621423B4A91F}"/>
              </a:ext>
            </a:extLst>
          </p:cNvPr>
          <p:cNvSpPr/>
          <p:nvPr/>
        </p:nvSpPr>
        <p:spPr>
          <a:xfrm>
            <a:off x="-9064" y="1142553"/>
            <a:ext cx="4229043"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Lãnh</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địa</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kiến</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0D53C7FF-4C67-FE42-840F-5E9661FC76F4}"/>
              </a:ext>
            </a:extLst>
          </p:cNvPr>
          <p:cNvSpPr/>
          <p:nvPr/>
        </p:nvSpPr>
        <p:spPr>
          <a:xfrm>
            <a:off x="0" y="2054896"/>
            <a:ext cx="3374642" cy="584775"/>
          </a:xfrm>
          <a:prstGeom prst="rect">
            <a:avLst/>
          </a:prstGeom>
        </p:spPr>
        <p:txBody>
          <a:bodyPr wrap="none">
            <a:spAutoFit/>
          </a:bodyPr>
          <a:lstStyle/>
          <a:p>
            <a:pPr lvl="0" algn="just" defTabSz="1219170">
              <a:defRPr/>
            </a:pP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lang="en-US" sz="3200" b="1" noProof="0" dirty="0">
                <a:solidFill>
                  <a:prstClr val="black"/>
                </a:solidFill>
                <a:highlight>
                  <a:srgbClr val="FFFF00"/>
                </a:highlight>
                <a:latin typeface="Times New Roman" panose="02020603050405020304" pitchFamily="18" charset="0"/>
                <a:cs typeface="Times New Roman" panose="02020603050405020304" pitchFamily="18" charset="0"/>
              </a:rPr>
              <a:t>Q</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uan</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hệ</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xã</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hội</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grpSp>
        <p:nvGrpSpPr>
          <p:cNvPr id="6" name="Group 5">
            <a:extLst>
              <a:ext uri="{FF2B5EF4-FFF2-40B4-BE49-F238E27FC236}">
                <a16:creationId xmlns:a16="http://schemas.microsoft.com/office/drawing/2014/main" id="{5DCA7538-AC13-484E-A721-0BADE39E4D5B}"/>
              </a:ext>
            </a:extLst>
          </p:cNvPr>
          <p:cNvGrpSpPr/>
          <p:nvPr/>
        </p:nvGrpSpPr>
        <p:grpSpPr>
          <a:xfrm>
            <a:off x="5531458" y="410370"/>
            <a:ext cx="10724542" cy="8684486"/>
            <a:chOff x="5531458" y="410370"/>
            <a:chExt cx="10724542" cy="8684486"/>
          </a:xfrm>
        </p:grpSpPr>
        <p:pic>
          <p:nvPicPr>
            <p:cNvPr id="1026" name="Picture 2">
              <a:extLst>
                <a:ext uri="{FF2B5EF4-FFF2-40B4-BE49-F238E27FC236}">
                  <a16:creationId xmlns:a16="http://schemas.microsoft.com/office/drawing/2014/main" id="{F1D231E4-AF58-124B-99D3-1CDBAB249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1458" y="410370"/>
              <a:ext cx="10724542" cy="8684486"/>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FA342B34-B9B5-5D4D-9A74-4D2030E59EDF}"/>
                </a:ext>
              </a:extLst>
            </p:cNvPr>
            <p:cNvSpPr/>
            <p:nvPr/>
          </p:nvSpPr>
          <p:spPr>
            <a:xfrm>
              <a:off x="10337800" y="2230055"/>
              <a:ext cx="1219200" cy="409616"/>
            </a:xfrm>
            <a:prstGeom prst="roundRect">
              <a:avLst>
                <a:gd name="adj" fmla="val 4100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b="1" dirty="0">
                  <a:latin typeface="Times New Roman" panose="02020603050405020304" pitchFamily="18" charset="0"/>
                  <a:cs typeface="Times New Roman" panose="02020603050405020304" pitchFamily="18" charset="0"/>
                </a:rPr>
                <a:t>VUA</a:t>
              </a:r>
            </a:p>
          </p:txBody>
        </p:sp>
        <p:sp>
          <p:nvSpPr>
            <p:cNvPr id="10" name="Rounded Rectangle 9">
              <a:extLst>
                <a:ext uri="{FF2B5EF4-FFF2-40B4-BE49-F238E27FC236}">
                  <a16:creationId xmlns:a16="http://schemas.microsoft.com/office/drawing/2014/main" id="{09993D64-0B08-2145-89A0-C61C16FB88F9}"/>
                </a:ext>
              </a:extLst>
            </p:cNvPr>
            <p:cNvSpPr/>
            <p:nvPr/>
          </p:nvSpPr>
          <p:spPr>
            <a:xfrm>
              <a:off x="9385300" y="4056541"/>
              <a:ext cx="3390900" cy="635445"/>
            </a:xfrm>
            <a:prstGeom prst="roundRect">
              <a:avLst>
                <a:gd name="adj" fmla="val 4100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b="1" dirty="0">
                  <a:latin typeface="Times New Roman" panose="02020603050405020304" pitchFamily="18" charset="0"/>
                  <a:cs typeface="Times New Roman" panose="02020603050405020304" pitchFamily="18" charset="0"/>
                </a:rPr>
                <a:t>CÁC QUAN CHỨC VÀ QUÝ TỘC CỦA GIÁO HỘI</a:t>
              </a:r>
            </a:p>
          </p:txBody>
        </p:sp>
        <p:sp>
          <p:nvSpPr>
            <p:cNvPr id="11" name="Rounded Rectangle 10">
              <a:extLst>
                <a:ext uri="{FF2B5EF4-FFF2-40B4-BE49-F238E27FC236}">
                  <a16:creationId xmlns:a16="http://schemas.microsoft.com/office/drawing/2014/main" id="{9B88BF3A-6DAC-D846-83B6-3A070413526C}"/>
                </a:ext>
              </a:extLst>
            </p:cNvPr>
            <p:cNvSpPr/>
            <p:nvPr/>
          </p:nvSpPr>
          <p:spPr>
            <a:xfrm>
              <a:off x="9302135" y="6157728"/>
              <a:ext cx="3048000" cy="635445"/>
            </a:xfrm>
            <a:prstGeom prst="roundRect">
              <a:avLst>
                <a:gd name="adj" fmla="val 4100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b="1" dirty="0">
                  <a:latin typeface="Times New Roman" panose="02020603050405020304" pitchFamily="18" charset="0"/>
                  <a:cs typeface="Times New Roman" panose="02020603050405020304" pitchFamily="18" charset="0"/>
                </a:rPr>
                <a:t>HIỆP SĨ</a:t>
              </a:r>
            </a:p>
          </p:txBody>
        </p:sp>
        <p:sp>
          <p:nvSpPr>
            <p:cNvPr id="12" name="Rounded Rectangle 11">
              <a:extLst>
                <a:ext uri="{FF2B5EF4-FFF2-40B4-BE49-F238E27FC236}">
                  <a16:creationId xmlns:a16="http://schemas.microsoft.com/office/drawing/2014/main" id="{7BAEBC5D-6FF1-B448-A6A7-782EEAED33FD}"/>
                </a:ext>
              </a:extLst>
            </p:cNvPr>
            <p:cNvSpPr/>
            <p:nvPr/>
          </p:nvSpPr>
          <p:spPr>
            <a:xfrm>
              <a:off x="10109200" y="7996505"/>
              <a:ext cx="1790700" cy="635445"/>
            </a:xfrm>
            <a:prstGeom prst="roundRect">
              <a:avLst>
                <a:gd name="adj" fmla="val 4100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b="1" dirty="0">
                  <a:latin typeface="Times New Roman" panose="02020603050405020304" pitchFamily="18" charset="0"/>
                  <a:cs typeface="Times New Roman" panose="02020603050405020304" pitchFamily="18" charset="0"/>
                </a:rPr>
                <a:t>NÔNG NÔ</a:t>
              </a:r>
            </a:p>
          </p:txBody>
        </p:sp>
      </p:grpSp>
      <p:sp>
        <p:nvSpPr>
          <p:cNvPr id="13" name="TextBox 12">
            <a:extLst>
              <a:ext uri="{FF2B5EF4-FFF2-40B4-BE49-F238E27FC236}">
                <a16:creationId xmlns:a16="http://schemas.microsoft.com/office/drawing/2014/main" id="{FB2D5495-A0F1-CA43-999D-085BF5C8F99F}"/>
              </a:ext>
            </a:extLst>
          </p:cNvPr>
          <p:cNvSpPr txBox="1"/>
          <p:nvPr/>
        </p:nvSpPr>
        <p:spPr>
          <a:xfrm>
            <a:off x="-126715" y="2967239"/>
            <a:ext cx="6324600" cy="1077218"/>
          </a:xfrm>
          <a:prstGeom prst="rect">
            <a:avLst/>
          </a:prstGeom>
          <a:noFill/>
        </p:spPr>
        <p:txBody>
          <a:bodyPr wrap="square" rtlCol="0">
            <a:spAutoFit/>
          </a:bodyPr>
          <a:lstStyle/>
          <a:p>
            <a:pPr algn="ctr"/>
            <a:r>
              <a:rPr lang="en-VN" sz="3200" dirty="0">
                <a:latin typeface="Times New Roman" panose="02020603050405020304" pitchFamily="18" charset="0"/>
                <a:cs typeface="Times New Roman" panose="02020603050405020304" pitchFamily="18" charset="0"/>
              </a:rPr>
              <a:t>- Lãnh chúa sống bằng việc bóc lột sức lao động của Nông Nô</a:t>
            </a:r>
          </a:p>
        </p:txBody>
      </p:sp>
      <p:sp>
        <p:nvSpPr>
          <p:cNvPr id="15" name="TextBox 14">
            <a:extLst>
              <a:ext uri="{FF2B5EF4-FFF2-40B4-BE49-F238E27FC236}">
                <a16:creationId xmlns:a16="http://schemas.microsoft.com/office/drawing/2014/main" id="{22305C91-EAF8-E64B-8C1C-033F348B0A5C}"/>
              </a:ext>
            </a:extLst>
          </p:cNvPr>
          <p:cNvSpPr txBox="1"/>
          <p:nvPr/>
        </p:nvSpPr>
        <p:spPr>
          <a:xfrm>
            <a:off x="211806" y="4706538"/>
            <a:ext cx="6324600" cy="1569660"/>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N</a:t>
            </a:r>
            <a:r>
              <a:rPr lang="en-VN" sz="3200" dirty="0">
                <a:latin typeface="Times New Roman" panose="02020603050405020304" pitchFamily="18" charset="0"/>
                <a:cs typeface="Times New Roman" panose="02020603050405020304" pitchFamily="18" charset="0"/>
              </a:rPr>
              <a:t>ông nô là lực lượng sản xuất chính.  Nhận ruộng đất của lãnh chúa để sản xuất và nộp tô thuế.</a:t>
            </a:r>
          </a:p>
        </p:txBody>
      </p:sp>
    </p:spTree>
    <p:extLst>
      <p:ext uri="{BB962C8B-B14F-4D97-AF65-F5344CB8AC3E}">
        <p14:creationId xmlns:p14="http://schemas.microsoft.com/office/powerpoint/2010/main" val="2264805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2085"/>
            <a:lum/>
          </a:blip>
          <a:srcRect/>
          <a:stretch>
            <a:fillRect t="-11000" b="-11000"/>
          </a:stretch>
        </a:blipFill>
        <a:effectLst/>
      </p:bgPr>
    </p:bg>
    <p:spTree>
      <p:nvGrpSpPr>
        <p:cNvPr id="1" name=""/>
        <p:cNvGrpSpPr/>
        <p:nvPr/>
      </p:nvGrpSpPr>
      <p:grpSpPr>
        <a:xfrm>
          <a:off x="0" y="0"/>
          <a:ext cx="0" cy="0"/>
          <a:chOff x="0" y="0"/>
          <a:chExt cx="0" cy="0"/>
        </a:xfrm>
      </p:grpSpPr>
      <p:pic>
        <p:nvPicPr>
          <p:cNvPr id="133125" name="Picture 5">
            <a:extLst>
              <a:ext uri="{FF2B5EF4-FFF2-40B4-BE49-F238E27FC236}">
                <a16:creationId xmlns:a16="http://schemas.microsoft.com/office/drawing/2014/main" id="{A629C103-E9DF-E540-918D-025672F6FDD4}"/>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260685" y="914400"/>
            <a:ext cx="5530515" cy="6788483"/>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27" name="Picture 7" descr="feasting and merriment">
            <a:extLst>
              <a:ext uri="{FF2B5EF4-FFF2-40B4-BE49-F238E27FC236}">
                <a16:creationId xmlns:a16="http://schemas.microsoft.com/office/drawing/2014/main" id="{7EF45342-5CC3-D34A-A8B5-A26FD93D03B6}"/>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0859837" y="914400"/>
            <a:ext cx="5135479" cy="6788483"/>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30" name="Picture 10" descr="And yet more feasting!">
            <a:extLst>
              <a:ext uri="{FF2B5EF4-FFF2-40B4-BE49-F238E27FC236}">
                <a16:creationId xmlns:a16="http://schemas.microsoft.com/office/drawing/2014/main" id="{03B387C1-8F3F-4E43-8D55-169EBCEBC5B1}"/>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t="2083" r="7980"/>
          <a:stretch>
            <a:fillRect/>
          </a:stretch>
        </p:blipFill>
        <p:spPr>
          <a:xfrm>
            <a:off x="6146800" y="1015999"/>
            <a:ext cx="4318003" cy="6686884"/>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33" name="Text Box 13">
            <a:extLst>
              <a:ext uri="{FF2B5EF4-FFF2-40B4-BE49-F238E27FC236}">
                <a16:creationId xmlns:a16="http://schemas.microsoft.com/office/drawing/2014/main" id="{6C11B951-005D-2848-B8D0-F7CFB2C960F5}"/>
              </a:ext>
            </a:extLst>
          </p:cNvPr>
          <p:cNvSpPr txBox="1">
            <a:spLocks noChangeArrowheads="1"/>
          </p:cNvSpPr>
          <p:nvPr/>
        </p:nvSpPr>
        <p:spPr bwMode="auto">
          <a:xfrm>
            <a:off x="427516" y="7924111"/>
            <a:ext cx="4712257"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a:spcBef>
                <a:spcPct val="50000"/>
              </a:spcBef>
            </a:pPr>
            <a:r>
              <a:rPr lang="en-US" altLang="en-VN" sz="3733" dirty="0" err="1">
                <a:solidFill>
                  <a:prstClr val="black"/>
                </a:solidFill>
                <a:latin typeface="Times New Roman" panose="02020603050405020304" pitchFamily="18" charset="0"/>
                <a:cs typeface="Times New Roman" panose="02020603050405020304" pitchFamily="18" charset="0"/>
              </a:rPr>
              <a:t>Luyện</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tập</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cung</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kiếm</a:t>
            </a:r>
            <a:r>
              <a:rPr lang="en-US" altLang="en-VN" sz="3733" dirty="0">
                <a:solidFill>
                  <a:prstClr val="black"/>
                </a:solidFill>
                <a:latin typeface="Times New Roman" panose="02020603050405020304" pitchFamily="18" charset="0"/>
                <a:cs typeface="Times New Roman" panose="02020603050405020304" pitchFamily="18" charset="0"/>
              </a:rPr>
              <a:t> </a:t>
            </a:r>
          </a:p>
        </p:txBody>
      </p:sp>
      <p:sp>
        <p:nvSpPr>
          <p:cNvPr id="133134" name="Text Box 14">
            <a:extLst>
              <a:ext uri="{FF2B5EF4-FFF2-40B4-BE49-F238E27FC236}">
                <a16:creationId xmlns:a16="http://schemas.microsoft.com/office/drawing/2014/main" id="{3E49F48F-5C37-B249-B7EC-BBBAA8CAD981}"/>
              </a:ext>
            </a:extLst>
          </p:cNvPr>
          <p:cNvSpPr txBox="1">
            <a:spLocks noChangeArrowheads="1"/>
          </p:cNvSpPr>
          <p:nvPr/>
        </p:nvSpPr>
        <p:spPr bwMode="auto">
          <a:xfrm>
            <a:off x="6604000" y="7908068"/>
            <a:ext cx="3542958"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US" altLang="en-VN" sz="3733" dirty="0" err="1">
                <a:solidFill>
                  <a:prstClr val="black"/>
                </a:solidFill>
                <a:latin typeface="Times New Roman" panose="02020603050405020304" pitchFamily="18" charset="0"/>
                <a:cs typeface="Times New Roman" panose="02020603050405020304" pitchFamily="18" charset="0"/>
              </a:rPr>
              <a:t>Tổ</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chức</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tiệc</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tùng</a:t>
            </a:r>
            <a:endParaRPr lang="en-US" altLang="en-VN" sz="3733" dirty="0">
              <a:solidFill>
                <a:prstClr val="black"/>
              </a:solidFill>
              <a:latin typeface="Times New Roman" panose="02020603050405020304" pitchFamily="18" charset="0"/>
              <a:cs typeface="Times New Roman" panose="02020603050405020304" pitchFamily="18" charset="0"/>
            </a:endParaRPr>
          </a:p>
        </p:txBody>
      </p:sp>
      <p:sp>
        <p:nvSpPr>
          <p:cNvPr id="133135" name="Text Box 15">
            <a:extLst>
              <a:ext uri="{FF2B5EF4-FFF2-40B4-BE49-F238E27FC236}">
                <a16:creationId xmlns:a16="http://schemas.microsoft.com/office/drawing/2014/main" id="{9CCD7C32-7A2F-5A4A-A414-0FA03A86A0FA}"/>
              </a:ext>
            </a:extLst>
          </p:cNvPr>
          <p:cNvSpPr txBox="1">
            <a:spLocks noChangeArrowheads="1"/>
          </p:cNvSpPr>
          <p:nvPr/>
        </p:nvSpPr>
        <p:spPr bwMode="auto">
          <a:xfrm>
            <a:off x="12651746" y="7924111"/>
            <a:ext cx="3183885"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US" altLang="en-VN" sz="3733" dirty="0" err="1">
                <a:solidFill>
                  <a:prstClr val="black"/>
                </a:solidFill>
                <a:latin typeface="Times New Roman" panose="02020603050405020304" pitchFamily="18" charset="0"/>
                <a:cs typeface="Times New Roman" panose="02020603050405020304" pitchFamily="18" charset="0"/>
              </a:rPr>
              <a:t>Tổ</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chức</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hội</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hè</a:t>
            </a:r>
            <a:r>
              <a:rPr lang="en-US" altLang="en-VN" sz="3733" dirty="0">
                <a:solidFill>
                  <a:prstClr val="black"/>
                </a:solidFill>
                <a:latin typeface="Times New Roman" panose="02020603050405020304" pitchFamily="18" charset="0"/>
                <a:cs typeface="Times New Roman" panose="02020603050405020304" pitchFamily="18" charset="0"/>
              </a:rPr>
              <a:t> </a:t>
            </a:r>
          </a:p>
        </p:txBody>
      </p:sp>
      <p:sp>
        <p:nvSpPr>
          <p:cNvPr id="133136" name="Text Box 16">
            <a:extLst>
              <a:ext uri="{FF2B5EF4-FFF2-40B4-BE49-F238E27FC236}">
                <a16:creationId xmlns:a16="http://schemas.microsoft.com/office/drawing/2014/main" id="{0FCD7B29-9B84-C748-A8C5-0EEC03B10ED3}"/>
              </a:ext>
            </a:extLst>
          </p:cNvPr>
          <p:cNvSpPr txBox="1">
            <a:spLocks noChangeArrowheads="1"/>
          </p:cNvSpPr>
          <p:nvPr/>
        </p:nvSpPr>
        <p:spPr bwMode="auto">
          <a:xfrm>
            <a:off x="5139773" y="52626"/>
            <a:ext cx="752802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US" altLang="en-VN" sz="4800" b="1" i="1" dirty="0" err="1">
                <a:solidFill>
                  <a:srgbClr val="FFFF00"/>
                </a:solidFill>
                <a:highlight>
                  <a:srgbClr val="FF0000"/>
                </a:highlight>
                <a:latin typeface="SVN-Gotham Black" panose="02000604040000020004" pitchFamily="2" charset="0"/>
              </a:rPr>
              <a:t>Đời</a:t>
            </a:r>
            <a:r>
              <a:rPr lang="en-US" altLang="en-VN" sz="4800" b="1" i="1" dirty="0">
                <a:solidFill>
                  <a:srgbClr val="FFFF00"/>
                </a:solidFill>
                <a:highlight>
                  <a:srgbClr val="FF0000"/>
                </a:highlight>
                <a:latin typeface="SVN-Gotham Black" panose="02000604040000020004" pitchFamily="2" charset="0"/>
              </a:rPr>
              <a:t> </a:t>
            </a:r>
            <a:r>
              <a:rPr lang="en-US" altLang="en-VN" sz="4800" b="1" i="1" dirty="0" err="1">
                <a:solidFill>
                  <a:srgbClr val="FFFF00"/>
                </a:solidFill>
                <a:highlight>
                  <a:srgbClr val="FF0000"/>
                </a:highlight>
                <a:latin typeface="SVN-Gotham Black" panose="02000604040000020004" pitchFamily="2" charset="0"/>
              </a:rPr>
              <a:t>sống</a:t>
            </a:r>
            <a:r>
              <a:rPr lang="en-US" altLang="en-VN" sz="4800" b="1" i="1" dirty="0">
                <a:solidFill>
                  <a:srgbClr val="FFFF00"/>
                </a:solidFill>
                <a:highlight>
                  <a:srgbClr val="FF0000"/>
                </a:highlight>
                <a:latin typeface="SVN-Gotham Black" panose="02000604040000020004" pitchFamily="2" charset="0"/>
              </a:rPr>
              <a:t> </a:t>
            </a:r>
            <a:r>
              <a:rPr lang="en-US" altLang="en-VN" sz="4800" b="1" i="1" dirty="0" err="1">
                <a:solidFill>
                  <a:srgbClr val="FFFF00"/>
                </a:solidFill>
                <a:highlight>
                  <a:srgbClr val="FF0000"/>
                </a:highlight>
                <a:latin typeface="SVN-Gotham Black" panose="02000604040000020004" pitchFamily="2" charset="0"/>
              </a:rPr>
              <a:t>của</a:t>
            </a:r>
            <a:r>
              <a:rPr lang="en-US" altLang="en-VN" sz="4800" b="1" i="1" dirty="0">
                <a:solidFill>
                  <a:srgbClr val="FFFF00"/>
                </a:solidFill>
                <a:highlight>
                  <a:srgbClr val="FF0000"/>
                </a:highlight>
                <a:latin typeface="SVN-Gotham Black" panose="02000604040000020004" pitchFamily="2" charset="0"/>
              </a:rPr>
              <a:t> </a:t>
            </a:r>
            <a:r>
              <a:rPr lang="en-US" altLang="en-VN" sz="4800" b="1" i="1" dirty="0" err="1">
                <a:solidFill>
                  <a:srgbClr val="FFFF00"/>
                </a:solidFill>
                <a:highlight>
                  <a:srgbClr val="FF0000"/>
                </a:highlight>
                <a:latin typeface="SVN-Gotham Black" panose="02000604040000020004" pitchFamily="2" charset="0"/>
              </a:rPr>
              <a:t>lãnh</a:t>
            </a:r>
            <a:r>
              <a:rPr lang="en-US" altLang="en-VN" sz="4800" b="1" i="1" dirty="0">
                <a:solidFill>
                  <a:srgbClr val="FFFF00"/>
                </a:solidFill>
                <a:highlight>
                  <a:srgbClr val="FF0000"/>
                </a:highlight>
                <a:latin typeface="SVN-Gotham Black" panose="02000604040000020004" pitchFamily="2" charset="0"/>
              </a:rPr>
              <a:t> </a:t>
            </a:r>
            <a:r>
              <a:rPr lang="en-US" altLang="en-VN" sz="4800" b="1" i="1" dirty="0" err="1">
                <a:solidFill>
                  <a:srgbClr val="FFFF00"/>
                </a:solidFill>
                <a:highlight>
                  <a:srgbClr val="FF0000"/>
                </a:highlight>
                <a:latin typeface="SVN-Gotham Black" panose="02000604040000020004" pitchFamily="2" charset="0"/>
              </a:rPr>
              <a:t>chúa</a:t>
            </a:r>
            <a:r>
              <a:rPr lang="en-US" altLang="en-VN" sz="4800" b="1" i="1" dirty="0">
                <a:solidFill>
                  <a:srgbClr val="FFFF00"/>
                </a:solidFill>
                <a:highlight>
                  <a:srgbClr val="FF0000"/>
                </a:highlight>
                <a:latin typeface="SVN-Gotham Black" panose="02000604040000020004" pitchFamily="2"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133125"/>
                                            </p:tgtEl>
                                            <p:attrNameLst>
                                              <p:attrName>style.visibility</p:attrName>
                                            </p:attrNameLst>
                                          </p:cBhvr>
                                          <p:to>
                                            <p:strVal val="visible"/>
                                          </p:to>
                                        </p:set>
                                        <p:anim calcmode="lin" valueType="num" p14:bounceEnd="50000">
                                          <p:cBhvr additive="base">
                                            <p:cTn id="7" dur="500" fill="hold"/>
                                            <p:tgtEl>
                                              <p:spTgt spid="13312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312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33130"/>
                                            </p:tgtEl>
                                            <p:attrNameLst>
                                              <p:attrName>style.visibility</p:attrName>
                                            </p:attrNameLst>
                                          </p:cBhvr>
                                          <p:to>
                                            <p:strVal val="visible"/>
                                          </p:to>
                                        </p:set>
                                        <p:anim calcmode="lin" valueType="num" p14:bounceEnd="50000">
                                          <p:cBhvr additive="base">
                                            <p:cTn id="11" dur="500" fill="hold"/>
                                            <p:tgtEl>
                                              <p:spTgt spid="13313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33130"/>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33127"/>
                                            </p:tgtEl>
                                            <p:attrNameLst>
                                              <p:attrName>style.visibility</p:attrName>
                                            </p:attrNameLst>
                                          </p:cBhvr>
                                          <p:to>
                                            <p:strVal val="visible"/>
                                          </p:to>
                                        </p:set>
                                        <p:anim calcmode="lin" valueType="num" p14:bounceEnd="50000">
                                          <p:cBhvr additive="base">
                                            <p:cTn id="15" dur="500" fill="hold"/>
                                            <p:tgtEl>
                                              <p:spTgt spid="13312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33127"/>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14:presetBounceEnd="50000">
                                      <p:stCondLst>
                                        <p:cond delay="0"/>
                                      </p:stCondLst>
                                      <p:childTnLst>
                                        <p:set>
                                          <p:cBhvr>
                                            <p:cTn id="19" dur="1" fill="hold">
                                              <p:stCondLst>
                                                <p:cond delay="0"/>
                                              </p:stCondLst>
                                            </p:cTn>
                                            <p:tgtEl>
                                              <p:spTgt spid="133133"/>
                                            </p:tgtEl>
                                            <p:attrNameLst>
                                              <p:attrName>style.visibility</p:attrName>
                                            </p:attrNameLst>
                                          </p:cBhvr>
                                          <p:to>
                                            <p:strVal val="visible"/>
                                          </p:to>
                                        </p:set>
                                        <p:anim calcmode="lin" valueType="num" p14:bounceEnd="50000">
                                          <p:cBhvr additive="base">
                                            <p:cTn id="20" dur="500" fill="hold"/>
                                            <p:tgtEl>
                                              <p:spTgt spid="133133"/>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3313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14:presetBounceEnd="50000">
                                      <p:stCondLst>
                                        <p:cond delay="0"/>
                                      </p:stCondLst>
                                      <p:childTnLst>
                                        <p:set>
                                          <p:cBhvr>
                                            <p:cTn id="23" dur="1" fill="hold">
                                              <p:stCondLst>
                                                <p:cond delay="0"/>
                                              </p:stCondLst>
                                            </p:cTn>
                                            <p:tgtEl>
                                              <p:spTgt spid="133134"/>
                                            </p:tgtEl>
                                            <p:attrNameLst>
                                              <p:attrName>style.visibility</p:attrName>
                                            </p:attrNameLst>
                                          </p:cBhvr>
                                          <p:to>
                                            <p:strVal val="visible"/>
                                          </p:to>
                                        </p:set>
                                        <p:anim calcmode="lin" valueType="num" p14:bounceEnd="50000">
                                          <p:cBhvr additive="base">
                                            <p:cTn id="24" dur="500" fill="hold"/>
                                            <p:tgtEl>
                                              <p:spTgt spid="133134"/>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13313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50000">
                                      <p:stCondLst>
                                        <p:cond delay="0"/>
                                      </p:stCondLst>
                                      <p:childTnLst>
                                        <p:set>
                                          <p:cBhvr>
                                            <p:cTn id="27" dur="1" fill="hold">
                                              <p:stCondLst>
                                                <p:cond delay="0"/>
                                              </p:stCondLst>
                                            </p:cTn>
                                            <p:tgtEl>
                                              <p:spTgt spid="133135"/>
                                            </p:tgtEl>
                                            <p:attrNameLst>
                                              <p:attrName>style.visibility</p:attrName>
                                            </p:attrNameLst>
                                          </p:cBhvr>
                                          <p:to>
                                            <p:strVal val="visible"/>
                                          </p:to>
                                        </p:set>
                                        <p:anim calcmode="lin" valueType="num" p14:bounceEnd="50000">
                                          <p:cBhvr additive="base">
                                            <p:cTn id="28" dur="500" fill="hold"/>
                                            <p:tgtEl>
                                              <p:spTgt spid="133135"/>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331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3" grpId="0"/>
          <p:bldP spid="133134" grpId="0"/>
          <p:bldP spid="13313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3125"/>
                                            </p:tgtEl>
                                            <p:attrNameLst>
                                              <p:attrName>style.visibility</p:attrName>
                                            </p:attrNameLst>
                                          </p:cBhvr>
                                          <p:to>
                                            <p:strVal val="visible"/>
                                          </p:to>
                                        </p:set>
                                        <p:anim calcmode="lin" valueType="num">
                                          <p:cBhvr additive="base">
                                            <p:cTn id="7" dur="500" fill="hold"/>
                                            <p:tgtEl>
                                              <p:spTgt spid="133125"/>
                                            </p:tgtEl>
                                            <p:attrNameLst>
                                              <p:attrName>ppt_x</p:attrName>
                                            </p:attrNameLst>
                                          </p:cBhvr>
                                          <p:tavLst>
                                            <p:tav tm="0">
                                              <p:val>
                                                <p:strVal val="#ppt_x"/>
                                              </p:val>
                                            </p:tav>
                                            <p:tav tm="100000">
                                              <p:val>
                                                <p:strVal val="#ppt_x"/>
                                              </p:val>
                                            </p:tav>
                                          </p:tavLst>
                                        </p:anim>
                                        <p:anim calcmode="lin" valueType="num">
                                          <p:cBhvr additive="base">
                                            <p:cTn id="8" dur="500" fill="hold"/>
                                            <p:tgtEl>
                                              <p:spTgt spid="13312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3130"/>
                                            </p:tgtEl>
                                            <p:attrNameLst>
                                              <p:attrName>style.visibility</p:attrName>
                                            </p:attrNameLst>
                                          </p:cBhvr>
                                          <p:to>
                                            <p:strVal val="visible"/>
                                          </p:to>
                                        </p:set>
                                        <p:anim calcmode="lin" valueType="num">
                                          <p:cBhvr additive="base">
                                            <p:cTn id="11" dur="500" fill="hold"/>
                                            <p:tgtEl>
                                              <p:spTgt spid="133130"/>
                                            </p:tgtEl>
                                            <p:attrNameLst>
                                              <p:attrName>ppt_x</p:attrName>
                                            </p:attrNameLst>
                                          </p:cBhvr>
                                          <p:tavLst>
                                            <p:tav tm="0">
                                              <p:val>
                                                <p:strVal val="#ppt_x"/>
                                              </p:val>
                                            </p:tav>
                                            <p:tav tm="100000">
                                              <p:val>
                                                <p:strVal val="#ppt_x"/>
                                              </p:val>
                                            </p:tav>
                                          </p:tavLst>
                                        </p:anim>
                                        <p:anim calcmode="lin" valueType="num">
                                          <p:cBhvr additive="base">
                                            <p:cTn id="12" dur="500" fill="hold"/>
                                            <p:tgtEl>
                                              <p:spTgt spid="133130"/>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33127"/>
                                            </p:tgtEl>
                                            <p:attrNameLst>
                                              <p:attrName>style.visibility</p:attrName>
                                            </p:attrNameLst>
                                          </p:cBhvr>
                                          <p:to>
                                            <p:strVal val="visible"/>
                                          </p:to>
                                        </p:set>
                                        <p:anim calcmode="lin" valueType="num">
                                          <p:cBhvr additive="base">
                                            <p:cTn id="15" dur="500" fill="hold"/>
                                            <p:tgtEl>
                                              <p:spTgt spid="133127"/>
                                            </p:tgtEl>
                                            <p:attrNameLst>
                                              <p:attrName>ppt_x</p:attrName>
                                            </p:attrNameLst>
                                          </p:cBhvr>
                                          <p:tavLst>
                                            <p:tav tm="0">
                                              <p:val>
                                                <p:strVal val="#ppt_x"/>
                                              </p:val>
                                            </p:tav>
                                            <p:tav tm="100000">
                                              <p:val>
                                                <p:strVal val="#ppt_x"/>
                                              </p:val>
                                            </p:tav>
                                          </p:tavLst>
                                        </p:anim>
                                        <p:anim calcmode="lin" valueType="num">
                                          <p:cBhvr additive="base">
                                            <p:cTn id="16" dur="500" fill="hold"/>
                                            <p:tgtEl>
                                              <p:spTgt spid="133127"/>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133133"/>
                                            </p:tgtEl>
                                            <p:attrNameLst>
                                              <p:attrName>style.visibility</p:attrName>
                                            </p:attrNameLst>
                                          </p:cBhvr>
                                          <p:to>
                                            <p:strVal val="visible"/>
                                          </p:to>
                                        </p:set>
                                        <p:anim calcmode="lin" valueType="num">
                                          <p:cBhvr additive="base">
                                            <p:cTn id="20" dur="500" fill="hold"/>
                                            <p:tgtEl>
                                              <p:spTgt spid="133133"/>
                                            </p:tgtEl>
                                            <p:attrNameLst>
                                              <p:attrName>ppt_x</p:attrName>
                                            </p:attrNameLst>
                                          </p:cBhvr>
                                          <p:tavLst>
                                            <p:tav tm="0">
                                              <p:val>
                                                <p:strVal val="#ppt_x"/>
                                              </p:val>
                                            </p:tav>
                                            <p:tav tm="100000">
                                              <p:val>
                                                <p:strVal val="#ppt_x"/>
                                              </p:val>
                                            </p:tav>
                                          </p:tavLst>
                                        </p:anim>
                                        <p:anim calcmode="lin" valueType="num">
                                          <p:cBhvr additive="base">
                                            <p:cTn id="21" dur="500" fill="hold"/>
                                            <p:tgtEl>
                                              <p:spTgt spid="13313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33134"/>
                                            </p:tgtEl>
                                            <p:attrNameLst>
                                              <p:attrName>style.visibility</p:attrName>
                                            </p:attrNameLst>
                                          </p:cBhvr>
                                          <p:to>
                                            <p:strVal val="visible"/>
                                          </p:to>
                                        </p:set>
                                        <p:anim calcmode="lin" valueType="num">
                                          <p:cBhvr additive="base">
                                            <p:cTn id="24" dur="500" fill="hold"/>
                                            <p:tgtEl>
                                              <p:spTgt spid="133134"/>
                                            </p:tgtEl>
                                            <p:attrNameLst>
                                              <p:attrName>ppt_x</p:attrName>
                                            </p:attrNameLst>
                                          </p:cBhvr>
                                          <p:tavLst>
                                            <p:tav tm="0">
                                              <p:val>
                                                <p:strVal val="#ppt_x"/>
                                              </p:val>
                                            </p:tav>
                                            <p:tav tm="100000">
                                              <p:val>
                                                <p:strVal val="#ppt_x"/>
                                              </p:val>
                                            </p:tav>
                                          </p:tavLst>
                                        </p:anim>
                                        <p:anim calcmode="lin" valueType="num">
                                          <p:cBhvr additive="base">
                                            <p:cTn id="25" dur="500" fill="hold"/>
                                            <p:tgtEl>
                                              <p:spTgt spid="13313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33135"/>
                                            </p:tgtEl>
                                            <p:attrNameLst>
                                              <p:attrName>style.visibility</p:attrName>
                                            </p:attrNameLst>
                                          </p:cBhvr>
                                          <p:to>
                                            <p:strVal val="visible"/>
                                          </p:to>
                                        </p:set>
                                        <p:anim calcmode="lin" valueType="num">
                                          <p:cBhvr additive="base">
                                            <p:cTn id="28" dur="500" fill="hold"/>
                                            <p:tgtEl>
                                              <p:spTgt spid="133135"/>
                                            </p:tgtEl>
                                            <p:attrNameLst>
                                              <p:attrName>ppt_x</p:attrName>
                                            </p:attrNameLst>
                                          </p:cBhvr>
                                          <p:tavLst>
                                            <p:tav tm="0">
                                              <p:val>
                                                <p:strVal val="#ppt_x"/>
                                              </p:val>
                                            </p:tav>
                                            <p:tav tm="100000">
                                              <p:val>
                                                <p:strVal val="#ppt_x"/>
                                              </p:val>
                                            </p:tav>
                                          </p:tavLst>
                                        </p:anim>
                                        <p:anim calcmode="lin" valueType="num">
                                          <p:cBhvr additive="base">
                                            <p:cTn id="29" dur="500" fill="hold"/>
                                            <p:tgtEl>
                                              <p:spTgt spid="1331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3" grpId="0"/>
          <p:bldP spid="133134" grpId="0"/>
          <p:bldP spid="133135"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11000" b="-11000"/>
          </a:stretch>
        </a:blipFill>
        <a:effectLst/>
      </p:bgPr>
    </p:bg>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FF383308-F175-9C4D-9582-267803A50AFB}"/>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50980" y="1053432"/>
            <a:ext cx="6159793" cy="7189537"/>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376" name="Picture 8" descr="Medieval bakers at work">
            <a:extLst>
              <a:ext uri="{FF2B5EF4-FFF2-40B4-BE49-F238E27FC236}">
                <a16:creationId xmlns:a16="http://schemas.microsoft.com/office/drawing/2014/main" id="{C45B9132-79F1-7C46-9021-6267A0E9891D}"/>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414638" y="1053432"/>
            <a:ext cx="5496833" cy="7189537"/>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71" name="Rectangle 3">
            <a:extLst>
              <a:ext uri="{FF2B5EF4-FFF2-40B4-BE49-F238E27FC236}">
                <a16:creationId xmlns:a16="http://schemas.microsoft.com/office/drawing/2014/main" id="{2CAD59E6-EF6F-B340-B068-4C707EC81879}"/>
              </a:ext>
            </a:extLst>
          </p:cNvPr>
          <p:cNvSpPr>
            <a:spLocks noChangeArrowheads="1"/>
          </p:cNvSpPr>
          <p:nvPr/>
        </p:nvSpPr>
        <p:spPr bwMode="auto">
          <a:xfrm>
            <a:off x="552807" y="8470233"/>
            <a:ext cx="5124912"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a:r>
              <a:rPr lang="en-US" altLang="en-VN" sz="3733" i="1" dirty="0" err="1">
                <a:solidFill>
                  <a:prstClr val="black"/>
                </a:solidFill>
                <a:latin typeface="Times New Roman" panose="02020603050405020304" pitchFamily="18" charset="0"/>
                <a:cs typeface="Times New Roman" panose="02020603050405020304" pitchFamily="18" charset="0"/>
              </a:rPr>
              <a:t>Nông</a:t>
            </a:r>
            <a:r>
              <a:rPr lang="en-US" altLang="en-VN" sz="3733" i="1" dirty="0">
                <a:solidFill>
                  <a:prstClr val="black"/>
                </a:solidFill>
                <a:latin typeface="Times New Roman" panose="02020603050405020304" pitchFamily="18" charset="0"/>
                <a:cs typeface="Times New Roman" panose="02020603050405020304" pitchFamily="18" charset="0"/>
              </a:rPr>
              <a:t> </a:t>
            </a:r>
            <a:r>
              <a:rPr lang="en-US" altLang="en-VN" sz="3733" i="1" dirty="0" err="1">
                <a:solidFill>
                  <a:prstClr val="black"/>
                </a:solidFill>
                <a:latin typeface="Times New Roman" panose="02020603050405020304" pitchFamily="18" charset="0"/>
                <a:cs typeface="Times New Roman" panose="02020603050405020304" pitchFamily="18" charset="0"/>
              </a:rPr>
              <a:t>nô</a:t>
            </a:r>
            <a:r>
              <a:rPr lang="en-US" altLang="en-VN" sz="3733" i="1" dirty="0">
                <a:solidFill>
                  <a:prstClr val="black"/>
                </a:solidFill>
                <a:latin typeface="Times New Roman" panose="02020603050405020304" pitchFamily="18" charset="0"/>
                <a:cs typeface="Times New Roman" panose="02020603050405020304" pitchFamily="18" charset="0"/>
              </a:rPr>
              <a:t> </a:t>
            </a:r>
            <a:r>
              <a:rPr lang="en-US" altLang="en-VN" sz="3733" i="1" dirty="0" err="1">
                <a:solidFill>
                  <a:prstClr val="black"/>
                </a:solidFill>
                <a:latin typeface="Times New Roman" panose="02020603050405020304" pitchFamily="18" charset="0"/>
                <a:cs typeface="Times New Roman" panose="02020603050405020304" pitchFamily="18" charset="0"/>
              </a:rPr>
              <a:t>làm</a:t>
            </a:r>
            <a:r>
              <a:rPr lang="en-US" altLang="en-VN" sz="3733" i="1" dirty="0">
                <a:solidFill>
                  <a:prstClr val="black"/>
                </a:solidFill>
                <a:latin typeface="Times New Roman" panose="02020603050405020304" pitchFamily="18" charset="0"/>
                <a:cs typeface="Times New Roman" panose="02020603050405020304" pitchFamily="18" charset="0"/>
              </a:rPr>
              <a:t> </a:t>
            </a:r>
            <a:r>
              <a:rPr lang="en-US" altLang="en-VN" sz="3733" i="1" dirty="0" err="1">
                <a:solidFill>
                  <a:prstClr val="black"/>
                </a:solidFill>
                <a:latin typeface="Times New Roman" panose="02020603050405020304" pitchFamily="18" charset="0"/>
                <a:cs typeface="Times New Roman" panose="02020603050405020304" pitchFamily="18" charset="0"/>
              </a:rPr>
              <a:t>ruộng</a:t>
            </a:r>
            <a:r>
              <a:rPr lang="en-US" altLang="en-VN" sz="3733" i="1" dirty="0">
                <a:solidFill>
                  <a:prstClr val="black"/>
                </a:solidFill>
                <a:latin typeface="Times New Roman" panose="02020603050405020304" pitchFamily="18" charset="0"/>
                <a:cs typeface="Times New Roman" panose="02020603050405020304" pitchFamily="18" charset="0"/>
              </a:rPr>
              <a:t>.</a:t>
            </a:r>
          </a:p>
        </p:txBody>
      </p:sp>
      <p:pic>
        <p:nvPicPr>
          <p:cNvPr id="58382" name="Picture 14">
            <a:extLst>
              <a:ext uri="{FF2B5EF4-FFF2-40B4-BE49-F238E27FC236}">
                <a16:creationId xmlns:a16="http://schemas.microsoft.com/office/drawing/2014/main" id="{13D9FADB-3C10-BB42-B6A6-40BCDEB7B4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673"/>
          <a:stretch>
            <a:fillRect/>
          </a:stretch>
        </p:blipFill>
        <p:spPr bwMode="auto">
          <a:xfrm>
            <a:off x="12008164" y="922422"/>
            <a:ext cx="3918329" cy="734193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8384" name="Text Box 16">
            <a:extLst>
              <a:ext uri="{FF2B5EF4-FFF2-40B4-BE49-F238E27FC236}">
                <a16:creationId xmlns:a16="http://schemas.microsoft.com/office/drawing/2014/main" id="{D34CD529-7B7C-FA4D-B18F-BDEE1406ECF1}"/>
              </a:ext>
            </a:extLst>
          </p:cNvPr>
          <p:cNvSpPr txBox="1">
            <a:spLocks noChangeArrowheads="1"/>
          </p:cNvSpPr>
          <p:nvPr/>
        </p:nvSpPr>
        <p:spPr bwMode="auto">
          <a:xfrm>
            <a:off x="7703748" y="8470232"/>
            <a:ext cx="3595139"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a:r>
              <a:rPr lang="en-US" altLang="en-VN" sz="3733" i="1" dirty="0">
                <a:solidFill>
                  <a:prstClr val="black"/>
                </a:solidFill>
                <a:latin typeface="Times New Roman" panose="02020603050405020304" pitchFamily="18" charset="0"/>
                <a:cs typeface="Times New Roman" panose="02020603050405020304" pitchFamily="18" charset="0"/>
              </a:rPr>
              <a:t> </a:t>
            </a:r>
            <a:r>
              <a:rPr lang="en-US" altLang="en-VN" sz="3733" i="1" dirty="0" err="1">
                <a:solidFill>
                  <a:prstClr val="black"/>
                </a:solidFill>
                <a:latin typeface="Times New Roman" panose="02020603050405020304" pitchFamily="18" charset="0"/>
                <a:cs typeface="Times New Roman" panose="02020603050405020304" pitchFamily="18" charset="0"/>
              </a:rPr>
              <a:t>Nướng</a:t>
            </a:r>
            <a:r>
              <a:rPr lang="en-US" altLang="en-VN" sz="3733" i="1" dirty="0">
                <a:solidFill>
                  <a:prstClr val="black"/>
                </a:solidFill>
                <a:latin typeface="Times New Roman" panose="02020603050405020304" pitchFamily="18" charset="0"/>
                <a:cs typeface="Times New Roman" panose="02020603050405020304" pitchFamily="18" charset="0"/>
              </a:rPr>
              <a:t> </a:t>
            </a:r>
            <a:r>
              <a:rPr lang="en-US" altLang="en-VN" sz="3733" i="1" dirty="0" err="1">
                <a:solidFill>
                  <a:prstClr val="black"/>
                </a:solidFill>
                <a:latin typeface="Times New Roman" panose="02020603050405020304" pitchFamily="18" charset="0"/>
                <a:cs typeface="Times New Roman" panose="02020603050405020304" pitchFamily="18" charset="0"/>
              </a:rPr>
              <a:t>bánh</a:t>
            </a:r>
            <a:r>
              <a:rPr lang="en-US" altLang="en-VN" sz="3733" dirty="0">
                <a:solidFill>
                  <a:prstClr val="black"/>
                </a:solidFill>
                <a:latin typeface="Times New Roman" panose="02020603050405020304" pitchFamily="18" charset="0"/>
                <a:cs typeface="Times New Roman" panose="02020603050405020304" pitchFamily="18" charset="0"/>
              </a:rPr>
              <a:t> </a:t>
            </a:r>
          </a:p>
        </p:txBody>
      </p:sp>
      <p:sp>
        <p:nvSpPr>
          <p:cNvPr id="58385" name="Text Box 17">
            <a:extLst>
              <a:ext uri="{FF2B5EF4-FFF2-40B4-BE49-F238E27FC236}">
                <a16:creationId xmlns:a16="http://schemas.microsoft.com/office/drawing/2014/main" id="{7F6421E4-EC3D-7044-90A3-FE162B08E92D}"/>
              </a:ext>
            </a:extLst>
          </p:cNvPr>
          <p:cNvSpPr txBox="1">
            <a:spLocks noChangeArrowheads="1"/>
          </p:cNvSpPr>
          <p:nvPr/>
        </p:nvSpPr>
        <p:spPr bwMode="auto">
          <a:xfrm>
            <a:off x="13324916" y="8470232"/>
            <a:ext cx="2568765"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a:spcBef>
                <a:spcPct val="50000"/>
              </a:spcBef>
            </a:pPr>
            <a:r>
              <a:rPr lang="en-US" altLang="en-VN" sz="3733" dirty="0" err="1">
                <a:solidFill>
                  <a:prstClr val="black"/>
                </a:solidFill>
                <a:latin typeface="Times New Roman" panose="02020603050405020304" pitchFamily="18" charset="0"/>
                <a:cs typeface="Times New Roman" panose="02020603050405020304" pitchFamily="18" charset="0"/>
              </a:rPr>
              <a:t>Kéo</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cày</a:t>
            </a:r>
            <a:endParaRPr lang="en-US" altLang="en-VN" sz="3733" dirty="0">
              <a:solidFill>
                <a:prstClr val="black"/>
              </a:solidFill>
              <a:latin typeface="Times New Roman" panose="02020603050405020304" pitchFamily="18" charset="0"/>
              <a:cs typeface="Times New Roman" panose="02020603050405020304" pitchFamily="18" charset="0"/>
            </a:endParaRPr>
          </a:p>
        </p:txBody>
      </p:sp>
      <p:sp>
        <p:nvSpPr>
          <p:cNvPr id="58389" name="Text Box 21">
            <a:extLst>
              <a:ext uri="{FF2B5EF4-FFF2-40B4-BE49-F238E27FC236}">
                <a16:creationId xmlns:a16="http://schemas.microsoft.com/office/drawing/2014/main" id="{394E4995-EDA9-B14C-B480-90B278349CF6}"/>
              </a:ext>
            </a:extLst>
          </p:cNvPr>
          <p:cNvSpPr txBox="1">
            <a:spLocks noChangeArrowheads="1"/>
          </p:cNvSpPr>
          <p:nvPr/>
        </p:nvSpPr>
        <p:spPr bwMode="auto">
          <a:xfrm>
            <a:off x="5144063" y="71341"/>
            <a:ext cx="591379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US" altLang="en-VN" sz="4800" b="1" i="1" dirty="0" err="1">
                <a:solidFill>
                  <a:srgbClr val="FFFF00"/>
                </a:solidFill>
                <a:highlight>
                  <a:srgbClr val="FF0000"/>
                </a:highlight>
                <a:latin typeface="Calibri" panose="020F0502020204030204"/>
              </a:rPr>
              <a:t>Đời</a:t>
            </a:r>
            <a:r>
              <a:rPr lang="en-US" altLang="en-VN" sz="4800" b="1" i="1" dirty="0">
                <a:solidFill>
                  <a:srgbClr val="FFFF00"/>
                </a:solidFill>
                <a:highlight>
                  <a:srgbClr val="FF0000"/>
                </a:highlight>
                <a:latin typeface="Calibri" panose="020F0502020204030204"/>
              </a:rPr>
              <a:t> </a:t>
            </a:r>
            <a:r>
              <a:rPr lang="en-US" altLang="en-VN" sz="4800" b="1" i="1" dirty="0" err="1">
                <a:solidFill>
                  <a:srgbClr val="FFFF00"/>
                </a:solidFill>
                <a:highlight>
                  <a:srgbClr val="FF0000"/>
                </a:highlight>
                <a:latin typeface="Calibri" panose="020F0502020204030204"/>
              </a:rPr>
              <a:t>sống</a:t>
            </a:r>
            <a:r>
              <a:rPr lang="en-US" altLang="en-VN" sz="4800" b="1" i="1" dirty="0">
                <a:solidFill>
                  <a:srgbClr val="FFFF00"/>
                </a:solidFill>
                <a:highlight>
                  <a:srgbClr val="FF0000"/>
                </a:highlight>
                <a:latin typeface="Calibri" panose="020F0502020204030204"/>
              </a:rPr>
              <a:t> </a:t>
            </a:r>
            <a:r>
              <a:rPr lang="en-US" altLang="en-VN" sz="4800" b="1" i="1" dirty="0" err="1">
                <a:solidFill>
                  <a:srgbClr val="FFFF00"/>
                </a:solidFill>
                <a:highlight>
                  <a:srgbClr val="FF0000"/>
                </a:highlight>
                <a:latin typeface="Calibri" panose="020F0502020204030204"/>
              </a:rPr>
              <a:t>của</a:t>
            </a:r>
            <a:r>
              <a:rPr lang="en-US" altLang="en-VN" sz="4800" b="1" i="1" dirty="0">
                <a:solidFill>
                  <a:srgbClr val="FFFF00"/>
                </a:solidFill>
                <a:highlight>
                  <a:srgbClr val="FF0000"/>
                </a:highlight>
                <a:latin typeface="Calibri" panose="020F0502020204030204"/>
              </a:rPr>
              <a:t> </a:t>
            </a:r>
            <a:r>
              <a:rPr lang="en-US" altLang="en-VN" sz="4800" b="1" i="1" dirty="0" err="1">
                <a:solidFill>
                  <a:srgbClr val="FFFF00"/>
                </a:solidFill>
                <a:highlight>
                  <a:srgbClr val="FF0000"/>
                </a:highlight>
                <a:latin typeface="Calibri" panose="020F0502020204030204"/>
              </a:rPr>
              <a:t>nông</a:t>
            </a:r>
            <a:r>
              <a:rPr lang="en-US" altLang="en-VN" sz="4800" b="1" i="1" dirty="0">
                <a:solidFill>
                  <a:srgbClr val="FFFF00"/>
                </a:solidFill>
                <a:highlight>
                  <a:srgbClr val="FF0000"/>
                </a:highlight>
                <a:latin typeface="Calibri" panose="020F0502020204030204"/>
              </a:rPr>
              <a:t> </a:t>
            </a:r>
            <a:r>
              <a:rPr lang="en-US" altLang="en-VN" sz="4800" b="1" i="1" dirty="0" err="1">
                <a:solidFill>
                  <a:srgbClr val="FFFF00"/>
                </a:solidFill>
                <a:highlight>
                  <a:srgbClr val="FF0000"/>
                </a:highlight>
                <a:latin typeface="Calibri" panose="020F0502020204030204"/>
              </a:rPr>
              <a:t>nô</a:t>
            </a:r>
            <a:r>
              <a:rPr lang="en-US" altLang="en-VN" sz="4800" b="1" i="1" dirty="0">
                <a:solidFill>
                  <a:srgbClr val="FFFF00"/>
                </a:solidFill>
                <a:highlight>
                  <a:srgbClr val="FF0000"/>
                </a:highlight>
                <a:latin typeface="Calibri" panose="020F0502020204030204"/>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nodeType="clickEffect" p14:presetBounceEnd="50000">
                                      <p:stCondLst>
                                        <p:cond delay="0"/>
                                      </p:stCondLst>
                                      <p:childTnLst>
                                        <p:set>
                                          <p:cBhvr>
                                            <p:cTn id="6" dur="1" fill="hold">
                                              <p:stCondLst>
                                                <p:cond delay="0"/>
                                              </p:stCondLst>
                                            </p:cTn>
                                            <p:tgtEl>
                                              <p:spTgt spid="58370"/>
                                            </p:tgtEl>
                                            <p:attrNameLst>
                                              <p:attrName>style.visibility</p:attrName>
                                            </p:attrNameLst>
                                          </p:cBhvr>
                                          <p:to>
                                            <p:strVal val="visible"/>
                                          </p:to>
                                        </p:set>
                                        <p:anim calcmode="lin" valueType="num" p14:bounceEnd="50000">
                                          <p:cBhvr additive="base">
                                            <p:cTn id="7" dur="500" fill="hold"/>
                                            <p:tgtEl>
                                              <p:spTgt spid="5837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8370"/>
                                            </p:tgtEl>
                                            <p:attrNameLst>
                                              <p:attrName>ppt_y</p:attrName>
                                            </p:attrNameLst>
                                          </p:cBhvr>
                                          <p:tavLst>
                                            <p:tav tm="0">
                                              <p:val>
                                                <p:strVal val="1+#ppt_h/2"/>
                                              </p:val>
                                            </p:tav>
                                            <p:tav tm="100000">
                                              <p:val>
                                                <p:strVal val="#ppt_y"/>
                                              </p:val>
                                            </p:tav>
                                          </p:tavLst>
                                        </p:anim>
                                      </p:childTnLst>
                                    </p:cTn>
                                  </p:par>
                                  <p:par>
                                    <p:cTn id="9" presetID="2" presetClass="entr" presetSubtype="4" accel="50000" fill="hold" nodeType="withEffect" p14:presetBounceEnd="50000">
                                      <p:stCondLst>
                                        <p:cond delay="0"/>
                                      </p:stCondLst>
                                      <p:childTnLst>
                                        <p:set>
                                          <p:cBhvr>
                                            <p:cTn id="10" dur="1" fill="hold">
                                              <p:stCondLst>
                                                <p:cond delay="0"/>
                                              </p:stCondLst>
                                            </p:cTn>
                                            <p:tgtEl>
                                              <p:spTgt spid="58376"/>
                                            </p:tgtEl>
                                            <p:attrNameLst>
                                              <p:attrName>style.visibility</p:attrName>
                                            </p:attrNameLst>
                                          </p:cBhvr>
                                          <p:to>
                                            <p:strVal val="visible"/>
                                          </p:to>
                                        </p:set>
                                        <p:anim calcmode="lin" valueType="num" p14:bounceEnd="50000">
                                          <p:cBhvr additive="base">
                                            <p:cTn id="11" dur="500" fill="hold"/>
                                            <p:tgtEl>
                                              <p:spTgt spid="5837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8376"/>
                                            </p:tgtEl>
                                            <p:attrNameLst>
                                              <p:attrName>ppt_y</p:attrName>
                                            </p:attrNameLst>
                                          </p:cBhvr>
                                          <p:tavLst>
                                            <p:tav tm="0">
                                              <p:val>
                                                <p:strVal val="1+#ppt_h/2"/>
                                              </p:val>
                                            </p:tav>
                                            <p:tav tm="100000">
                                              <p:val>
                                                <p:strVal val="#ppt_y"/>
                                              </p:val>
                                            </p:tav>
                                          </p:tavLst>
                                        </p:anim>
                                      </p:childTnLst>
                                    </p:cTn>
                                  </p:par>
                                  <p:par>
                                    <p:cTn id="13" presetID="2" presetClass="entr" presetSubtype="4" accel="50000" fill="hold" nodeType="withEffect" p14:presetBounceEnd="50000">
                                      <p:stCondLst>
                                        <p:cond delay="0"/>
                                      </p:stCondLst>
                                      <p:childTnLst>
                                        <p:set>
                                          <p:cBhvr>
                                            <p:cTn id="14" dur="1" fill="hold">
                                              <p:stCondLst>
                                                <p:cond delay="0"/>
                                              </p:stCondLst>
                                            </p:cTn>
                                            <p:tgtEl>
                                              <p:spTgt spid="58382"/>
                                            </p:tgtEl>
                                            <p:attrNameLst>
                                              <p:attrName>style.visibility</p:attrName>
                                            </p:attrNameLst>
                                          </p:cBhvr>
                                          <p:to>
                                            <p:strVal val="visible"/>
                                          </p:to>
                                        </p:set>
                                        <p:anim calcmode="lin" valueType="num" p14:bounceEnd="50000">
                                          <p:cBhvr additive="base">
                                            <p:cTn id="15" dur="500" fill="hold"/>
                                            <p:tgtEl>
                                              <p:spTgt spid="583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838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accel="50000" fill="hold" grpId="0" nodeType="afterEffect" p14:presetBounceEnd="50000">
                                      <p:stCondLst>
                                        <p:cond delay="0"/>
                                      </p:stCondLst>
                                      <p:childTnLst>
                                        <p:set>
                                          <p:cBhvr>
                                            <p:cTn id="19" dur="1" fill="hold">
                                              <p:stCondLst>
                                                <p:cond delay="0"/>
                                              </p:stCondLst>
                                            </p:cTn>
                                            <p:tgtEl>
                                              <p:spTgt spid="58371"/>
                                            </p:tgtEl>
                                            <p:attrNameLst>
                                              <p:attrName>style.visibility</p:attrName>
                                            </p:attrNameLst>
                                          </p:cBhvr>
                                          <p:to>
                                            <p:strVal val="visible"/>
                                          </p:to>
                                        </p:set>
                                        <p:anim calcmode="lin" valueType="num" p14:bounceEnd="50000">
                                          <p:cBhvr additive="base">
                                            <p:cTn id="20" dur="750" fill="hold"/>
                                            <p:tgtEl>
                                              <p:spTgt spid="58371"/>
                                            </p:tgtEl>
                                            <p:attrNameLst>
                                              <p:attrName>ppt_x</p:attrName>
                                            </p:attrNameLst>
                                          </p:cBhvr>
                                          <p:tavLst>
                                            <p:tav tm="0">
                                              <p:val>
                                                <p:strVal val="#ppt_x"/>
                                              </p:val>
                                            </p:tav>
                                            <p:tav tm="100000">
                                              <p:val>
                                                <p:strVal val="#ppt_x"/>
                                              </p:val>
                                            </p:tav>
                                          </p:tavLst>
                                        </p:anim>
                                        <p:anim calcmode="lin" valueType="num" p14:bounceEnd="50000">
                                          <p:cBhvr additive="base">
                                            <p:cTn id="21" dur="750" fill="hold"/>
                                            <p:tgtEl>
                                              <p:spTgt spid="58371"/>
                                            </p:tgtEl>
                                            <p:attrNameLst>
                                              <p:attrName>ppt_y</p:attrName>
                                            </p:attrNameLst>
                                          </p:cBhvr>
                                          <p:tavLst>
                                            <p:tav tm="0">
                                              <p:val>
                                                <p:strVal val="0-#ppt_h/2"/>
                                              </p:val>
                                            </p:tav>
                                            <p:tav tm="100000">
                                              <p:val>
                                                <p:strVal val="#ppt_y"/>
                                              </p:val>
                                            </p:tav>
                                          </p:tavLst>
                                        </p:anim>
                                      </p:childTnLst>
                                    </p:cTn>
                                  </p:par>
                                  <p:par>
                                    <p:cTn id="22" presetID="2" presetClass="entr" presetSubtype="1" accel="50000" fill="hold" grpId="0" nodeType="withEffect" p14:presetBounceEnd="50000">
                                      <p:stCondLst>
                                        <p:cond delay="0"/>
                                      </p:stCondLst>
                                      <p:childTnLst>
                                        <p:set>
                                          <p:cBhvr>
                                            <p:cTn id="23" dur="1" fill="hold">
                                              <p:stCondLst>
                                                <p:cond delay="0"/>
                                              </p:stCondLst>
                                            </p:cTn>
                                            <p:tgtEl>
                                              <p:spTgt spid="58384"/>
                                            </p:tgtEl>
                                            <p:attrNameLst>
                                              <p:attrName>style.visibility</p:attrName>
                                            </p:attrNameLst>
                                          </p:cBhvr>
                                          <p:to>
                                            <p:strVal val="visible"/>
                                          </p:to>
                                        </p:set>
                                        <p:anim calcmode="lin" valueType="num" p14:bounceEnd="50000">
                                          <p:cBhvr additive="base">
                                            <p:cTn id="24" dur="750" fill="hold"/>
                                            <p:tgtEl>
                                              <p:spTgt spid="58384"/>
                                            </p:tgtEl>
                                            <p:attrNameLst>
                                              <p:attrName>ppt_x</p:attrName>
                                            </p:attrNameLst>
                                          </p:cBhvr>
                                          <p:tavLst>
                                            <p:tav tm="0">
                                              <p:val>
                                                <p:strVal val="#ppt_x"/>
                                              </p:val>
                                            </p:tav>
                                            <p:tav tm="100000">
                                              <p:val>
                                                <p:strVal val="#ppt_x"/>
                                              </p:val>
                                            </p:tav>
                                          </p:tavLst>
                                        </p:anim>
                                        <p:anim calcmode="lin" valueType="num" p14:bounceEnd="50000">
                                          <p:cBhvr additive="base">
                                            <p:cTn id="25" dur="750" fill="hold"/>
                                            <p:tgtEl>
                                              <p:spTgt spid="58384"/>
                                            </p:tgtEl>
                                            <p:attrNameLst>
                                              <p:attrName>ppt_y</p:attrName>
                                            </p:attrNameLst>
                                          </p:cBhvr>
                                          <p:tavLst>
                                            <p:tav tm="0">
                                              <p:val>
                                                <p:strVal val="0-#ppt_h/2"/>
                                              </p:val>
                                            </p:tav>
                                            <p:tav tm="100000">
                                              <p:val>
                                                <p:strVal val="#ppt_y"/>
                                              </p:val>
                                            </p:tav>
                                          </p:tavLst>
                                        </p:anim>
                                      </p:childTnLst>
                                    </p:cTn>
                                  </p:par>
                                  <p:par>
                                    <p:cTn id="26" presetID="2" presetClass="entr" presetSubtype="1" accel="50000" fill="hold" grpId="0" nodeType="withEffect" p14:presetBounceEnd="50000">
                                      <p:stCondLst>
                                        <p:cond delay="0"/>
                                      </p:stCondLst>
                                      <p:childTnLst>
                                        <p:set>
                                          <p:cBhvr>
                                            <p:cTn id="27" dur="1" fill="hold">
                                              <p:stCondLst>
                                                <p:cond delay="0"/>
                                              </p:stCondLst>
                                            </p:cTn>
                                            <p:tgtEl>
                                              <p:spTgt spid="58385"/>
                                            </p:tgtEl>
                                            <p:attrNameLst>
                                              <p:attrName>style.visibility</p:attrName>
                                            </p:attrNameLst>
                                          </p:cBhvr>
                                          <p:to>
                                            <p:strVal val="visible"/>
                                          </p:to>
                                        </p:set>
                                        <p:anim calcmode="lin" valueType="num" p14:bounceEnd="50000">
                                          <p:cBhvr additive="base">
                                            <p:cTn id="28" dur="750" fill="hold"/>
                                            <p:tgtEl>
                                              <p:spTgt spid="58385"/>
                                            </p:tgtEl>
                                            <p:attrNameLst>
                                              <p:attrName>ppt_x</p:attrName>
                                            </p:attrNameLst>
                                          </p:cBhvr>
                                          <p:tavLst>
                                            <p:tav tm="0">
                                              <p:val>
                                                <p:strVal val="#ppt_x"/>
                                              </p:val>
                                            </p:tav>
                                            <p:tav tm="100000">
                                              <p:val>
                                                <p:strVal val="#ppt_x"/>
                                              </p:val>
                                            </p:tav>
                                          </p:tavLst>
                                        </p:anim>
                                        <p:anim calcmode="lin" valueType="num" p14:bounceEnd="50000">
                                          <p:cBhvr additive="base">
                                            <p:cTn id="29" dur="750" fill="hold"/>
                                            <p:tgtEl>
                                              <p:spTgt spid="5838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p:bldP spid="58384" grpId="0"/>
          <p:bldP spid="5838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 calcmode="lin" valueType="num">
                                          <p:cBhvr additive="base">
                                            <p:cTn id="7" dur="500" fill="hold"/>
                                            <p:tgtEl>
                                              <p:spTgt spid="58370"/>
                                            </p:tgtEl>
                                            <p:attrNameLst>
                                              <p:attrName>ppt_x</p:attrName>
                                            </p:attrNameLst>
                                          </p:cBhvr>
                                          <p:tavLst>
                                            <p:tav tm="0">
                                              <p:val>
                                                <p:strVal val="#ppt_x"/>
                                              </p:val>
                                            </p:tav>
                                            <p:tav tm="100000">
                                              <p:val>
                                                <p:strVal val="#ppt_x"/>
                                              </p:val>
                                            </p:tav>
                                          </p:tavLst>
                                        </p:anim>
                                        <p:anim calcmode="lin" valueType="num">
                                          <p:cBhvr additive="base">
                                            <p:cTn id="8" dur="500" fill="hold"/>
                                            <p:tgtEl>
                                              <p:spTgt spid="58370"/>
                                            </p:tgtEl>
                                            <p:attrNameLst>
                                              <p:attrName>ppt_y</p:attrName>
                                            </p:attrNameLst>
                                          </p:cBhvr>
                                          <p:tavLst>
                                            <p:tav tm="0">
                                              <p:val>
                                                <p:strVal val="1+#ppt_h/2"/>
                                              </p:val>
                                            </p:tav>
                                            <p:tav tm="100000">
                                              <p:val>
                                                <p:strVal val="#ppt_y"/>
                                              </p:val>
                                            </p:tav>
                                          </p:tavLst>
                                        </p:anim>
                                      </p:childTnLst>
                                    </p:cTn>
                                  </p:par>
                                  <p:par>
                                    <p:cTn id="9" presetID="2" presetClass="entr" presetSubtype="4" accel="50000" fill="hold" nodeType="withEffect">
                                      <p:stCondLst>
                                        <p:cond delay="0"/>
                                      </p:stCondLst>
                                      <p:childTnLst>
                                        <p:set>
                                          <p:cBhvr>
                                            <p:cTn id="10" dur="1" fill="hold">
                                              <p:stCondLst>
                                                <p:cond delay="0"/>
                                              </p:stCondLst>
                                            </p:cTn>
                                            <p:tgtEl>
                                              <p:spTgt spid="58376"/>
                                            </p:tgtEl>
                                            <p:attrNameLst>
                                              <p:attrName>style.visibility</p:attrName>
                                            </p:attrNameLst>
                                          </p:cBhvr>
                                          <p:to>
                                            <p:strVal val="visible"/>
                                          </p:to>
                                        </p:set>
                                        <p:anim calcmode="lin" valueType="num">
                                          <p:cBhvr additive="base">
                                            <p:cTn id="11" dur="500" fill="hold"/>
                                            <p:tgtEl>
                                              <p:spTgt spid="58376"/>
                                            </p:tgtEl>
                                            <p:attrNameLst>
                                              <p:attrName>ppt_x</p:attrName>
                                            </p:attrNameLst>
                                          </p:cBhvr>
                                          <p:tavLst>
                                            <p:tav tm="0">
                                              <p:val>
                                                <p:strVal val="#ppt_x"/>
                                              </p:val>
                                            </p:tav>
                                            <p:tav tm="100000">
                                              <p:val>
                                                <p:strVal val="#ppt_x"/>
                                              </p:val>
                                            </p:tav>
                                          </p:tavLst>
                                        </p:anim>
                                        <p:anim calcmode="lin" valueType="num">
                                          <p:cBhvr additive="base">
                                            <p:cTn id="12" dur="500" fill="hold"/>
                                            <p:tgtEl>
                                              <p:spTgt spid="58376"/>
                                            </p:tgtEl>
                                            <p:attrNameLst>
                                              <p:attrName>ppt_y</p:attrName>
                                            </p:attrNameLst>
                                          </p:cBhvr>
                                          <p:tavLst>
                                            <p:tav tm="0">
                                              <p:val>
                                                <p:strVal val="1+#ppt_h/2"/>
                                              </p:val>
                                            </p:tav>
                                            <p:tav tm="100000">
                                              <p:val>
                                                <p:strVal val="#ppt_y"/>
                                              </p:val>
                                            </p:tav>
                                          </p:tavLst>
                                        </p:anim>
                                      </p:childTnLst>
                                    </p:cTn>
                                  </p:par>
                                  <p:par>
                                    <p:cTn id="13" presetID="2" presetClass="entr" presetSubtype="4" accel="50000" fill="hold" nodeType="withEffect">
                                      <p:stCondLst>
                                        <p:cond delay="0"/>
                                      </p:stCondLst>
                                      <p:childTnLst>
                                        <p:set>
                                          <p:cBhvr>
                                            <p:cTn id="14" dur="1" fill="hold">
                                              <p:stCondLst>
                                                <p:cond delay="0"/>
                                              </p:stCondLst>
                                            </p:cTn>
                                            <p:tgtEl>
                                              <p:spTgt spid="58382"/>
                                            </p:tgtEl>
                                            <p:attrNameLst>
                                              <p:attrName>style.visibility</p:attrName>
                                            </p:attrNameLst>
                                          </p:cBhvr>
                                          <p:to>
                                            <p:strVal val="visible"/>
                                          </p:to>
                                        </p:set>
                                        <p:anim calcmode="lin" valueType="num">
                                          <p:cBhvr additive="base">
                                            <p:cTn id="15" dur="500" fill="hold"/>
                                            <p:tgtEl>
                                              <p:spTgt spid="58382"/>
                                            </p:tgtEl>
                                            <p:attrNameLst>
                                              <p:attrName>ppt_x</p:attrName>
                                            </p:attrNameLst>
                                          </p:cBhvr>
                                          <p:tavLst>
                                            <p:tav tm="0">
                                              <p:val>
                                                <p:strVal val="#ppt_x"/>
                                              </p:val>
                                            </p:tav>
                                            <p:tav tm="100000">
                                              <p:val>
                                                <p:strVal val="#ppt_x"/>
                                              </p:val>
                                            </p:tav>
                                          </p:tavLst>
                                        </p:anim>
                                        <p:anim calcmode="lin" valueType="num">
                                          <p:cBhvr additive="base">
                                            <p:cTn id="16" dur="500" fill="hold"/>
                                            <p:tgtEl>
                                              <p:spTgt spid="5838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accel="50000" fill="hold" grpId="0" nodeType="afterEffect">
                                      <p:stCondLst>
                                        <p:cond delay="0"/>
                                      </p:stCondLst>
                                      <p:childTnLst>
                                        <p:set>
                                          <p:cBhvr>
                                            <p:cTn id="19" dur="1" fill="hold">
                                              <p:stCondLst>
                                                <p:cond delay="0"/>
                                              </p:stCondLst>
                                            </p:cTn>
                                            <p:tgtEl>
                                              <p:spTgt spid="58371"/>
                                            </p:tgtEl>
                                            <p:attrNameLst>
                                              <p:attrName>style.visibility</p:attrName>
                                            </p:attrNameLst>
                                          </p:cBhvr>
                                          <p:to>
                                            <p:strVal val="visible"/>
                                          </p:to>
                                        </p:set>
                                        <p:anim calcmode="lin" valueType="num">
                                          <p:cBhvr additive="base">
                                            <p:cTn id="20" dur="750" fill="hold"/>
                                            <p:tgtEl>
                                              <p:spTgt spid="58371"/>
                                            </p:tgtEl>
                                            <p:attrNameLst>
                                              <p:attrName>ppt_x</p:attrName>
                                            </p:attrNameLst>
                                          </p:cBhvr>
                                          <p:tavLst>
                                            <p:tav tm="0">
                                              <p:val>
                                                <p:strVal val="#ppt_x"/>
                                              </p:val>
                                            </p:tav>
                                            <p:tav tm="100000">
                                              <p:val>
                                                <p:strVal val="#ppt_x"/>
                                              </p:val>
                                            </p:tav>
                                          </p:tavLst>
                                        </p:anim>
                                        <p:anim calcmode="lin" valueType="num">
                                          <p:cBhvr additive="base">
                                            <p:cTn id="21" dur="750" fill="hold"/>
                                            <p:tgtEl>
                                              <p:spTgt spid="58371"/>
                                            </p:tgtEl>
                                            <p:attrNameLst>
                                              <p:attrName>ppt_y</p:attrName>
                                            </p:attrNameLst>
                                          </p:cBhvr>
                                          <p:tavLst>
                                            <p:tav tm="0">
                                              <p:val>
                                                <p:strVal val="0-#ppt_h/2"/>
                                              </p:val>
                                            </p:tav>
                                            <p:tav tm="100000">
                                              <p:val>
                                                <p:strVal val="#ppt_y"/>
                                              </p:val>
                                            </p:tav>
                                          </p:tavLst>
                                        </p:anim>
                                      </p:childTnLst>
                                    </p:cTn>
                                  </p:par>
                                  <p:par>
                                    <p:cTn id="22" presetID="2" presetClass="entr" presetSubtype="1" accel="50000" fill="hold" grpId="0" nodeType="withEffect">
                                      <p:stCondLst>
                                        <p:cond delay="0"/>
                                      </p:stCondLst>
                                      <p:childTnLst>
                                        <p:set>
                                          <p:cBhvr>
                                            <p:cTn id="23" dur="1" fill="hold">
                                              <p:stCondLst>
                                                <p:cond delay="0"/>
                                              </p:stCondLst>
                                            </p:cTn>
                                            <p:tgtEl>
                                              <p:spTgt spid="58384"/>
                                            </p:tgtEl>
                                            <p:attrNameLst>
                                              <p:attrName>style.visibility</p:attrName>
                                            </p:attrNameLst>
                                          </p:cBhvr>
                                          <p:to>
                                            <p:strVal val="visible"/>
                                          </p:to>
                                        </p:set>
                                        <p:anim calcmode="lin" valueType="num">
                                          <p:cBhvr additive="base">
                                            <p:cTn id="24" dur="750" fill="hold"/>
                                            <p:tgtEl>
                                              <p:spTgt spid="58384"/>
                                            </p:tgtEl>
                                            <p:attrNameLst>
                                              <p:attrName>ppt_x</p:attrName>
                                            </p:attrNameLst>
                                          </p:cBhvr>
                                          <p:tavLst>
                                            <p:tav tm="0">
                                              <p:val>
                                                <p:strVal val="#ppt_x"/>
                                              </p:val>
                                            </p:tav>
                                            <p:tav tm="100000">
                                              <p:val>
                                                <p:strVal val="#ppt_x"/>
                                              </p:val>
                                            </p:tav>
                                          </p:tavLst>
                                        </p:anim>
                                        <p:anim calcmode="lin" valueType="num">
                                          <p:cBhvr additive="base">
                                            <p:cTn id="25" dur="750" fill="hold"/>
                                            <p:tgtEl>
                                              <p:spTgt spid="58384"/>
                                            </p:tgtEl>
                                            <p:attrNameLst>
                                              <p:attrName>ppt_y</p:attrName>
                                            </p:attrNameLst>
                                          </p:cBhvr>
                                          <p:tavLst>
                                            <p:tav tm="0">
                                              <p:val>
                                                <p:strVal val="0-#ppt_h/2"/>
                                              </p:val>
                                            </p:tav>
                                            <p:tav tm="100000">
                                              <p:val>
                                                <p:strVal val="#ppt_y"/>
                                              </p:val>
                                            </p:tav>
                                          </p:tavLst>
                                        </p:anim>
                                      </p:childTnLst>
                                    </p:cTn>
                                  </p:par>
                                  <p:par>
                                    <p:cTn id="26" presetID="2" presetClass="entr" presetSubtype="1" accel="50000" fill="hold" grpId="0" nodeType="withEffect">
                                      <p:stCondLst>
                                        <p:cond delay="0"/>
                                      </p:stCondLst>
                                      <p:childTnLst>
                                        <p:set>
                                          <p:cBhvr>
                                            <p:cTn id="27" dur="1" fill="hold">
                                              <p:stCondLst>
                                                <p:cond delay="0"/>
                                              </p:stCondLst>
                                            </p:cTn>
                                            <p:tgtEl>
                                              <p:spTgt spid="58385"/>
                                            </p:tgtEl>
                                            <p:attrNameLst>
                                              <p:attrName>style.visibility</p:attrName>
                                            </p:attrNameLst>
                                          </p:cBhvr>
                                          <p:to>
                                            <p:strVal val="visible"/>
                                          </p:to>
                                        </p:set>
                                        <p:anim calcmode="lin" valueType="num">
                                          <p:cBhvr additive="base">
                                            <p:cTn id="28" dur="750" fill="hold"/>
                                            <p:tgtEl>
                                              <p:spTgt spid="58385"/>
                                            </p:tgtEl>
                                            <p:attrNameLst>
                                              <p:attrName>ppt_x</p:attrName>
                                            </p:attrNameLst>
                                          </p:cBhvr>
                                          <p:tavLst>
                                            <p:tav tm="0">
                                              <p:val>
                                                <p:strVal val="#ppt_x"/>
                                              </p:val>
                                            </p:tav>
                                            <p:tav tm="100000">
                                              <p:val>
                                                <p:strVal val="#ppt_x"/>
                                              </p:val>
                                            </p:tav>
                                          </p:tavLst>
                                        </p:anim>
                                        <p:anim calcmode="lin" valueType="num">
                                          <p:cBhvr additive="base">
                                            <p:cTn id="29" dur="750" fill="hold"/>
                                            <p:tgtEl>
                                              <p:spTgt spid="5838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p:bldP spid="58384" grpId="0"/>
          <p:bldP spid="58385"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0CE3C2-7F2C-664A-AAC8-9709309C6B95}"/>
              </a:ext>
            </a:extLst>
          </p:cNvPr>
          <p:cNvSpPr/>
          <p:nvPr/>
        </p:nvSpPr>
        <p:spPr>
          <a:xfrm>
            <a:off x="-133399" y="56427"/>
            <a:ext cx="16522793" cy="707886"/>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Lãnh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3">
            <a:extLst>
              <a:ext uri="{FF2B5EF4-FFF2-40B4-BE49-F238E27FC236}">
                <a16:creationId xmlns:a16="http://schemas.microsoft.com/office/drawing/2014/main" id="{43CA1A1B-D469-474C-AEE9-621423B4A91F}"/>
              </a:ext>
            </a:extLst>
          </p:cNvPr>
          <p:cNvSpPr/>
          <p:nvPr/>
        </p:nvSpPr>
        <p:spPr>
          <a:xfrm>
            <a:off x="-29478" y="982729"/>
            <a:ext cx="4229043"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Lãnh</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địa</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kiến</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0D53C7FF-4C67-FE42-840F-5E9661FC76F4}"/>
              </a:ext>
            </a:extLst>
          </p:cNvPr>
          <p:cNvSpPr/>
          <p:nvPr/>
        </p:nvSpPr>
        <p:spPr>
          <a:xfrm>
            <a:off x="-22221" y="5614438"/>
            <a:ext cx="3374642" cy="584775"/>
          </a:xfrm>
          <a:prstGeom prst="rect">
            <a:avLst/>
          </a:prstGeom>
        </p:spPr>
        <p:txBody>
          <a:bodyPr wrap="none">
            <a:spAutoFit/>
          </a:bodyPr>
          <a:lstStyle/>
          <a:p>
            <a:pPr lvl="0" algn="just" defTabSz="1219170">
              <a:defRPr/>
            </a:pP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lang="en-US" sz="3200" b="1" noProof="0" dirty="0">
                <a:solidFill>
                  <a:prstClr val="black"/>
                </a:solidFill>
                <a:highlight>
                  <a:srgbClr val="FFFF00"/>
                </a:highlight>
                <a:latin typeface="Times New Roman" panose="02020603050405020304" pitchFamily="18" charset="0"/>
                <a:cs typeface="Times New Roman" panose="02020603050405020304" pitchFamily="18" charset="0"/>
              </a:rPr>
              <a:t>Q</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uan</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hệ</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xã</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hội</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pic>
        <p:nvPicPr>
          <p:cNvPr id="1026" name="Picture 2">
            <a:extLst>
              <a:ext uri="{FF2B5EF4-FFF2-40B4-BE49-F238E27FC236}">
                <a16:creationId xmlns:a16="http://schemas.microsoft.com/office/drawing/2014/main" id="{F1D231E4-AF58-124B-99D3-1CDBAB249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83257" y="764313"/>
            <a:ext cx="5080000" cy="84123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B2D5495-A0F1-CA43-999D-085BF5C8F99F}"/>
              </a:ext>
            </a:extLst>
          </p:cNvPr>
          <p:cNvSpPr txBox="1"/>
          <p:nvPr/>
        </p:nvSpPr>
        <p:spPr>
          <a:xfrm>
            <a:off x="-155170" y="6420500"/>
            <a:ext cx="11030857" cy="584775"/>
          </a:xfrm>
          <a:prstGeom prst="rect">
            <a:avLst/>
          </a:prstGeom>
          <a:noFill/>
        </p:spPr>
        <p:txBody>
          <a:bodyPr wrap="square" rtlCol="0">
            <a:spAutoFit/>
          </a:bodyPr>
          <a:lstStyle/>
          <a:p>
            <a:pPr algn="ctr"/>
            <a:r>
              <a:rPr lang="en-VN" sz="3200" dirty="0">
                <a:latin typeface="Times New Roman" panose="02020603050405020304" pitchFamily="18" charset="0"/>
                <a:cs typeface="Times New Roman" panose="02020603050405020304" pitchFamily="18" charset="0"/>
              </a:rPr>
              <a:t>- Lãnh chúa sống bằng việc bóc lột sức lao động của Nông Nô</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2305C91-EAF8-E64B-8C1C-033F348B0A5C}"/>
              </a:ext>
            </a:extLst>
          </p:cNvPr>
          <p:cNvSpPr txBox="1"/>
          <p:nvPr/>
        </p:nvSpPr>
        <p:spPr>
          <a:xfrm>
            <a:off x="98830" y="7308952"/>
            <a:ext cx="10776857" cy="1077218"/>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N</a:t>
            </a:r>
            <a:r>
              <a:rPr lang="en-VN" sz="3200" dirty="0">
                <a:latin typeface="Times New Roman" panose="02020603050405020304" pitchFamily="18" charset="0"/>
                <a:cs typeface="Times New Roman" panose="02020603050405020304" pitchFamily="18" charset="0"/>
              </a:rPr>
              <a:t>ông nô là lực lượng sản xuất chính.  Nhận ruộng đất của lãnh chúa để sản xuất và nộp tô thuế.</a:t>
            </a:r>
          </a:p>
        </p:txBody>
      </p:sp>
      <p:sp>
        <p:nvSpPr>
          <p:cNvPr id="14" name="Rectangle 13">
            <a:extLst>
              <a:ext uri="{FF2B5EF4-FFF2-40B4-BE49-F238E27FC236}">
                <a16:creationId xmlns:a16="http://schemas.microsoft.com/office/drawing/2014/main" id="{D13ADEEE-C358-DFD9-A726-37D944EC0964}"/>
              </a:ext>
            </a:extLst>
          </p:cNvPr>
          <p:cNvSpPr/>
          <p:nvPr/>
        </p:nvSpPr>
        <p:spPr>
          <a:xfrm>
            <a:off x="14514" y="2453268"/>
            <a:ext cx="12700000" cy="1077218"/>
          </a:xfrm>
          <a:prstGeom prst="rect">
            <a:avLst/>
          </a:prstGeom>
        </p:spPr>
        <p:txBody>
          <a:bodyPr wrap="square">
            <a:spAutoFit/>
          </a:bodyPr>
          <a:lstStyle/>
          <a:p>
            <a:pPr algn="just" defTabSz="1219170">
              <a:defRPr/>
            </a:pPr>
            <a:r>
              <a:rPr lang="vi-VN" sz="3200" dirty="0">
                <a:solidFill>
                  <a:prstClr val="black"/>
                </a:solidFill>
                <a:latin typeface="Times New Roman" panose="02020603050405020304" pitchFamily="18" charset="0"/>
                <a:cs typeface="Times New Roman" panose="02020603050405020304" pitchFamily="18" charset="0"/>
              </a:rPr>
              <a:t> Những vùng đất đai rộng lớn mà các quý tộc chiếm đoạt được đã nhanh chóng bị họ biến thành khu đất riêng của mình gọi là </a:t>
            </a:r>
            <a:r>
              <a:rPr lang="vi-VN" sz="3200" b="1" u="sng" dirty="0">
                <a:solidFill>
                  <a:srgbClr val="FF0000"/>
                </a:solidFill>
                <a:latin typeface="Times New Roman" panose="02020603050405020304" pitchFamily="18" charset="0"/>
                <a:cs typeface="Times New Roman" panose="02020603050405020304" pitchFamily="18" charset="0"/>
              </a:rPr>
              <a:t>lãnh địa phong kiến.</a:t>
            </a:r>
            <a:endParaRPr lang="en-VN" sz="3200" b="1" u="sng" dirty="0">
              <a:solidFill>
                <a:srgbClr val="FF0000"/>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19750F15-2853-3B01-9905-BBB66A94976A}"/>
              </a:ext>
            </a:extLst>
          </p:cNvPr>
          <p:cNvSpPr/>
          <p:nvPr/>
        </p:nvSpPr>
        <p:spPr>
          <a:xfrm>
            <a:off x="23565" y="4386018"/>
            <a:ext cx="12175664" cy="1077218"/>
          </a:xfrm>
          <a:prstGeom prst="rect">
            <a:avLst/>
          </a:prstGeom>
        </p:spPr>
        <p:txBody>
          <a:bodyPr wrap="square">
            <a:spAutoFit/>
          </a:bodyPr>
          <a:lstStyle/>
          <a:p>
            <a:pPr lvl="0" algn="just" defTabSz="1219170">
              <a:defRPr/>
            </a:pPr>
            <a:r>
              <a:rPr lang="vi-VN" sz="3200" dirty="0">
                <a:solidFill>
                  <a:prstClr val="black"/>
                </a:solidFill>
                <a:latin typeface="Times New Roman" panose="02020603050405020304" pitchFamily="18" charset="0"/>
                <a:cs typeface="Times New Roman" panose="02020603050405020304" pitchFamily="18" charset="0"/>
              </a:rPr>
              <a:t>Kinh tế lãnh địa mang tính tự cung tự cấp. Trong đó nông nghiệp đóng vai trò chủ đạo</a:t>
            </a:r>
            <a:r>
              <a:rPr lang="en-US" sz="3200" dirty="0">
                <a:solidFill>
                  <a:prstClr val="black"/>
                </a:solidFill>
                <a:latin typeface="Times New Roman" panose="02020603050405020304" pitchFamily="18" charset="0"/>
                <a:cs typeface="Times New Roman" panose="02020603050405020304" pitchFamily="18" charset="0"/>
              </a:rPr>
              <a:t>.</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DD22F837-C7B5-2035-FAB1-3C39FEBD8F01}"/>
              </a:ext>
            </a:extLst>
          </p:cNvPr>
          <p:cNvSpPr/>
          <p:nvPr/>
        </p:nvSpPr>
        <p:spPr>
          <a:xfrm>
            <a:off x="-75657" y="1739694"/>
            <a:ext cx="2257349"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Khái</a:t>
            </a:r>
            <a:r>
              <a:rPr kumimoji="0" lang="en-US" sz="3200" b="1" i="0" u="none" strike="noStrike" kern="1200" cap="none" spc="0" normalizeH="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niệm</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
        <p:nvSpPr>
          <p:cNvPr id="18" name="Rectangle 17">
            <a:extLst>
              <a:ext uri="{FF2B5EF4-FFF2-40B4-BE49-F238E27FC236}">
                <a16:creationId xmlns:a16="http://schemas.microsoft.com/office/drawing/2014/main" id="{4435C5CB-AB32-FA47-6422-F83B54131840}"/>
              </a:ext>
            </a:extLst>
          </p:cNvPr>
          <p:cNvSpPr/>
          <p:nvPr/>
        </p:nvSpPr>
        <p:spPr>
          <a:xfrm>
            <a:off x="47300" y="3705364"/>
            <a:ext cx="2076209"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 Đặc điểm</a:t>
            </a:r>
          </a:p>
        </p:txBody>
      </p:sp>
    </p:spTree>
    <p:extLst>
      <p:ext uri="{BB962C8B-B14F-4D97-AF65-F5344CB8AC3E}">
        <p14:creationId xmlns:p14="http://schemas.microsoft.com/office/powerpoint/2010/main" val="1216610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849319" y="-268594"/>
            <a:ext cx="13104200" cy="10052412"/>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5505686" y="6563560"/>
            <a:ext cx="1419797" cy="1419797"/>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1" y="-662897"/>
            <a:ext cx="2663952" cy="2877068"/>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79079" y="-2961"/>
            <a:ext cx="1973983" cy="2518189"/>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384" y="6624010"/>
            <a:ext cx="3193859" cy="2675484"/>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01941" y="6643912"/>
            <a:ext cx="3497051" cy="2721424"/>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990706" y="1715008"/>
            <a:ext cx="7304436" cy="1600438"/>
          </a:xfrm>
          <a:prstGeom prst="rect">
            <a:avLst/>
          </a:prstGeom>
          <a:noFill/>
        </p:spPr>
        <p:txBody>
          <a:bodyPr wrap="none" lIns="121920" tIns="60960" rIns="121920" bIns="60960">
            <a:spAutoFit/>
          </a:bodyPr>
          <a:lstStyle/>
          <a:p>
            <a:pPr algn="ctr" defTabSz="1219170"/>
            <a:r>
              <a:rPr lang="en-US" sz="96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50255"/>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3" descr="C:\Users\ADMIN\Desktop\Tai nguyen thiet ke tro choi\Bảng gỗ\49f1b87228eb6bdb68e300357ebeb9ca (2).jpg">
            <a:extLst>
              <a:ext uri="{FF2B5EF4-FFF2-40B4-BE49-F238E27FC236}">
                <a16:creationId xmlns:a16="http://schemas.microsoft.com/office/drawing/2014/main" id="{E743E037-9833-4549-B895-78E36182F2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92618"/>
            <a:ext cx="9342967" cy="262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9E3FDA2-A989-4FB8-A98E-584717B8C837}"/>
              </a:ext>
            </a:extLst>
          </p:cNvPr>
          <p:cNvSpPr txBox="1">
            <a:spLocks noChangeArrowheads="1"/>
          </p:cNvSpPr>
          <p:nvPr/>
        </p:nvSpPr>
        <p:spPr bwMode="auto">
          <a:xfrm>
            <a:off x="3490344" y="415822"/>
            <a:ext cx="3100016"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defRPr/>
            </a:pPr>
            <a:r>
              <a:rPr lang="en-US" altLang="vi-VN" sz="5333" b="1" dirty="0">
                <a:solidFill>
                  <a:srgbClr val="CC0066"/>
                </a:solidFill>
                <a:latin typeface="UVN Bach Tuyet Nang" panose="02090907080705020403" pitchFamily="18" charset="0"/>
                <a:cs typeface="Arial" panose="020B0604020202020204" pitchFamily="34" charset="0"/>
              </a:rPr>
              <a:t>TÂY DU KÝ</a:t>
            </a:r>
          </a:p>
        </p:txBody>
      </p:sp>
      <p:pic>
        <p:nvPicPr>
          <p:cNvPr id="7" name="Picture 11" descr="C:\Users\ADMIN\Desktop\Tai nguyen thiet ke tro choi\Angry birds epic birds\1505573783630 (2).png">
            <a:extLst>
              <a:ext uri="{FF2B5EF4-FFF2-40B4-BE49-F238E27FC236}">
                <a16:creationId xmlns:a16="http://schemas.microsoft.com/office/drawing/2014/main" id="{8121D6CE-6789-4549-9E53-53DB9DC4A2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60053" y="10583"/>
            <a:ext cx="2795948" cy="204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AutoShape 8" descr="Káº¿t quáº£ hÃ¬nh áº£nh cho Cá» hoáº¡t hÃ¬nh">
            <a:extLst>
              <a:ext uri="{FF2B5EF4-FFF2-40B4-BE49-F238E27FC236}">
                <a16:creationId xmlns:a16="http://schemas.microsoft.com/office/drawing/2014/main" id="{095012D5-E32E-4C95-BEFD-7F131F0F50F1}"/>
              </a:ext>
            </a:extLst>
          </p:cNvPr>
          <p:cNvSpPr>
            <a:spLocks noChangeAspect="1" noChangeArrowheads="1"/>
          </p:cNvSpPr>
          <p:nvPr/>
        </p:nvSpPr>
        <p:spPr bwMode="auto">
          <a:xfrm>
            <a:off x="2239433" y="-192617"/>
            <a:ext cx="406400" cy="40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1219170" fontAlgn="base">
              <a:spcBef>
                <a:spcPct val="0"/>
              </a:spcBef>
              <a:spcAft>
                <a:spcPct val="0"/>
              </a:spcAft>
              <a:buClrTx/>
              <a:buSzTx/>
              <a:buNone/>
              <a:defRPr/>
            </a:pPr>
            <a:endParaRPr lang="vi-VN" altLang="vi-VN" sz="2400">
              <a:solidFill>
                <a:srgbClr val="000000"/>
              </a:solidFill>
            </a:endParaRPr>
          </a:p>
        </p:txBody>
      </p:sp>
      <p:pic>
        <p:nvPicPr>
          <p:cNvPr id="39943" name="Picture 3">
            <a:extLst>
              <a:ext uri="{FF2B5EF4-FFF2-40B4-BE49-F238E27FC236}">
                <a16:creationId xmlns:a16="http://schemas.microsoft.com/office/drawing/2014/main" id="{EBFD8416-34F2-4F43-927E-933349879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650775" y="5261273"/>
            <a:ext cx="3445935" cy="219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4" name="Picture 4" descr="HÃ¬nh áº£nh cÃ³ liÃªn quan">
            <a:extLst>
              <a:ext uri="{FF2B5EF4-FFF2-40B4-BE49-F238E27FC236}">
                <a16:creationId xmlns:a16="http://schemas.microsoft.com/office/drawing/2014/main" id="{7ACF7C00-5C42-4F50-A104-583B6E8172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9418" y="6278033"/>
            <a:ext cx="975814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6" descr="HÃ¬nh áº£nh cÃ³ liÃªn quan">
            <a:extLst>
              <a:ext uri="{FF2B5EF4-FFF2-40B4-BE49-F238E27FC236}">
                <a16:creationId xmlns:a16="http://schemas.microsoft.com/office/drawing/2014/main" id="{4EE2CDDF-8DBF-4B4F-A4D2-24C3AE2CFC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01000" y="5719233"/>
            <a:ext cx="8255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0F37FA5-B6E0-4444-8DF0-5964F90C543A}"/>
              </a:ext>
            </a:extLst>
          </p:cNvPr>
          <p:cNvSpPr txBox="1">
            <a:spLocks noChangeArrowheads="1"/>
          </p:cNvSpPr>
          <p:nvPr/>
        </p:nvSpPr>
        <p:spPr bwMode="auto">
          <a:xfrm>
            <a:off x="35283" y="7336613"/>
            <a:ext cx="16220717" cy="1865639"/>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lnSpc>
                <a:spcPct val="150000"/>
              </a:lnSpc>
              <a:spcBef>
                <a:spcPct val="0"/>
              </a:spcBef>
              <a:spcAft>
                <a:spcPct val="0"/>
              </a:spcAft>
              <a:buClrTx/>
              <a:buSzTx/>
              <a:buNone/>
              <a:defRPr/>
            </a:pPr>
            <a:r>
              <a:rPr lang="en-US" altLang="vi-VN" sz="2667" b="1" dirty="0">
                <a:solidFill>
                  <a:srgbClr val="000000"/>
                </a:solidFill>
                <a:latin typeface="Times New Roman" panose="02020603050405020304" pitchFamily="18" charset="0"/>
                <a:cs typeface="Times New Roman" panose="02020603050405020304" pitchFamily="18" charset="0"/>
              </a:rPr>
              <a:t>TRONG KHU RỪNG CÓ RẤT NHIỀU YÊU QUÁI XUẤT HIỆN ĐỂ CẢN ĐƯỜNG THẦY TRÒ ĐƯỜNG TĂNG ĐI LẤY KINH. EM HÃY GIÚP THẦY TRÒ ĐƯỜNG TĂNG BẰNG CÁCH VƯỢT QUA CÁC CÂU HỎI CỦA YÊU QUÁI.</a:t>
            </a:r>
          </a:p>
        </p:txBody>
      </p:sp>
      <p:pic>
        <p:nvPicPr>
          <p:cNvPr id="9218" name="Picture 2">
            <a:extLst>
              <a:ext uri="{FF2B5EF4-FFF2-40B4-BE49-F238E27FC236}">
                <a16:creationId xmlns:a16="http://schemas.microsoft.com/office/drawing/2014/main" id="{19627F8E-88DA-284B-A0C8-C9A5041565C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5133"/>
          <a:stretch/>
        </p:blipFill>
        <p:spPr bwMode="auto">
          <a:xfrm>
            <a:off x="4128173" y="2094160"/>
            <a:ext cx="10900772" cy="54559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AC542ECE-D6B8-8F4E-9BF9-56628B9886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341119" y="2929875"/>
            <a:ext cx="3445935" cy="219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E165CD65-FD93-3449-B261-926959C6A7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4854085" y="5040803"/>
            <a:ext cx="3445935" cy="219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tây du ki.mp3" descr="tây du ki.mp3">
            <a:hlinkClick r:id="" action="ppaction://media"/>
            <a:extLst>
              <a:ext uri="{FF2B5EF4-FFF2-40B4-BE49-F238E27FC236}">
                <a16:creationId xmlns:a16="http://schemas.microsoft.com/office/drawing/2014/main" id="{EAA4A97D-BB52-8543-BEF0-139E0E86676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28662" y="-1895344"/>
            <a:ext cx="1083733" cy="1083733"/>
          </a:xfrm>
          <a:prstGeom prst="rect">
            <a:avLst/>
          </a:prstGeom>
        </p:spPr>
      </p:pic>
    </p:spTree>
    <p:extLst>
      <p:ext uri="{BB962C8B-B14F-4D97-AF65-F5344CB8AC3E}">
        <p14:creationId xmlns:p14="http://schemas.microsoft.com/office/powerpoint/2010/main" val="118156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55"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anim calcmode="lin" valueType="num">
                                      <p:cBhvr>
                                        <p:cTn id="9" dur="1000" fill="hold"/>
                                        <p:tgtEl>
                                          <p:spTgt spid="9218"/>
                                        </p:tgtEl>
                                        <p:attrNameLst>
                                          <p:attrName>ppt_w</p:attrName>
                                        </p:attrNameLst>
                                      </p:cBhvr>
                                      <p:tavLst>
                                        <p:tav tm="0">
                                          <p:val>
                                            <p:strVal val="#ppt_w*0.70"/>
                                          </p:val>
                                        </p:tav>
                                        <p:tav tm="100000">
                                          <p:val>
                                            <p:strVal val="#ppt_w"/>
                                          </p:val>
                                        </p:tav>
                                      </p:tavLst>
                                    </p:anim>
                                    <p:anim calcmode="lin" valueType="num">
                                      <p:cBhvr>
                                        <p:cTn id="10" dur="1000" fill="hold"/>
                                        <p:tgtEl>
                                          <p:spTgt spid="9218"/>
                                        </p:tgtEl>
                                        <p:attrNameLst>
                                          <p:attrName>ppt_h</p:attrName>
                                        </p:attrNameLst>
                                      </p:cBhvr>
                                      <p:tavLst>
                                        <p:tav tm="0">
                                          <p:val>
                                            <p:strVal val="#ppt_h"/>
                                          </p:val>
                                        </p:tav>
                                        <p:tav tm="100000">
                                          <p:val>
                                            <p:strVal val="#ppt_h"/>
                                          </p:val>
                                        </p:tav>
                                      </p:tavLst>
                                    </p:anim>
                                    <p:animEffect transition="in" filter="fade">
                                      <p:cBhvr>
                                        <p:cTn id="11" dur="1000"/>
                                        <p:tgtEl>
                                          <p:spTgt spid="9218"/>
                                        </p:tgtEl>
                                      </p:cBhvr>
                                    </p:animEffect>
                                  </p:childTnLst>
                                </p:cTn>
                              </p:par>
                              <p:par>
                                <p:cTn id="12" presetID="55"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par>
                                <p:cTn id="17" presetID="5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out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7">
                <p:cTn id="32" fill="hold" display="0">
                  <p:stCondLst>
                    <p:cond delay="indefinite"/>
                  </p:stCondLst>
                  <p:endCondLst>
                    <p:cond evt="onStopAudio" delay="0">
                      <p:tgtEl>
                        <p:sldTgt/>
                      </p:tgtEl>
                    </p:cond>
                  </p:endCondLst>
                </p:cTn>
                <p:tgtEl>
                  <p:spTgt spid="2"/>
                </p:tgtEl>
              </p:cMediaNode>
            </p:audio>
          </p:childTnLst>
        </p:cTn>
      </p:par>
    </p:tnLst>
    <p:bldLst>
      <p:bldP spid="6" grpId="0"/>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AD1CFCDF-AD77-DC4C-8AE3-48E348567EAB}"/>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1987" name="TextBox 3">
            <a:extLst>
              <a:ext uri="{FF2B5EF4-FFF2-40B4-BE49-F238E27FC236}">
                <a16:creationId xmlns:a16="http://schemas.microsoft.com/office/drawing/2014/main" id="{16048C38-6856-42C8-B98D-3B00299021A4}"/>
              </a:ext>
            </a:extLst>
          </p:cNvPr>
          <p:cNvSpPr txBox="1">
            <a:spLocks noChangeArrowheads="1"/>
          </p:cNvSpPr>
          <p:nvPr/>
        </p:nvSpPr>
        <p:spPr bwMode="auto">
          <a:xfrm>
            <a:off x="-173452" y="1412627"/>
            <a:ext cx="13827759"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267" b="1" dirty="0" err="1">
                <a:solidFill>
                  <a:srgbClr val="0070C0"/>
                </a:solidFill>
                <a:latin typeface="Times New Roman" panose="02020603050405020304" pitchFamily="18" charset="0"/>
                <a:cs typeface="Times New Roman" panose="02020603050405020304" pitchFamily="18" charset="0"/>
              </a:rPr>
              <a:t>Câu</a:t>
            </a:r>
            <a:r>
              <a:rPr lang="en-US" altLang="vi-VN" sz="4267" b="1" dirty="0">
                <a:solidFill>
                  <a:srgbClr val="0070C0"/>
                </a:solidFill>
                <a:latin typeface="Times New Roman" panose="02020603050405020304" pitchFamily="18" charset="0"/>
                <a:cs typeface="Times New Roman" panose="02020603050405020304" pitchFamily="18" charset="0"/>
              </a:rPr>
              <a:t> 1.  </a:t>
            </a:r>
            <a:r>
              <a:rPr lang="en-US" altLang="vi-VN" sz="4267" b="1" dirty="0" err="1">
                <a:solidFill>
                  <a:srgbClr val="0070C0"/>
                </a:solidFill>
                <a:latin typeface="Times New Roman" panose="02020603050405020304" pitchFamily="18" charset="0"/>
                <a:cs typeface="Times New Roman" panose="02020603050405020304" pitchFamily="18" charset="0"/>
              </a:rPr>
              <a:t>Năm</a:t>
            </a:r>
            <a:r>
              <a:rPr lang="en-US" altLang="vi-VN" sz="4267" b="1" dirty="0">
                <a:solidFill>
                  <a:srgbClr val="0070C0"/>
                </a:solidFill>
                <a:latin typeface="Times New Roman" panose="02020603050405020304" pitchFamily="18" charset="0"/>
                <a:cs typeface="Times New Roman" panose="02020603050405020304" pitchFamily="18" charset="0"/>
              </a:rPr>
              <a:t> 476, </a:t>
            </a:r>
            <a:r>
              <a:rPr lang="en-US" altLang="vi-VN" sz="4267" b="1" dirty="0" err="1">
                <a:solidFill>
                  <a:srgbClr val="0070C0"/>
                </a:solidFill>
                <a:latin typeface="Times New Roman" panose="02020603050405020304" pitchFamily="18" charset="0"/>
                <a:cs typeface="Times New Roman" panose="02020603050405020304" pitchFamily="18" charset="0"/>
              </a:rPr>
              <a:t>đế</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quốc</a:t>
            </a:r>
            <a:r>
              <a:rPr lang="en-US" altLang="vi-VN" sz="4267" b="1" dirty="0">
                <a:solidFill>
                  <a:srgbClr val="0070C0"/>
                </a:solidFill>
                <a:latin typeface="Times New Roman" panose="02020603050405020304" pitchFamily="18" charset="0"/>
                <a:cs typeface="Times New Roman" panose="02020603050405020304" pitchFamily="18" charset="0"/>
              </a:rPr>
              <a:t> la </a:t>
            </a:r>
            <a:r>
              <a:rPr lang="en-US" altLang="vi-VN" sz="4267" b="1" dirty="0" err="1">
                <a:solidFill>
                  <a:srgbClr val="0070C0"/>
                </a:solidFill>
                <a:latin typeface="Times New Roman" panose="02020603050405020304" pitchFamily="18" charset="0"/>
                <a:cs typeface="Times New Roman" panose="02020603050405020304" pitchFamily="18" charset="0"/>
              </a:rPr>
              <a:t>mã</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bị</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diệt</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vong</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đánh</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dấu</a:t>
            </a:r>
            <a:endParaRPr lang="en-US" altLang="vi-VN" sz="4267" b="1" dirty="0">
              <a:solidFill>
                <a:srgbClr val="0070C0"/>
              </a:solidFill>
              <a:latin typeface="Times New Roman" panose="02020603050405020304" pitchFamily="18" charset="0"/>
              <a:cs typeface="Times New Roman" panose="02020603050405020304" pitchFamily="18" charset="0"/>
            </a:endParaRPr>
          </a:p>
        </p:txBody>
      </p:sp>
      <p:pic>
        <p:nvPicPr>
          <p:cNvPr id="41988" name="Picture 2">
            <a:extLst>
              <a:ext uri="{FF2B5EF4-FFF2-40B4-BE49-F238E27FC236}">
                <a16:creationId xmlns:a16="http://schemas.microsoft.com/office/drawing/2014/main" id="{084F31B8-5E43-45B8-8100-8900B6167D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32385" y="497948"/>
            <a:ext cx="1869017" cy="279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2" descr="C:\Users\Tien\Downloads\GAME PP\pngtree-pig-png-clipart_658108.jpg">
            <a:extLst>
              <a:ext uri="{FF2B5EF4-FFF2-40B4-BE49-F238E27FC236}">
                <a16:creationId xmlns:a16="http://schemas.microsoft.com/office/drawing/2014/main" id="{59CF2C69-C8D0-4746-A974-B28920D62C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7542" y="3159934"/>
            <a:ext cx="2779183" cy="20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4" descr="HÃ¬nh áº£nh cÃ³ liÃªn quan">
            <a:extLst>
              <a:ext uri="{FF2B5EF4-FFF2-40B4-BE49-F238E27FC236}">
                <a16:creationId xmlns:a16="http://schemas.microsoft.com/office/drawing/2014/main" id="{7CF9D3C7-08EB-41F7-84AB-0302561A30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6067" y="7479800"/>
            <a:ext cx="2345605" cy="1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F8EC58AD-ECF4-46C5-AFBE-1BB0A17D010A}"/>
              </a:ext>
            </a:extLst>
          </p:cNvPr>
          <p:cNvSpPr/>
          <p:nvPr/>
        </p:nvSpPr>
        <p:spPr>
          <a:xfrm>
            <a:off x="34292" y="35972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00:10</a:t>
            </a:r>
          </a:p>
        </p:txBody>
      </p:sp>
      <p:sp>
        <p:nvSpPr>
          <p:cNvPr id="24" name="Rounded Rectangle 23">
            <a:extLst>
              <a:ext uri="{FF2B5EF4-FFF2-40B4-BE49-F238E27FC236}">
                <a16:creationId xmlns:a16="http://schemas.microsoft.com/office/drawing/2014/main" id="{D6492601-DFB1-4FD3-B12A-40AEAC28E034}"/>
              </a:ext>
            </a:extLst>
          </p:cNvPr>
          <p:cNvSpPr/>
          <p:nvPr/>
        </p:nvSpPr>
        <p:spPr>
          <a:xfrm>
            <a:off x="34292" y="361632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00:09</a:t>
            </a:r>
          </a:p>
        </p:txBody>
      </p:sp>
      <p:sp>
        <p:nvSpPr>
          <p:cNvPr id="25" name="Rounded Rectangle 24">
            <a:extLst>
              <a:ext uri="{FF2B5EF4-FFF2-40B4-BE49-F238E27FC236}">
                <a16:creationId xmlns:a16="http://schemas.microsoft.com/office/drawing/2014/main" id="{7304F6C8-DE51-42E4-B0F8-C6DE51AFA24F}"/>
              </a:ext>
            </a:extLst>
          </p:cNvPr>
          <p:cNvSpPr/>
          <p:nvPr/>
        </p:nvSpPr>
        <p:spPr>
          <a:xfrm>
            <a:off x="34292" y="362902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00:08</a:t>
            </a:r>
          </a:p>
        </p:txBody>
      </p:sp>
      <p:sp>
        <p:nvSpPr>
          <p:cNvPr id="26" name="Rounded Rectangle 25">
            <a:extLst>
              <a:ext uri="{FF2B5EF4-FFF2-40B4-BE49-F238E27FC236}">
                <a16:creationId xmlns:a16="http://schemas.microsoft.com/office/drawing/2014/main" id="{4ACD0EB1-427F-44BD-BAC6-33E0ECCAB9F4}"/>
              </a:ext>
            </a:extLst>
          </p:cNvPr>
          <p:cNvSpPr/>
          <p:nvPr/>
        </p:nvSpPr>
        <p:spPr>
          <a:xfrm>
            <a:off x="34292" y="361632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00:07</a:t>
            </a:r>
          </a:p>
        </p:txBody>
      </p:sp>
      <p:sp>
        <p:nvSpPr>
          <p:cNvPr id="27" name="Rounded Rectangle 26">
            <a:extLst>
              <a:ext uri="{FF2B5EF4-FFF2-40B4-BE49-F238E27FC236}">
                <a16:creationId xmlns:a16="http://schemas.microsoft.com/office/drawing/2014/main" id="{B9951F13-26BD-4FD3-BA0A-66D787BED48B}"/>
              </a:ext>
            </a:extLst>
          </p:cNvPr>
          <p:cNvSpPr/>
          <p:nvPr/>
        </p:nvSpPr>
        <p:spPr>
          <a:xfrm>
            <a:off x="34292" y="35972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00:06</a:t>
            </a:r>
          </a:p>
        </p:txBody>
      </p:sp>
      <p:sp>
        <p:nvSpPr>
          <p:cNvPr id="28" name="Rounded Rectangle 27">
            <a:extLst>
              <a:ext uri="{FF2B5EF4-FFF2-40B4-BE49-F238E27FC236}">
                <a16:creationId xmlns:a16="http://schemas.microsoft.com/office/drawing/2014/main" id="{4919C31E-C011-46BB-A7CF-B5C5B58756AD}"/>
              </a:ext>
            </a:extLst>
          </p:cNvPr>
          <p:cNvSpPr/>
          <p:nvPr/>
        </p:nvSpPr>
        <p:spPr>
          <a:xfrm>
            <a:off x="34292" y="36226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00:05</a:t>
            </a:r>
          </a:p>
        </p:txBody>
      </p:sp>
      <p:sp>
        <p:nvSpPr>
          <p:cNvPr id="29" name="Rounded Rectangle 28">
            <a:extLst>
              <a:ext uri="{FF2B5EF4-FFF2-40B4-BE49-F238E27FC236}">
                <a16:creationId xmlns:a16="http://schemas.microsoft.com/office/drawing/2014/main" id="{494A3402-8351-4442-8CFB-44773F4E8B4F}"/>
              </a:ext>
            </a:extLst>
          </p:cNvPr>
          <p:cNvSpPr/>
          <p:nvPr/>
        </p:nvSpPr>
        <p:spPr>
          <a:xfrm>
            <a:off x="34292" y="36099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00:04</a:t>
            </a:r>
          </a:p>
        </p:txBody>
      </p:sp>
      <p:sp>
        <p:nvSpPr>
          <p:cNvPr id="30" name="Rounded Rectangle 29">
            <a:extLst>
              <a:ext uri="{FF2B5EF4-FFF2-40B4-BE49-F238E27FC236}">
                <a16:creationId xmlns:a16="http://schemas.microsoft.com/office/drawing/2014/main" id="{C3301672-C3B9-4829-9DE5-13BE47BFC385}"/>
              </a:ext>
            </a:extLst>
          </p:cNvPr>
          <p:cNvSpPr/>
          <p:nvPr/>
        </p:nvSpPr>
        <p:spPr>
          <a:xfrm>
            <a:off x="34292" y="35972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00:03</a:t>
            </a:r>
          </a:p>
        </p:txBody>
      </p:sp>
      <p:sp>
        <p:nvSpPr>
          <p:cNvPr id="31" name="Rounded Rectangle 30">
            <a:extLst>
              <a:ext uri="{FF2B5EF4-FFF2-40B4-BE49-F238E27FC236}">
                <a16:creationId xmlns:a16="http://schemas.microsoft.com/office/drawing/2014/main" id="{8A564DF8-A853-4CE0-BEED-EFEF13D0508B}"/>
              </a:ext>
            </a:extLst>
          </p:cNvPr>
          <p:cNvSpPr/>
          <p:nvPr/>
        </p:nvSpPr>
        <p:spPr>
          <a:xfrm>
            <a:off x="34292" y="356976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00:02</a:t>
            </a:r>
          </a:p>
        </p:txBody>
      </p:sp>
      <p:sp>
        <p:nvSpPr>
          <p:cNvPr id="32" name="Rounded Rectangle 31">
            <a:extLst>
              <a:ext uri="{FF2B5EF4-FFF2-40B4-BE49-F238E27FC236}">
                <a16:creationId xmlns:a16="http://schemas.microsoft.com/office/drawing/2014/main" id="{BCB4CFBF-E887-4B54-BDEE-88E608CC39E9}"/>
              </a:ext>
            </a:extLst>
          </p:cNvPr>
          <p:cNvSpPr/>
          <p:nvPr/>
        </p:nvSpPr>
        <p:spPr>
          <a:xfrm>
            <a:off x="34292" y="358246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00:01</a:t>
            </a:r>
          </a:p>
        </p:txBody>
      </p:sp>
      <p:sp>
        <p:nvSpPr>
          <p:cNvPr id="33" name="Rounded Rectangle 32">
            <a:extLst>
              <a:ext uri="{FF2B5EF4-FFF2-40B4-BE49-F238E27FC236}">
                <a16:creationId xmlns:a16="http://schemas.microsoft.com/office/drawing/2014/main" id="{D70F5083-3F31-4E41-A795-13AA329ACC11}"/>
              </a:ext>
            </a:extLst>
          </p:cNvPr>
          <p:cNvSpPr/>
          <p:nvPr/>
        </p:nvSpPr>
        <p:spPr>
          <a:xfrm>
            <a:off x="34292" y="358246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dirty="0">
                <a:solidFill>
                  <a:prstClr val="white"/>
                </a:solidFill>
                <a:latin typeface="Georgia"/>
              </a:rPr>
              <a:t>00:00</a:t>
            </a:r>
          </a:p>
        </p:txBody>
      </p:sp>
      <p:pic>
        <p:nvPicPr>
          <p:cNvPr id="34" name="Picture 2" descr="Káº¿t quáº£ hÃ¬nh áº£nh cho icon Äá»ng há»">
            <a:extLst>
              <a:ext uri="{FF2B5EF4-FFF2-40B4-BE49-F238E27FC236}">
                <a16:creationId xmlns:a16="http://schemas.microsoft.com/office/drawing/2014/main" id="{9A651F16-B6FB-4DB3-BD0F-ACD4552BD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15896" y="3523155"/>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8FE5F6FA-3D0F-4127-BBE3-629650136E4E}"/>
              </a:ext>
            </a:extLst>
          </p:cNvPr>
          <p:cNvSpPr/>
          <p:nvPr/>
        </p:nvSpPr>
        <p:spPr>
          <a:xfrm>
            <a:off x="731521" y="5187953"/>
            <a:ext cx="7205980"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itchFamily="18" charset="0"/>
                <a:cs typeface="Times New Roman" pitchFamily="18" charset="0"/>
              </a:rPr>
              <a:t>A. </a:t>
            </a:r>
            <a:r>
              <a:rPr lang="en-US" sz="3200" b="1" dirty="0" err="1">
                <a:solidFill>
                  <a:srgbClr val="C00000"/>
                </a:solidFill>
                <a:latin typeface="Times New Roman" pitchFamily="18" charset="0"/>
                <a:cs typeface="Times New Roman" pitchFamily="18" charset="0"/>
              </a:rPr>
              <a:t>Chế</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độ</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phong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kiến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bắt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đầu</a:t>
            </a:r>
            <a:r>
              <a:rPr lang="en-US" sz="3200" b="1" dirty="0">
                <a:solidFill>
                  <a:srgbClr val="C00000"/>
                </a:solidFill>
                <a:latin typeface="Times New Roman" pitchFamily="18" charset="0"/>
                <a:cs typeface="Times New Roman" pitchFamily="18" charset="0"/>
              </a:rPr>
              <a:t> ở </a:t>
            </a:r>
            <a:r>
              <a:rPr lang="en-US" sz="3200" b="1" dirty="0" err="1">
                <a:solidFill>
                  <a:srgbClr val="C00000"/>
                </a:solidFill>
                <a:latin typeface="Times New Roman" pitchFamily="18" charset="0"/>
                <a:cs typeface="Times New Roman" pitchFamily="18" charset="0"/>
              </a:rPr>
              <a:t>Tây</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Âu</a:t>
            </a:r>
            <a:endParaRPr lang="vi-VN" sz="3200" dirty="0">
              <a:solidFill>
                <a:srgbClr val="C00000"/>
              </a:solidFill>
              <a:latin typeface="Times New Roman" panose="02020603050405020304" pitchFamily="18" charset="0"/>
            </a:endParaRPr>
          </a:p>
        </p:txBody>
      </p:sp>
      <p:sp>
        <p:nvSpPr>
          <p:cNvPr id="36" name="B">
            <a:extLst>
              <a:ext uri="{FF2B5EF4-FFF2-40B4-BE49-F238E27FC236}">
                <a16:creationId xmlns:a16="http://schemas.microsoft.com/office/drawing/2014/main" id="{30F7D6AD-A01E-4BFA-9774-7A9FC382AF44}"/>
              </a:ext>
            </a:extLst>
          </p:cNvPr>
          <p:cNvSpPr/>
          <p:nvPr/>
        </p:nvSpPr>
        <p:spPr>
          <a:xfrm>
            <a:off x="761154" y="6741584"/>
            <a:ext cx="7205980" cy="140494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itchFamily="18" charset="0"/>
                <a:cs typeface="Times New Roman" pitchFamily="18" charset="0"/>
              </a:rPr>
              <a:t>C. </a:t>
            </a:r>
            <a:r>
              <a:rPr lang="en-US" sz="3200" b="1" dirty="0" err="1">
                <a:solidFill>
                  <a:srgbClr val="C00000"/>
                </a:solidFill>
                <a:latin typeface="Times New Roman" pitchFamily="18" charset="0"/>
                <a:cs typeface="Times New Roman" pitchFamily="18" charset="0"/>
              </a:rPr>
              <a:t>Chế</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độ</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dân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chủ</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cổ</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đại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chấm</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dứt</a:t>
            </a:r>
            <a:r>
              <a:rPr lang="en-US" sz="3200" b="1" dirty="0">
                <a:solidFill>
                  <a:srgbClr val="C00000"/>
                </a:solidFill>
                <a:latin typeface="Times New Roman" pitchFamily="18" charset="0"/>
                <a:cs typeface="Times New Roman" pitchFamily="18" charset="0"/>
              </a:rPr>
              <a:t>. </a:t>
            </a:r>
            <a:endParaRPr lang="vi-VN" sz="3200" dirty="0">
              <a:solidFill>
                <a:srgbClr val="C00000"/>
              </a:solidFill>
              <a:latin typeface="Times New Roman" panose="02020603050405020304" pitchFamily="18" charset="0"/>
            </a:endParaRPr>
          </a:p>
        </p:txBody>
      </p:sp>
      <p:sp>
        <p:nvSpPr>
          <p:cNvPr id="37" name="C">
            <a:extLst>
              <a:ext uri="{FF2B5EF4-FFF2-40B4-BE49-F238E27FC236}">
                <a16:creationId xmlns:a16="http://schemas.microsoft.com/office/drawing/2014/main" id="{9A5AD019-769D-443F-A0A0-D3EDAF090236}"/>
              </a:ext>
            </a:extLst>
          </p:cNvPr>
          <p:cNvSpPr/>
          <p:nvPr/>
        </p:nvSpPr>
        <p:spPr>
          <a:xfrm flipH="1">
            <a:off x="8174567" y="5187953"/>
            <a:ext cx="7878231"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itchFamily="18" charset="0"/>
                <a:cs typeface="Times New Roman" pitchFamily="18" charset="0"/>
              </a:rPr>
              <a:t>           B. </a:t>
            </a:r>
            <a:r>
              <a:rPr lang="en-US" sz="3200" b="1" dirty="0" err="1">
                <a:solidFill>
                  <a:srgbClr val="C00000"/>
                </a:solidFill>
                <a:latin typeface="Times New Roman" pitchFamily="18" charset="0"/>
                <a:cs typeface="Times New Roman" pitchFamily="18" charset="0"/>
              </a:rPr>
              <a:t>Chế</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độ</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phong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kiến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chấm</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dứt</a:t>
            </a:r>
            <a:endParaRPr lang="vi-VN" sz="3200" dirty="0">
              <a:solidFill>
                <a:srgbClr val="C00000"/>
              </a:solidFill>
              <a:latin typeface="Times New Roman" panose="02020603050405020304" pitchFamily="18" charset="0"/>
            </a:endParaRPr>
          </a:p>
        </p:txBody>
      </p:sp>
      <p:sp>
        <p:nvSpPr>
          <p:cNvPr id="38" name="D">
            <a:extLst>
              <a:ext uri="{FF2B5EF4-FFF2-40B4-BE49-F238E27FC236}">
                <a16:creationId xmlns:a16="http://schemas.microsoft.com/office/drawing/2014/main" id="{0057F136-91A3-4CE9-9004-D03F7A9EE7EB}"/>
              </a:ext>
            </a:extLst>
          </p:cNvPr>
          <p:cNvSpPr/>
          <p:nvPr/>
        </p:nvSpPr>
        <p:spPr>
          <a:xfrm flipH="1">
            <a:off x="8077197" y="6741584"/>
            <a:ext cx="7975602" cy="140494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itchFamily="18" charset="0"/>
                <a:cs typeface="Times New Roman" pitchFamily="18" charset="0"/>
              </a:rPr>
              <a:t>D </a:t>
            </a:r>
            <a:r>
              <a:rPr lang="en-US" sz="3200" b="1" dirty="0" err="1">
                <a:solidFill>
                  <a:srgbClr val="C00000"/>
                </a:solidFill>
                <a:latin typeface="Times New Roman" pitchFamily="18" charset="0"/>
                <a:cs typeface="Times New Roman" pitchFamily="18" charset="0"/>
              </a:rPr>
              <a:t>thời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kỳ</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đấu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tranh</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của</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nô</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lệ</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trong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chế</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độ</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chiếm</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hữu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nô</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lệ</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bắt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đầu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ở</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tiêu</a:t>
            </a:r>
            <a:endParaRPr lang="en-US" sz="3200" b="1" dirty="0">
              <a:solidFill>
                <a:srgbClr val="C0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C955ADC-6B9A-8D44-82DE-8E26F33F50B3}"/>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3011" name="TextBox 3">
            <a:extLst>
              <a:ext uri="{FF2B5EF4-FFF2-40B4-BE49-F238E27FC236}">
                <a16:creationId xmlns:a16="http://schemas.microsoft.com/office/drawing/2014/main" id="{BB2BD6CC-AB33-4DFB-8EA4-8CF3D729A511}"/>
              </a:ext>
            </a:extLst>
          </p:cNvPr>
          <p:cNvSpPr txBox="1">
            <a:spLocks noChangeArrowheads="1"/>
          </p:cNvSpPr>
          <p:nvPr/>
        </p:nvSpPr>
        <p:spPr bwMode="auto">
          <a:xfrm>
            <a:off x="519049" y="1054361"/>
            <a:ext cx="11537443"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267" b="1" dirty="0" err="1">
                <a:solidFill>
                  <a:srgbClr val="0070C0"/>
                </a:solidFill>
                <a:latin typeface="Times New Roman" panose="02020603050405020304" pitchFamily="18" charset="0"/>
                <a:cs typeface="Times New Roman" panose="02020603050405020304" pitchFamily="18" charset="0"/>
              </a:rPr>
              <a:t>Câu</a:t>
            </a:r>
            <a:r>
              <a:rPr lang="en-US" altLang="vi-VN" sz="4267" b="1" dirty="0">
                <a:solidFill>
                  <a:srgbClr val="0070C0"/>
                </a:solidFill>
                <a:latin typeface="Times New Roman" panose="02020603050405020304" pitchFamily="18" charset="0"/>
                <a:cs typeface="Times New Roman" panose="02020603050405020304" pitchFamily="18" charset="0"/>
              </a:rPr>
              <a:t> 2. </a:t>
            </a:r>
            <a:r>
              <a:rPr lang="en-US" altLang="vi-VN" sz="4267" b="1" dirty="0" err="1">
                <a:solidFill>
                  <a:srgbClr val="0070C0"/>
                </a:solidFill>
                <a:latin typeface="Times New Roman" panose="02020603050405020304" pitchFamily="18" charset="0"/>
                <a:cs typeface="Times New Roman" panose="02020603050405020304" pitchFamily="18" charset="0"/>
              </a:rPr>
              <a:t>Đơn</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vị</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chính</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trị</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và</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kinh</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tế</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cơ</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bản</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trong</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thời</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kỳ</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phong</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kiến</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ở</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Tây</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âu</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cho</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đến</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thế</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kỷ</a:t>
            </a:r>
            <a:r>
              <a:rPr lang="en-US" altLang="vi-VN" sz="4267" b="1" dirty="0">
                <a:solidFill>
                  <a:srgbClr val="0070C0"/>
                </a:solidFill>
                <a:latin typeface="Times New Roman" panose="02020603050405020304" pitchFamily="18" charset="0"/>
                <a:cs typeface="Times New Roman" panose="02020603050405020304" pitchFamily="18" charset="0"/>
              </a:rPr>
              <a:t> IX </a:t>
            </a:r>
            <a:r>
              <a:rPr lang="en-US" altLang="vi-VN" sz="4267" b="1" dirty="0" err="1">
                <a:solidFill>
                  <a:srgbClr val="0070C0"/>
                </a:solidFill>
                <a:latin typeface="Times New Roman" panose="02020603050405020304" pitchFamily="18" charset="0"/>
                <a:cs typeface="Times New Roman" panose="02020603050405020304" pitchFamily="18" charset="0"/>
              </a:rPr>
              <a:t>là</a:t>
            </a:r>
            <a:endParaRPr lang="en-US" altLang="vi-VN" sz="4267" b="1" dirty="0">
              <a:solidFill>
                <a:srgbClr val="0070C0"/>
              </a:solidFill>
              <a:latin typeface="Times New Roman" panose="02020603050405020304" pitchFamily="18" charset="0"/>
              <a:cs typeface="Times New Roman" panose="02020603050405020304" pitchFamily="18" charset="0"/>
            </a:endParaRPr>
          </a:p>
        </p:txBody>
      </p:sp>
      <p:pic>
        <p:nvPicPr>
          <p:cNvPr id="43012" name="Picture 3" descr="C:\Users\Tien\Downloads\GAME PP\a8ffc11aed1997221e1bb62d28e90ddb.jpg">
            <a:extLst>
              <a:ext uri="{FF2B5EF4-FFF2-40B4-BE49-F238E27FC236}">
                <a16:creationId xmlns:a16="http://schemas.microsoft.com/office/drawing/2014/main" id="{A256B3D0-D71B-456E-96A0-4D4815105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7700" y="2625779"/>
            <a:ext cx="2565400" cy="256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a:extLst>
              <a:ext uri="{FF2B5EF4-FFF2-40B4-BE49-F238E27FC236}">
                <a16:creationId xmlns:a16="http://schemas.microsoft.com/office/drawing/2014/main" id="{9746AC29-3B56-4322-8BFE-F1520A6C29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1226797" y="667216"/>
            <a:ext cx="3378200" cy="209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4" descr="HÃ¬nh áº£nh cÃ³ liÃªn quan">
            <a:extLst>
              <a:ext uri="{FF2B5EF4-FFF2-40B4-BE49-F238E27FC236}">
                <a16:creationId xmlns:a16="http://schemas.microsoft.com/office/drawing/2014/main" id="{F904D9D0-6828-40B7-A631-51446BCD32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62286" y="7823337"/>
            <a:ext cx="1951453" cy="1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7">
            <a:extLst>
              <a:ext uri="{FF2B5EF4-FFF2-40B4-BE49-F238E27FC236}">
                <a16:creationId xmlns:a16="http://schemas.microsoft.com/office/drawing/2014/main" id="{AFCEC5BB-3E5A-4175-9CCA-FFF878C0E759}"/>
              </a:ext>
            </a:extLst>
          </p:cNvPr>
          <p:cNvSpPr/>
          <p:nvPr/>
        </p:nvSpPr>
        <p:spPr>
          <a:xfrm>
            <a:off x="127000" y="35016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00:10</a:t>
            </a:r>
          </a:p>
        </p:txBody>
      </p:sp>
      <p:sp>
        <p:nvSpPr>
          <p:cNvPr id="29" name="Rounded Rectangle 28">
            <a:extLst>
              <a:ext uri="{FF2B5EF4-FFF2-40B4-BE49-F238E27FC236}">
                <a16:creationId xmlns:a16="http://schemas.microsoft.com/office/drawing/2014/main" id="{E9D2C52E-ECA9-4911-A650-C7991B235B36}"/>
              </a:ext>
            </a:extLst>
          </p:cNvPr>
          <p:cNvSpPr/>
          <p:nvPr/>
        </p:nvSpPr>
        <p:spPr>
          <a:xfrm>
            <a:off x="127000" y="352069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00:09</a:t>
            </a:r>
          </a:p>
        </p:txBody>
      </p:sp>
      <p:sp>
        <p:nvSpPr>
          <p:cNvPr id="30" name="Rounded Rectangle 29">
            <a:extLst>
              <a:ext uri="{FF2B5EF4-FFF2-40B4-BE49-F238E27FC236}">
                <a16:creationId xmlns:a16="http://schemas.microsoft.com/office/drawing/2014/main" id="{58DD3941-5BF8-42F2-87A0-DE6B2224D266}"/>
              </a:ext>
            </a:extLst>
          </p:cNvPr>
          <p:cNvSpPr/>
          <p:nvPr/>
        </p:nvSpPr>
        <p:spPr>
          <a:xfrm>
            <a:off x="127000" y="353339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00:08</a:t>
            </a:r>
          </a:p>
        </p:txBody>
      </p:sp>
      <p:sp>
        <p:nvSpPr>
          <p:cNvPr id="31" name="Rounded Rectangle 30">
            <a:extLst>
              <a:ext uri="{FF2B5EF4-FFF2-40B4-BE49-F238E27FC236}">
                <a16:creationId xmlns:a16="http://schemas.microsoft.com/office/drawing/2014/main" id="{914A2154-4179-4ACF-A894-BC2088E17038}"/>
              </a:ext>
            </a:extLst>
          </p:cNvPr>
          <p:cNvSpPr/>
          <p:nvPr/>
        </p:nvSpPr>
        <p:spPr>
          <a:xfrm>
            <a:off x="127000" y="352069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00:07</a:t>
            </a:r>
          </a:p>
        </p:txBody>
      </p:sp>
      <p:sp>
        <p:nvSpPr>
          <p:cNvPr id="32" name="Rounded Rectangle 31">
            <a:extLst>
              <a:ext uri="{FF2B5EF4-FFF2-40B4-BE49-F238E27FC236}">
                <a16:creationId xmlns:a16="http://schemas.microsoft.com/office/drawing/2014/main" id="{FE035148-CEA7-4A6F-8141-D2AC93502D89}"/>
              </a:ext>
            </a:extLst>
          </p:cNvPr>
          <p:cNvSpPr/>
          <p:nvPr/>
        </p:nvSpPr>
        <p:spPr>
          <a:xfrm>
            <a:off x="127000" y="35016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00:06</a:t>
            </a:r>
          </a:p>
        </p:txBody>
      </p:sp>
      <p:sp>
        <p:nvSpPr>
          <p:cNvPr id="33" name="Rounded Rectangle 32">
            <a:extLst>
              <a:ext uri="{FF2B5EF4-FFF2-40B4-BE49-F238E27FC236}">
                <a16:creationId xmlns:a16="http://schemas.microsoft.com/office/drawing/2014/main" id="{2156787C-F7A8-44F6-A760-2EA4F20E5E0F}"/>
              </a:ext>
            </a:extLst>
          </p:cNvPr>
          <p:cNvSpPr/>
          <p:nvPr/>
        </p:nvSpPr>
        <p:spPr>
          <a:xfrm>
            <a:off x="127000" y="35270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00:05</a:t>
            </a:r>
          </a:p>
        </p:txBody>
      </p:sp>
      <p:sp>
        <p:nvSpPr>
          <p:cNvPr id="34" name="Rounded Rectangle 33">
            <a:extLst>
              <a:ext uri="{FF2B5EF4-FFF2-40B4-BE49-F238E27FC236}">
                <a16:creationId xmlns:a16="http://schemas.microsoft.com/office/drawing/2014/main" id="{47AF2481-10C2-49AD-BAB1-6E22EF808961}"/>
              </a:ext>
            </a:extLst>
          </p:cNvPr>
          <p:cNvSpPr/>
          <p:nvPr/>
        </p:nvSpPr>
        <p:spPr>
          <a:xfrm>
            <a:off x="127000" y="35143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00:04</a:t>
            </a:r>
          </a:p>
        </p:txBody>
      </p:sp>
      <p:sp>
        <p:nvSpPr>
          <p:cNvPr id="35" name="Rounded Rectangle 34">
            <a:extLst>
              <a:ext uri="{FF2B5EF4-FFF2-40B4-BE49-F238E27FC236}">
                <a16:creationId xmlns:a16="http://schemas.microsoft.com/office/drawing/2014/main" id="{7046066C-238B-4BA2-8C75-3F985EF60AB7}"/>
              </a:ext>
            </a:extLst>
          </p:cNvPr>
          <p:cNvSpPr/>
          <p:nvPr/>
        </p:nvSpPr>
        <p:spPr>
          <a:xfrm>
            <a:off x="127000" y="35016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00:03</a:t>
            </a:r>
          </a:p>
        </p:txBody>
      </p:sp>
      <p:sp>
        <p:nvSpPr>
          <p:cNvPr id="36" name="Rounded Rectangle 35">
            <a:extLst>
              <a:ext uri="{FF2B5EF4-FFF2-40B4-BE49-F238E27FC236}">
                <a16:creationId xmlns:a16="http://schemas.microsoft.com/office/drawing/2014/main" id="{97EF32F7-E0E7-4AE5-9AD9-84295B22C587}"/>
              </a:ext>
            </a:extLst>
          </p:cNvPr>
          <p:cNvSpPr/>
          <p:nvPr/>
        </p:nvSpPr>
        <p:spPr>
          <a:xfrm>
            <a:off x="127000" y="3474128"/>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00:02</a:t>
            </a:r>
          </a:p>
        </p:txBody>
      </p:sp>
      <p:sp>
        <p:nvSpPr>
          <p:cNvPr id="37" name="Rounded Rectangle 36">
            <a:extLst>
              <a:ext uri="{FF2B5EF4-FFF2-40B4-BE49-F238E27FC236}">
                <a16:creationId xmlns:a16="http://schemas.microsoft.com/office/drawing/2014/main" id="{DD89454D-06F9-4508-85C2-C73DA046B284}"/>
              </a:ext>
            </a:extLst>
          </p:cNvPr>
          <p:cNvSpPr/>
          <p:nvPr/>
        </p:nvSpPr>
        <p:spPr>
          <a:xfrm>
            <a:off x="127000" y="3486828"/>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00:01</a:t>
            </a:r>
          </a:p>
        </p:txBody>
      </p:sp>
      <p:sp>
        <p:nvSpPr>
          <p:cNvPr id="38" name="Rounded Rectangle 37">
            <a:extLst>
              <a:ext uri="{FF2B5EF4-FFF2-40B4-BE49-F238E27FC236}">
                <a16:creationId xmlns:a16="http://schemas.microsoft.com/office/drawing/2014/main" id="{3E985DBB-470D-4FF9-B1B5-F895039F82C1}"/>
              </a:ext>
            </a:extLst>
          </p:cNvPr>
          <p:cNvSpPr/>
          <p:nvPr/>
        </p:nvSpPr>
        <p:spPr>
          <a:xfrm>
            <a:off x="127000" y="3486828"/>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00:00</a:t>
            </a:r>
          </a:p>
        </p:txBody>
      </p:sp>
      <p:pic>
        <p:nvPicPr>
          <p:cNvPr id="39" name="Picture 2" descr="Káº¿t quáº£ hÃ¬nh áº£nh cho icon Äá»ng há»">
            <a:extLst>
              <a:ext uri="{FF2B5EF4-FFF2-40B4-BE49-F238E27FC236}">
                <a16:creationId xmlns:a16="http://schemas.microsoft.com/office/drawing/2014/main" id="{EB035F89-20EF-4ABD-859F-9B40488D9D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3000" y="3368297"/>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A">
            <a:extLst>
              <a:ext uri="{FF2B5EF4-FFF2-40B4-BE49-F238E27FC236}">
                <a16:creationId xmlns:a16="http://schemas.microsoft.com/office/drawing/2014/main" id="{FCD39953-04A2-49AF-AAFB-C0C8BC41CBF7}"/>
              </a:ext>
            </a:extLst>
          </p:cNvPr>
          <p:cNvSpPr/>
          <p:nvPr/>
        </p:nvSpPr>
        <p:spPr>
          <a:xfrm>
            <a:off x="0" y="6047765"/>
            <a:ext cx="8032749" cy="117263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C. </a:t>
            </a:r>
            <a:r>
              <a:rPr lang="en-US" sz="3733" dirty="0" err="1">
                <a:solidFill>
                  <a:prstClr val="black"/>
                </a:solidFill>
                <a:latin typeface="Times New Roman" panose="02020603050405020304" pitchFamily="18" charset="0"/>
                <a:cs typeface="Times New Roman" panose="02020603050405020304" pitchFamily="18" charset="0"/>
              </a:rPr>
              <a:t>Lãnh</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địa</a:t>
            </a:r>
            <a:endParaRPr lang="en-US" sz="3733" dirty="0">
              <a:solidFill>
                <a:prstClr val="black"/>
              </a:solidFill>
              <a:latin typeface="Times New Roman" panose="02020603050405020304" pitchFamily="18" charset="0"/>
              <a:cs typeface="Times New Roman" panose="02020603050405020304" pitchFamily="18" charset="0"/>
            </a:endParaRPr>
          </a:p>
        </p:txBody>
      </p:sp>
      <p:sp>
        <p:nvSpPr>
          <p:cNvPr id="58" name="B">
            <a:extLst>
              <a:ext uri="{FF2B5EF4-FFF2-40B4-BE49-F238E27FC236}">
                <a16:creationId xmlns:a16="http://schemas.microsoft.com/office/drawing/2014/main" id="{46C37C18-D5B4-4D08-8373-68129052742D}"/>
              </a:ext>
            </a:extLst>
          </p:cNvPr>
          <p:cNvSpPr/>
          <p:nvPr/>
        </p:nvSpPr>
        <p:spPr>
          <a:xfrm>
            <a:off x="-57956" y="4651249"/>
            <a:ext cx="8032749" cy="117263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A. Trang </a:t>
            </a:r>
            <a:r>
              <a:rPr lang="en-US" sz="3733" dirty="0" err="1">
                <a:solidFill>
                  <a:prstClr val="black"/>
                </a:solidFill>
                <a:latin typeface="Times New Roman" panose="02020603050405020304" pitchFamily="18" charset="0"/>
                <a:cs typeface="Times New Roman" panose="02020603050405020304" pitchFamily="18" charset="0"/>
              </a:rPr>
              <a:t>trại</a:t>
            </a:r>
            <a:r>
              <a:rPr lang="en-US" sz="3733" dirty="0">
                <a:solidFill>
                  <a:prstClr val="black"/>
                </a:solidFill>
                <a:latin typeface="Times New Roman" panose="02020603050405020304" pitchFamily="18" charset="0"/>
                <a:cs typeface="Times New Roman" panose="02020603050405020304" pitchFamily="18" charset="0"/>
              </a:rPr>
              <a:t>	</a:t>
            </a:r>
          </a:p>
        </p:txBody>
      </p:sp>
      <p:sp>
        <p:nvSpPr>
          <p:cNvPr id="59" name="C">
            <a:extLst>
              <a:ext uri="{FF2B5EF4-FFF2-40B4-BE49-F238E27FC236}">
                <a16:creationId xmlns:a16="http://schemas.microsoft.com/office/drawing/2014/main" id="{0165BA71-7582-40F2-BEA3-FEB7D06102F8}"/>
              </a:ext>
            </a:extLst>
          </p:cNvPr>
          <p:cNvSpPr/>
          <p:nvPr/>
        </p:nvSpPr>
        <p:spPr>
          <a:xfrm flipH="1">
            <a:off x="8127995" y="4651250"/>
            <a:ext cx="8140699" cy="117263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B. </a:t>
            </a:r>
            <a:r>
              <a:rPr lang="en-US" sz="3733" dirty="0" err="1">
                <a:solidFill>
                  <a:prstClr val="black"/>
                </a:solidFill>
                <a:latin typeface="Times New Roman" panose="02020603050405020304" pitchFamily="18" charset="0"/>
                <a:cs typeface="Times New Roman" panose="02020603050405020304" pitchFamily="18" charset="0"/>
              </a:rPr>
              <a:t>Phường</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hội</a:t>
            </a:r>
            <a:r>
              <a:rPr lang="en-US" sz="3733" dirty="0">
                <a:solidFill>
                  <a:prstClr val="black"/>
                </a:solidFill>
                <a:latin typeface="Times New Roman" panose="02020603050405020304" pitchFamily="18" charset="0"/>
                <a:cs typeface="Times New Roman" panose="02020603050405020304" pitchFamily="18" charset="0"/>
              </a:rPr>
              <a:t> </a:t>
            </a:r>
          </a:p>
        </p:txBody>
      </p:sp>
      <p:sp>
        <p:nvSpPr>
          <p:cNvPr id="60" name="D">
            <a:extLst>
              <a:ext uri="{FF2B5EF4-FFF2-40B4-BE49-F238E27FC236}">
                <a16:creationId xmlns:a16="http://schemas.microsoft.com/office/drawing/2014/main" id="{276BEFC9-8C48-4C49-BD06-C28D2B5C073C}"/>
              </a:ext>
            </a:extLst>
          </p:cNvPr>
          <p:cNvSpPr/>
          <p:nvPr/>
        </p:nvSpPr>
        <p:spPr>
          <a:xfrm flipH="1">
            <a:off x="8242298" y="6047765"/>
            <a:ext cx="8032745" cy="117263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D. </a:t>
            </a:r>
            <a:r>
              <a:rPr lang="en-US" sz="3733" dirty="0" err="1">
                <a:solidFill>
                  <a:prstClr val="black"/>
                </a:solidFill>
                <a:latin typeface="Times New Roman" panose="02020603050405020304" pitchFamily="18" charset="0"/>
                <a:cs typeface="Times New Roman" panose="02020603050405020304" pitchFamily="18" charset="0"/>
              </a:rPr>
              <a:t>Thành</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thị</a:t>
            </a:r>
            <a:endParaRPr lang="en-US" sz="3733"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anim calcmode="lin" valueType="num">
                                      <p:cBhvr>
                                        <p:cTn id="14" dur="1000" fill="hold"/>
                                        <p:tgtEl>
                                          <p:spTgt spid="56"/>
                                        </p:tgtEl>
                                        <p:attrNameLst>
                                          <p:attrName>ppt_x</p:attrName>
                                        </p:attrNameLst>
                                      </p:cBhvr>
                                      <p:tavLst>
                                        <p:tav tm="0">
                                          <p:val>
                                            <p:strVal val="#ppt_x"/>
                                          </p:val>
                                        </p:tav>
                                        <p:tav tm="100000">
                                          <p:val>
                                            <p:strVal val="#ppt_x"/>
                                          </p:val>
                                        </p:tav>
                                      </p:tavLst>
                                    </p:anim>
                                    <p:anim calcmode="lin" valueType="num">
                                      <p:cBhvr>
                                        <p:cTn id="15" dur="1000" fill="hold"/>
                                        <p:tgtEl>
                                          <p:spTgt spid="56"/>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000"/>
                                        <p:tgtEl>
                                          <p:spTgt spid="59"/>
                                        </p:tgtEl>
                                      </p:cBhvr>
                                    </p:animEffect>
                                    <p:anim calcmode="lin" valueType="num">
                                      <p:cBhvr>
                                        <p:cTn id="20" dur="1000" fill="hold"/>
                                        <p:tgtEl>
                                          <p:spTgt spid="59"/>
                                        </p:tgtEl>
                                        <p:attrNameLst>
                                          <p:attrName>ppt_x</p:attrName>
                                        </p:attrNameLst>
                                      </p:cBhvr>
                                      <p:tavLst>
                                        <p:tav tm="0">
                                          <p:val>
                                            <p:strVal val="#ppt_x"/>
                                          </p:val>
                                        </p:tav>
                                        <p:tav tm="100000">
                                          <p:val>
                                            <p:strVal val="#ppt_x"/>
                                          </p:val>
                                        </p:tav>
                                      </p:tavLst>
                                    </p:anim>
                                    <p:anim calcmode="lin" valueType="num">
                                      <p:cBhvr>
                                        <p:cTn id="21" dur="1000" fill="hold"/>
                                        <p:tgtEl>
                                          <p:spTgt spid="59"/>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anim calcmode="lin" valueType="num">
                                      <p:cBhvr>
                                        <p:cTn id="26" dur="1000" fill="hold"/>
                                        <p:tgtEl>
                                          <p:spTgt spid="60"/>
                                        </p:tgtEl>
                                        <p:attrNameLst>
                                          <p:attrName>ppt_x</p:attrName>
                                        </p:attrNameLst>
                                      </p:cBhvr>
                                      <p:tavLst>
                                        <p:tav tm="0">
                                          <p:val>
                                            <p:strVal val="#ppt_x"/>
                                          </p:val>
                                        </p:tav>
                                        <p:tav tm="100000">
                                          <p:val>
                                            <p:strVal val="#ppt_x"/>
                                          </p:val>
                                        </p:tav>
                                      </p:tavLst>
                                    </p:anim>
                                    <p:anim calcmode="lin" valueType="num">
                                      <p:cBhvr>
                                        <p:cTn id="2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8"/>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9"/>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30"/>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31"/>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32"/>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33"/>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4"/>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5"/>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6"/>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7"/>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63" restart="whenNotActive" fill="hold" evtFilter="cancelBubble" nodeType="interactiveSeq">
                <p:stCondLst>
                  <p:cond evt="onClick" delay="0">
                    <p:tgtEl>
                      <p:spTgt spid="5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56"/>
                                        </p:tgtEl>
                                        <p:attrNameLst>
                                          <p:attrName>style.color</p:attrName>
                                        </p:attrNameLst>
                                      </p:cBhvr>
                                      <p:by>
                                        <p:hsl h="0" s="12549" l="25098"/>
                                      </p:by>
                                    </p:animClr>
                                    <p:animClr clrSpc="hsl" dir="cw">
                                      <p:cBhvr>
                                        <p:cTn id="68" dur="500" fill="hold"/>
                                        <p:tgtEl>
                                          <p:spTgt spid="56"/>
                                        </p:tgtEl>
                                        <p:attrNameLst>
                                          <p:attrName>fillcolor</p:attrName>
                                        </p:attrNameLst>
                                      </p:cBhvr>
                                      <p:by>
                                        <p:hsl h="0" s="12549" l="25098"/>
                                      </p:by>
                                    </p:animClr>
                                    <p:animClr clrSpc="hsl" dir="cw">
                                      <p:cBhvr>
                                        <p:cTn id="69" dur="500" fill="hold"/>
                                        <p:tgtEl>
                                          <p:spTgt spid="56"/>
                                        </p:tgtEl>
                                        <p:attrNameLst>
                                          <p:attrName>stroke.color</p:attrName>
                                        </p:attrNameLst>
                                      </p:cBhvr>
                                      <p:by>
                                        <p:hsl h="0" s="12549" l="25098"/>
                                      </p:by>
                                    </p:animClr>
                                    <p:set>
                                      <p:cBhvr>
                                        <p:cTn id="70" dur="500" fill="hold"/>
                                        <p:tgtEl>
                                          <p:spTgt spid="56"/>
                                        </p:tgtEl>
                                        <p:attrNameLst>
                                          <p:attrName>fill.type</p:attrName>
                                        </p:attrNameLst>
                                      </p:cBhvr>
                                      <p:to>
                                        <p:strVal val="solid"/>
                                      </p:to>
                                    </p:set>
                                  </p:childTnLst>
                                  <p:subTnLst>
                                    <p:animClr clrSpc="rgb" dir="cw">
                                      <p:cBhvr override="childStyle">
                                        <p:cTn dur="1" fill="hold" display="0" masterRel="nextClick" afterEffect="1"/>
                                        <p:tgtEl>
                                          <p:spTgt spid="5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6"/>
                  </p:tgtEl>
                </p:cond>
              </p:nextCondLst>
            </p:seq>
            <p:seq concurrent="1" nextAc="seek">
              <p:cTn id="71" restart="whenNotActive" fill="hold" evtFilter="cancelBubble" nodeType="interactiveSeq">
                <p:stCondLst>
                  <p:cond evt="onClick" delay="0">
                    <p:tgtEl>
                      <p:spTgt spid="58"/>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58"/>
                                        </p:tgtEl>
                                      </p:cBhvr>
                                    </p:animEffect>
                                    <p:animScale>
                                      <p:cBhvr>
                                        <p:cTn id="76" dur="250" autoRev="1" fill="hold"/>
                                        <p:tgtEl>
                                          <p:spTgt spid="58"/>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8"/>
                  </p:tgtEl>
                </p:cond>
              </p:nextCondLst>
            </p:seq>
            <p:seq concurrent="1" nextAc="seek">
              <p:cTn id="77" restart="whenNotActive" fill="hold" evtFilter="cancelBubble" nodeType="interactiveSeq">
                <p:stCondLst>
                  <p:cond evt="onClick" delay="0">
                    <p:tgtEl>
                      <p:spTgt spid="59"/>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59"/>
                                        </p:tgtEl>
                                      </p:cBhvr>
                                    </p:animEffect>
                                    <p:animScale>
                                      <p:cBhvr>
                                        <p:cTn id="82" dur="250" autoRev="1" fill="hold"/>
                                        <p:tgtEl>
                                          <p:spTgt spid="59"/>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9"/>
                  </p:tgtEl>
                </p:cond>
              </p:nextCondLst>
            </p:seq>
            <p:seq concurrent="1" nextAc="seek">
              <p:cTn id="83" restart="whenNotActive" fill="hold" evtFilter="cancelBubble" nodeType="interactiveSeq">
                <p:stCondLst>
                  <p:cond evt="onClick" delay="0">
                    <p:tgtEl>
                      <p:spTgt spid="60"/>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60"/>
                                        </p:tgtEl>
                                      </p:cBhvr>
                                    </p:animEffect>
                                    <p:animScale>
                                      <p:cBhvr>
                                        <p:cTn id="88" dur="250" autoRev="1" fill="hold"/>
                                        <p:tgtEl>
                                          <p:spTgt spid="60"/>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0"/>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56" grpId="0" animBg="1"/>
      <p:bldP spid="56" grpId="1" animBg="1"/>
      <p:bldP spid="58" grpId="0" animBg="1"/>
      <p:bldP spid="58" grpId="1" animBg="1"/>
      <p:bldP spid="59" grpId="0" animBg="1"/>
      <p:bldP spid="59" grpId="1" animBg="1"/>
      <p:bldP spid="60" grpId="0" animBg="1"/>
      <p:bldP spid="60" grpId="1"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BE7F995-623D-434D-9FEB-F4393E0246B3}"/>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4035" name="TextBox 3">
            <a:extLst>
              <a:ext uri="{FF2B5EF4-FFF2-40B4-BE49-F238E27FC236}">
                <a16:creationId xmlns:a16="http://schemas.microsoft.com/office/drawing/2014/main" id="{185A4DE8-5E1F-4322-9AAC-BBBBA6C3C689}"/>
              </a:ext>
            </a:extLst>
          </p:cNvPr>
          <p:cNvSpPr txBox="1">
            <a:spLocks noChangeArrowheads="1"/>
          </p:cNvSpPr>
          <p:nvPr/>
        </p:nvSpPr>
        <p:spPr bwMode="auto">
          <a:xfrm>
            <a:off x="708025" y="1138619"/>
            <a:ext cx="1112837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800" b="1" dirty="0" err="1">
                <a:solidFill>
                  <a:srgbClr val="0070C0"/>
                </a:solidFill>
                <a:latin typeface="Times New Roman" panose="02020603050405020304" pitchFamily="18" charset="0"/>
                <a:cs typeface="Times New Roman" panose="02020603050405020304" pitchFamily="18" charset="0"/>
              </a:rPr>
              <a:t>Câu</a:t>
            </a:r>
            <a:r>
              <a:rPr lang="en-US" altLang="vi-VN" sz="4800" b="1" dirty="0">
                <a:solidFill>
                  <a:srgbClr val="0070C0"/>
                </a:solidFill>
                <a:latin typeface="Times New Roman" panose="02020603050405020304" pitchFamily="18" charset="0"/>
                <a:cs typeface="Times New Roman" panose="02020603050405020304" pitchFamily="18" charset="0"/>
              </a:rPr>
              <a:t> 3. </a:t>
            </a:r>
            <a:r>
              <a:rPr lang="en-US" altLang="vi-VN" sz="4800" b="1" dirty="0" err="1">
                <a:solidFill>
                  <a:srgbClr val="0070C0"/>
                </a:solidFill>
                <a:latin typeface="Times New Roman" panose="02020603050405020304" pitchFamily="18" charset="0"/>
                <a:cs typeface="Times New Roman" panose="02020603050405020304" pitchFamily="18" charset="0"/>
              </a:rPr>
              <a:t>Giai</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cấp</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giữ</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vai</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trò</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sản</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xuất</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chính</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trong</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lãnh</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địa</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phong</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kiến</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ở</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Tây</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Âu</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là</a:t>
            </a:r>
            <a:r>
              <a:rPr lang="en-US" altLang="vi-VN" sz="4800" b="1" dirty="0">
                <a:solidFill>
                  <a:srgbClr val="0070C0"/>
                </a:solidFill>
                <a:latin typeface="Times New Roman" panose="02020603050405020304" pitchFamily="18" charset="0"/>
                <a:cs typeface="Times New Roman" panose="02020603050405020304" pitchFamily="18" charset="0"/>
              </a:rPr>
              <a:t>:</a:t>
            </a:r>
          </a:p>
        </p:txBody>
      </p:sp>
      <p:pic>
        <p:nvPicPr>
          <p:cNvPr id="44036" name="Picture 3">
            <a:extLst>
              <a:ext uri="{FF2B5EF4-FFF2-40B4-BE49-F238E27FC236}">
                <a16:creationId xmlns:a16="http://schemas.microsoft.com/office/drawing/2014/main" id="{55D32EA8-980C-4E2C-A1BD-CDA51031B2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4834" y="536576"/>
            <a:ext cx="3414183" cy="231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2">
            <a:extLst>
              <a:ext uri="{FF2B5EF4-FFF2-40B4-BE49-F238E27FC236}">
                <a16:creationId xmlns:a16="http://schemas.microsoft.com/office/drawing/2014/main" id="{ABF67971-1E27-4E1E-A569-078648C189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1924" y="2715561"/>
            <a:ext cx="3270249" cy="2620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4" descr="HÃ¬nh áº£nh cÃ³ liÃªn quan">
            <a:extLst>
              <a:ext uri="{FF2B5EF4-FFF2-40B4-BE49-F238E27FC236}">
                <a16:creationId xmlns:a16="http://schemas.microsoft.com/office/drawing/2014/main" id="{50E539E6-36E3-41B2-BCC6-671415ECD3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5478" y="7630584"/>
            <a:ext cx="2388249" cy="151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3">
            <a:extLst>
              <a:ext uri="{FF2B5EF4-FFF2-40B4-BE49-F238E27FC236}">
                <a16:creationId xmlns:a16="http://schemas.microsoft.com/office/drawing/2014/main" id="{FAEE265F-C24E-4B24-BE87-75C0A92F6E31}"/>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00:10</a:t>
            </a:r>
          </a:p>
        </p:txBody>
      </p:sp>
      <p:sp>
        <p:nvSpPr>
          <p:cNvPr id="25" name="Rounded Rectangle 24">
            <a:extLst>
              <a:ext uri="{FF2B5EF4-FFF2-40B4-BE49-F238E27FC236}">
                <a16:creationId xmlns:a16="http://schemas.microsoft.com/office/drawing/2014/main" id="{AA5EFF26-29A3-4865-8E61-500872F4CCB0}"/>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00:09</a:t>
            </a:r>
          </a:p>
        </p:txBody>
      </p:sp>
      <p:sp>
        <p:nvSpPr>
          <p:cNvPr id="26" name="Rounded Rectangle 25">
            <a:extLst>
              <a:ext uri="{FF2B5EF4-FFF2-40B4-BE49-F238E27FC236}">
                <a16:creationId xmlns:a16="http://schemas.microsoft.com/office/drawing/2014/main" id="{4D801D75-0428-4E1A-9C4D-C91A3BFD94CB}"/>
              </a:ext>
            </a:extLst>
          </p:cNvPr>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00:08</a:t>
            </a:r>
          </a:p>
        </p:txBody>
      </p:sp>
      <p:sp>
        <p:nvSpPr>
          <p:cNvPr id="27" name="Rounded Rectangle 26">
            <a:extLst>
              <a:ext uri="{FF2B5EF4-FFF2-40B4-BE49-F238E27FC236}">
                <a16:creationId xmlns:a16="http://schemas.microsoft.com/office/drawing/2014/main" id="{565CB93D-17F8-48DE-BA50-679B414974B9}"/>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00:07</a:t>
            </a:r>
          </a:p>
        </p:txBody>
      </p:sp>
      <p:sp>
        <p:nvSpPr>
          <p:cNvPr id="28" name="Rounded Rectangle 27">
            <a:extLst>
              <a:ext uri="{FF2B5EF4-FFF2-40B4-BE49-F238E27FC236}">
                <a16:creationId xmlns:a16="http://schemas.microsoft.com/office/drawing/2014/main" id="{23D908D0-E59D-4364-91A3-E8F4E4B2378D}"/>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00:06</a:t>
            </a:r>
          </a:p>
        </p:txBody>
      </p:sp>
      <p:sp>
        <p:nvSpPr>
          <p:cNvPr id="29" name="Rounded Rectangle 28">
            <a:extLst>
              <a:ext uri="{FF2B5EF4-FFF2-40B4-BE49-F238E27FC236}">
                <a16:creationId xmlns:a16="http://schemas.microsoft.com/office/drawing/2014/main" id="{3FC7CEAD-FFA9-49AA-BD22-FC172CC3CDA2}"/>
              </a:ext>
            </a:extLst>
          </p:cNvPr>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00:05</a:t>
            </a:r>
          </a:p>
        </p:txBody>
      </p:sp>
      <p:sp>
        <p:nvSpPr>
          <p:cNvPr id="30" name="Rounded Rectangle 29">
            <a:extLst>
              <a:ext uri="{FF2B5EF4-FFF2-40B4-BE49-F238E27FC236}">
                <a16:creationId xmlns:a16="http://schemas.microsoft.com/office/drawing/2014/main" id="{92A6BF88-F83D-4CD5-826C-5217FD7B2977}"/>
              </a:ext>
            </a:extLst>
          </p:cNvPr>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00:04</a:t>
            </a:r>
          </a:p>
        </p:txBody>
      </p:sp>
      <p:sp>
        <p:nvSpPr>
          <p:cNvPr id="31" name="Rounded Rectangle 30">
            <a:extLst>
              <a:ext uri="{FF2B5EF4-FFF2-40B4-BE49-F238E27FC236}">
                <a16:creationId xmlns:a16="http://schemas.microsoft.com/office/drawing/2014/main" id="{ADF6B615-A6D9-4801-8A71-108E7AF655D5}"/>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00:03</a:t>
            </a:r>
          </a:p>
        </p:txBody>
      </p:sp>
      <p:sp>
        <p:nvSpPr>
          <p:cNvPr id="32" name="Rounded Rectangle 31">
            <a:extLst>
              <a:ext uri="{FF2B5EF4-FFF2-40B4-BE49-F238E27FC236}">
                <a16:creationId xmlns:a16="http://schemas.microsoft.com/office/drawing/2014/main" id="{570595F7-0A64-46E8-803E-E47A16FC0C66}"/>
              </a:ext>
            </a:extLst>
          </p:cNvPr>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00:02</a:t>
            </a:r>
          </a:p>
        </p:txBody>
      </p:sp>
      <p:sp>
        <p:nvSpPr>
          <p:cNvPr id="33" name="Rounded Rectangle 32">
            <a:extLst>
              <a:ext uri="{FF2B5EF4-FFF2-40B4-BE49-F238E27FC236}">
                <a16:creationId xmlns:a16="http://schemas.microsoft.com/office/drawing/2014/main" id="{C8E3B7A4-7F02-4C55-9A54-7A9E85997C96}"/>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00:01</a:t>
            </a:r>
          </a:p>
        </p:txBody>
      </p:sp>
      <p:sp>
        <p:nvSpPr>
          <p:cNvPr id="34" name="Rounded Rectangle 33">
            <a:extLst>
              <a:ext uri="{FF2B5EF4-FFF2-40B4-BE49-F238E27FC236}">
                <a16:creationId xmlns:a16="http://schemas.microsoft.com/office/drawing/2014/main" id="{DC73793F-1738-4DA8-BDCE-9EF105CDDAFE}"/>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00:00</a:t>
            </a:r>
          </a:p>
        </p:txBody>
      </p:sp>
      <p:pic>
        <p:nvPicPr>
          <p:cNvPr id="35" name="Picture 2" descr="Káº¿t quáº£ hÃ¬nh áº£nh cho icon Äá»ng há»">
            <a:extLst>
              <a:ext uri="{FF2B5EF4-FFF2-40B4-BE49-F238E27FC236}">
                <a16:creationId xmlns:a16="http://schemas.microsoft.com/office/drawing/2014/main" id="{7031F0C0-6F21-442A-9867-569F974E6D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3600" y="3213102"/>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A">
            <a:extLst>
              <a:ext uri="{FF2B5EF4-FFF2-40B4-BE49-F238E27FC236}">
                <a16:creationId xmlns:a16="http://schemas.microsoft.com/office/drawing/2014/main" id="{B85D00D3-97A0-443A-811F-C81FB79DC16C}"/>
              </a:ext>
            </a:extLst>
          </p:cNvPr>
          <p:cNvSpPr/>
          <p:nvPr/>
        </p:nvSpPr>
        <p:spPr>
          <a:xfrm flipH="1">
            <a:off x="8259233" y="5044018"/>
            <a:ext cx="5791200"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4267" b="1" dirty="0">
                <a:solidFill>
                  <a:srgbClr val="C00000"/>
                </a:solidFill>
                <a:latin typeface="Times New Roman" panose="02020603050405020304" pitchFamily="18" charset="0"/>
                <a:cs typeface="Times New Roman" panose="02020603050405020304" pitchFamily="18" charset="0"/>
              </a:rPr>
              <a:t>B. </a:t>
            </a:r>
            <a:r>
              <a:rPr lang="en-US" sz="4267" b="1" dirty="0" err="1">
                <a:solidFill>
                  <a:srgbClr val="C00000"/>
                </a:solidFill>
                <a:latin typeface="Times New Roman" panose="02020603050405020304" pitchFamily="18" charset="0"/>
                <a:cs typeface="Times New Roman" panose="02020603050405020304" pitchFamily="18" charset="0"/>
              </a:rPr>
              <a:t>Nông</a:t>
            </a:r>
            <a:r>
              <a:rPr lang="en-US" sz="4267" b="1" dirty="0">
                <a:solidFill>
                  <a:srgbClr val="C00000"/>
                </a:solidFill>
                <a:latin typeface="Times New Roman" panose="02020603050405020304" pitchFamily="18" charset="0"/>
                <a:cs typeface="Times New Roman" panose="02020603050405020304" pitchFamily="18" charset="0"/>
              </a:rPr>
              <a:t> </a:t>
            </a:r>
            <a:r>
              <a:rPr lang="en-US" sz="4267" b="1" dirty="0" err="1">
                <a:solidFill>
                  <a:srgbClr val="C00000"/>
                </a:solidFill>
                <a:latin typeface="Times New Roman" panose="02020603050405020304" pitchFamily="18" charset="0"/>
                <a:cs typeface="Times New Roman" panose="02020603050405020304" pitchFamily="18" charset="0"/>
              </a:rPr>
              <a:t>nô</a:t>
            </a:r>
            <a:endParaRPr lang="en-US" sz="4267" b="1" dirty="0">
              <a:solidFill>
                <a:srgbClr val="C00000"/>
              </a:solidFill>
              <a:latin typeface="Times New Roman" panose="02020603050405020304" pitchFamily="18" charset="0"/>
              <a:cs typeface="Times New Roman" panose="02020603050405020304" pitchFamily="18" charset="0"/>
            </a:endParaRPr>
          </a:p>
        </p:txBody>
      </p:sp>
      <p:sp>
        <p:nvSpPr>
          <p:cNvPr id="37" name="B">
            <a:extLst>
              <a:ext uri="{FF2B5EF4-FFF2-40B4-BE49-F238E27FC236}">
                <a16:creationId xmlns:a16="http://schemas.microsoft.com/office/drawing/2014/main" id="{474BE395-E78F-49F2-849F-B541ACAB5083}"/>
              </a:ext>
            </a:extLst>
          </p:cNvPr>
          <p:cNvSpPr/>
          <p:nvPr/>
        </p:nvSpPr>
        <p:spPr>
          <a:xfrm>
            <a:off x="2235200" y="6572251"/>
            <a:ext cx="5791200"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4267" b="1" dirty="0">
                <a:solidFill>
                  <a:srgbClr val="C00000"/>
                </a:solidFill>
                <a:latin typeface="Times New Roman" panose="02020603050405020304" pitchFamily="18" charset="0"/>
                <a:cs typeface="Times New Roman" panose="02020603050405020304" pitchFamily="18" charset="0"/>
              </a:rPr>
              <a:t>C. </a:t>
            </a:r>
            <a:r>
              <a:rPr lang="en-US" sz="4267" b="1" dirty="0" err="1">
                <a:solidFill>
                  <a:srgbClr val="C00000"/>
                </a:solidFill>
                <a:latin typeface="Times New Roman" panose="02020603050405020304" pitchFamily="18" charset="0"/>
                <a:cs typeface="Times New Roman" panose="02020603050405020304" pitchFamily="18" charset="0"/>
              </a:rPr>
              <a:t>Nô</a:t>
            </a:r>
            <a:r>
              <a:rPr lang="en-US" sz="4267" b="1" dirty="0">
                <a:solidFill>
                  <a:srgbClr val="C00000"/>
                </a:solidFill>
                <a:latin typeface="Times New Roman" panose="02020603050405020304" pitchFamily="18" charset="0"/>
                <a:cs typeface="Times New Roman" panose="02020603050405020304" pitchFamily="18" charset="0"/>
              </a:rPr>
              <a:t> </a:t>
            </a:r>
            <a:r>
              <a:rPr lang="en-US" sz="4267" b="1" dirty="0" err="1">
                <a:solidFill>
                  <a:srgbClr val="C00000"/>
                </a:solidFill>
                <a:latin typeface="Times New Roman" panose="02020603050405020304" pitchFamily="18" charset="0"/>
                <a:cs typeface="Times New Roman" panose="02020603050405020304" pitchFamily="18" charset="0"/>
              </a:rPr>
              <a:t>lệ</a:t>
            </a:r>
            <a:endParaRPr lang="en-US" sz="4267" b="1" dirty="0">
              <a:solidFill>
                <a:srgbClr val="C00000"/>
              </a:solidFill>
              <a:latin typeface="Times New Roman" panose="02020603050405020304" pitchFamily="18" charset="0"/>
              <a:cs typeface="Times New Roman" panose="02020603050405020304" pitchFamily="18" charset="0"/>
            </a:endParaRPr>
          </a:p>
        </p:txBody>
      </p:sp>
      <p:sp>
        <p:nvSpPr>
          <p:cNvPr id="38" name="C">
            <a:extLst>
              <a:ext uri="{FF2B5EF4-FFF2-40B4-BE49-F238E27FC236}">
                <a16:creationId xmlns:a16="http://schemas.microsoft.com/office/drawing/2014/main" id="{62978351-CEC4-4DFB-9FDB-06F3D7BFE2D9}"/>
              </a:ext>
            </a:extLst>
          </p:cNvPr>
          <p:cNvSpPr/>
          <p:nvPr/>
        </p:nvSpPr>
        <p:spPr>
          <a:xfrm>
            <a:off x="2235200" y="5044018"/>
            <a:ext cx="5784851"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4267" b="1" dirty="0">
                <a:solidFill>
                  <a:srgbClr val="C00000"/>
                </a:solidFill>
                <a:latin typeface="Times New Roman" panose="02020603050405020304" pitchFamily="18" charset="0"/>
                <a:cs typeface="Times New Roman" panose="02020603050405020304" pitchFamily="18" charset="0"/>
              </a:rPr>
              <a:t>A. </a:t>
            </a:r>
            <a:r>
              <a:rPr lang="en-US" sz="4267" b="1" dirty="0" err="1">
                <a:solidFill>
                  <a:srgbClr val="C00000"/>
                </a:solidFill>
                <a:latin typeface="Times New Roman" panose="02020603050405020304" pitchFamily="18" charset="0"/>
                <a:cs typeface="Times New Roman" panose="02020603050405020304" pitchFamily="18" charset="0"/>
              </a:rPr>
              <a:t>Quý</a:t>
            </a:r>
            <a:r>
              <a:rPr lang="en-US" sz="4267" b="1" dirty="0">
                <a:solidFill>
                  <a:srgbClr val="C00000"/>
                </a:solidFill>
                <a:latin typeface="Times New Roman" panose="02020603050405020304" pitchFamily="18" charset="0"/>
                <a:cs typeface="Times New Roman" panose="02020603050405020304" pitchFamily="18" charset="0"/>
              </a:rPr>
              <a:t> </a:t>
            </a:r>
            <a:r>
              <a:rPr lang="en-US" sz="4267" b="1" dirty="0" err="1">
                <a:solidFill>
                  <a:srgbClr val="C00000"/>
                </a:solidFill>
                <a:latin typeface="Times New Roman" panose="02020603050405020304" pitchFamily="18" charset="0"/>
                <a:cs typeface="Times New Roman" panose="02020603050405020304" pitchFamily="18" charset="0"/>
              </a:rPr>
              <a:t>tộc</a:t>
            </a:r>
            <a:endParaRPr lang="vi-VN" sz="4267" dirty="0">
              <a:solidFill>
                <a:srgbClr val="C00000"/>
              </a:solidFill>
              <a:latin typeface="Times New Roman" panose="02020603050405020304" pitchFamily="18" charset="0"/>
              <a:cs typeface="Times New Roman" panose="02020603050405020304" pitchFamily="18" charset="0"/>
            </a:endParaRPr>
          </a:p>
        </p:txBody>
      </p:sp>
      <p:sp>
        <p:nvSpPr>
          <p:cNvPr id="39" name="D">
            <a:extLst>
              <a:ext uri="{FF2B5EF4-FFF2-40B4-BE49-F238E27FC236}">
                <a16:creationId xmlns:a16="http://schemas.microsoft.com/office/drawing/2014/main" id="{D14CD7FF-E603-4474-8250-9B610D5AC6EE}"/>
              </a:ext>
            </a:extLst>
          </p:cNvPr>
          <p:cNvSpPr/>
          <p:nvPr/>
        </p:nvSpPr>
        <p:spPr>
          <a:xfrm flipH="1">
            <a:off x="8263469" y="6572251"/>
            <a:ext cx="5786967"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4267" b="1" dirty="0">
                <a:solidFill>
                  <a:srgbClr val="C00000"/>
                </a:solidFill>
                <a:latin typeface="Times New Roman" panose="02020603050405020304" pitchFamily="18" charset="0"/>
                <a:cs typeface="Times New Roman" panose="02020603050405020304" pitchFamily="18" charset="0"/>
              </a:rPr>
              <a:t>D. </a:t>
            </a:r>
            <a:r>
              <a:rPr lang="en-US" sz="4267" b="1" dirty="0" err="1">
                <a:solidFill>
                  <a:srgbClr val="C00000"/>
                </a:solidFill>
                <a:latin typeface="Times New Roman" panose="02020603050405020304" pitchFamily="18" charset="0"/>
                <a:cs typeface="Times New Roman" panose="02020603050405020304" pitchFamily="18" charset="0"/>
              </a:rPr>
              <a:t>Hiệp</a:t>
            </a:r>
            <a:r>
              <a:rPr lang="en-US" sz="4267" b="1" dirty="0">
                <a:solidFill>
                  <a:srgbClr val="C00000"/>
                </a:solidFill>
                <a:latin typeface="Times New Roman" panose="02020603050405020304" pitchFamily="18" charset="0"/>
                <a:cs typeface="Times New Roman" panose="02020603050405020304" pitchFamily="18" charset="0"/>
              </a:rPr>
              <a:t> </a:t>
            </a:r>
            <a:r>
              <a:rPr lang="en-US" sz="4267" b="1" dirty="0" err="1">
                <a:solidFill>
                  <a:srgbClr val="C00000"/>
                </a:solidFill>
                <a:latin typeface="Times New Roman" panose="02020603050405020304" pitchFamily="18" charset="0"/>
                <a:cs typeface="Times New Roman" panose="02020603050405020304" pitchFamily="18" charset="0"/>
              </a:rPr>
              <a:t>sĩ</a:t>
            </a:r>
            <a:endParaRPr lang="en-US" sz="4267"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5"/>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4"/>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5"/>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6"/>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7"/>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8"/>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9"/>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0"/>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1"/>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2"/>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3"/>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63" restart="whenNotActive" fill="hold" evtFilter="cancelBubble" nodeType="interactiveSeq">
                <p:stCondLst>
                  <p:cond evt="onClick" delay="0">
                    <p:tgtEl>
                      <p:spTgt spid="3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6"/>
                                        </p:tgtEl>
                                        <p:attrNameLst>
                                          <p:attrName>style.color</p:attrName>
                                        </p:attrNameLst>
                                      </p:cBhvr>
                                      <p:by>
                                        <p:hsl h="0" s="12549" l="25098"/>
                                      </p:by>
                                    </p:animClr>
                                    <p:animClr clrSpc="hsl" dir="cw">
                                      <p:cBhvr>
                                        <p:cTn id="68" dur="500" fill="hold"/>
                                        <p:tgtEl>
                                          <p:spTgt spid="36"/>
                                        </p:tgtEl>
                                        <p:attrNameLst>
                                          <p:attrName>fillcolor</p:attrName>
                                        </p:attrNameLst>
                                      </p:cBhvr>
                                      <p:by>
                                        <p:hsl h="0" s="12549" l="25098"/>
                                      </p:by>
                                    </p:animClr>
                                    <p:animClr clrSpc="hsl" dir="cw">
                                      <p:cBhvr>
                                        <p:cTn id="69" dur="500" fill="hold"/>
                                        <p:tgtEl>
                                          <p:spTgt spid="36"/>
                                        </p:tgtEl>
                                        <p:attrNameLst>
                                          <p:attrName>stroke.color</p:attrName>
                                        </p:attrNameLst>
                                      </p:cBhvr>
                                      <p:by>
                                        <p:hsl h="0" s="12549" l="25098"/>
                                      </p:by>
                                    </p:animClr>
                                    <p:set>
                                      <p:cBhvr>
                                        <p:cTn id="70" dur="500" fill="hold"/>
                                        <p:tgtEl>
                                          <p:spTgt spid="36"/>
                                        </p:tgtEl>
                                        <p:attrNameLst>
                                          <p:attrName>fill.type</p:attrName>
                                        </p:attrNameLst>
                                      </p:cBhvr>
                                      <p:to>
                                        <p:strVal val="solid"/>
                                      </p:to>
                                    </p:set>
                                  </p:childTnLst>
                                  <p:subTnLst>
                                    <p:animClr clrSpc="rgb" dir="cw">
                                      <p:cBhvr override="childStyle">
                                        <p:cTn dur="1" fill="hold" display="0" masterRel="nextClick" afterEffect="1"/>
                                        <p:tgtEl>
                                          <p:spTgt spid="3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6"/>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7"/>
                                        </p:tgtEl>
                                      </p:cBhvr>
                                    </p:animEffect>
                                    <p:animScale>
                                      <p:cBhvr>
                                        <p:cTn id="76" dur="250" autoRev="1" fill="hold"/>
                                        <p:tgtEl>
                                          <p:spTgt spid="37"/>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8"/>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8"/>
                                        </p:tgtEl>
                                      </p:cBhvr>
                                    </p:animEffect>
                                    <p:animScale>
                                      <p:cBhvr>
                                        <p:cTn id="82" dur="250" autoRev="1" fill="hold"/>
                                        <p:tgtEl>
                                          <p:spTgt spid="38"/>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83" restart="whenNotActive" fill="hold" evtFilter="cancelBubble" nodeType="interactiveSeq">
                <p:stCondLst>
                  <p:cond evt="onClick" delay="0">
                    <p:tgtEl>
                      <p:spTgt spid="39"/>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9"/>
                                        </p:tgtEl>
                                      </p:cBhvr>
                                    </p:animEffect>
                                    <p:animScale>
                                      <p:cBhvr>
                                        <p:cTn id="88" dur="250" autoRev="1" fill="hold"/>
                                        <p:tgtEl>
                                          <p:spTgt spid="39"/>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9"/>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6" grpId="1" animBg="1"/>
      <p:bldP spid="37" grpId="0" animBg="1"/>
      <p:bldP spid="37" grpId="1" animBg="1"/>
      <p:bldP spid="38" grpId="0" animBg="1"/>
      <p:bldP spid="38" grpId="1" animBg="1"/>
      <p:bldP spid="39" grpId="0" animBg="1"/>
      <p:bldP spid="39" grpId="1"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D467D604-2F63-AF48-94AF-F8E93A58749E}"/>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5059" name="TextBox 3">
            <a:extLst>
              <a:ext uri="{FF2B5EF4-FFF2-40B4-BE49-F238E27FC236}">
                <a16:creationId xmlns:a16="http://schemas.microsoft.com/office/drawing/2014/main" id="{78190A9E-F5FA-4623-BA9F-48AA8D691996}"/>
              </a:ext>
            </a:extLst>
          </p:cNvPr>
          <p:cNvSpPr txBox="1">
            <a:spLocks noChangeArrowheads="1"/>
          </p:cNvSpPr>
          <p:nvPr/>
        </p:nvSpPr>
        <p:spPr bwMode="auto">
          <a:xfrm>
            <a:off x="355600" y="1060274"/>
            <a:ext cx="12125749"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1219170" fontAlgn="base">
              <a:spcBef>
                <a:spcPct val="0"/>
              </a:spcBef>
              <a:spcAft>
                <a:spcPct val="0"/>
              </a:spcAft>
              <a:buClrTx/>
              <a:buSzTx/>
              <a:buNone/>
            </a:pPr>
            <a:r>
              <a:rPr lang="en-US" altLang="vi-VN" sz="4267" dirty="0" err="1">
                <a:solidFill>
                  <a:srgbClr val="0070C0"/>
                </a:solidFill>
                <a:latin typeface="Times New Roman" panose="02020603050405020304" pitchFamily="18" charset="0"/>
                <a:cs typeface="Times New Roman" panose="02020603050405020304" pitchFamily="18" charset="0"/>
              </a:rPr>
              <a:t>Câu</a:t>
            </a:r>
            <a:r>
              <a:rPr lang="en-US" altLang="vi-VN" sz="4267" dirty="0">
                <a:solidFill>
                  <a:srgbClr val="0070C0"/>
                </a:solidFill>
                <a:latin typeface="Times New Roman" panose="02020603050405020304" pitchFamily="18" charset="0"/>
                <a:cs typeface="Times New Roman" panose="02020603050405020304" pitchFamily="18" charset="0"/>
              </a:rPr>
              <a:t> 4. </a:t>
            </a:r>
            <a:r>
              <a:rPr lang="en-US" altLang="vi-VN" sz="4267" dirty="0" err="1">
                <a:solidFill>
                  <a:srgbClr val="0070C0"/>
                </a:solidFill>
                <a:latin typeface="Times New Roman" panose="02020603050405020304" pitchFamily="18" charset="0"/>
                <a:cs typeface="Times New Roman" panose="02020603050405020304" pitchFamily="18" charset="0"/>
              </a:rPr>
              <a:t>Quá</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trình</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xác</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lập</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quan</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hệ</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sản</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xuất</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phong</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kiến</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diễn</a:t>
            </a:r>
            <a:r>
              <a:rPr lang="en-US" altLang="vi-VN" sz="4267" dirty="0">
                <a:solidFill>
                  <a:srgbClr val="0070C0"/>
                </a:solidFill>
                <a:latin typeface="Times New Roman" panose="02020603050405020304" pitchFamily="18" charset="0"/>
                <a:cs typeface="Times New Roman" panose="02020603050405020304" pitchFamily="18" charset="0"/>
              </a:rPr>
              <a:t> ra </a:t>
            </a:r>
            <a:r>
              <a:rPr lang="en-US" altLang="vi-VN" sz="4267" dirty="0" err="1">
                <a:solidFill>
                  <a:srgbClr val="0070C0"/>
                </a:solidFill>
                <a:latin typeface="Times New Roman" panose="02020603050405020304" pitchFamily="18" charset="0"/>
                <a:cs typeface="Times New Roman" panose="02020603050405020304" pitchFamily="18" charset="0"/>
              </a:rPr>
              <a:t>mạnh</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mẽ</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nhất</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ở</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vương</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quốc</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nào</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ở</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Tây</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Âu</a:t>
            </a:r>
            <a:r>
              <a:rPr lang="en-US" altLang="vi-VN" sz="4267" dirty="0">
                <a:solidFill>
                  <a:srgbClr val="0070C0"/>
                </a:solidFill>
                <a:latin typeface="Times New Roman" panose="02020603050405020304" pitchFamily="18" charset="0"/>
                <a:cs typeface="Times New Roman" panose="02020603050405020304" pitchFamily="18" charset="0"/>
              </a:rPr>
              <a:t>?</a:t>
            </a:r>
          </a:p>
        </p:txBody>
      </p:sp>
      <p:pic>
        <p:nvPicPr>
          <p:cNvPr id="45060" name="Picture 2">
            <a:extLst>
              <a:ext uri="{FF2B5EF4-FFF2-40B4-BE49-F238E27FC236}">
                <a16:creationId xmlns:a16="http://schemas.microsoft.com/office/drawing/2014/main" id="{13BF425B-E164-48DD-BF1C-89C4682BDC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14200" y="1058140"/>
            <a:ext cx="2338917" cy="1748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4" descr="HÃ¬nh áº£nh cÃ³ liÃªn quan">
            <a:extLst>
              <a:ext uri="{FF2B5EF4-FFF2-40B4-BE49-F238E27FC236}">
                <a16:creationId xmlns:a16="http://schemas.microsoft.com/office/drawing/2014/main" id="{F7E1791A-3DBE-47B7-BCB4-81E81EAC54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4017" y="7631080"/>
            <a:ext cx="2297513" cy="151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6A45C8E9-F58E-4F3A-936A-DB4352B3187F}"/>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a16="http://schemas.microsoft.com/office/drawing/2014/main" id="{EAD1583E-89B0-47ED-BDCE-36D38536456F}"/>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a16="http://schemas.microsoft.com/office/drawing/2014/main" id="{794053FA-4EFF-4CB4-A9C5-8E020FD535FC}"/>
              </a:ext>
            </a:extLst>
          </p:cNvPr>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a16="http://schemas.microsoft.com/office/drawing/2014/main" id="{809BEBC9-8578-4B63-B53B-6F4A394E514B}"/>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a16="http://schemas.microsoft.com/office/drawing/2014/main" id="{E9E96F9A-FA8E-40D9-A28A-8343C2684DDA}"/>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a16="http://schemas.microsoft.com/office/drawing/2014/main" id="{E7AD7112-9CFB-4D6A-BD05-8B071A2555AE}"/>
              </a:ext>
            </a:extLst>
          </p:cNvPr>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a16="http://schemas.microsoft.com/office/drawing/2014/main" id="{AEE78731-BE40-4501-9568-7F8377A4BDC3}"/>
              </a:ext>
            </a:extLst>
          </p:cNvPr>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a16="http://schemas.microsoft.com/office/drawing/2014/main" id="{A606246F-EE9D-4D3F-9DF9-517388A1DB38}"/>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470FC-49A5-4A65-8E22-97CA8045B347}"/>
              </a:ext>
            </a:extLst>
          </p:cNvPr>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a16="http://schemas.microsoft.com/office/drawing/2014/main" id="{C8AC8E14-8885-41A0-A7DE-D4E22B6111D7}"/>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a16="http://schemas.microsoft.com/office/drawing/2014/main" id="{5B860FFD-CF7E-49B4-B888-50109B5F85D5}"/>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052F9F76-A77D-4213-AD16-40A4E8FD9B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7542" y="3050117"/>
            <a:ext cx="1388533" cy="140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4B88DDAC-EBC7-44E4-8884-CDC15A0AA53E}"/>
              </a:ext>
            </a:extLst>
          </p:cNvPr>
          <p:cNvSpPr/>
          <p:nvPr/>
        </p:nvSpPr>
        <p:spPr>
          <a:xfrm flipH="1">
            <a:off x="8033089" y="6546852"/>
            <a:ext cx="5939367"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733" b="1" dirty="0">
                <a:solidFill>
                  <a:srgbClr val="C00000"/>
                </a:solidFill>
                <a:latin typeface="Times New Roman" panose="02020603050405020304" pitchFamily="18" charset="0"/>
                <a:cs typeface="Times New Roman" panose="02020603050405020304" pitchFamily="18" charset="0"/>
              </a:rPr>
              <a:t>D. </a:t>
            </a:r>
            <a:r>
              <a:rPr lang="en-US" sz="3733" b="1" dirty="0" err="1">
                <a:solidFill>
                  <a:srgbClr val="C00000"/>
                </a:solidFill>
                <a:latin typeface="Times New Roman" pitchFamily="18" charset="0"/>
                <a:cs typeface="Times New Roman" pitchFamily="18" charset="0"/>
              </a:rPr>
              <a:t>Phơ-răng</a:t>
            </a:r>
            <a:endParaRPr lang="vi-VN" sz="3733" b="1" dirty="0">
              <a:solidFill>
                <a:srgbClr val="C0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a16="http://schemas.microsoft.com/office/drawing/2014/main" id="{2F9FE1F4-D121-4B08-BD8E-A6EFEBB241E4}"/>
              </a:ext>
            </a:extLst>
          </p:cNvPr>
          <p:cNvSpPr/>
          <p:nvPr/>
        </p:nvSpPr>
        <p:spPr>
          <a:xfrm>
            <a:off x="2203451" y="6546853"/>
            <a:ext cx="5791200"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b="1" dirty="0">
                <a:solidFill>
                  <a:srgbClr val="C00000"/>
                </a:solidFill>
                <a:latin typeface="Times New Roman" panose="02020603050405020304" pitchFamily="18" charset="0"/>
                <a:cs typeface="Times New Roman" panose="02020603050405020304" pitchFamily="18" charset="0"/>
              </a:rPr>
              <a:t>C. </a:t>
            </a:r>
            <a:r>
              <a:rPr lang="en-US" sz="3733" b="1" dirty="0" err="1">
                <a:solidFill>
                  <a:srgbClr val="C00000"/>
                </a:solidFill>
                <a:latin typeface="Times New Roman" panose="02020603050405020304" pitchFamily="18" charset="0"/>
                <a:cs typeface="Times New Roman" panose="02020603050405020304" pitchFamily="18" charset="0"/>
              </a:rPr>
              <a:t>Ăng-lô</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Xắc-xông</a:t>
            </a:r>
            <a:endParaRPr lang="en-US" sz="3733" b="1" dirty="0">
              <a:solidFill>
                <a:srgbClr val="C00000"/>
              </a:solidFill>
              <a:latin typeface="Times New Roman" panose="02020603050405020304" pitchFamily="18" charset="0"/>
              <a:cs typeface="Times New Roman" panose="02020603050405020304" pitchFamily="18" charset="0"/>
            </a:endParaRPr>
          </a:p>
        </p:txBody>
      </p:sp>
      <p:sp>
        <p:nvSpPr>
          <p:cNvPr id="37" name="C">
            <a:extLst>
              <a:ext uri="{FF2B5EF4-FFF2-40B4-BE49-F238E27FC236}">
                <a16:creationId xmlns:a16="http://schemas.microsoft.com/office/drawing/2014/main" id="{11418896-6AF3-41FA-8E2D-009AFE7BB993}"/>
              </a:ext>
            </a:extLst>
          </p:cNvPr>
          <p:cNvSpPr/>
          <p:nvPr/>
        </p:nvSpPr>
        <p:spPr>
          <a:xfrm>
            <a:off x="2203453" y="5018618"/>
            <a:ext cx="5784849"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b="1" dirty="0">
                <a:solidFill>
                  <a:srgbClr val="C00000"/>
                </a:solidFill>
                <a:latin typeface="Times New Roman" panose="02020603050405020304" pitchFamily="18" charset="0"/>
                <a:cs typeface="Times New Roman" panose="02020603050405020304" pitchFamily="18" charset="0"/>
              </a:rPr>
              <a:t>A. </a:t>
            </a:r>
            <a:r>
              <a:rPr lang="en-US" sz="3733" b="1" dirty="0" err="1">
                <a:solidFill>
                  <a:srgbClr val="C00000"/>
                </a:solidFill>
                <a:latin typeface="Times New Roman" panose="02020603050405020304" pitchFamily="18" charset="0"/>
                <a:cs typeface="Times New Roman" panose="02020603050405020304" pitchFamily="18" charset="0"/>
              </a:rPr>
              <a:t>Tây</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Gốt</a:t>
            </a:r>
            <a:endParaRPr lang="en-US" sz="3733" b="1" dirty="0">
              <a:solidFill>
                <a:srgbClr val="C00000"/>
              </a:solidFill>
              <a:latin typeface="Times New Roman" panose="02020603050405020304" pitchFamily="18" charset="0"/>
              <a:cs typeface="Times New Roman" panose="02020603050405020304" pitchFamily="18" charset="0"/>
            </a:endParaRPr>
          </a:p>
        </p:txBody>
      </p:sp>
      <p:sp>
        <p:nvSpPr>
          <p:cNvPr id="38" name="D">
            <a:extLst>
              <a:ext uri="{FF2B5EF4-FFF2-40B4-BE49-F238E27FC236}">
                <a16:creationId xmlns:a16="http://schemas.microsoft.com/office/drawing/2014/main" id="{836BDBE0-E2F8-435B-ADFC-DEDCD4A3579C}"/>
              </a:ext>
            </a:extLst>
          </p:cNvPr>
          <p:cNvSpPr/>
          <p:nvPr/>
        </p:nvSpPr>
        <p:spPr>
          <a:xfrm flipH="1">
            <a:off x="7988302" y="5110993"/>
            <a:ext cx="5939367"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733" b="1" dirty="0">
                <a:solidFill>
                  <a:srgbClr val="C00000"/>
                </a:solidFill>
                <a:latin typeface="Times New Roman" panose="02020603050405020304" pitchFamily="18" charset="0"/>
                <a:cs typeface="Times New Roman" panose="02020603050405020304" pitchFamily="18" charset="0"/>
              </a:rPr>
              <a:t>B. </a:t>
            </a:r>
            <a:r>
              <a:rPr lang="en-US" sz="3733" b="1" dirty="0" err="1">
                <a:solidFill>
                  <a:srgbClr val="C00000"/>
                </a:solidFill>
                <a:latin typeface="Times New Roman" panose="02020603050405020304" pitchFamily="18" charset="0"/>
                <a:cs typeface="Times New Roman" panose="02020603050405020304" pitchFamily="18" charset="0"/>
              </a:rPr>
              <a:t>Đông</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Gốt</a:t>
            </a:r>
            <a:endParaRPr lang="vi-VN" sz="3733" b="1" dirty="0">
              <a:solidFill>
                <a:srgbClr val="C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EA77A40-ADA4-9A4F-857C-860AA7D379AC}"/>
              </a:ext>
            </a:extLst>
          </p:cNvPr>
          <p:cNvPicPr>
            <a:picLocks noChangeAspect="1"/>
          </p:cNvPicPr>
          <p:nvPr/>
        </p:nvPicPr>
        <p:blipFill>
          <a:blip r:embed="rId9"/>
          <a:stretch>
            <a:fillRect/>
          </a:stretch>
        </p:blipFill>
        <p:spPr>
          <a:xfrm>
            <a:off x="7048673" y="2836489"/>
            <a:ext cx="2297513" cy="23689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9200" y="838200"/>
            <a:ext cx="12192000" cy="1892826"/>
          </a:xfrm>
          <a:prstGeom prst="rect">
            <a:avLst/>
          </a:prstGeom>
          <a:noFill/>
        </p:spPr>
        <p:txBody>
          <a:bodyPr wrap="square" lIns="0" tIns="0" rIns="0" rtlCol="0">
            <a:spAutoFit/>
          </a:bodyPr>
          <a:lstStyle/>
          <a:p>
            <a:pPr algn="ctr">
              <a:tabLst/>
            </a:pPr>
            <a:r>
              <a:rPr lang="en-US" altLang="zh-CN" sz="6000" dirty="0" err="1">
                <a:solidFill>
                  <a:srgbClr val="0070C0"/>
                </a:solidFill>
                <a:latin typeface="SVN-Blenda Script" panose="02000804000000020003" pitchFamily="2" charset="0"/>
                <a:ea typeface="Kingthings Foundation" charset="0"/>
                <a:cs typeface="Kingthings Foundation" charset="0"/>
              </a:rPr>
              <a:t>Bài</a:t>
            </a:r>
            <a:r>
              <a:rPr lang="en-US" altLang="zh-CN" sz="6000" dirty="0">
                <a:solidFill>
                  <a:srgbClr val="0070C0"/>
                </a:solidFill>
                <a:latin typeface="SVN-Blenda Script" panose="02000804000000020003" pitchFamily="2" charset="0"/>
                <a:ea typeface="Kingthings Foundation" charset="0"/>
                <a:cs typeface="Kingthings Foundation" charset="0"/>
              </a:rPr>
              <a:t> 1: </a:t>
            </a:r>
            <a:r>
              <a:rPr lang="en-US" altLang="zh-CN" sz="6000" dirty="0" err="1">
                <a:solidFill>
                  <a:srgbClr val="0070C0"/>
                </a:solidFill>
                <a:latin typeface="SVN-Blenda Script" panose="02000804000000020003" pitchFamily="2" charset="0"/>
                <a:ea typeface="Kingthings Foundation" charset="0"/>
                <a:cs typeface="Kingthings Foundation" charset="0"/>
              </a:rPr>
              <a:t>Quá</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trình</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hình</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thành</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và</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phát</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triển</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của</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chế</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độ</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phong</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kiến</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ở</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Tây</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Âu</a:t>
            </a:r>
            <a:endParaRPr lang="en-US" altLang="zh-CN" sz="6000" dirty="0">
              <a:solidFill>
                <a:srgbClr val="0070C0"/>
              </a:solidFill>
              <a:latin typeface="SVN-Blenda Script" panose="02000804000000020003" pitchFamily="2" charset="0"/>
              <a:ea typeface="Kingthings Foundation" charset="0"/>
              <a:cs typeface="Kingthings Foundation" charset="0"/>
            </a:endParaRPr>
          </a:p>
        </p:txBody>
      </p:sp>
      <p:grpSp>
        <p:nvGrpSpPr>
          <p:cNvPr id="934" name="Grupo"/>
          <p:cNvGrpSpPr/>
          <p:nvPr/>
        </p:nvGrpSpPr>
        <p:grpSpPr>
          <a:xfrm>
            <a:off x="3632200" y="2951530"/>
            <a:ext cx="8839199" cy="5354270"/>
            <a:chOff x="0" y="0"/>
            <a:chExt cx="5222240" cy="4457700"/>
          </a:xfrm>
        </p:grpSpPr>
        <p:sp>
          <p:nvSpPr>
            <p:cNvPr id="935" name="Figura"/>
            <p:cNvSpPr/>
            <p:nvPr/>
          </p:nvSpPr>
          <p:spPr>
            <a:xfrm>
              <a:off x="2730499" y="711200"/>
              <a:ext cx="588011" cy="125271"/>
            </a:xfrm>
            <a:custGeom>
              <a:avLst/>
              <a:gdLst/>
              <a:ahLst/>
              <a:cxnLst>
                <a:cxn ang="0">
                  <a:pos x="wd2" y="hd2"/>
                </a:cxn>
                <a:cxn ang="5400000">
                  <a:pos x="wd2" y="hd2"/>
                </a:cxn>
                <a:cxn ang="10800000">
                  <a:pos x="wd2" y="hd2"/>
                </a:cxn>
                <a:cxn ang="16200000">
                  <a:pos x="wd2" y="hd2"/>
                </a:cxn>
              </a:cxnLst>
              <a:rect l="0" t="0" r="r" b="b"/>
              <a:pathLst>
                <a:path w="21600" h="10706" extrusionOk="0">
                  <a:moveTo>
                    <a:pt x="13902" y="1516"/>
                  </a:moveTo>
                  <a:cubicBezTo>
                    <a:pt x="1213" y="11177"/>
                    <a:pt x="3592" y="-3368"/>
                    <a:pt x="0" y="757"/>
                  </a:cubicBezTo>
                  <a:lnTo>
                    <a:pt x="0" y="9766"/>
                  </a:lnTo>
                  <a:cubicBezTo>
                    <a:pt x="1726" y="2276"/>
                    <a:pt x="2239" y="18232"/>
                    <a:pt x="13389" y="5750"/>
                  </a:cubicBezTo>
                  <a:cubicBezTo>
                    <a:pt x="15022" y="3904"/>
                    <a:pt x="16981" y="10851"/>
                    <a:pt x="21600" y="6509"/>
                  </a:cubicBezTo>
                  <a:cubicBezTo>
                    <a:pt x="17635" y="8680"/>
                    <a:pt x="15955" y="-3"/>
                    <a:pt x="13902" y="1516"/>
                  </a:cubicBezTo>
                  <a:close/>
                </a:path>
              </a:pathLst>
            </a:custGeom>
            <a:solidFill>
              <a:srgbClr val="F09A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36" name="Figura"/>
            <p:cNvSpPr/>
            <p:nvPr/>
          </p:nvSpPr>
          <p:spPr>
            <a:xfrm>
              <a:off x="508000" y="0"/>
              <a:ext cx="220980" cy="53883"/>
            </a:xfrm>
            <a:custGeom>
              <a:avLst/>
              <a:gdLst/>
              <a:ahLst/>
              <a:cxnLst>
                <a:cxn ang="0">
                  <a:pos x="wd2" y="hd2"/>
                </a:cxn>
                <a:cxn ang="5400000">
                  <a:pos x="wd2" y="hd2"/>
                </a:cxn>
                <a:cxn ang="10800000">
                  <a:pos x="wd2" y="hd2"/>
                </a:cxn>
                <a:cxn ang="16200000">
                  <a:pos x="wd2" y="hd2"/>
                </a:cxn>
              </a:cxnLst>
              <a:rect l="0" t="0" r="r" b="b"/>
              <a:pathLst>
                <a:path w="21600" h="10182" extrusionOk="0">
                  <a:moveTo>
                    <a:pt x="13903" y="224"/>
                  </a:moveTo>
                  <a:cubicBezTo>
                    <a:pt x="1117" y="11024"/>
                    <a:pt x="3724" y="-3616"/>
                    <a:pt x="124" y="944"/>
                  </a:cubicBezTo>
                  <a:lnTo>
                    <a:pt x="0" y="9824"/>
                  </a:lnTo>
                  <a:cubicBezTo>
                    <a:pt x="1862" y="2144"/>
                    <a:pt x="2110" y="17984"/>
                    <a:pt x="13407" y="4544"/>
                  </a:cubicBezTo>
                  <a:cubicBezTo>
                    <a:pt x="15021" y="2624"/>
                    <a:pt x="16883" y="9344"/>
                    <a:pt x="21600" y="4544"/>
                  </a:cubicBezTo>
                  <a:cubicBezTo>
                    <a:pt x="17503" y="6944"/>
                    <a:pt x="15890" y="-1456"/>
                    <a:pt x="13903" y="224"/>
                  </a:cubicBezTo>
                  <a:close/>
                </a:path>
              </a:pathLst>
            </a:custGeom>
            <a:solidFill>
              <a:srgbClr val="F09A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37" name="Figura"/>
            <p:cNvSpPr/>
            <p:nvPr/>
          </p:nvSpPr>
          <p:spPr>
            <a:xfrm>
              <a:off x="4724400" y="1384300"/>
              <a:ext cx="485141" cy="122524"/>
            </a:xfrm>
            <a:custGeom>
              <a:avLst/>
              <a:gdLst/>
              <a:ahLst/>
              <a:cxnLst>
                <a:cxn ang="0">
                  <a:pos x="wd2" y="hd2"/>
                </a:cxn>
                <a:cxn ang="5400000">
                  <a:pos x="wd2" y="hd2"/>
                </a:cxn>
                <a:cxn ang="10800000">
                  <a:pos x="wd2" y="hd2"/>
                </a:cxn>
                <a:cxn ang="16200000">
                  <a:pos x="wd2" y="hd2"/>
                </a:cxn>
              </a:cxnLst>
              <a:rect l="0" t="0" r="r" b="b"/>
              <a:pathLst>
                <a:path w="21600" h="17660" extrusionOk="0">
                  <a:moveTo>
                    <a:pt x="15267" y="8641"/>
                  </a:moveTo>
                  <a:cubicBezTo>
                    <a:pt x="16228" y="15414"/>
                    <a:pt x="5824" y="13400"/>
                    <a:pt x="6220" y="8641"/>
                  </a:cubicBezTo>
                  <a:cubicBezTo>
                    <a:pt x="6616" y="3882"/>
                    <a:pt x="2658" y="-2159"/>
                    <a:pt x="0" y="770"/>
                  </a:cubicBezTo>
                  <a:lnTo>
                    <a:pt x="339" y="13766"/>
                  </a:lnTo>
                  <a:cubicBezTo>
                    <a:pt x="1979" y="8092"/>
                    <a:pt x="5372" y="9007"/>
                    <a:pt x="4637" y="14682"/>
                  </a:cubicBezTo>
                  <a:cubicBezTo>
                    <a:pt x="4015" y="19441"/>
                    <a:pt x="17529" y="18343"/>
                    <a:pt x="16568" y="12485"/>
                  </a:cubicBezTo>
                  <a:cubicBezTo>
                    <a:pt x="15267" y="4248"/>
                    <a:pt x="21600" y="12485"/>
                    <a:pt x="21600" y="12485"/>
                  </a:cubicBezTo>
                  <a:cubicBezTo>
                    <a:pt x="21091" y="10472"/>
                    <a:pt x="14419" y="2783"/>
                    <a:pt x="15267" y="8641"/>
                  </a:cubicBezTo>
                  <a:close/>
                </a:path>
              </a:pathLst>
            </a:custGeom>
            <a:solidFill>
              <a:srgbClr val="FBD8A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38" name="Figura"/>
            <p:cNvSpPr/>
            <p:nvPr/>
          </p:nvSpPr>
          <p:spPr>
            <a:xfrm>
              <a:off x="304800" y="863599"/>
              <a:ext cx="481331" cy="1416051"/>
            </a:xfrm>
            <a:custGeom>
              <a:avLst/>
              <a:gdLst/>
              <a:ahLst/>
              <a:cxnLst>
                <a:cxn ang="0">
                  <a:pos x="wd2" y="hd2"/>
                </a:cxn>
                <a:cxn ang="5400000">
                  <a:pos x="wd2" y="hd2"/>
                </a:cxn>
                <a:cxn ang="10800000">
                  <a:pos x="wd2" y="hd2"/>
                </a:cxn>
                <a:cxn ang="16200000">
                  <a:pos x="wd2" y="hd2"/>
                </a:cxn>
              </a:cxnLst>
              <a:rect l="0" t="0" r="r" b="b"/>
              <a:pathLst>
                <a:path w="21600" h="21600" extrusionOk="0">
                  <a:moveTo>
                    <a:pt x="16870" y="0"/>
                  </a:moveTo>
                  <a:lnTo>
                    <a:pt x="1710" y="213"/>
                  </a:lnTo>
                  <a:lnTo>
                    <a:pt x="0" y="21600"/>
                  </a:lnTo>
                  <a:lnTo>
                    <a:pt x="2160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39" name="Figura"/>
            <p:cNvSpPr/>
            <p:nvPr/>
          </p:nvSpPr>
          <p:spPr>
            <a:xfrm>
              <a:off x="444500" y="863599"/>
              <a:ext cx="334011" cy="1416051"/>
            </a:xfrm>
            <a:custGeom>
              <a:avLst/>
              <a:gdLst/>
              <a:ahLst/>
              <a:cxnLst>
                <a:cxn ang="0">
                  <a:pos x="wd2" y="hd2"/>
                </a:cxn>
                <a:cxn ang="5400000">
                  <a:pos x="wd2" y="hd2"/>
                </a:cxn>
                <a:cxn ang="10800000">
                  <a:pos x="wd2" y="hd2"/>
                </a:cxn>
                <a:cxn ang="16200000">
                  <a:pos x="wd2" y="hd2"/>
                </a:cxn>
              </a:cxnLst>
              <a:rect l="0" t="0" r="r" b="b"/>
              <a:pathLst>
                <a:path w="21600" h="21600" extrusionOk="0">
                  <a:moveTo>
                    <a:pt x="14783" y="0"/>
                  </a:moveTo>
                  <a:lnTo>
                    <a:pt x="8131" y="213"/>
                  </a:lnTo>
                  <a:lnTo>
                    <a:pt x="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0" name="Figura"/>
            <p:cNvSpPr/>
            <p:nvPr/>
          </p:nvSpPr>
          <p:spPr>
            <a:xfrm>
              <a:off x="330199" y="825499"/>
              <a:ext cx="270511" cy="209551"/>
            </a:xfrm>
            <a:custGeom>
              <a:avLst/>
              <a:gdLst/>
              <a:ahLst/>
              <a:cxnLst>
                <a:cxn ang="0">
                  <a:pos x="wd2" y="hd2"/>
                </a:cxn>
                <a:cxn ang="5400000">
                  <a:pos x="wd2" y="hd2"/>
                </a:cxn>
                <a:cxn ang="10800000">
                  <a:pos x="wd2" y="hd2"/>
                </a:cxn>
                <a:cxn ang="16200000">
                  <a:pos x="wd2" y="hd2"/>
                </a:cxn>
              </a:cxnLst>
              <a:rect l="0" t="0" r="r" b="b"/>
              <a:pathLst>
                <a:path w="21600" h="21600" extrusionOk="0">
                  <a:moveTo>
                    <a:pt x="20890" y="0"/>
                  </a:moveTo>
                  <a:lnTo>
                    <a:pt x="0" y="0"/>
                  </a:lnTo>
                  <a:lnTo>
                    <a:pt x="0" y="13484"/>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1" name="Figura"/>
            <p:cNvSpPr/>
            <p:nvPr/>
          </p:nvSpPr>
          <p:spPr>
            <a:xfrm>
              <a:off x="304800" y="838200"/>
              <a:ext cx="406400" cy="850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755" y="21600"/>
                  </a:lnTo>
                  <a:lnTo>
                    <a:pt x="20385" y="21600"/>
                  </a:lnTo>
                  <a:close/>
                </a:path>
              </a:pathLst>
            </a:custGeom>
            <a:solidFill>
              <a:srgbClr val="93524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942" name="Grupo"/>
            <p:cNvGrpSpPr/>
            <p:nvPr/>
          </p:nvGrpSpPr>
          <p:grpSpPr>
            <a:xfrm>
              <a:off x="355600" y="901700"/>
              <a:ext cx="308610" cy="46991"/>
              <a:chOff x="0" y="0"/>
              <a:chExt cx="308610" cy="46990"/>
            </a:xfrm>
          </p:grpSpPr>
          <p:sp>
            <p:nvSpPr>
              <p:cNvPr id="1487" name="Rectángulo"/>
              <p:cNvSpPr/>
              <p:nvPr/>
            </p:nvSpPr>
            <p:spPr>
              <a:xfrm>
                <a:off x="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8" name="Rectángulo"/>
              <p:cNvSpPr/>
              <p:nvPr/>
            </p:nvSpPr>
            <p:spPr>
              <a:xfrm>
                <a:off x="381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9" name="Rectángulo"/>
              <p:cNvSpPr/>
              <p:nvPr/>
            </p:nvSpPr>
            <p:spPr>
              <a:xfrm>
                <a:off x="762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0" name="Rectángulo"/>
              <p:cNvSpPr/>
              <p:nvPr/>
            </p:nvSpPr>
            <p:spPr>
              <a:xfrm>
                <a:off x="1270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1" name="Rectángulo"/>
              <p:cNvSpPr/>
              <p:nvPr/>
            </p:nvSpPr>
            <p:spPr>
              <a:xfrm>
                <a:off x="1651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2" name="Rectángulo"/>
              <p:cNvSpPr/>
              <p:nvPr/>
            </p:nvSpPr>
            <p:spPr>
              <a:xfrm>
                <a:off x="2032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3" name="Rectángulo"/>
              <p:cNvSpPr/>
              <p:nvPr/>
            </p:nvSpPr>
            <p:spPr>
              <a:xfrm>
                <a:off x="2540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4" name="Rectángulo"/>
              <p:cNvSpPr/>
              <p:nvPr/>
            </p:nvSpPr>
            <p:spPr>
              <a:xfrm>
                <a:off x="2921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943" name="Figura"/>
            <p:cNvSpPr/>
            <p:nvPr/>
          </p:nvSpPr>
          <p:spPr>
            <a:xfrm>
              <a:off x="88899" y="2857500"/>
              <a:ext cx="125731" cy="3619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16901"/>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4" name="Triángulo"/>
            <p:cNvSpPr/>
            <p:nvPr/>
          </p:nvSpPr>
          <p:spPr>
            <a:xfrm>
              <a:off x="50800" y="2336799"/>
              <a:ext cx="171451" cy="590551"/>
            </a:xfrm>
            <a:custGeom>
              <a:avLst/>
              <a:gdLst/>
              <a:ahLst/>
              <a:cxnLst>
                <a:cxn ang="0">
                  <a:pos x="wd2" y="hd2"/>
                </a:cxn>
                <a:cxn ang="5400000">
                  <a:pos x="wd2" y="hd2"/>
                </a:cxn>
                <a:cxn ang="10800000">
                  <a:pos x="wd2" y="hd2"/>
                </a:cxn>
                <a:cxn ang="16200000">
                  <a:pos x="wd2" y="hd2"/>
                </a:cxn>
              </a:cxnLst>
              <a:rect l="0" t="0" r="r" b="b"/>
              <a:pathLst>
                <a:path w="21600" h="21600" extrusionOk="0">
                  <a:moveTo>
                    <a:pt x="20320" y="21600"/>
                  </a:moveTo>
                  <a:lnTo>
                    <a:pt x="0" y="21414"/>
                  </a:lnTo>
                  <a:lnTo>
                    <a:pt x="21600" y="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5" name="Figura"/>
            <p:cNvSpPr/>
            <p:nvPr/>
          </p:nvSpPr>
          <p:spPr>
            <a:xfrm>
              <a:off x="0" y="2895600"/>
              <a:ext cx="242571" cy="50800"/>
            </a:xfrm>
            <a:custGeom>
              <a:avLst/>
              <a:gdLst/>
              <a:ahLst/>
              <a:cxnLst>
                <a:cxn ang="0">
                  <a:pos x="wd2" y="hd2"/>
                </a:cxn>
                <a:cxn ang="5400000">
                  <a:pos x="wd2" y="hd2"/>
                </a:cxn>
                <a:cxn ang="10800000">
                  <a:pos x="wd2" y="hd2"/>
                </a:cxn>
                <a:cxn ang="16200000">
                  <a:pos x="wd2" y="hd2"/>
                </a:cxn>
              </a:cxnLst>
              <a:rect l="0" t="0" r="r" b="b"/>
              <a:pathLst>
                <a:path w="21600" h="21600" extrusionOk="0">
                  <a:moveTo>
                    <a:pt x="20921" y="21600"/>
                  </a:moveTo>
                  <a:lnTo>
                    <a:pt x="3053" y="21600"/>
                  </a:lnTo>
                  <a:lnTo>
                    <a:pt x="0" y="0"/>
                  </a:lnTo>
                  <a:lnTo>
                    <a:pt x="21600" y="1026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6" name="Figura"/>
            <p:cNvSpPr/>
            <p:nvPr/>
          </p:nvSpPr>
          <p:spPr>
            <a:xfrm>
              <a:off x="126999" y="1498600"/>
              <a:ext cx="698501" cy="2955290"/>
            </a:xfrm>
            <a:custGeom>
              <a:avLst/>
              <a:gdLst/>
              <a:ahLst/>
              <a:cxnLst>
                <a:cxn ang="0">
                  <a:pos x="wd2" y="hd2"/>
                </a:cxn>
                <a:cxn ang="5400000">
                  <a:pos x="wd2" y="hd2"/>
                </a:cxn>
                <a:cxn ang="10800000">
                  <a:pos x="wd2" y="hd2"/>
                </a:cxn>
                <a:cxn ang="16200000">
                  <a:pos x="wd2" y="hd2"/>
                </a:cxn>
              </a:cxnLst>
              <a:rect l="0" t="0" r="r" b="b"/>
              <a:pathLst>
                <a:path w="21600" h="21600" extrusionOk="0">
                  <a:moveTo>
                    <a:pt x="20893" y="0"/>
                  </a:moveTo>
                  <a:lnTo>
                    <a:pt x="3377" y="213"/>
                  </a:lnTo>
                  <a:lnTo>
                    <a:pt x="0" y="21600"/>
                  </a:lnTo>
                  <a:lnTo>
                    <a:pt x="2160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7" name="Figura"/>
            <p:cNvSpPr/>
            <p:nvPr/>
          </p:nvSpPr>
          <p:spPr>
            <a:xfrm>
              <a:off x="101599" y="4305300"/>
              <a:ext cx="68582"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200" y="0"/>
                  </a:lnTo>
                  <a:lnTo>
                    <a:pt x="0" y="21600"/>
                  </a:lnTo>
                  <a:lnTo>
                    <a:pt x="1800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8" name="Figura"/>
            <p:cNvSpPr/>
            <p:nvPr/>
          </p:nvSpPr>
          <p:spPr>
            <a:xfrm>
              <a:off x="114299" y="4152900"/>
              <a:ext cx="62232"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63" y="0"/>
                  </a:lnTo>
                  <a:lnTo>
                    <a:pt x="0" y="21600"/>
                  </a:lnTo>
                  <a:lnTo>
                    <a:pt x="19837"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9" name="Figura"/>
            <p:cNvSpPr/>
            <p:nvPr/>
          </p:nvSpPr>
          <p:spPr>
            <a:xfrm>
              <a:off x="127000" y="3987799"/>
              <a:ext cx="66041" cy="147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92" y="0"/>
                  </a:lnTo>
                  <a:lnTo>
                    <a:pt x="0" y="21600"/>
                  </a:lnTo>
                  <a:lnTo>
                    <a:pt x="1869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0" name="Figura"/>
            <p:cNvSpPr/>
            <p:nvPr/>
          </p:nvSpPr>
          <p:spPr>
            <a:xfrm>
              <a:off x="139699" y="3822699"/>
              <a:ext cx="59691" cy="147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0"/>
                  </a:lnTo>
                  <a:lnTo>
                    <a:pt x="0" y="21600"/>
                  </a:lnTo>
                  <a:lnTo>
                    <a:pt x="20681"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1" name="Figura"/>
            <p:cNvSpPr/>
            <p:nvPr/>
          </p:nvSpPr>
          <p:spPr>
            <a:xfrm>
              <a:off x="139700" y="3670299"/>
              <a:ext cx="64770" cy="146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541" y="0"/>
                  </a:lnTo>
                  <a:lnTo>
                    <a:pt x="0" y="21600"/>
                  </a:lnTo>
                  <a:lnTo>
                    <a:pt x="19059"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2" name="Figura"/>
            <p:cNvSpPr/>
            <p:nvPr/>
          </p:nvSpPr>
          <p:spPr>
            <a:xfrm>
              <a:off x="152399" y="3505199"/>
              <a:ext cx="59691" cy="147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0"/>
                  </a:lnTo>
                  <a:lnTo>
                    <a:pt x="0" y="21600"/>
                  </a:lnTo>
                  <a:lnTo>
                    <a:pt x="20681"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3" name="Figura"/>
            <p:cNvSpPr/>
            <p:nvPr/>
          </p:nvSpPr>
          <p:spPr>
            <a:xfrm>
              <a:off x="152400" y="3352799"/>
              <a:ext cx="66041" cy="1384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92" y="0"/>
                  </a:lnTo>
                  <a:lnTo>
                    <a:pt x="0" y="21600"/>
                  </a:lnTo>
                  <a:lnTo>
                    <a:pt x="1869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4" name="Figura"/>
            <p:cNvSpPr/>
            <p:nvPr/>
          </p:nvSpPr>
          <p:spPr>
            <a:xfrm>
              <a:off x="152399" y="3200399"/>
              <a:ext cx="59691" cy="1384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0"/>
                  </a:lnTo>
                  <a:lnTo>
                    <a:pt x="0" y="21600"/>
                  </a:lnTo>
                  <a:lnTo>
                    <a:pt x="20681"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5" name="Figura"/>
            <p:cNvSpPr/>
            <p:nvPr/>
          </p:nvSpPr>
          <p:spPr>
            <a:xfrm>
              <a:off x="190499" y="2400299"/>
              <a:ext cx="63501" cy="116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28" y="704"/>
                  </a:lnTo>
                  <a:lnTo>
                    <a:pt x="0" y="21600"/>
                  </a:lnTo>
                  <a:lnTo>
                    <a:pt x="19872" y="20896"/>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6" name="Figura"/>
            <p:cNvSpPr/>
            <p:nvPr/>
          </p:nvSpPr>
          <p:spPr>
            <a:xfrm>
              <a:off x="177799" y="2539999"/>
              <a:ext cx="63501" cy="116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28" y="704"/>
                  </a:lnTo>
                  <a:lnTo>
                    <a:pt x="0" y="21600"/>
                  </a:lnTo>
                  <a:lnTo>
                    <a:pt x="19872" y="20896"/>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7" name="Figura"/>
            <p:cNvSpPr/>
            <p:nvPr/>
          </p:nvSpPr>
          <p:spPr>
            <a:xfrm>
              <a:off x="152400" y="3035299"/>
              <a:ext cx="60961" cy="1663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00" y="495"/>
                  </a:lnTo>
                  <a:lnTo>
                    <a:pt x="0" y="21600"/>
                  </a:lnTo>
                  <a:lnTo>
                    <a:pt x="20700" y="2110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8" name="Figura"/>
            <p:cNvSpPr/>
            <p:nvPr/>
          </p:nvSpPr>
          <p:spPr>
            <a:xfrm>
              <a:off x="165099" y="2679699"/>
              <a:ext cx="59691" cy="1663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60" y="495"/>
                  </a:lnTo>
                  <a:lnTo>
                    <a:pt x="0" y="21600"/>
                  </a:lnTo>
                  <a:lnTo>
                    <a:pt x="20681" y="2110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9" name="Figura"/>
            <p:cNvSpPr/>
            <p:nvPr/>
          </p:nvSpPr>
          <p:spPr>
            <a:xfrm>
              <a:off x="165100" y="2870200"/>
              <a:ext cx="60961" cy="1333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50" y="617"/>
                  </a:lnTo>
                  <a:lnTo>
                    <a:pt x="0" y="21600"/>
                  </a:lnTo>
                  <a:lnTo>
                    <a:pt x="20250" y="20983"/>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0" name="Figura"/>
            <p:cNvSpPr/>
            <p:nvPr/>
          </p:nvSpPr>
          <p:spPr>
            <a:xfrm>
              <a:off x="203199" y="2273300"/>
              <a:ext cx="584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75"/>
                  </a:lnTo>
                  <a:lnTo>
                    <a:pt x="470" y="21600"/>
                  </a:lnTo>
                  <a:lnTo>
                    <a:pt x="21600" y="20888"/>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1" name="Figura"/>
            <p:cNvSpPr/>
            <p:nvPr/>
          </p:nvSpPr>
          <p:spPr>
            <a:xfrm>
              <a:off x="203199" y="2158999"/>
              <a:ext cx="59691" cy="1181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697"/>
                  </a:lnTo>
                  <a:lnTo>
                    <a:pt x="0" y="21600"/>
                  </a:lnTo>
                  <a:lnTo>
                    <a:pt x="20681" y="20903"/>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2" name="Figura"/>
            <p:cNvSpPr/>
            <p:nvPr/>
          </p:nvSpPr>
          <p:spPr>
            <a:xfrm>
              <a:off x="203199" y="2031999"/>
              <a:ext cx="59691" cy="116841"/>
            </a:xfrm>
            <a:custGeom>
              <a:avLst/>
              <a:gdLst/>
              <a:ahLst/>
              <a:cxnLst>
                <a:cxn ang="0">
                  <a:pos x="wd2" y="hd2"/>
                </a:cxn>
                <a:cxn ang="5400000">
                  <a:pos x="wd2" y="hd2"/>
                </a:cxn>
                <a:cxn ang="10800000">
                  <a:pos x="wd2" y="hd2"/>
                </a:cxn>
                <a:cxn ang="16200000">
                  <a:pos x="wd2" y="hd2"/>
                </a:cxn>
              </a:cxnLst>
              <a:rect l="0" t="0" r="r" b="b"/>
              <a:pathLst>
                <a:path w="21600" h="21600" extrusionOk="0">
                  <a:moveTo>
                    <a:pt x="20681" y="0"/>
                  </a:moveTo>
                  <a:lnTo>
                    <a:pt x="0" y="704"/>
                  </a:lnTo>
                  <a:lnTo>
                    <a:pt x="919" y="21600"/>
                  </a:lnTo>
                  <a:lnTo>
                    <a:pt x="21600" y="2113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3" name="Figura"/>
            <p:cNvSpPr/>
            <p:nvPr/>
          </p:nvSpPr>
          <p:spPr>
            <a:xfrm>
              <a:off x="203199" y="1904999"/>
              <a:ext cx="59691" cy="1181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697"/>
                  </a:lnTo>
                  <a:lnTo>
                    <a:pt x="0" y="21600"/>
                  </a:lnTo>
                  <a:lnTo>
                    <a:pt x="20681" y="2113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4" name="Figura"/>
            <p:cNvSpPr/>
            <p:nvPr/>
          </p:nvSpPr>
          <p:spPr>
            <a:xfrm>
              <a:off x="203200" y="1777999"/>
              <a:ext cx="60961" cy="118112"/>
            </a:xfrm>
            <a:custGeom>
              <a:avLst/>
              <a:gdLst/>
              <a:ahLst/>
              <a:cxnLst>
                <a:cxn ang="0">
                  <a:pos x="wd2" y="hd2"/>
                </a:cxn>
                <a:cxn ang="5400000">
                  <a:pos x="wd2" y="hd2"/>
                </a:cxn>
                <a:cxn ang="10800000">
                  <a:pos x="wd2" y="hd2"/>
                </a:cxn>
                <a:cxn ang="16200000">
                  <a:pos x="wd2" y="hd2"/>
                </a:cxn>
              </a:cxnLst>
              <a:rect l="0" t="0" r="r" b="b"/>
              <a:pathLst>
                <a:path w="21600" h="21600" extrusionOk="0">
                  <a:moveTo>
                    <a:pt x="20700" y="0"/>
                  </a:moveTo>
                  <a:lnTo>
                    <a:pt x="0" y="697"/>
                  </a:lnTo>
                  <a:lnTo>
                    <a:pt x="1350" y="21600"/>
                  </a:lnTo>
                  <a:lnTo>
                    <a:pt x="21600" y="20903"/>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5" name="Figura"/>
            <p:cNvSpPr/>
            <p:nvPr/>
          </p:nvSpPr>
          <p:spPr>
            <a:xfrm>
              <a:off x="190500" y="1663700"/>
              <a:ext cx="60961" cy="1117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50" y="736"/>
                  </a:lnTo>
                  <a:lnTo>
                    <a:pt x="0" y="21600"/>
                  </a:lnTo>
                  <a:lnTo>
                    <a:pt x="20700" y="20864"/>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6" name="Figura"/>
            <p:cNvSpPr/>
            <p:nvPr/>
          </p:nvSpPr>
          <p:spPr>
            <a:xfrm>
              <a:off x="203199" y="1549400"/>
              <a:ext cx="59691" cy="111761"/>
            </a:xfrm>
            <a:custGeom>
              <a:avLst/>
              <a:gdLst/>
              <a:ahLst/>
              <a:cxnLst>
                <a:cxn ang="0">
                  <a:pos x="wd2" y="hd2"/>
                </a:cxn>
                <a:cxn ang="5400000">
                  <a:pos x="wd2" y="hd2"/>
                </a:cxn>
                <a:cxn ang="10800000">
                  <a:pos x="wd2" y="hd2"/>
                </a:cxn>
                <a:cxn ang="16200000">
                  <a:pos x="wd2" y="hd2"/>
                </a:cxn>
              </a:cxnLst>
              <a:rect l="0" t="0" r="r" b="b"/>
              <a:pathLst>
                <a:path w="21600" h="21600" extrusionOk="0">
                  <a:moveTo>
                    <a:pt x="20681" y="0"/>
                  </a:moveTo>
                  <a:lnTo>
                    <a:pt x="0" y="736"/>
                  </a:lnTo>
                  <a:lnTo>
                    <a:pt x="919" y="21600"/>
                  </a:lnTo>
                  <a:lnTo>
                    <a:pt x="21600" y="20864"/>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7" name="Figura"/>
            <p:cNvSpPr/>
            <p:nvPr/>
          </p:nvSpPr>
          <p:spPr>
            <a:xfrm>
              <a:off x="215900" y="1600199"/>
              <a:ext cx="76200" cy="116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 y="0"/>
                  </a:lnTo>
                  <a:lnTo>
                    <a:pt x="0" y="21600"/>
                  </a:lnTo>
                  <a:lnTo>
                    <a:pt x="2124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8" name="Figura"/>
            <p:cNvSpPr/>
            <p:nvPr/>
          </p:nvSpPr>
          <p:spPr>
            <a:xfrm>
              <a:off x="266700" y="1498600"/>
              <a:ext cx="567691" cy="29552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0730" y="0"/>
                  </a:lnTo>
                  <a:lnTo>
                    <a:pt x="8553" y="121"/>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9" name="Rectángulo"/>
            <p:cNvSpPr/>
            <p:nvPr/>
          </p:nvSpPr>
          <p:spPr>
            <a:xfrm>
              <a:off x="444500" y="17399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0" name="Rectángulo"/>
            <p:cNvSpPr/>
            <p:nvPr/>
          </p:nvSpPr>
          <p:spPr>
            <a:xfrm>
              <a:off x="419100" y="19177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1" name="Rectángulo"/>
            <p:cNvSpPr/>
            <p:nvPr/>
          </p:nvSpPr>
          <p:spPr>
            <a:xfrm>
              <a:off x="419100" y="20955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2" name="Rectángulo"/>
            <p:cNvSpPr/>
            <p:nvPr/>
          </p:nvSpPr>
          <p:spPr>
            <a:xfrm>
              <a:off x="406400" y="22606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3" name="Rectángulo"/>
            <p:cNvSpPr/>
            <p:nvPr/>
          </p:nvSpPr>
          <p:spPr>
            <a:xfrm>
              <a:off x="355600" y="2260600"/>
              <a:ext cx="138430" cy="1016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4" name="Rectángulo"/>
            <p:cNvSpPr/>
            <p:nvPr/>
          </p:nvSpPr>
          <p:spPr>
            <a:xfrm>
              <a:off x="342900" y="1727200"/>
              <a:ext cx="138430" cy="762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5" name="Rectángulo"/>
            <p:cNvSpPr/>
            <p:nvPr/>
          </p:nvSpPr>
          <p:spPr>
            <a:xfrm>
              <a:off x="368300" y="1701800"/>
              <a:ext cx="6350" cy="1384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6" name="Figura"/>
            <p:cNvSpPr/>
            <p:nvPr/>
          </p:nvSpPr>
          <p:spPr>
            <a:xfrm>
              <a:off x="215900" y="1574800"/>
              <a:ext cx="340361" cy="203200"/>
            </a:xfrm>
            <a:custGeom>
              <a:avLst/>
              <a:gdLst/>
              <a:ahLst/>
              <a:cxnLst>
                <a:cxn ang="0">
                  <a:pos x="wd2" y="hd2"/>
                </a:cxn>
                <a:cxn ang="5400000">
                  <a:pos x="wd2" y="hd2"/>
                </a:cxn>
                <a:cxn ang="10800000">
                  <a:pos x="wd2" y="hd2"/>
                </a:cxn>
                <a:cxn ang="16200000">
                  <a:pos x="wd2" y="hd2"/>
                </a:cxn>
              </a:cxnLst>
              <a:rect l="0" t="0" r="r" b="b"/>
              <a:pathLst>
                <a:path w="21600" h="21600" extrusionOk="0">
                  <a:moveTo>
                    <a:pt x="322" y="0"/>
                  </a:moveTo>
                  <a:lnTo>
                    <a:pt x="0" y="10260"/>
                  </a:lnTo>
                  <a:cubicBezTo>
                    <a:pt x="0" y="10260"/>
                    <a:pt x="20955" y="20790"/>
                    <a:pt x="21278" y="21600"/>
                  </a:cubicBezTo>
                  <a:lnTo>
                    <a:pt x="21600" y="540"/>
                  </a:lnTo>
                  <a:lnTo>
                    <a:pt x="322" y="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7" name="Rectángulo"/>
            <p:cNvSpPr/>
            <p:nvPr/>
          </p:nvSpPr>
          <p:spPr>
            <a:xfrm>
              <a:off x="495300" y="12700"/>
              <a:ext cx="10161" cy="42545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8" name="Figura"/>
            <p:cNvSpPr/>
            <p:nvPr/>
          </p:nvSpPr>
          <p:spPr>
            <a:xfrm>
              <a:off x="253999" y="317499"/>
              <a:ext cx="515621" cy="57277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8461" y="16523"/>
                  </a:lnTo>
                  <a:lnTo>
                    <a:pt x="10268" y="0"/>
                  </a:lnTo>
                  <a:lnTo>
                    <a:pt x="2554" y="17625"/>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9" name="Figura"/>
            <p:cNvSpPr/>
            <p:nvPr/>
          </p:nvSpPr>
          <p:spPr>
            <a:xfrm>
              <a:off x="406399" y="317500"/>
              <a:ext cx="370841" cy="567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36" y="16478"/>
                  </a:lnTo>
                  <a:lnTo>
                    <a:pt x="5992" y="0"/>
                  </a:lnTo>
                  <a:cubicBezTo>
                    <a:pt x="7175" y="7103"/>
                    <a:pt x="4660" y="16285"/>
                    <a:pt x="0" y="21600"/>
                  </a:cubicBez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0" name="Figura"/>
            <p:cNvSpPr/>
            <p:nvPr/>
          </p:nvSpPr>
          <p:spPr>
            <a:xfrm>
              <a:off x="165100" y="1574799"/>
              <a:ext cx="683260" cy="533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964" y="21600"/>
                  </a:lnTo>
                  <a:lnTo>
                    <a:pt x="20235"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1" name="Cuadrado"/>
            <p:cNvSpPr/>
            <p:nvPr/>
          </p:nvSpPr>
          <p:spPr>
            <a:xfrm>
              <a:off x="2413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2" name="Cuadrado"/>
            <p:cNvSpPr/>
            <p:nvPr/>
          </p:nvSpPr>
          <p:spPr>
            <a:xfrm>
              <a:off x="3048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3" name="Cuadrado"/>
            <p:cNvSpPr/>
            <p:nvPr/>
          </p:nvSpPr>
          <p:spPr>
            <a:xfrm>
              <a:off x="3683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4" name="Cuadrado"/>
            <p:cNvSpPr/>
            <p:nvPr/>
          </p:nvSpPr>
          <p:spPr>
            <a:xfrm>
              <a:off x="4318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5" name="Cuadrado"/>
            <p:cNvSpPr/>
            <p:nvPr/>
          </p:nvSpPr>
          <p:spPr>
            <a:xfrm>
              <a:off x="4826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6" name="Cuadrado"/>
            <p:cNvSpPr/>
            <p:nvPr/>
          </p:nvSpPr>
          <p:spPr>
            <a:xfrm>
              <a:off x="5461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7" name="Cuadrado"/>
            <p:cNvSpPr/>
            <p:nvPr/>
          </p:nvSpPr>
          <p:spPr>
            <a:xfrm>
              <a:off x="6096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8" name="Cuadrado"/>
            <p:cNvSpPr/>
            <p:nvPr/>
          </p:nvSpPr>
          <p:spPr>
            <a:xfrm>
              <a:off x="6731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9" name="Cuadrado"/>
            <p:cNvSpPr/>
            <p:nvPr/>
          </p:nvSpPr>
          <p:spPr>
            <a:xfrm>
              <a:off x="7366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0" name="Figura"/>
            <p:cNvSpPr/>
            <p:nvPr/>
          </p:nvSpPr>
          <p:spPr>
            <a:xfrm>
              <a:off x="139700" y="1320799"/>
              <a:ext cx="755651" cy="2870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6481" y="0"/>
                  </a:lnTo>
                  <a:lnTo>
                    <a:pt x="4901" y="669"/>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1" name="Figura"/>
            <p:cNvSpPr/>
            <p:nvPr/>
          </p:nvSpPr>
          <p:spPr>
            <a:xfrm>
              <a:off x="431800" y="1320799"/>
              <a:ext cx="454660" cy="287022"/>
            </a:xfrm>
            <a:custGeom>
              <a:avLst/>
              <a:gdLst/>
              <a:ahLst/>
              <a:cxnLst>
                <a:cxn ang="0">
                  <a:pos x="wd2" y="hd2"/>
                </a:cxn>
                <a:cxn ang="5400000">
                  <a:pos x="wd2" y="hd2"/>
                </a:cxn>
                <a:cxn ang="10800000">
                  <a:pos x="wd2" y="hd2"/>
                </a:cxn>
                <a:cxn ang="16200000">
                  <a:pos x="wd2" y="hd2"/>
                </a:cxn>
              </a:cxnLst>
              <a:rect l="0" t="0" r="r" b="b"/>
              <a:pathLst>
                <a:path w="21600" h="21600" extrusionOk="0">
                  <a:moveTo>
                    <a:pt x="1448" y="18159"/>
                  </a:moveTo>
                  <a:cubicBezTo>
                    <a:pt x="1026" y="19402"/>
                    <a:pt x="543" y="20549"/>
                    <a:pt x="0" y="21600"/>
                  </a:cubicBezTo>
                  <a:lnTo>
                    <a:pt x="21600" y="21600"/>
                  </a:lnTo>
                  <a:lnTo>
                    <a:pt x="13093" y="0"/>
                  </a:lnTo>
                  <a:lnTo>
                    <a:pt x="3801" y="287"/>
                  </a:lnTo>
                  <a:cubicBezTo>
                    <a:pt x="4284" y="5926"/>
                    <a:pt x="3499" y="12329"/>
                    <a:pt x="1448" y="18159"/>
                  </a:cubicBez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2" name="Figura"/>
            <p:cNvSpPr/>
            <p:nvPr/>
          </p:nvSpPr>
          <p:spPr>
            <a:xfrm>
              <a:off x="5003799" y="3098800"/>
              <a:ext cx="107951" cy="2235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075" y="0"/>
                  </a:lnTo>
                  <a:lnTo>
                    <a:pt x="21600" y="17673"/>
                  </a:lnTo>
                  <a:lnTo>
                    <a:pt x="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3" name="Triángulo"/>
            <p:cNvSpPr/>
            <p:nvPr/>
          </p:nvSpPr>
          <p:spPr>
            <a:xfrm>
              <a:off x="4991099" y="2705100"/>
              <a:ext cx="135891" cy="443231"/>
            </a:xfrm>
            <a:custGeom>
              <a:avLst/>
              <a:gdLst/>
              <a:ahLst/>
              <a:cxnLst>
                <a:cxn ang="0">
                  <a:pos x="wd2" y="hd2"/>
                </a:cxn>
                <a:cxn ang="5400000">
                  <a:pos x="wd2" y="hd2"/>
                </a:cxn>
                <a:cxn ang="10800000">
                  <a:pos x="wd2" y="hd2"/>
                </a:cxn>
                <a:cxn ang="16200000">
                  <a:pos x="wd2" y="hd2"/>
                </a:cxn>
              </a:cxnLst>
              <a:rect l="0" t="0" r="r" b="b"/>
              <a:pathLst>
                <a:path w="21600" h="21600" extrusionOk="0">
                  <a:moveTo>
                    <a:pt x="1211" y="21600"/>
                  </a:moveTo>
                  <a:lnTo>
                    <a:pt x="21600" y="21414"/>
                  </a:lnTo>
                  <a:lnTo>
                    <a:pt x="0" y="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994" name="Grupo"/>
            <p:cNvGrpSpPr/>
            <p:nvPr/>
          </p:nvGrpSpPr>
          <p:grpSpPr>
            <a:xfrm>
              <a:off x="1358899" y="990600"/>
              <a:ext cx="3354072" cy="2625090"/>
              <a:chOff x="0" y="0"/>
              <a:chExt cx="3354069" cy="2625089"/>
            </a:xfrm>
          </p:grpSpPr>
          <p:sp>
            <p:nvSpPr>
              <p:cNvPr id="1482" name="Figura"/>
              <p:cNvSpPr/>
              <p:nvPr/>
            </p:nvSpPr>
            <p:spPr>
              <a:xfrm>
                <a:off x="2463800" y="850899"/>
                <a:ext cx="280671" cy="1323342"/>
              </a:xfrm>
              <a:custGeom>
                <a:avLst/>
                <a:gdLst/>
                <a:ahLst/>
                <a:cxnLst>
                  <a:cxn ang="0">
                    <a:pos x="wd2" y="hd2"/>
                  </a:cxn>
                  <a:cxn ang="5400000">
                    <a:pos x="wd2" y="hd2"/>
                  </a:cxn>
                  <a:cxn ang="10800000">
                    <a:pos x="wd2" y="hd2"/>
                  </a:cxn>
                  <a:cxn ang="16200000">
                    <a:pos x="wd2" y="hd2"/>
                  </a:cxn>
                </a:cxnLst>
                <a:rect l="0" t="0" r="r" b="b"/>
                <a:pathLst>
                  <a:path w="21600" h="21600" extrusionOk="0">
                    <a:moveTo>
                      <a:pt x="17300" y="4913"/>
                    </a:moveTo>
                    <a:lnTo>
                      <a:pt x="21307" y="4913"/>
                    </a:lnTo>
                    <a:lnTo>
                      <a:pt x="18179" y="3752"/>
                    </a:lnTo>
                    <a:lnTo>
                      <a:pt x="10165" y="41"/>
                    </a:lnTo>
                    <a:lnTo>
                      <a:pt x="10165" y="41"/>
                    </a:lnTo>
                    <a:lnTo>
                      <a:pt x="10067" y="0"/>
                    </a:lnTo>
                    <a:lnTo>
                      <a:pt x="2541" y="4021"/>
                    </a:lnTo>
                    <a:lnTo>
                      <a:pt x="0" y="4913"/>
                    </a:lnTo>
                    <a:lnTo>
                      <a:pt x="3323" y="4913"/>
                    </a:lnTo>
                    <a:lnTo>
                      <a:pt x="1759" y="21600"/>
                    </a:lnTo>
                    <a:lnTo>
                      <a:pt x="7819" y="21600"/>
                    </a:lnTo>
                    <a:lnTo>
                      <a:pt x="21600" y="21600"/>
                    </a:lnTo>
                    <a:close/>
                  </a:path>
                </a:pathLst>
              </a:custGeom>
              <a:solidFill>
                <a:srgbClr val="F3DB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3" name="Figura"/>
              <p:cNvSpPr/>
              <p:nvPr/>
            </p:nvSpPr>
            <p:spPr>
              <a:xfrm>
                <a:off x="1828800" y="1257300"/>
                <a:ext cx="1525270" cy="1209041"/>
              </a:xfrm>
              <a:custGeom>
                <a:avLst/>
                <a:gdLst/>
                <a:ahLst/>
                <a:cxnLst>
                  <a:cxn ang="0">
                    <a:pos x="wd2" y="hd2"/>
                  </a:cxn>
                  <a:cxn ang="5400000">
                    <a:pos x="wd2" y="hd2"/>
                  </a:cxn>
                  <a:cxn ang="10800000">
                    <a:pos x="wd2" y="hd2"/>
                  </a:cxn>
                  <a:cxn ang="16200000">
                    <a:pos x="wd2" y="hd2"/>
                  </a:cxn>
                </a:cxnLst>
                <a:rect l="0" t="0" r="r" b="b"/>
                <a:pathLst>
                  <a:path w="21600" h="21600" extrusionOk="0">
                    <a:moveTo>
                      <a:pt x="19532" y="4697"/>
                    </a:moveTo>
                    <a:lnTo>
                      <a:pt x="17014" y="794"/>
                    </a:lnTo>
                    <a:lnTo>
                      <a:pt x="7284" y="0"/>
                    </a:lnTo>
                    <a:lnTo>
                      <a:pt x="4137" y="3562"/>
                    </a:lnTo>
                    <a:lnTo>
                      <a:pt x="5396" y="3903"/>
                    </a:lnTo>
                    <a:lnTo>
                      <a:pt x="0" y="5173"/>
                    </a:lnTo>
                    <a:lnTo>
                      <a:pt x="360" y="21600"/>
                    </a:lnTo>
                    <a:lnTo>
                      <a:pt x="21600" y="16994"/>
                    </a:lnTo>
                    <a:close/>
                  </a:path>
                </a:pathLst>
              </a:custGeom>
              <a:solidFill>
                <a:srgbClr val="DBB8B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4" name="Figura"/>
              <p:cNvSpPr/>
              <p:nvPr/>
            </p:nvSpPr>
            <p:spPr>
              <a:xfrm>
                <a:off x="2857500" y="698500"/>
                <a:ext cx="181611" cy="802641"/>
              </a:xfrm>
              <a:custGeom>
                <a:avLst/>
                <a:gdLst/>
                <a:ahLst/>
                <a:cxnLst>
                  <a:cxn ang="0">
                    <a:pos x="wd2" y="hd2"/>
                  </a:cxn>
                  <a:cxn ang="5400000">
                    <a:pos x="wd2" y="hd2"/>
                  </a:cxn>
                  <a:cxn ang="10800000">
                    <a:pos x="wd2" y="hd2"/>
                  </a:cxn>
                  <a:cxn ang="16200000">
                    <a:pos x="wd2" y="hd2"/>
                  </a:cxn>
                </a:cxnLst>
                <a:rect l="0" t="0" r="r" b="b"/>
                <a:pathLst>
                  <a:path w="21600" h="21600" extrusionOk="0">
                    <a:moveTo>
                      <a:pt x="17371" y="4922"/>
                    </a:moveTo>
                    <a:lnTo>
                      <a:pt x="21298" y="4922"/>
                    </a:lnTo>
                    <a:lnTo>
                      <a:pt x="18126" y="3759"/>
                    </a:lnTo>
                    <a:lnTo>
                      <a:pt x="10120" y="34"/>
                    </a:lnTo>
                    <a:lnTo>
                      <a:pt x="10120" y="34"/>
                    </a:lnTo>
                    <a:lnTo>
                      <a:pt x="10120" y="0"/>
                    </a:lnTo>
                    <a:lnTo>
                      <a:pt x="2417" y="3999"/>
                    </a:lnTo>
                    <a:lnTo>
                      <a:pt x="0" y="4922"/>
                    </a:lnTo>
                    <a:lnTo>
                      <a:pt x="3172" y="4922"/>
                    </a:lnTo>
                    <a:lnTo>
                      <a:pt x="1662" y="21600"/>
                    </a:lnTo>
                    <a:lnTo>
                      <a:pt x="7703" y="21600"/>
                    </a:lnTo>
                    <a:lnTo>
                      <a:pt x="21600" y="21600"/>
                    </a:lnTo>
                    <a:close/>
                  </a:path>
                </a:pathLst>
              </a:custGeom>
              <a:solidFill>
                <a:srgbClr val="DBB8B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5" name="Figura"/>
              <p:cNvSpPr/>
              <p:nvPr/>
            </p:nvSpPr>
            <p:spPr>
              <a:xfrm>
                <a:off x="-1" y="266699"/>
                <a:ext cx="461011" cy="701041"/>
              </a:xfrm>
              <a:custGeom>
                <a:avLst/>
                <a:gdLst/>
                <a:ahLst/>
                <a:cxnLst>
                  <a:cxn ang="0">
                    <a:pos x="wd2" y="hd2"/>
                  </a:cxn>
                  <a:cxn ang="5400000">
                    <a:pos x="wd2" y="hd2"/>
                  </a:cxn>
                  <a:cxn ang="10800000">
                    <a:pos x="wd2" y="hd2"/>
                  </a:cxn>
                  <a:cxn ang="16200000">
                    <a:pos x="wd2" y="hd2"/>
                  </a:cxn>
                </a:cxnLst>
                <a:rect l="0" t="0" r="r" b="b"/>
                <a:pathLst>
                  <a:path w="21600" h="21600" extrusionOk="0">
                    <a:moveTo>
                      <a:pt x="17316" y="4930"/>
                    </a:moveTo>
                    <a:lnTo>
                      <a:pt x="21302" y="4930"/>
                    </a:lnTo>
                    <a:lnTo>
                      <a:pt x="18208" y="3757"/>
                    </a:lnTo>
                    <a:lnTo>
                      <a:pt x="10175" y="78"/>
                    </a:lnTo>
                    <a:lnTo>
                      <a:pt x="10175" y="78"/>
                    </a:lnTo>
                    <a:lnTo>
                      <a:pt x="10116" y="0"/>
                    </a:lnTo>
                    <a:lnTo>
                      <a:pt x="2559" y="4030"/>
                    </a:lnTo>
                    <a:lnTo>
                      <a:pt x="0" y="4930"/>
                    </a:lnTo>
                    <a:lnTo>
                      <a:pt x="3332" y="4930"/>
                    </a:lnTo>
                    <a:lnTo>
                      <a:pt x="1726" y="21600"/>
                    </a:lnTo>
                    <a:lnTo>
                      <a:pt x="7795" y="21600"/>
                    </a:lnTo>
                    <a:lnTo>
                      <a:pt x="21600" y="21600"/>
                    </a:lnTo>
                    <a:close/>
                  </a:path>
                </a:pathLst>
              </a:custGeom>
              <a:solidFill>
                <a:srgbClr val="EACA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6" name="Figura"/>
              <p:cNvSpPr/>
              <p:nvPr/>
            </p:nvSpPr>
            <p:spPr>
              <a:xfrm>
                <a:off x="419100" y="0"/>
                <a:ext cx="1949450" cy="2625090"/>
              </a:xfrm>
              <a:custGeom>
                <a:avLst/>
                <a:gdLst/>
                <a:ahLst/>
                <a:cxnLst>
                  <a:cxn ang="0">
                    <a:pos x="wd2" y="hd2"/>
                  </a:cxn>
                  <a:cxn ang="5400000">
                    <a:pos x="wd2" y="hd2"/>
                  </a:cxn>
                  <a:cxn ang="10800000">
                    <a:pos x="wd2" y="hd2"/>
                  </a:cxn>
                  <a:cxn ang="16200000">
                    <a:pos x="wd2" y="hd2"/>
                  </a:cxn>
                </a:cxnLst>
                <a:rect l="0" t="0" r="r" b="b"/>
                <a:pathLst>
                  <a:path w="21600" h="21600" extrusionOk="0">
                    <a:moveTo>
                      <a:pt x="84" y="9300"/>
                    </a:moveTo>
                    <a:lnTo>
                      <a:pt x="3377" y="8444"/>
                    </a:lnTo>
                    <a:lnTo>
                      <a:pt x="3307" y="5058"/>
                    </a:lnTo>
                    <a:lnTo>
                      <a:pt x="2153" y="4807"/>
                    </a:lnTo>
                    <a:lnTo>
                      <a:pt x="5966" y="0"/>
                    </a:lnTo>
                    <a:lnTo>
                      <a:pt x="9330" y="4807"/>
                    </a:lnTo>
                    <a:lnTo>
                      <a:pt x="8612" y="4995"/>
                    </a:lnTo>
                    <a:lnTo>
                      <a:pt x="8682" y="7597"/>
                    </a:lnTo>
                    <a:lnTo>
                      <a:pt x="17801" y="7116"/>
                    </a:lnTo>
                    <a:lnTo>
                      <a:pt x="21600" y="9520"/>
                    </a:lnTo>
                    <a:lnTo>
                      <a:pt x="20305" y="9854"/>
                    </a:lnTo>
                    <a:lnTo>
                      <a:pt x="20305" y="21600"/>
                    </a:lnTo>
                    <a:lnTo>
                      <a:pt x="0" y="17127"/>
                    </a:lnTo>
                    <a:close/>
                  </a:path>
                </a:pathLst>
              </a:custGeom>
              <a:solidFill>
                <a:srgbClr val="CC9B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995" name="Figura"/>
            <p:cNvSpPr/>
            <p:nvPr/>
          </p:nvSpPr>
          <p:spPr>
            <a:xfrm>
              <a:off x="4457700" y="1981199"/>
              <a:ext cx="648970" cy="2472691"/>
            </a:xfrm>
            <a:custGeom>
              <a:avLst/>
              <a:gdLst/>
              <a:ahLst/>
              <a:cxnLst>
                <a:cxn ang="0">
                  <a:pos x="wd2" y="hd2"/>
                </a:cxn>
                <a:cxn ang="5400000">
                  <a:pos x="wd2" y="hd2"/>
                </a:cxn>
                <a:cxn ang="10800000">
                  <a:pos x="wd2" y="hd2"/>
                </a:cxn>
                <a:cxn ang="16200000">
                  <a:pos x="wd2" y="hd2"/>
                </a:cxn>
              </a:cxnLst>
              <a:rect l="0" t="0" r="r" b="b"/>
              <a:pathLst>
                <a:path w="21600" h="21600" extrusionOk="0">
                  <a:moveTo>
                    <a:pt x="16866" y="0"/>
                  </a:moveTo>
                  <a:lnTo>
                    <a:pt x="1733" y="222"/>
                  </a:lnTo>
                  <a:lnTo>
                    <a:pt x="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6" name="Rectángulo"/>
            <p:cNvSpPr/>
            <p:nvPr/>
          </p:nvSpPr>
          <p:spPr>
            <a:xfrm>
              <a:off x="4483100" y="26416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7" name="Rectángulo"/>
            <p:cNvSpPr/>
            <p:nvPr/>
          </p:nvSpPr>
          <p:spPr>
            <a:xfrm>
              <a:off x="4483100" y="25273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8" name="Rectángulo"/>
            <p:cNvSpPr/>
            <p:nvPr/>
          </p:nvSpPr>
          <p:spPr>
            <a:xfrm>
              <a:off x="4483100" y="24130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9" name="Rectángulo"/>
            <p:cNvSpPr/>
            <p:nvPr/>
          </p:nvSpPr>
          <p:spPr>
            <a:xfrm>
              <a:off x="4495800" y="22860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0" name="Rectángulo"/>
            <p:cNvSpPr/>
            <p:nvPr/>
          </p:nvSpPr>
          <p:spPr>
            <a:xfrm>
              <a:off x="4495800" y="21209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1" name="Figura"/>
            <p:cNvSpPr/>
            <p:nvPr/>
          </p:nvSpPr>
          <p:spPr>
            <a:xfrm>
              <a:off x="4660900" y="1981199"/>
              <a:ext cx="450850" cy="2472691"/>
            </a:xfrm>
            <a:custGeom>
              <a:avLst/>
              <a:gdLst/>
              <a:ahLst/>
              <a:cxnLst>
                <a:cxn ang="0">
                  <a:pos x="wd2" y="hd2"/>
                </a:cxn>
                <a:cxn ang="5400000">
                  <a:pos x="wd2" y="hd2"/>
                </a:cxn>
                <a:cxn ang="10800000">
                  <a:pos x="wd2" y="hd2"/>
                </a:cxn>
                <a:cxn ang="16200000">
                  <a:pos x="wd2" y="hd2"/>
                </a:cxn>
              </a:cxnLst>
              <a:rect l="0" t="0" r="r" b="b"/>
              <a:pathLst>
                <a:path w="21600" h="21600" extrusionOk="0">
                  <a:moveTo>
                    <a:pt x="14785" y="0"/>
                  </a:moveTo>
                  <a:lnTo>
                    <a:pt x="8214" y="222"/>
                  </a:lnTo>
                  <a:lnTo>
                    <a:pt x="12838" y="11516"/>
                  </a:lnTo>
                  <a:lnTo>
                    <a:pt x="5841" y="1024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2" name="Rectángulo"/>
            <p:cNvSpPr/>
            <p:nvPr/>
          </p:nvSpPr>
          <p:spPr>
            <a:xfrm>
              <a:off x="4826000" y="22606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3" name="Rectángulo"/>
            <p:cNvSpPr/>
            <p:nvPr/>
          </p:nvSpPr>
          <p:spPr>
            <a:xfrm>
              <a:off x="4826000" y="23622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4" name="Rectángulo"/>
            <p:cNvSpPr/>
            <p:nvPr/>
          </p:nvSpPr>
          <p:spPr>
            <a:xfrm>
              <a:off x="4864100" y="27686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5" name="Rectángulo"/>
            <p:cNvSpPr/>
            <p:nvPr/>
          </p:nvSpPr>
          <p:spPr>
            <a:xfrm>
              <a:off x="4851400" y="26797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6" name="Rectángulo"/>
            <p:cNvSpPr/>
            <p:nvPr/>
          </p:nvSpPr>
          <p:spPr>
            <a:xfrm>
              <a:off x="4851400" y="25781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7" name="Rectángulo"/>
            <p:cNvSpPr/>
            <p:nvPr/>
          </p:nvSpPr>
          <p:spPr>
            <a:xfrm>
              <a:off x="4838700" y="24638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8" name="Rectángulo"/>
            <p:cNvSpPr/>
            <p:nvPr/>
          </p:nvSpPr>
          <p:spPr>
            <a:xfrm>
              <a:off x="4864100" y="28702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9" name="Rectángulo"/>
            <p:cNvSpPr/>
            <p:nvPr/>
          </p:nvSpPr>
          <p:spPr>
            <a:xfrm>
              <a:off x="4876800" y="29845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0" name="Rectángulo"/>
            <p:cNvSpPr/>
            <p:nvPr/>
          </p:nvSpPr>
          <p:spPr>
            <a:xfrm>
              <a:off x="4889500" y="30988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1" name="Figura"/>
            <p:cNvSpPr/>
            <p:nvPr/>
          </p:nvSpPr>
          <p:spPr>
            <a:xfrm>
              <a:off x="4927599" y="2057399"/>
              <a:ext cx="58421" cy="106681"/>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2" name="Figura"/>
            <p:cNvSpPr/>
            <p:nvPr/>
          </p:nvSpPr>
          <p:spPr>
            <a:xfrm>
              <a:off x="4940299" y="21717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9302"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3" name="Figura"/>
            <p:cNvSpPr/>
            <p:nvPr/>
          </p:nvSpPr>
          <p:spPr>
            <a:xfrm>
              <a:off x="4940299" y="22860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29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4" name="Figura"/>
            <p:cNvSpPr/>
            <p:nvPr/>
          </p:nvSpPr>
          <p:spPr>
            <a:xfrm>
              <a:off x="4952999" y="24003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9302"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5" name="Figura"/>
            <p:cNvSpPr/>
            <p:nvPr/>
          </p:nvSpPr>
          <p:spPr>
            <a:xfrm>
              <a:off x="4952999" y="25146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29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6" name="Figura"/>
            <p:cNvSpPr/>
            <p:nvPr/>
          </p:nvSpPr>
          <p:spPr>
            <a:xfrm>
              <a:off x="4965699" y="26416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9302"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7" name="Figura"/>
            <p:cNvSpPr/>
            <p:nvPr/>
          </p:nvSpPr>
          <p:spPr>
            <a:xfrm>
              <a:off x="4978399" y="27559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8" name="Figura"/>
            <p:cNvSpPr/>
            <p:nvPr/>
          </p:nvSpPr>
          <p:spPr>
            <a:xfrm>
              <a:off x="4978399" y="2870200"/>
              <a:ext cx="58421" cy="105410"/>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9" name="Figura"/>
            <p:cNvSpPr/>
            <p:nvPr/>
          </p:nvSpPr>
          <p:spPr>
            <a:xfrm>
              <a:off x="4991099" y="29845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0" name="Figura"/>
            <p:cNvSpPr/>
            <p:nvPr/>
          </p:nvSpPr>
          <p:spPr>
            <a:xfrm>
              <a:off x="4991099" y="3098800"/>
              <a:ext cx="58421" cy="105410"/>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1" name="Figura"/>
            <p:cNvSpPr/>
            <p:nvPr/>
          </p:nvSpPr>
          <p:spPr>
            <a:xfrm>
              <a:off x="5003799" y="32131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2" name="Figura"/>
            <p:cNvSpPr/>
            <p:nvPr/>
          </p:nvSpPr>
          <p:spPr>
            <a:xfrm>
              <a:off x="5003799" y="3327399"/>
              <a:ext cx="58421" cy="106681"/>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3" name="Figura"/>
            <p:cNvSpPr/>
            <p:nvPr/>
          </p:nvSpPr>
          <p:spPr>
            <a:xfrm>
              <a:off x="5016499" y="3441700"/>
              <a:ext cx="68582" cy="105410"/>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4" name="Figura"/>
            <p:cNvSpPr/>
            <p:nvPr/>
          </p:nvSpPr>
          <p:spPr>
            <a:xfrm>
              <a:off x="5041899" y="3568700"/>
              <a:ext cx="68582" cy="105410"/>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5" name="Figura"/>
            <p:cNvSpPr/>
            <p:nvPr/>
          </p:nvSpPr>
          <p:spPr>
            <a:xfrm>
              <a:off x="5054599" y="3683000"/>
              <a:ext cx="68582" cy="105410"/>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6" name="Figura"/>
            <p:cNvSpPr/>
            <p:nvPr/>
          </p:nvSpPr>
          <p:spPr>
            <a:xfrm>
              <a:off x="5067299" y="3797299"/>
              <a:ext cx="68582" cy="106681"/>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8" name="Figura"/>
            <p:cNvSpPr/>
            <p:nvPr/>
          </p:nvSpPr>
          <p:spPr>
            <a:xfrm>
              <a:off x="5080000" y="3911599"/>
              <a:ext cx="67310" cy="106681"/>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9" name="Figura"/>
            <p:cNvSpPr/>
            <p:nvPr/>
          </p:nvSpPr>
          <p:spPr>
            <a:xfrm>
              <a:off x="5105400" y="4025900"/>
              <a:ext cx="67310" cy="105410"/>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0" name="Figura"/>
            <p:cNvSpPr/>
            <p:nvPr/>
          </p:nvSpPr>
          <p:spPr>
            <a:xfrm>
              <a:off x="5118100" y="4140200"/>
              <a:ext cx="67310" cy="105410"/>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1" name="Figura"/>
            <p:cNvSpPr/>
            <p:nvPr/>
          </p:nvSpPr>
          <p:spPr>
            <a:xfrm>
              <a:off x="5130800" y="4254500"/>
              <a:ext cx="67310" cy="105410"/>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2" name="Figura"/>
            <p:cNvSpPr/>
            <p:nvPr/>
          </p:nvSpPr>
          <p:spPr>
            <a:xfrm>
              <a:off x="5156200" y="4368799"/>
              <a:ext cx="66041" cy="81282"/>
            </a:xfrm>
            <a:custGeom>
              <a:avLst/>
              <a:gdLst/>
              <a:ahLst/>
              <a:cxnLst>
                <a:cxn ang="0">
                  <a:pos x="wd2" y="hd2"/>
                </a:cxn>
                <a:cxn ang="5400000">
                  <a:pos x="wd2" y="hd2"/>
                </a:cxn>
                <a:cxn ang="10800000">
                  <a:pos x="wd2" y="hd2"/>
                </a:cxn>
                <a:cxn ang="16200000">
                  <a:pos x="wd2" y="hd2"/>
                </a:cxn>
              </a:cxnLst>
              <a:rect l="0" t="0" r="r" b="b"/>
              <a:pathLst>
                <a:path w="21600" h="21600" extrusionOk="0">
                  <a:moveTo>
                    <a:pt x="17031" y="0"/>
                  </a:moveTo>
                  <a:lnTo>
                    <a:pt x="0" y="0"/>
                  </a:lnTo>
                  <a:lnTo>
                    <a:pt x="4154"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3" name="Figura"/>
            <p:cNvSpPr/>
            <p:nvPr/>
          </p:nvSpPr>
          <p:spPr>
            <a:xfrm>
              <a:off x="253999" y="3213099"/>
              <a:ext cx="276861" cy="1240791"/>
            </a:xfrm>
            <a:custGeom>
              <a:avLst/>
              <a:gdLst/>
              <a:ahLst/>
              <a:cxnLst>
                <a:cxn ang="0">
                  <a:pos x="wd2" y="hd2"/>
                </a:cxn>
                <a:cxn ang="5400000">
                  <a:pos x="wd2" y="hd2"/>
                </a:cxn>
                <a:cxn ang="10800000">
                  <a:pos x="wd2" y="hd2"/>
                </a:cxn>
                <a:cxn ang="16200000">
                  <a:pos x="wd2" y="hd2"/>
                </a:cxn>
              </a:cxnLst>
              <a:rect l="0" t="0" r="r" b="b"/>
              <a:pathLst>
                <a:path w="21600" h="21600" extrusionOk="0">
                  <a:moveTo>
                    <a:pt x="0" y="22"/>
                  </a:moveTo>
                  <a:lnTo>
                    <a:pt x="3864" y="21600"/>
                  </a:lnTo>
                  <a:lnTo>
                    <a:pt x="21600" y="16007"/>
                  </a:lnTo>
                  <a:lnTo>
                    <a:pt x="15556" y="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4" name="Figura"/>
            <p:cNvSpPr/>
            <p:nvPr/>
          </p:nvSpPr>
          <p:spPr>
            <a:xfrm>
              <a:off x="266700" y="3949700"/>
              <a:ext cx="5461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5" name="Figura"/>
            <p:cNvSpPr/>
            <p:nvPr/>
          </p:nvSpPr>
          <p:spPr>
            <a:xfrm>
              <a:off x="266699" y="3810000"/>
              <a:ext cx="5334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43" y="0"/>
                  </a:moveTo>
                  <a:lnTo>
                    <a:pt x="0" y="0"/>
                  </a:lnTo>
                  <a:lnTo>
                    <a:pt x="2057"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6" name="Figura"/>
            <p:cNvSpPr/>
            <p:nvPr/>
          </p:nvSpPr>
          <p:spPr>
            <a:xfrm>
              <a:off x="254000" y="3670300"/>
              <a:ext cx="5461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7" name="Figura"/>
            <p:cNvSpPr/>
            <p:nvPr/>
          </p:nvSpPr>
          <p:spPr>
            <a:xfrm>
              <a:off x="253999" y="3517900"/>
              <a:ext cx="5334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43" y="0"/>
                  </a:moveTo>
                  <a:lnTo>
                    <a:pt x="0" y="0"/>
                  </a:lnTo>
                  <a:lnTo>
                    <a:pt x="2057"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8" name="Figura"/>
            <p:cNvSpPr/>
            <p:nvPr/>
          </p:nvSpPr>
          <p:spPr>
            <a:xfrm>
              <a:off x="241300" y="3378200"/>
              <a:ext cx="5461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9" name="Figura"/>
            <p:cNvSpPr/>
            <p:nvPr/>
          </p:nvSpPr>
          <p:spPr>
            <a:xfrm>
              <a:off x="241300" y="3301999"/>
              <a:ext cx="54611" cy="57151"/>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512"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0" name="Figura"/>
            <p:cNvSpPr/>
            <p:nvPr/>
          </p:nvSpPr>
          <p:spPr>
            <a:xfrm>
              <a:off x="241300" y="3213099"/>
              <a:ext cx="54611" cy="92711"/>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1" name="Figura"/>
            <p:cNvSpPr/>
            <p:nvPr/>
          </p:nvSpPr>
          <p:spPr>
            <a:xfrm>
              <a:off x="368300" y="3251199"/>
              <a:ext cx="384811" cy="1113791"/>
            </a:xfrm>
            <a:custGeom>
              <a:avLst/>
              <a:gdLst/>
              <a:ahLst/>
              <a:cxnLst>
                <a:cxn ang="0">
                  <a:pos x="wd2" y="hd2"/>
                </a:cxn>
                <a:cxn ang="5400000">
                  <a:pos x="wd2" y="hd2"/>
                </a:cxn>
                <a:cxn ang="10800000">
                  <a:pos x="wd2" y="hd2"/>
                </a:cxn>
                <a:cxn ang="16200000">
                  <a:pos x="wd2" y="hd2"/>
                </a:cxn>
              </a:cxnLst>
              <a:rect l="0" t="0" r="r" b="b"/>
              <a:pathLst>
                <a:path w="21600" h="21600" extrusionOk="0">
                  <a:moveTo>
                    <a:pt x="15541" y="74"/>
                  </a:moveTo>
                  <a:lnTo>
                    <a:pt x="0" y="0"/>
                  </a:lnTo>
                  <a:lnTo>
                    <a:pt x="6059" y="21526"/>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2" name="Figura"/>
            <p:cNvSpPr/>
            <p:nvPr/>
          </p:nvSpPr>
          <p:spPr>
            <a:xfrm>
              <a:off x="253999" y="3213100"/>
              <a:ext cx="287022" cy="102871"/>
            </a:xfrm>
            <a:custGeom>
              <a:avLst/>
              <a:gdLst/>
              <a:ahLst/>
              <a:cxnLst>
                <a:cxn ang="0">
                  <a:pos x="wd2" y="hd2"/>
                </a:cxn>
                <a:cxn ang="5400000">
                  <a:pos x="wd2" y="hd2"/>
                </a:cxn>
                <a:cxn ang="10800000">
                  <a:pos x="wd2" y="hd2"/>
                </a:cxn>
                <a:cxn ang="16200000">
                  <a:pos x="wd2" y="hd2"/>
                </a:cxn>
              </a:cxnLst>
              <a:rect l="0" t="0" r="r" b="b"/>
              <a:pathLst>
                <a:path w="21600" h="21600" extrusionOk="0">
                  <a:moveTo>
                    <a:pt x="20931" y="0"/>
                  </a:moveTo>
                  <a:lnTo>
                    <a:pt x="0" y="0"/>
                  </a:lnTo>
                  <a:lnTo>
                    <a:pt x="7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3" name="Rectángulo"/>
            <p:cNvSpPr/>
            <p:nvPr/>
          </p:nvSpPr>
          <p:spPr>
            <a:xfrm>
              <a:off x="330200" y="3187700"/>
              <a:ext cx="29210" cy="99061"/>
            </a:xfrm>
            <a:prstGeom prst="rect">
              <a:avLst/>
            </a:prstGeom>
            <a:solidFill>
              <a:srgbClr val="C990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4" name="Rectángulo"/>
            <p:cNvSpPr/>
            <p:nvPr/>
          </p:nvSpPr>
          <p:spPr>
            <a:xfrm>
              <a:off x="406400" y="3187700"/>
              <a:ext cx="29210" cy="99061"/>
            </a:xfrm>
            <a:prstGeom prst="rect">
              <a:avLst/>
            </a:prstGeom>
            <a:solidFill>
              <a:srgbClr val="C990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5" name="Figura"/>
            <p:cNvSpPr/>
            <p:nvPr/>
          </p:nvSpPr>
          <p:spPr>
            <a:xfrm>
              <a:off x="1955800" y="1092200"/>
              <a:ext cx="485141" cy="122524"/>
            </a:xfrm>
            <a:custGeom>
              <a:avLst/>
              <a:gdLst/>
              <a:ahLst/>
              <a:cxnLst>
                <a:cxn ang="0">
                  <a:pos x="wd2" y="hd2"/>
                </a:cxn>
                <a:cxn ang="5400000">
                  <a:pos x="wd2" y="hd2"/>
                </a:cxn>
                <a:cxn ang="10800000">
                  <a:pos x="wd2" y="hd2"/>
                </a:cxn>
                <a:cxn ang="16200000">
                  <a:pos x="wd2" y="hd2"/>
                </a:cxn>
              </a:cxnLst>
              <a:rect l="0" t="0" r="r" b="b"/>
              <a:pathLst>
                <a:path w="21600" h="17660" extrusionOk="0">
                  <a:moveTo>
                    <a:pt x="15267" y="8641"/>
                  </a:moveTo>
                  <a:cubicBezTo>
                    <a:pt x="16228" y="15414"/>
                    <a:pt x="5824" y="13400"/>
                    <a:pt x="6220" y="8641"/>
                  </a:cubicBezTo>
                  <a:cubicBezTo>
                    <a:pt x="6616" y="3882"/>
                    <a:pt x="2658" y="-2159"/>
                    <a:pt x="0" y="770"/>
                  </a:cubicBezTo>
                  <a:lnTo>
                    <a:pt x="339" y="13766"/>
                  </a:lnTo>
                  <a:cubicBezTo>
                    <a:pt x="1979" y="8092"/>
                    <a:pt x="5372" y="9007"/>
                    <a:pt x="4637" y="14682"/>
                  </a:cubicBezTo>
                  <a:cubicBezTo>
                    <a:pt x="4015" y="19441"/>
                    <a:pt x="17529" y="18343"/>
                    <a:pt x="16568" y="12485"/>
                  </a:cubicBezTo>
                  <a:cubicBezTo>
                    <a:pt x="15267" y="4248"/>
                    <a:pt x="21600" y="12485"/>
                    <a:pt x="21600" y="12485"/>
                  </a:cubicBezTo>
                  <a:cubicBezTo>
                    <a:pt x="21091" y="10655"/>
                    <a:pt x="14475" y="2966"/>
                    <a:pt x="15267" y="8641"/>
                  </a:cubicBezTo>
                  <a:close/>
                </a:path>
              </a:pathLst>
            </a:custGeom>
            <a:solidFill>
              <a:srgbClr val="81CDE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6" name="Rectángulo"/>
            <p:cNvSpPr/>
            <p:nvPr/>
          </p:nvSpPr>
          <p:spPr>
            <a:xfrm>
              <a:off x="1955800" y="1092200"/>
              <a:ext cx="10161" cy="66167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7" name="Figura"/>
            <p:cNvSpPr/>
            <p:nvPr/>
          </p:nvSpPr>
          <p:spPr>
            <a:xfrm>
              <a:off x="1752600" y="1714499"/>
              <a:ext cx="542290" cy="774701"/>
            </a:xfrm>
            <a:custGeom>
              <a:avLst/>
              <a:gdLst/>
              <a:ahLst/>
              <a:cxnLst>
                <a:cxn ang="0">
                  <a:pos x="wd2" y="hd2"/>
                </a:cxn>
                <a:cxn ang="5400000">
                  <a:pos x="wd2" y="hd2"/>
                </a:cxn>
                <a:cxn ang="10800000">
                  <a:pos x="wd2" y="hd2"/>
                </a:cxn>
                <a:cxn ang="16200000">
                  <a:pos x="wd2" y="hd2"/>
                </a:cxn>
              </a:cxnLst>
              <a:rect l="0" t="0" r="r" b="b"/>
              <a:pathLst>
                <a:path w="21600" h="21600" extrusionOk="0">
                  <a:moveTo>
                    <a:pt x="16592" y="21600"/>
                  </a:moveTo>
                  <a:lnTo>
                    <a:pt x="21600" y="21069"/>
                  </a:lnTo>
                  <a:lnTo>
                    <a:pt x="9156" y="0"/>
                  </a:lnTo>
                  <a:lnTo>
                    <a:pt x="4957" y="142"/>
                  </a:lnTo>
                  <a:lnTo>
                    <a:pt x="0" y="4674"/>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8" name="Figura"/>
            <p:cNvSpPr/>
            <p:nvPr/>
          </p:nvSpPr>
          <p:spPr>
            <a:xfrm>
              <a:off x="2197100" y="2438400"/>
              <a:ext cx="49531" cy="99061"/>
            </a:xfrm>
            <a:custGeom>
              <a:avLst/>
              <a:gdLst/>
              <a:ahLst/>
              <a:cxnLst>
                <a:cxn ang="0">
                  <a:pos x="wd2" y="hd2"/>
                </a:cxn>
                <a:cxn ang="5400000">
                  <a:pos x="wd2" y="hd2"/>
                </a:cxn>
                <a:cxn ang="10800000">
                  <a:pos x="wd2" y="hd2"/>
                </a:cxn>
                <a:cxn ang="16200000">
                  <a:pos x="wd2" y="hd2"/>
                </a:cxn>
              </a:cxnLst>
              <a:rect l="0" t="0" r="r" b="b"/>
              <a:pathLst>
                <a:path w="21600" h="21600" extrusionOk="0">
                  <a:moveTo>
                    <a:pt x="21600" y="6092"/>
                  </a:moveTo>
                  <a:lnTo>
                    <a:pt x="2215" y="21600"/>
                  </a:lnTo>
                  <a:lnTo>
                    <a:pt x="0" y="12738"/>
                  </a:lnTo>
                  <a:lnTo>
                    <a:pt x="14400" y="0"/>
                  </a:lnTo>
                  <a:close/>
                </a:path>
              </a:pathLst>
            </a:custGeom>
            <a:solidFill>
              <a:srgbClr val="742D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9" name="Figura"/>
            <p:cNvSpPr/>
            <p:nvPr/>
          </p:nvSpPr>
          <p:spPr>
            <a:xfrm>
              <a:off x="190499" y="2933700"/>
              <a:ext cx="335281" cy="299721"/>
            </a:xfrm>
            <a:custGeom>
              <a:avLst/>
              <a:gdLst/>
              <a:ahLst/>
              <a:cxnLst>
                <a:cxn ang="0">
                  <a:pos x="wd2" y="hd2"/>
                </a:cxn>
                <a:cxn ang="5400000">
                  <a:pos x="wd2" y="hd2"/>
                </a:cxn>
                <a:cxn ang="10800000">
                  <a:pos x="wd2" y="hd2"/>
                </a:cxn>
                <a:cxn ang="16200000">
                  <a:pos x="wd2" y="hd2"/>
                </a:cxn>
              </a:cxnLst>
              <a:rect l="0" t="0" r="r" b="b"/>
              <a:pathLst>
                <a:path w="21600" h="21600" extrusionOk="0">
                  <a:moveTo>
                    <a:pt x="3355" y="13546"/>
                  </a:moveTo>
                  <a:lnTo>
                    <a:pt x="18982" y="0"/>
                  </a:lnTo>
                  <a:lnTo>
                    <a:pt x="21600" y="21600"/>
                  </a:lnTo>
                  <a:lnTo>
                    <a:pt x="0" y="21234"/>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0" name="Figura"/>
            <p:cNvSpPr/>
            <p:nvPr/>
          </p:nvSpPr>
          <p:spPr>
            <a:xfrm>
              <a:off x="304799" y="1854200"/>
              <a:ext cx="1901191" cy="26035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456" y="21600"/>
                  </a:lnTo>
                  <a:lnTo>
                    <a:pt x="21600" y="4857"/>
                  </a:lnTo>
                  <a:lnTo>
                    <a:pt x="18570" y="0"/>
                  </a:lnTo>
                  <a:lnTo>
                    <a:pt x="4632" y="1781"/>
                  </a:lnTo>
                  <a:lnTo>
                    <a:pt x="1659" y="6037"/>
                  </a:lnTo>
                  <a:lnTo>
                    <a:pt x="1515" y="14857"/>
                  </a:lnTo>
                  <a:lnTo>
                    <a:pt x="577" y="1551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1" name="Figura"/>
            <p:cNvSpPr/>
            <p:nvPr/>
          </p:nvSpPr>
          <p:spPr>
            <a:xfrm>
              <a:off x="330200" y="3708400"/>
              <a:ext cx="104140"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791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2" name="Figura"/>
            <p:cNvSpPr/>
            <p:nvPr/>
          </p:nvSpPr>
          <p:spPr>
            <a:xfrm>
              <a:off x="342899" y="3886200"/>
              <a:ext cx="172722" cy="15241"/>
            </a:xfrm>
            <a:custGeom>
              <a:avLst/>
              <a:gdLst/>
              <a:ahLst/>
              <a:cxnLst>
                <a:cxn ang="0">
                  <a:pos x="wd2" y="hd2"/>
                </a:cxn>
                <a:cxn ang="5400000">
                  <a:pos x="wd2" y="hd2"/>
                </a:cxn>
                <a:cxn ang="10800000">
                  <a:pos x="wd2" y="hd2"/>
                </a:cxn>
                <a:cxn ang="16200000">
                  <a:pos x="wd2" y="hd2"/>
                </a:cxn>
              </a:cxnLst>
              <a:rect l="0" t="0" r="r" b="b"/>
              <a:pathLst>
                <a:path w="21600" h="21600" extrusionOk="0">
                  <a:moveTo>
                    <a:pt x="20965" y="0"/>
                  </a:moveTo>
                  <a:lnTo>
                    <a:pt x="476" y="10800"/>
                  </a:lnTo>
                  <a:lnTo>
                    <a:pt x="0" y="14400"/>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3" name="Figura"/>
            <p:cNvSpPr/>
            <p:nvPr/>
          </p:nvSpPr>
          <p:spPr>
            <a:xfrm>
              <a:off x="584199" y="3860800"/>
              <a:ext cx="172722" cy="16511"/>
            </a:xfrm>
            <a:custGeom>
              <a:avLst/>
              <a:gdLst/>
              <a:ahLst/>
              <a:cxnLst>
                <a:cxn ang="0">
                  <a:pos x="wd2" y="hd2"/>
                </a:cxn>
                <a:cxn ang="5400000">
                  <a:pos x="wd2" y="hd2"/>
                </a:cxn>
                <a:cxn ang="10800000">
                  <a:pos x="wd2" y="hd2"/>
                </a:cxn>
                <a:cxn ang="16200000">
                  <a:pos x="wd2" y="hd2"/>
                </a:cxn>
              </a:cxnLst>
              <a:rect l="0" t="0" r="r" b="b"/>
              <a:pathLst>
                <a:path w="21600" h="21600" extrusionOk="0">
                  <a:moveTo>
                    <a:pt x="20965" y="0"/>
                  </a:moveTo>
                  <a:lnTo>
                    <a:pt x="476" y="9969"/>
                  </a:lnTo>
                  <a:lnTo>
                    <a:pt x="0" y="13292"/>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4" name="Figura"/>
            <p:cNvSpPr/>
            <p:nvPr/>
          </p:nvSpPr>
          <p:spPr>
            <a:xfrm>
              <a:off x="774700" y="3987800"/>
              <a:ext cx="173990" cy="16511"/>
            </a:xfrm>
            <a:custGeom>
              <a:avLst/>
              <a:gdLst/>
              <a:ahLst/>
              <a:cxnLst>
                <a:cxn ang="0">
                  <a:pos x="wd2" y="hd2"/>
                </a:cxn>
                <a:cxn ang="5400000">
                  <a:pos x="wd2" y="hd2"/>
                </a:cxn>
                <a:cxn ang="10800000">
                  <a:pos x="wd2" y="hd2"/>
                </a:cxn>
                <a:cxn ang="16200000">
                  <a:pos x="wd2" y="hd2"/>
                </a:cxn>
              </a:cxnLst>
              <a:rect l="0" t="0" r="r" b="b"/>
              <a:pathLst>
                <a:path w="21600" h="21600" extrusionOk="0">
                  <a:moveTo>
                    <a:pt x="20812" y="0"/>
                  </a:moveTo>
                  <a:lnTo>
                    <a:pt x="473" y="9969"/>
                  </a:lnTo>
                  <a:lnTo>
                    <a:pt x="0" y="13292"/>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5" name="Figura"/>
            <p:cNvSpPr/>
            <p:nvPr/>
          </p:nvSpPr>
          <p:spPr>
            <a:xfrm>
              <a:off x="965200" y="3924300"/>
              <a:ext cx="173990" cy="16511"/>
            </a:xfrm>
            <a:custGeom>
              <a:avLst/>
              <a:gdLst/>
              <a:ahLst/>
              <a:cxnLst>
                <a:cxn ang="0">
                  <a:pos x="wd2" y="hd2"/>
                </a:cxn>
                <a:cxn ang="5400000">
                  <a:pos x="wd2" y="hd2"/>
                </a:cxn>
                <a:cxn ang="10800000">
                  <a:pos x="wd2" y="hd2"/>
                </a:cxn>
                <a:cxn ang="16200000">
                  <a:pos x="wd2" y="hd2"/>
                </a:cxn>
              </a:cxnLst>
              <a:rect l="0" t="0" r="r" b="b"/>
              <a:pathLst>
                <a:path w="21600" h="21600" extrusionOk="0">
                  <a:moveTo>
                    <a:pt x="20812" y="0"/>
                  </a:moveTo>
                  <a:lnTo>
                    <a:pt x="473" y="9969"/>
                  </a:lnTo>
                  <a:lnTo>
                    <a:pt x="0" y="13292"/>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6" name="Figura"/>
            <p:cNvSpPr/>
            <p:nvPr/>
          </p:nvSpPr>
          <p:spPr>
            <a:xfrm>
              <a:off x="1155699" y="3886200"/>
              <a:ext cx="172722" cy="16511"/>
            </a:xfrm>
            <a:custGeom>
              <a:avLst/>
              <a:gdLst/>
              <a:ahLst/>
              <a:cxnLst>
                <a:cxn ang="0">
                  <a:pos x="wd2" y="hd2"/>
                </a:cxn>
                <a:cxn ang="5400000">
                  <a:pos x="wd2" y="hd2"/>
                </a:cxn>
                <a:cxn ang="10800000">
                  <a:pos x="wd2" y="hd2"/>
                </a:cxn>
                <a:cxn ang="16200000">
                  <a:pos x="wd2" y="hd2"/>
                </a:cxn>
              </a:cxnLst>
              <a:rect l="0" t="0" r="r" b="b"/>
              <a:pathLst>
                <a:path w="21600" h="21600" extrusionOk="0">
                  <a:moveTo>
                    <a:pt x="20806" y="0"/>
                  </a:moveTo>
                  <a:lnTo>
                    <a:pt x="318" y="11631"/>
                  </a:lnTo>
                  <a:lnTo>
                    <a:pt x="0" y="14954"/>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7" name="Figura"/>
            <p:cNvSpPr/>
            <p:nvPr/>
          </p:nvSpPr>
          <p:spPr>
            <a:xfrm>
              <a:off x="1219200" y="3822699"/>
              <a:ext cx="7621" cy="138431"/>
            </a:xfrm>
            <a:custGeom>
              <a:avLst/>
              <a:gdLst/>
              <a:ahLst/>
              <a:cxnLst>
                <a:cxn ang="0">
                  <a:pos x="wd2" y="hd2"/>
                </a:cxn>
                <a:cxn ang="5400000">
                  <a:pos x="wd2" y="hd2"/>
                </a:cxn>
                <a:cxn ang="10800000">
                  <a:pos x="wd2" y="hd2"/>
                </a:cxn>
                <a:cxn ang="16200000">
                  <a:pos x="wd2" y="hd2"/>
                </a:cxn>
              </a:cxnLst>
              <a:rect l="0" t="0" r="r" b="b"/>
              <a:pathLst>
                <a:path w="21600" h="21600" extrusionOk="0">
                  <a:moveTo>
                    <a:pt x="14400" y="21402"/>
                  </a:moveTo>
                  <a:lnTo>
                    <a:pt x="21600" y="396"/>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8" name="Figura"/>
            <p:cNvSpPr/>
            <p:nvPr/>
          </p:nvSpPr>
          <p:spPr>
            <a:xfrm>
              <a:off x="1028700" y="3797299"/>
              <a:ext cx="7621" cy="138431"/>
            </a:xfrm>
            <a:custGeom>
              <a:avLst/>
              <a:gdLst/>
              <a:ahLst/>
              <a:cxnLst>
                <a:cxn ang="0">
                  <a:pos x="wd2" y="hd2"/>
                </a:cxn>
                <a:cxn ang="5400000">
                  <a:pos x="wd2" y="hd2"/>
                </a:cxn>
                <a:cxn ang="10800000">
                  <a:pos x="wd2" y="hd2"/>
                </a:cxn>
                <a:cxn ang="16200000">
                  <a:pos x="wd2" y="hd2"/>
                </a:cxn>
              </a:cxnLst>
              <a:rect l="0" t="0" r="r" b="b"/>
              <a:pathLst>
                <a:path w="21600" h="21600" extrusionOk="0">
                  <a:moveTo>
                    <a:pt x="14400" y="21402"/>
                  </a:moveTo>
                  <a:lnTo>
                    <a:pt x="21600" y="396"/>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9" name="Figura"/>
            <p:cNvSpPr/>
            <p:nvPr/>
          </p:nvSpPr>
          <p:spPr>
            <a:xfrm>
              <a:off x="825500" y="3949700"/>
              <a:ext cx="7621" cy="139700"/>
            </a:xfrm>
            <a:custGeom>
              <a:avLst/>
              <a:gdLst/>
              <a:ahLst/>
              <a:cxnLst>
                <a:cxn ang="0">
                  <a:pos x="wd2" y="hd2"/>
                </a:cxn>
                <a:cxn ang="5400000">
                  <a:pos x="wd2" y="hd2"/>
                </a:cxn>
                <a:cxn ang="10800000">
                  <a:pos x="wd2" y="hd2"/>
                </a:cxn>
                <a:cxn ang="16200000">
                  <a:pos x="wd2" y="hd2"/>
                </a:cxn>
              </a:cxnLst>
              <a:rect l="0" t="0" r="r" b="b"/>
              <a:pathLst>
                <a:path w="21600" h="21600" extrusionOk="0">
                  <a:moveTo>
                    <a:pt x="14400" y="21207"/>
                  </a:moveTo>
                  <a:lnTo>
                    <a:pt x="21600" y="393"/>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0" name="Figura"/>
            <p:cNvSpPr/>
            <p:nvPr/>
          </p:nvSpPr>
          <p:spPr>
            <a:xfrm>
              <a:off x="635000" y="3797299"/>
              <a:ext cx="7621" cy="138431"/>
            </a:xfrm>
            <a:custGeom>
              <a:avLst/>
              <a:gdLst/>
              <a:ahLst/>
              <a:cxnLst>
                <a:cxn ang="0">
                  <a:pos x="wd2" y="hd2"/>
                </a:cxn>
                <a:cxn ang="5400000">
                  <a:pos x="wd2" y="hd2"/>
                </a:cxn>
                <a:cxn ang="10800000">
                  <a:pos x="wd2" y="hd2"/>
                </a:cxn>
                <a:cxn ang="16200000">
                  <a:pos x="wd2" y="hd2"/>
                </a:cxn>
              </a:cxnLst>
              <a:rect l="0" t="0" r="r" b="b"/>
              <a:pathLst>
                <a:path w="21600" h="21600" extrusionOk="0">
                  <a:moveTo>
                    <a:pt x="14400" y="21402"/>
                  </a:moveTo>
                  <a:lnTo>
                    <a:pt x="21600" y="396"/>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1" name="Figura"/>
            <p:cNvSpPr/>
            <p:nvPr/>
          </p:nvSpPr>
          <p:spPr>
            <a:xfrm>
              <a:off x="304800" y="3898900"/>
              <a:ext cx="102871"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33" y="0"/>
                  </a:lnTo>
                  <a:lnTo>
                    <a:pt x="0" y="21600"/>
                  </a:lnTo>
                  <a:lnTo>
                    <a:pt x="18133"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2" name="Figura"/>
            <p:cNvSpPr/>
            <p:nvPr/>
          </p:nvSpPr>
          <p:spPr>
            <a:xfrm>
              <a:off x="292100" y="4089400"/>
              <a:ext cx="104140"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791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3" name="Figura"/>
            <p:cNvSpPr/>
            <p:nvPr/>
          </p:nvSpPr>
          <p:spPr>
            <a:xfrm>
              <a:off x="279400" y="4292600"/>
              <a:ext cx="104140" cy="1612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791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4" name="Figura"/>
            <p:cNvSpPr/>
            <p:nvPr/>
          </p:nvSpPr>
          <p:spPr>
            <a:xfrm>
              <a:off x="723900" y="3759200"/>
              <a:ext cx="128271" cy="695960"/>
            </a:xfrm>
            <a:custGeom>
              <a:avLst/>
              <a:gdLst/>
              <a:ahLst/>
              <a:cxnLst>
                <a:cxn ang="0">
                  <a:pos x="wd2" y="hd2"/>
                </a:cxn>
                <a:cxn ang="5400000">
                  <a:pos x="wd2" y="hd2"/>
                </a:cxn>
                <a:cxn ang="10800000">
                  <a:pos x="wd2" y="hd2"/>
                </a:cxn>
                <a:cxn ang="16200000">
                  <a:pos x="wd2" y="hd2"/>
                </a:cxn>
              </a:cxnLst>
              <a:rect l="0" t="0" r="r" b="b"/>
              <a:pathLst>
                <a:path w="21600" h="21600" extrusionOk="0">
                  <a:moveTo>
                    <a:pt x="7699" y="0"/>
                  </a:moveTo>
                  <a:lnTo>
                    <a:pt x="0" y="21600"/>
                  </a:lnTo>
                  <a:lnTo>
                    <a:pt x="18392"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5" name="Figura"/>
            <p:cNvSpPr/>
            <p:nvPr/>
          </p:nvSpPr>
          <p:spPr>
            <a:xfrm>
              <a:off x="520700" y="3759200"/>
              <a:ext cx="129540" cy="695960"/>
            </a:xfrm>
            <a:custGeom>
              <a:avLst/>
              <a:gdLst/>
              <a:ahLst/>
              <a:cxnLst>
                <a:cxn ang="0">
                  <a:pos x="wd2" y="hd2"/>
                </a:cxn>
                <a:cxn ang="5400000">
                  <a:pos x="wd2" y="hd2"/>
                </a:cxn>
                <a:cxn ang="10800000">
                  <a:pos x="wd2" y="hd2"/>
                </a:cxn>
                <a:cxn ang="16200000">
                  <a:pos x="wd2" y="hd2"/>
                </a:cxn>
              </a:cxnLst>
              <a:rect l="0" t="0" r="r" b="b"/>
              <a:pathLst>
                <a:path w="21600" h="21600" extrusionOk="0">
                  <a:moveTo>
                    <a:pt x="7835" y="0"/>
                  </a:moveTo>
                  <a:lnTo>
                    <a:pt x="0" y="21600"/>
                  </a:lnTo>
                  <a:lnTo>
                    <a:pt x="18424"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6" name="Figura"/>
            <p:cNvSpPr/>
            <p:nvPr/>
          </p:nvSpPr>
          <p:spPr>
            <a:xfrm>
              <a:off x="914400" y="3759200"/>
              <a:ext cx="129540" cy="695960"/>
            </a:xfrm>
            <a:custGeom>
              <a:avLst/>
              <a:gdLst/>
              <a:ahLst/>
              <a:cxnLst>
                <a:cxn ang="0">
                  <a:pos x="wd2" y="hd2"/>
                </a:cxn>
                <a:cxn ang="5400000">
                  <a:pos x="wd2" y="hd2"/>
                </a:cxn>
                <a:cxn ang="10800000">
                  <a:pos x="wd2" y="hd2"/>
                </a:cxn>
                <a:cxn ang="16200000">
                  <a:pos x="wd2" y="hd2"/>
                </a:cxn>
              </a:cxnLst>
              <a:rect l="0" t="0" r="r" b="b"/>
              <a:pathLst>
                <a:path w="21600" h="21600" extrusionOk="0">
                  <a:moveTo>
                    <a:pt x="7624" y="0"/>
                  </a:moveTo>
                  <a:lnTo>
                    <a:pt x="0" y="21600"/>
                  </a:lnTo>
                  <a:lnTo>
                    <a:pt x="18212"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7" name="Figura"/>
            <p:cNvSpPr/>
            <p:nvPr/>
          </p:nvSpPr>
          <p:spPr>
            <a:xfrm>
              <a:off x="1117600" y="3759200"/>
              <a:ext cx="129540" cy="695960"/>
            </a:xfrm>
            <a:custGeom>
              <a:avLst/>
              <a:gdLst/>
              <a:ahLst/>
              <a:cxnLst>
                <a:cxn ang="0">
                  <a:pos x="wd2" y="hd2"/>
                </a:cxn>
                <a:cxn ang="5400000">
                  <a:pos x="wd2" y="hd2"/>
                </a:cxn>
                <a:cxn ang="10800000">
                  <a:pos x="wd2" y="hd2"/>
                </a:cxn>
                <a:cxn ang="16200000">
                  <a:pos x="wd2" y="hd2"/>
                </a:cxn>
              </a:cxnLst>
              <a:rect l="0" t="0" r="r" b="b"/>
              <a:pathLst>
                <a:path w="21600" h="21600" extrusionOk="0">
                  <a:moveTo>
                    <a:pt x="7835" y="0"/>
                  </a:moveTo>
                  <a:lnTo>
                    <a:pt x="0" y="21600"/>
                  </a:lnTo>
                  <a:lnTo>
                    <a:pt x="18424"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8" name="Figura"/>
            <p:cNvSpPr/>
            <p:nvPr/>
          </p:nvSpPr>
          <p:spPr>
            <a:xfrm>
              <a:off x="1320800" y="3759200"/>
              <a:ext cx="170181" cy="695960"/>
            </a:xfrm>
            <a:custGeom>
              <a:avLst/>
              <a:gdLst/>
              <a:ahLst/>
              <a:cxnLst>
                <a:cxn ang="0">
                  <a:pos x="wd2" y="hd2"/>
                </a:cxn>
                <a:cxn ang="5400000">
                  <a:pos x="wd2" y="hd2"/>
                </a:cxn>
                <a:cxn ang="10800000">
                  <a:pos x="wd2" y="hd2"/>
                </a:cxn>
                <a:cxn ang="16200000">
                  <a:pos x="wd2" y="hd2"/>
                </a:cxn>
              </a:cxnLst>
              <a:rect l="0" t="0" r="r" b="b"/>
              <a:pathLst>
                <a:path w="21600" h="21600" extrusionOk="0">
                  <a:moveTo>
                    <a:pt x="5964" y="0"/>
                  </a:moveTo>
                  <a:lnTo>
                    <a:pt x="0" y="21600"/>
                  </a:lnTo>
                  <a:lnTo>
                    <a:pt x="21278" y="21600"/>
                  </a:lnTo>
                  <a:lnTo>
                    <a:pt x="21600" y="19038"/>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9" name="Figura"/>
            <p:cNvSpPr/>
            <p:nvPr/>
          </p:nvSpPr>
          <p:spPr>
            <a:xfrm>
              <a:off x="355600" y="3555999"/>
              <a:ext cx="1233170" cy="176531"/>
            </a:xfrm>
            <a:custGeom>
              <a:avLst/>
              <a:gdLst/>
              <a:ahLst/>
              <a:cxnLst>
                <a:cxn ang="0">
                  <a:pos x="wd2" y="hd2"/>
                </a:cxn>
                <a:cxn ang="5400000">
                  <a:pos x="wd2" y="hd2"/>
                </a:cxn>
                <a:cxn ang="10800000">
                  <a:pos x="wd2" y="hd2"/>
                </a:cxn>
                <a:cxn ang="16200000">
                  <a:pos x="wd2" y="hd2"/>
                </a:cxn>
              </a:cxnLst>
              <a:rect l="0" t="0" r="r" b="b"/>
              <a:pathLst>
                <a:path w="21600" h="21600" extrusionOk="0">
                  <a:moveTo>
                    <a:pt x="20243" y="21600"/>
                  </a:moveTo>
                  <a:lnTo>
                    <a:pt x="0" y="18958"/>
                  </a:lnTo>
                  <a:lnTo>
                    <a:pt x="1490" y="9324"/>
                  </a:lnTo>
                  <a:lnTo>
                    <a:pt x="21600" y="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0" name="Figura"/>
            <p:cNvSpPr/>
            <p:nvPr/>
          </p:nvSpPr>
          <p:spPr>
            <a:xfrm>
              <a:off x="444499" y="2463800"/>
              <a:ext cx="1097282" cy="260350"/>
            </a:xfrm>
            <a:custGeom>
              <a:avLst/>
              <a:gdLst/>
              <a:ahLst/>
              <a:cxnLst>
                <a:cxn ang="0">
                  <a:pos x="wd2" y="hd2"/>
                </a:cxn>
                <a:cxn ang="5400000">
                  <a:pos x="wd2" y="hd2"/>
                </a:cxn>
                <a:cxn ang="10800000">
                  <a:pos x="wd2" y="hd2"/>
                </a:cxn>
                <a:cxn ang="16200000">
                  <a:pos x="wd2" y="hd2"/>
                </a:cxn>
              </a:cxnLst>
              <a:rect l="0" t="0" r="r" b="b"/>
              <a:pathLst>
                <a:path w="21600" h="21600" extrusionOk="0">
                  <a:moveTo>
                    <a:pt x="21325" y="18755"/>
                  </a:moveTo>
                  <a:lnTo>
                    <a:pt x="0" y="21600"/>
                  </a:lnTo>
                  <a:lnTo>
                    <a:pt x="75" y="13381"/>
                  </a:lnTo>
                  <a:lnTo>
                    <a:pt x="21600" y="0"/>
                  </a:lnTo>
                  <a:close/>
                </a:path>
              </a:pathLst>
            </a:custGeom>
            <a:solidFill>
              <a:srgbClr val="E0A99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071" name="Grupo"/>
            <p:cNvGrpSpPr/>
            <p:nvPr/>
          </p:nvGrpSpPr>
          <p:grpSpPr>
            <a:xfrm>
              <a:off x="431800" y="2552699"/>
              <a:ext cx="1055370" cy="133351"/>
              <a:chOff x="0" y="0"/>
              <a:chExt cx="1055369" cy="133349"/>
            </a:xfrm>
          </p:grpSpPr>
          <p:sp>
            <p:nvSpPr>
              <p:cNvPr id="1471" name="Figura"/>
              <p:cNvSpPr/>
              <p:nvPr/>
            </p:nvSpPr>
            <p:spPr>
              <a:xfrm>
                <a:off x="-1" y="761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269"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2" name="Figura"/>
              <p:cNvSpPr/>
              <p:nvPr/>
            </p:nvSpPr>
            <p:spPr>
              <a:xfrm>
                <a:off x="88900" y="76199"/>
                <a:ext cx="76200"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440" y="21600"/>
                    </a:lnTo>
                    <a:lnTo>
                      <a:pt x="21600" y="20160"/>
                    </a:lnTo>
                    <a:lnTo>
                      <a:pt x="9720"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3" name="Figura"/>
              <p:cNvSpPr/>
              <p:nvPr/>
            </p:nvSpPr>
            <p:spPr>
              <a:xfrm>
                <a:off x="190499" y="634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623"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4" name="Figura"/>
              <p:cNvSpPr/>
              <p:nvPr/>
            </p:nvSpPr>
            <p:spPr>
              <a:xfrm>
                <a:off x="292099" y="634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269"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5" name="Figura"/>
              <p:cNvSpPr/>
              <p:nvPr/>
            </p:nvSpPr>
            <p:spPr>
              <a:xfrm>
                <a:off x="393699" y="507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623" y="21600"/>
                    </a:lnTo>
                    <a:lnTo>
                      <a:pt x="21600" y="20160"/>
                    </a:lnTo>
                    <a:lnTo>
                      <a:pt x="9915"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6" name="Figura"/>
              <p:cNvSpPr/>
              <p:nvPr/>
            </p:nvSpPr>
            <p:spPr>
              <a:xfrm>
                <a:off x="482599" y="380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269"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7" name="Figura"/>
              <p:cNvSpPr/>
              <p:nvPr/>
            </p:nvSpPr>
            <p:spPr>
              <a:xfrm>
                <a:off x="584199" y="380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623" y="21600"/>
                    </a:lnTo>
                    <a:lnTo>
                      <a:pt x="21600" y="20160"/>
                    </a:lnTo>
                    <a:lnTo>
                      <a:pt x="9915"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8" name="Figura"/>
              <p:cNvSpPr/>
              <p:nvPr/>
            </p:nvSpPr>
            <p:spPr>
              <a:xfrm>
                <a:off x="685799" y="25399"/>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939"/>
                    </a:moveTo>
                    <a:lnTo>
                      <a:pt x="10269" y="21600"/>
                    </a:lnTo>
                    <a:lnTo>
                      <a:pt x="21600" y="20191"/>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9" name="Figura"/>
              <p:cNvSpPr/>
              <p:nvPr/>
            </p:nvSpPr>
            <p:spPr>
              <a:xfrm>
                <a:off x="787399" y="25399"/>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939"/>
                    </a:moveTo>
                    <a:lnTo>
                      <a:pt x="10623" y="21600"/>
                    </a:lnTo>
                    <a:lnTo>
                      <a:pt x="21600" y="19722"/>
                    </a:lnTo>
                    <a:lnTo>
                      <a:pt x="9915"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0" name="Figura"/>
              <p:cNvSpPr/>
              <p:nvPr/>
            </p:nvSpPr>
            <p:spPr>
              <a:xfrm>
                <a:off x="876299" y="12699"/>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939"/>
                    </a:moveTo>
                    <a:lnTo>
                      <a:pt x="10623" y="21600"/>
                    </a:lnTo>
                    <a:lnTo>
                      <a:pt x="21600" y="19722"/>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1" name="Figura"/>
              <p:cNvSpPr/>
              <p:nvPr/>
            </p:nvSpPr>
            <p:spPr>
              <a:xfrm>
                <a:off x="977899" y="-1"/>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470"/>
                    </a:moveTo>
                    <a:lnTo>
                      <a:pt x="10269" y="21600"/>
                    </a:lnTo>
                    <a:lnTo>
                      <a:pt x="21600" y="19722"/>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072" name="Figura"/>
            <p:cNvSpPr/>
            <p:nvPr/>
          </p:nvSpPr>
          <p:spPr>
            <a:xfrm>
              <a:off x="1485899" y="1816100"/>
              <a:ext cx="941071" cy="2637790"/>
            </a:xfrm>
            <a:custGeom>
              <a:avLst/>
              <a:gdLst/>
              <a:ahLst/>
              <a:cxnLst>
                <a:cxn ang="0">
                  <a:pos x="wd2" y="hd2"/>
                </a:cxn>
                <a:cxn ang="5400000">
                  <a:pos x="wd2" y="hd2"/>
                </a:cxn>
                <a:cxn ang="10800000">
                  <a:pos x="wd2" y="hd2"/>
                </a:cxn>
                <a:cxn ang="16200000">
                  <a:pos x="wd2" y="hd2"/>
                </a:cxn>
              </a:cxnLst>
              <a:rect l="0" t="0" r="r" b="b"/>
              <a:pathLst>
                <a:path w="21600" h="21600" extrusionOk="0">
                  <a:moveTo>
                    <a:pt x="10261" y="0"/>
                  </a:moveTo>
                  <a:lnTo>
                    <a:pt x="641" y="2881"/>
                  </a:lnTo>
                  <a:lnTo>
                    <a:pt x="1749" y="14445"/>
                  </a:lnTo>
                  <a:lnTo>
                    <a:pt x="117" y="15766"/>
                  </a:lnTo>
                  <a:lnTo>
                    <a:pt x="0" y="21600"/>
                  </a:lnTo>
                  <a:lnTo>
                    <a:pt x="21600" y="21600"/>
                  </a:lnTo>
                  <a:lnTo>
                    <a:pt x="16557" y="5075"/>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073" name="Grupo"/>
            <p:cNvGrpSpPr/>
            <p:nvPr/>
          </p:nvGrpSpPr>
          <p:grpSpPr>
            <a:xfrm>
              <a:off x="1917699" y="2692399"/>
              <a:ext cx="104153" cy="312423"/>
              <a:chOff x="0" y="0"/>
              <a:chExt cx="104151" cy="312421"/>
            </a:xfrm>
          </p:grpSpPr>
          <p:sp>
            <p:nvSpPr>
              <p:cNvPr id="1469" name="Figura"/>
              <p:cNvSpPr/>
              <p:nvPr/>
            </p:nvSpPr>
            <p:spPr>
              <a:xfrm>
                <a:off x="0" y="-1"/>
                <a:ext cx="104152" cy="312423"/>
              </a:xfrm>
              <a:custGeom>
                <a:avLst/>
                <a:gdLst/>
                <a:ahLst/>
                <a:cxnLst>
                  <a:cxn ang="0">
                    <a:pos x="wd2" y="hd2"/>
                  </a:cxn>
                  <a:cxn ang="5400000">
                    <a:pos x="wd2" y="hd2"/>
                  </a:cxn>
                  <a:cxn ang="10800000">
                    <a:pos x="wd2" y="hd2"/>
                  </a:cxn>
                  <a:cxn ang="16200000">
                    <a:pos x="wd2" y="hd2"/>
                  </a:cxn>
                </a:cxnLst>
                <a:rect l="0" t="0" r="r" b="b"/>
                <a:pathLst>
                  <a:path w="21342" h="16151" extrusionOk="0">
                    <a:moveTo>
                      <a:pt x="0" y="16151"/>
                    </a:moveTo>
                    <a:lnTo>
                      <a:pt x="21340" y="16151"/>
                    </a:lnTo>
                    <a:cubicBezTo>
                      <a:pt x="21600" y="-5318"/>
                      <a:pt x="0" y="-5449"/>
                      <a:pt x="0" y="16151"/>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0" name="Figura"/>
              <p:cNvSpPr/>
              <p:nvPr/>
            </p:nvSpPr>
            <p:spPr>
              <a:xfrm>
                <a:off x="0" y="38099"/>
                <a:ext cx="78756" cy="273370"/>
              </a:xfrm>
              <a:custGeom>
                <a:avLst/>
                <a:gdLst/>
                <a:ahLst/>
                <a:cxnLst>
                  <a:cxn ang="0">
                    <a:pos x="wd2" y="hd2"/>
                  </a:cxn>
                  <a:cxn ang="5400000">
                    <a:pos x="wd2" y="hd2"/>
                  </a:cxn>
                  <a:cxn ang="10800000">
                    <a:pos x="wd2" y="hd2"/>
                  </a:cxn>
                  <a:cxn ang="16200000">
                    <a:pos x="wd2" y="hd2"/>
                  </a:cxn>
                </a:cxnLst>
                <a:rect l="0" t="0" r="r" b="b"/>
                <a:pathLst>
                  <a:path w="21261" h="16144" extrusionOk="0">
                    <a:moveTo>
                      <a:pt x="0" y="16144"/>
                    </a:moveTo>
                    <a:lnTo>
                      <a:pt x="21257" y="16144"/>
                    </a:lnTo>
                    <a:cubicBezTo>
                      <a:pt x="21600" y="-5306"/>
                      <a:pt x="0" y="-5456"/>
                      <a:pt x="0" y="16144"/>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074" name="Figura"/>
            <p:cNvSpPr/>
            <p:nvPr/>
          </p:nvSpPr>
          <p:spPr>
            <a:xfrm>
              <a:off x="2133600" y="2451100"/>
              <a:ext cx="102871" cy="168911"/>
            </a:xfrm>
            <a:custGeom>
              <a:avLst/>
              <a:gdLst/>
              <a:ahLst/>
              <a:cxnLst>
                <a:cxn ang="0">
                  <a:pos x="wd2" y="hd2"/>
                </a:cxn>
                <a:cxn ang="5400000">
                  <a:pos x="wd2" y="hd2"/>
                </a:cxn>
                <a:cxn ang="10800000">
                  <a:pos x="wd2" y="hd2"/>
                </a:cxn>
                <a:cxn ang="16200000">
                  <a:pos x="wd2" y="hd2"/>
                </a:cxn>
              </a:cxnLst>
              <a:rect l="0" t="0" r="r" b="b"/>
              <a:pathLst>
                <a:path w="21600" h="21600" extrusionOk="0">
                  <a:moveTo>
                    <a:pt x="18133" y="0"/>
                  </a:moveTo>
                  <a:lnTo>
                    <a:pt x="0" y="0"/>
                  </a:lnTo>
                  <a:lnTo>
                    <a:pt x="346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5" name="Figura"/>
            <p:cNvSpPr/>
            <p:nvPr/>
          </p:nvSpPr>
          <p:spPr>
            <a:xfrm>
              <a:off x="2159000" y="2628900"/>
              <a:ext cx="102871" cy="168911"/>
            </a:xfrm>
            <a:custGeom>
              <a:avLst/>
              <a:gdLst/>
              <a:ahLst/>
              <a:cxnLst>
                <a:cxn ang="0">
                  <a:pos x="wd2" y="hd2"/>
                </a:cxn>
                <a:cxn ang="5400000">
                  <a:pos x="wd2" y="hd2"/>
                </a:cxn>
                <a:cxn ang="10800000">
                  <a:pos x="wd2" y="hd2"/>
                </a:cxn>
                <a:cxn ang="16200000">
                  <a:pos x="wd2" y="hd2"/>
                </a:cxn>
              </a:cxnLst>
              <a:rect l="0" t="0" r="r" b="b"/>
              <a:pathLst>
                <a:path w="21600" h="21600" extrusionOk="0">
                  <a:moveTo>
                    <a:pt x="18133" y="0"/>
                  </a:moveTo>
                  <a:lnTo>
                    <a:pt x="0" y="0"/>
                  </a:lnTo>
                  <a:lnTo>
                    <a:pt x="346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6" name="Figura"/>
            <p:cNvSpPr/>
            <p:nvPr/>
          </p:nvSpPr>
          <p:spPr>
            <a:xfrm>
              <a:off x="2184400" y="2819400"/>
              <a:ext cx="102871" cy="170181"/>
            </a:xfrm>
            <a:custGeom>
              <a:avLst/>
              <a:gdLst/>
              <a:ahLst/>
              <a:cxnLst>
                <a:cxn ang="0">
                  <a:pos x="wd2" y="hd2"/>
                </a:cxn>
                <a:cxn ang="5400000">
                  <a:pos x="wd2" y="hd2"/>
                </a:cxn>
                <a:cxn ang="10800000">
                  <a:pos x="wd2" y="hd2"/>
                </a:cxn>
                <a:cxn ang="16200000">
                  <a:pos x="wd2" y="hd2"/>
                </a:cxn>
              </a:cxnLst>
              <a:rect l="0" t="0" r="r" b="b"/>
              <a:pathLst>
                <a:path w="21600" h="21600" extrusionOk="0">
                  <a:moveTo>
                    <a:pt x="18133" y="0"/>
                  </a:moveTo>
                  <a:lnTo>
                    <a:pt x="0" y="0"/>
                  </a:lnTo>
                  <a:lnTo>
                    <a:pt x="346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7" name="Figura"/>
            <p:cNvSpPr/>
            <p:nvPr/>
          </p:nvSpPr>
          <p:spPr>
            <a:xfrm>
              <a:off x="1523999" y="1778000"/>
              <a:ext cx="693421" cy="909320"/>
            </a:xfrm>
            <a:custGeom>
              <a:avLst/>
              <a:gdLst/>
              <a:ahLst/>
              <a:cxnLst>
                <a:cxn ang="0">
                  <a:pos x="wd2" y="hd2"/>
                </a:cxn>
                <a:cxn ang="5400000">
                  <a:pos x="wd2" y="hd2"/>
                </a:cxn>
                <a:cxn ang="10800000">
                  <a:pos x="wd2" y="hd2"/>
                </a:cxn>
                <a:cxn ang="16200000">
                  <a:pos x="wd2" y="hd2"/>
                </a:cxn>
              </a:cxnLst>
              <a:rect l="0" t="0" r="r" b="b"/>
              <a:pathLst>
                <a:path w="21600" h="21600" extrusionOk="0">
                  <a:moveTo>
                    <a:pt x="475" y="21600"/>
                  </a:moveTo>
                  <a:lnTo>
                    <a:pt x="12897" y="3530"/>
                  </a:lnTo>
                  <a:lnTo>
                    <a:pt x="21600" y="15898"/>
                  </a:lnTo>
                  <a:lnTo>
                    <a:pt x="21521" y="15235"/>
                  </a:lnTo>
                  <a:lnTo>
                    <a:pt x="12818" y="0"/>
                  </a:lnTo>
                  <a:lnTo>
                    <a:pt x="0" y="16562"/>
                  </a:lnTo>
                  <a:close/>
                </a:path>
              </a:pathLst>
            </a:custGeom>
            <a:solidFill>
              <a:srgbClr val="D89B8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078" name="Grupo"/>
            <p:cNvGrpSpPr/>
            <p:nvPr/>
          </p:nvGrpSpPr>
          <p:grpSpPr>
            <a:xfrm>
              <a:off x="266700" y="1778000"/>
              <a:ext cx="27941" cy="150019"/>
              <a:chOff x="0" y="0"/>
              <a:chExt cx="27940" cy="150018"/>
            </a:xfrm>
          </p:grpSpPr>
          <p:sp>
            <p:nvSpPr>
              <p:cNvPr id="1467" name="Figura"/>
              <p:cNvSpPr/>
              <p:nvPr/>
            </p:nvSpPr>
            <p:spPr>
              <a:xfrm>
                <a:off x="0" y="0"/>
                <a:ext cx="27941" cy="150019"/>
              </a:xfrm>
              <a:custGeom>
                <a:avLst/>
                <a:gdLst/>
                <a:ahLst/>
                <a:cxnLst>
                  <a:cxn ang="0">
                    <a:pos x="wd2" y="hd2"/>
                  </a:cxn>
                  <a:cxn ang="5400000">
                    <a:pos x="wd2" y="hd2"/>
                  </a:cxn>
                  <a:cxn ang="10800000">
                    <a:pos x="wd2" y="hd2"/>
                  </a:cxn>
                  <a:cxn ang="16200000">
                    <a:pos x="wd2" y="hd2"/>
                  </a:cxn>
                </a:cxnLst>
                <a:rect l="0" t="0" r="r" b="b"/>
                <a:pathLst>
                  <a:path w="21600" h="16149" extrusionOk="0">
                    <a:moveTo>
                      <a:pt x="21600" y="16149"/>
                    </a:moveTo>
                    <a:lnTo>
                      <a:pt x="0" y="16149"/>
                    </a:lnTo>
                    <a:cubicBezTo>
                      <a:pt x="0" y="-5314"/>
                      <a:pt x="21600" y="-5451"/>
                      <a:pt x="21600" y="16149"/>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8" name="Figura"/>
              <p:cNvSpPr/>
              <p:nvPr/>
            </p:nvSpPr>
            <p:spPr>
              <a:xfrm>
                <a:off x="12700" y="38100"/>
                <a:ext cx="13971" cy="110014"/>
              </a:xfrm>
              <a:custGeom>
                <a:avLst/>
                <a:gdLst/>
                <a:ahLst/>
                <a:cxnLst>
                  <a:cxn ang="0">
                    <a:pos x="wd2" y="hd2"/>
                  </a:cxn>
                  <a:cxn ang="5400000">
                    <a:pos x="wd2" y="hd2"/>
                  </a:cxn>
                  <a:cxn ang="10800000">
                    <a:pos x="wd2" y="hd2"/>
                  </a:cxn>
                  <a:cxn ang="16200000">
                    <a:pos x="wd2" y="hd2"/>
                  </a:cxn>
                </a:cxnLst>
                <a:rect l="0" t="0" r="r" b="b"/>
                <a:pathLst>
                  <a:path w="21600" h="16130" extrusionOk="0">
                    <a:moveTo>
                      <a:pt x="21600" y="16130"/>
                    </a:moveTo>
                    <a:lnTo>
                      <a:pt x="0" y="16130"/>
                    </a:lnTo>
                    <a:cubicBezTo>
                      <a:pt x="0" y="-5284"/>
                      <a:pt x="21600" y="-5470"/>
                      <a:pt x="21600" y="16130"/>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079" name="Grupo"/>
            <p:cNvGrpSpPr/>
            <p:nvPr/>
          </p:nvGrpSpPr>
          <p:grpSpPr>
            <a:xfrm>
              <a:off x="381000" y="1054099"/>
              <a:ext cx="27941" cy="150498"/>
              <a:chOff x="0" y="0"/>
              <a:chExt cx="27940" cy="150496"/>
            </a:xfrm>
          </p:grpSpPr>
          <p:sp>
            <p:nvSpPr>
              <p:cNvPr id="1465" name="Figura"/>
              <p:cNvSpPr/>
              <p:nvPr/>
            </p:nvSpPr>
            <p:spPr>
              <a:xfrm>
                <a:off x="0" y="-1"/>
                <a:ext cx="27941" cy="150498"/>
              </a:xfrm>
              <a:custGeom>
                <a:avLst/>
                <a:gdLst/>
                <a:ahLst/>
                <a:cxnLst>
                  <a:cxn ang="0">
                    <a:pos x="wd2" y="hd2"/>
                  </a:cxn>
                  <a:cxn ang="5400000">
                    <a:pos x="wd2" y="hd2"/>
                  </a:cxn>
                  <a:cxn ang="10800000">
                    <a:pos x="wd2" y="hd2"/>
                  </a:cxn>
                  <a:cxn ang="16200000">
                    <a:pos x="wd2" y="hd2"/>
                  </a:cxn>
                </a:cxnLst>
                <a:rect l="0" t="0" r="r" b="b"/>
                <a:pathLst>
                  <a:path w="21600" h="16098" extrusionOk="0">
                    <a:moveTo>
                      <a:pt x="21600" y="16098"/>
                    </a:moveTo>
                    <a:lnTo>
                      <a:pt x="0" y="16098"/>
                    </a:lnTo>
                    <a:cubicBezTo>
                      <a:pt x="0" y="-5230"/>
                      <a:pt x="21600" y="-5502"/>
                      <a:pt x="21600" y="16098"/>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6" name="Figura"/>
              <p:cNvSpPr/>
              <p:nvPr/>
            </p:nvSpPr>
            <p:spPr>
              <a:xfrm>
                <a:off x="12700" y="38100"/>
                <a:ext cx="13971" cy="110967"/>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080" name="Grupo"/>
            <p:cNvGrpSpPr/>
            <p:nvPr/>
          </p:nvGrpSpPr>
          <p:grpSpPr>
            <a:xfrm>
              <a:off x="266700" y="2171700"/>
              <a:ext cx="27941" cy="150019"/>
              <a:chOff x="0" y="0"/>
              <a:chExt cx="27940" cy="150018"/>
            </a:xfrm>
          </p:grpSpPr>
          <p:sp>
            <p:nvSpPr>
              <p:cNvPr id="1463" name="Figura"/>
              <p:cNvSpPr/>
              <p:nvPr/>
            </p:nvSpPr>
            <p:spPr>
              <a:xfrm>
                <a:off x="0" y="0"/>
                <a:ext cx="27941" cy="150019"/>
              </a:xfrm>
              <a:custGeom>
                <a:avLst/>
                <a:gdLst/>
                <a:ahLst/>
                <a:cxnLst>
                  <a:cxn ang="0">
                    <a:pos x="wd2" y="hd2"/>
                  </a:cxn>
                  <a:cxn ang="5400000">
                    <a:pos x="wd2" y="hd2"/>
                  </a:cxn>
                  <a:cxn ang="10800000">
                    <a:pos x="wd2" y="hd2"/>
                  </a:cxn>
                  <a:cxn ang="16200000">
                    <a:pos x="wd2" y="hd2"/>
                  </a:cxn>
                </a:cxnLst>
                <a:rect l="0" t="0" r="r" b="b"/>
                <a:pathLst>
                  <a:path w="21600" h="16149" extrusionOk="0">
                    <a:moveTo>
                      <a:pt x="21600" y="16149"/>
                    </a:moveTo>
                    <a:lnTo>
                      <a:pt x="0" y="16149"/>
                    </a:lnTo>
                    <a:cubicBezTo>
                      <a:pt x="0" y="-5314"/>
                      <a:pt x="21600" y="-5451"/>
                      <a:pt x="21600" y="16149"/>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4" name="Figura"/>
              <p:cNvSpPr/>
              <p:nvPr/>
            </p:nvSpPr>
            <p:spPr>
              <a:xfrm>
                <a:off x="12700" y="38100"/>
                <a:ext cx="13971" cy="110967"/>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081" name="Figura"/>
            <p:cNvSpPr/>
            <p:nvPr/>
          </p:nvSpPr>
          <p:spPr>
            <a:xfrm>
              <a:off x="279400" y="1765299"/>
              <a:ext cx="1680210" cy="920751"/>
            </a:xfrm>
            <a:custGeom>
              <a:avLst/>
              <a:gdLst/>
              <a:ahLst/>
              <a:cxnLst>
                <a:cxn ang="0">
                  <a:pos x="wd2" y="hd2"/>
                </a:cxn>
                <a:cxn ang="5400000">
                  <a:pos x="wd2" y="hd2"/>
                </a:cxn>
                <a:cxn ang="10800000">
                  <a:pos x="wd2" y="hd2"/>
                </a:cxn>
                <a:cxn ang="16200000">
                  <a:pos x="wd2" y="hd2"/>
                </a:cxn>
              </a:cxnLst>
              <a:rect l="0" t="0" r="r" b="b"/>
              <a:pathLst>
                <a:path w="21600" h="21600" extrusionOk="0">
                  <a:moveTo>
                    <a:pt x="261" y="21600"/>
                  </a:moveTo>
                  <a:lnTo>
                    <a:pt x="16000" y="18710"/>
                  </a:lnTo>
                  <a:lnTo>
                    <a:pt x="21600" y="0"/>
                  </a:lnTo>
                  <a:lnTo>
                    <a:pt x="0" y="20498"/>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2" name="Rectángulo"/>
            <p:cNvSpPr/>
            <p:nvPr/>
          </p:nvSpPr>
          <p:spPr>
            <a:xfrm>
              <a:off x="774700" y="1130300"/>
              <a:ext cx="10161" cy="59055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3" name="Figura"/>
            <p:cNvSpPr/>
            <p:nvPr/>
          </p:nvSpPr>
          <p:spPr>
            <a:xfrm>
              <a:off x="279399" y="1676400"/>
              <a:ext cx="1658622" cy="9563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026" y="19449"/>
                  </a:lnTo>
                  <a:lnTo>
                    <a:pt x="21600" y="803"/>
                  </a:lnTo>
                  <a:lnTo>
                    <a:pt x="6450" y="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4" name="Figura"/>
            <p:cNvSpPr/>
            <p:nvPr/>
          </p:nvSpPr>
          <p:spPr>
            <a:xfrm>
              <a:off x="279399" y="1676400"/>
              <a:ext cx="1658622" cy="9563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803"/>
                  </a:lnTo>
                  <a:lnTo>
                    <a:pt x="6450" y="0"/>
                  </a:lnTo>
                  <a:lnTo>
                    <a:pt x="3490" y="9954"/>
                  </a:lnTo>
                  <a:close/>
                </a:path>
              </a:pathLst>
            </a:custGeom>
            <a:solidFill>
              <a:srgbClr val="EC7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5" name="Figura"/>
            <p:cNvSpPr/>
            <p:nvPr/>
          </p:nvSpPr>
          <p:spPr>
            <a:xfrm>
              <a:off x="1866899" y="2895599"/>
              <a:ext cx="1061722" cy="1554481"/>
            </a:xfrm>
            <a:custGeom>
              <a:avLst/>
              <a:gdLst/>
              <a:ahLst/>
              <a:cxnLst>
                <a:cxn ang="0">
                  <a:pos x="wd2" y="hd2"/>
                </a:cxn>
                <a:cxn ang="5400000">
                  <a:pos x="wd2" y="hd2"/>
                </a:cxn>
                <a:cxn ang="10800000">
                  <a:pos x="wd2" y="hd2"/>
                </a:cxn>
                <a:cxn ang="16200000">
                  <a:pos x="wd2" y="hd2"/>
                </a:cxn>
              </a:cxnLst>
              <a:rect l="0" t="0" r="r" b="b"/>
              <a:pathLst>
                <a:path w="21600" h="21600" extrusionOk="0">
                  <a:moveTo>
                    <a:pt x="20334" y="3829"/>
                  </a:moveTo>
                  <a:lnTo>
                    <a:pt x="12092" y="3353"/>
                  </a:lnTo>
                  <a:lnTo>
                    <a:pt x="12247" y="1606"/>
                  </a:lnTo>
                  <a:lnTo>
                    <a:pt x="9172" y="1729"/>
                  </a:lnTo>
                  <a:lnTo>
                    <a:pt x="8604" y="2771"/>
                  </a:lnTo>
                  <a:lnTo>
                    <a:pt x="6744" y="2418"/>
                  </a:lnTo>
                  <a:lnTo>
                    <a:pt x="6899" y="882"/>
                  </a:lnTo>
                  <a:lnTo>
                    <a:pt x="5943" y="688"/>
                  </a:lnTo>
                  <a:lnTo>
                    <a:pt x="4160" y="1924"/>
                  </a:lnTo>
                  <a:lnTo>
                    <a:pt x="2920" y="1712"/>
                  </a:lnTo>
                  <a:lnTo>
                    <a:pt x="2842" y="212"/>
                  </a:lnTo>
                  <a:lnTo>
                    <a:pt x="1834" y="0"/>
                  </a:lnTo>
                  <a:lnTo>
                    <a:pt x="801" y="1112"/>
                  </a:lnTo>
                  <a:lnTo>
                    <a:pt x="0" y="21600"/>
                  </a:lnTo>
                  <a:lnTo>
                    <a:pt x="21600" y="21600"/>
                  </a:lnTo>
                  <a:close/>
                </a:path>
              </a:pathLst>
            </a:custGeom>
            <a:solidFill>
              <a:srgbClr val="C990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6" name="Figura"/>
            <p:cNvSpPr/>
            <p:nvPr/>
          </p:nvSpPr>
          <p:spPr>
            <a:xfrm>
              <a:off x="1828799" y="2882899"/>
              <a:ext cx="1061722" cy="1569721"/>
            </a:xfrm>
            <a:custGeom>
              <a:avLst/>
              <a:gdLst/>
              <a:ahLst/>
              <a:cxnLst>
                <a:cxn ang="0">
                  <a:pos x="wd2" y="hd2"/>
                </a:cxn>
                <a:cxn ang="5400000">
                  <a:pos x="wd2" y="hd2"/>
                </a:cxn>
                <a:cxn ang="10800000">
                  <a:pos x="wd2" y="hd2"/>
                </a:cxn>
                <a:cxn ang="16200000">
                  <a:pos x="wd2" y="hd2"/>
                </a:cxn>
              </a:cxnLst>
              <a:rect l="0" t="0" r="r" b="b"/>
              <a:pathLst>
                <a:path w="21600" h="21600" extrusionOk="0">
                  <a:moveTo>
                    <a:pt x="20334" y="4002"/>
                  </a:moveTo>
                  <a:lnTo>
                    <a:pt x="12092" y="3530"/>
                  </a:lnTo>
                  <a:lnTo>
                    <a:pt x="12247" y="1800"/>
                  </a:lnTo>
                  <a:lnTo>
                    <a:pt x="8811" y="1590"/>
                  </a:lnTo>
                  <a:lnTo>
                    <a:pt x="8526" y="2656"/>
                  </a:lnTo>
                  <a:lnTo>
                    <a:pt x="6433" y="2254"/>
                  </a:lnTo>
                  <a:lnTo>
                    <a:pt x="6718" y="891"/>
                  </a:lnTo>
                  <a:lnTo>
                    <a:pt x="4237" y="664"/>
                  </a:lnTo>
                  <a:lnTo>
                    <a:pt x="4056" y="1678"/>
                  </a:lnTo>
                  <a:lnTo>
                    <a:pt x="2429" y="1503"/>
                  </a:lnTo>
                  <a:lnTo>
                    <a:pt x="2610" y="210"/>
                  </a:lnTo>
                  <a:lnTo>
                    <a:pt x="388" y="0"/>
                  </a:lnTo>
                  <a:lnTo>
                    <a:pt x="0"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7" name="Figura"/>
            <p:cNvSpPr/>
            <p:nvPr/>
          </p:nvSpPr>
          <p:spPr>
            <a:xfrm>
              <a:off x="2159000" y="3149599"/>
              <a:ext cx="736600" cy="1300482"/>
            </a:xfrm>
            <a:custGeom>
              <a:avLst/>
              <a:gdLst/>
              <a:ahLst/>
              <a:cxnLst>
                <a:cxn ang="0">
                  <a:pos x="wd2" y="hd2"/>
                </a:cxn>
                <a:cxn ang="5400000">
                  <a:pos x="wd2" y="hd2"/>
                </a:cxn>
                <a:cxn ang="10800000">
                  <a:pos x="wd2" y="hd2"/>
                </a:cxn>
                <a:cxn ang="16200000">
                  <a:pos x="wd2" y="hd2"/>
                </a:cxn>
              </a:cxnLst>
              <a:rect l="0" t="0" r="r" b="b"/>
              <a:pathLst>
                <a:path w="21600" h="21600" extrusionOk="0">
                  <a:moveTo>
                    <a:pt x="7039" y="21600"/>
                  </a:moveTo>
                  <a:lnTo>
                    <a:pt x="21600" y="21600"/>
                  </a:lnTo>
                  <a:lnTo>
                    <a:pt x="19775" y="359"/>
                  </a:lnTo>
                  <a:lnTo>
                    <a:pt x="8007" y="485"/>
                  </a:lnTo>
                  <a:lnTo>
                    <a:pt x="0" y="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8" name="Figura"/>
            <p:cNvSpPr/>
            <p:nvPr/>
          </p:nvSpPr>
          <p:spPr>
            <a:xfrm>
              <a:off x="4445000" y="3136900"/>
              <a:ext cx="756921" cy="1311911"/>
            </a:xfrm>
            <a:custGeom>
              <a:avLst/>
              <a:gdLst/>
              <a:ahLst/>
              <a:cxnLst>
                <a:cxn ang="0">
                  <a:pos x="wd2" y="hd2"/>
                </a:cxn>
                <a:cxn ang="5400000">
                  <a:pos x="wd2" y="hd2"/>
                </a:cxn>
                <a:cxn ang="10800000">
                  <a:pos x="wd2" y="hd2"/>
                </a:cxn>
                <a:cxn ang="16200000">
                  <a:pos x="wd2" y="hd2"/>
                </a:cxn>
              </a:cxnLst>
              <a:rect l="0" t="0" r="r" b="b"/>
              <a:pathLst>
                <a:path w="21600" h="21600" extrusionOk="0">
                  <a:moveTo>
                    <a:pt x="16345" y="355"/>
                  </a:moveTo>
                  <a:lnTo>
                    <a:pt x="14678" y="3764"/>
                  </a:lnTo>
                  <a:lnTo>
                    <a:pt x="9350" y="146"/>
                  </a:lnTo>
                  <a:lnTo>
                    <a:pt x="689" y="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9" name="Figura"/>
            <p:cNvSpPr/>
            <p:nvPr/>
          </p:nvSpPr>
          <p:spPr>
            <a:xfrm>
              <a:off x="4737100" y="3136900"/>
              <a:ext cx="25400" cy="85091"/>
            </a:xfrm>
            <a:custGeom>
              <a:avLst/>
              <a:gdLst/>
              <a:ahLst/>
              <a:cxnLst>
                <a:cxn ang="0">
                  <a:pos x="wd2" y="hd2"/>
                </a:cxn>
                <a:cxn ang="5400000">
                  <a:pos x="wd2" y="hd2"/>
                </a:cxn>
                <a:cxn ang="10800000">
                  <a:pos x="wd2" y="hd2"/>
                </a:cxn>
                <a:cxn ang="16200000">
                  <a:pos x="wd2" y="hd2"/>
                </a:cxn>
              </a:cxnLst>
              <a:rect l="0" t="0" r="r" b="b"/>
              <a:pathLst>
                <a:path w="21600" h="21600" extrusionOk="0">
                  <a:moveTo>
                    <a:pt x="18360" y="0"/>
                  </a:moveTo>
                  <a:lnTo>
                    <a:pt x="0" y="0"/>
                  </a:lnTo>
                  <a:lnTo>
                    <a:pt x="4320" y="21600"/>
                  </a:lnTo>
                  <a:lnTo>
                    <a:pt x="21600" y="21600"/>
                  </a:ln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0" name="Figura"/>
            <p:cNvSpPr/>
            <p:nvPr/>
          </p:nvSpPr>
          <p:spPr>
            <a:xfrm>
              <a:off x="4470399" y="3086099"/>
              <a:ext cx="332741" cy="83821"/>
            </a:xfrm>
            <a:custGeom>
              <a:avLst/>
              <a:gdLst/>
              <a:ahLst/>
              <a:cxnLst>
                <a:cxn ang="0">
                  <a:pos x="wd2" y="hd2"/>
                </a:cxn>
                <a:cxn ang="5400000">
                  <a:pos x="wd2" y="hd2"/>
                </a:cxn>
                <a:cxn ang="10800000">
                  <a:pos x="wd2" y="hd2"/>
                </a:cxn>
                <a:cxn ang="16200000">
                  <a:pos x="wd2" y="hd2"/>
                </a:cxn>
              </a:cxnLst>
              <a:rect l="0" t="0" r="r" b="b"/>
              <a:pathLst>
                <a:path w="21600" h="21600" extrusionOk="0">
                  <a:moveTo>
                    <a:pt x="0" y="1964"/>
                  </a:moveTo>
                  <a:lnTo>
                    <a:pt x="19374" y="0"/>
                  </a:lnTo>
                  <a:lnTo>
                    <a:pt x="21600" y="19964"/>
                  </a:lnTo>
                  <a:lnTo>
                    <a:pt x="0" y="2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1" name="Figura"/>
            <p:cNvSpPr/>
            <p:nvPr/>
          </p:nvSpPr>
          <p:spPr>
            <a:xfrm>
              <a:off x="4470399" y="3086099"/>
              <a:ext cx="332741" cy="81282"/>
            </a:xfrm>
            <a:custGeom>
              <a:avLst/>
              <a:gdLst/>
              <a:ahLst/>
              <a:cxnLst>
                <a:cxn ang="0">
                  <a:pos x="wd2" y="hd2"/>
                </a:cxn>
                <a:cxn ang="5400000">
                  <a:pos x="wd2" y="hd2"/>
                </a:cxn>
                <a:cxn ang="10800000">
                  <a:pos x="wd2" y="hd2"/>
                </a:cxn>
                <a:cxn ang="16200000">
                  <a:pos x="wd2" y="hd2"/>
                </a:cxn>
              </a:cxnLst>
              <a:rect l="0" t="0" r="r" b="b"/>
              <a:pathLst>
                <a:path w="21600" h="21600" extrusionOk="0">
                  <a:moveTo>
                    <a:pt x="0" y="1350"/>
                  </a:moveTo>
                  <a:lnTo>
                    <a:pt x="15169" y="0"/>
                  </a:lnTo>
                  <a:lnTo>
                    <a:pt x="21600" y="19913"/>
                  </a:lnTo>
                  <a:lnTo>
                    <a:pt x="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2" name="Figura"/>
            <p:cNvSpPr/>
            <p:nvPr/>
          </p:nvSpPr>
          <p:spPr>
            <a:xfrm>
              <a:off x="3124200" y="3225800"/>
              <a:ext cx="601981" cy="1224281"/>
            </a:xfrm>
            <a:custGeom>
              <a:avLst/>
              <a:gdLst/>
              <a:ahLst/>
              <a:cxnLst>
                <a:cxn ang="0">
                  <a:pos x="wd2" y="hd2"/>
                </a:cxn>
                <a:cxn ang="5400000">
                  <a:pos x="wd2" y="hd2"/>
                </a:cxn>
                <a:cxn ang="10800000">
                  <a:pos x="wd2" y="hd2"/>
                </a:cxn>
                <a:cxn ang="16200000">
                  <a:pos x="wd2" y="hd2"/>
                </a:cxn>
              </a:cxnLst>
              <a:rect l="0" t="0" r="r" b="b"/>
              <a:pathLst>
                <a:path w="21600" h="21600" extrusionOk="0">
                  <a:moveTo>
                    <a:pt x="20871" y="0"/>
                  </a:moveTo>
                  <a:lnTo>
                    <a:pt x="866" y="784"/>
                  </a:lnTo>
                  <a:lnTo>
                    <a:pt x="0" y="21600"/>
                  </a:lnTo>
                  <a:lnTo>
                    <a:pt x="21600" y="21600"/>
                  </a:lnTo>
                  <a:close/>
                </a:path>
              </a:pathLst>
            </a:custGeom>
            <a:solidFill>
              <a:srgbClr val="C38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3" name="Figura"/>
            <p:cNvSpPr/>
            <p:nvPr/>
          </p:nvSpPr>
          <p:spPr>
            <a:xfrm>
              <a:off x="3213100" y="3187699"/>
              <a:ext cx="132081" cy="106681"/>
            </a:xfrm>
            <a:custGeom>
              <a:avLst/>
              <a:gdLst/>
              <a:ahLst/>
              <a:cxnLst>
                <a:cxn ang="0">
                  <a:pos x="wd2" y="hd2"/>
                </a:cxn>
                <a:cxn ang="5400000">
                  <a:pos x="wd2" y="hd2"/>
                </a:cxn>
                <a:cxn ang="10800000">
                  <a:pos x="wd2" y="hd2"/>
                </a:cxn>
                <a:cxn ang="16200000">
                  <a:pos x="wd2" y="hd2"/>
                </a:cxn>
              </a:cxnLst>
              <a:rect l="0" t="0" r="r" b="b"/>
              <a:pathLst>
                <a:path w="21600" h="21600" extrusionOk="0">
                  <a:moveTo>
                    <a:pt x="19315" y="0"/>
                  </a:moveTo>
                  <a:lnTo>
                    <a:pt x="0" y="0"/>
                  </a:lnTo>
                  <a:lnTo>
                    <a:pt x="2285" y="21600"/>
                  </a:lnTo>
                  <a:lnTo>
                    <a:pt x="21600" y="21600"/>
                  </a:lnTo>
                  <a:close/>
                </a:path>
              </a:pathLst>
            </a:custGeom>
            <a:solidFill>
              <a:srgbClr val="C38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4" name="Figura"/>
            <p:cNvSpPr/>
            <p:nvPr/>
          </p:nvSpPr>
          <p:spPr>
            <a:xfrm>
              <a:off x="3416300" y="3174999"/>
              <a:ext cx="132081" cy="107951"/>
            </a:xfrm>
            <a:custGeom>
              <a:avLst/>
              <a:gdLst/>
              <a:ahLst/>
              <a:cxnLst>
                <a:cxn ang="0">
                  <a:pos x="wd2" y="hd2"/>
                </a:cxn>
                <a:cxn ang="5400000">
                  <a:pos x="wd2" y="hd2"/>
                </a:cxn>
                <a:cxn ang="10800000">
                  <a:pos x="wd2" y="hd2"/>
                </a:cxn>
                <a:cxn ang="16200000">
                  <a:pos x="wd2" y="hd2"/>
                </a:cxn>
              </a:cxnLst>
              <a:rect l="0" t="0" r="r" b="b"/>
              <a:pathLst>
                <a:path w="21600" h="21600" extrusionOk="0">
                  <a:moveTo>
                    <a:pt x="19315" y="0"/>
                  </a:moveTo>
                  <a:lnTo>
                    <a:pt x="0" y="0"/>
                  </a:lnTo>
                  <a:lnTo>
                    <a:pt x="2285" y="21600"/>
                  </a:lnTo>
                  <a:lnTo>
                    <a:pt x="21600" y="21600"/>
                  </a:lnTo>
                  <a:close/>
                </a:path>
              </a:pathLst>
            </a:custGeom>
            <a:solidFill>
              <a:srgbClr val="C38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5" name="Figura"/>
            <p:cNvSpPr/>
            <p:nvPr/>
          </p:nvSpPr>
          <p:spPr>
            <a:xfrm>
              <a:off x="3111499" y="3086100"/>
              <a:ext cx="492762" cy="115570"/>
            </a:xfrm>
            <a:custGeom>
              <a:avLst/>
              <a:gdLst/>
              <a:ahLst/>
              <a:cxnLst>
                <a:cxn ang="0">
                  <a:pos x="wd2" y="hd2"/>
                </a:cxn>
                <a:cxn ang="5400000">
                  <a:pos x="wd2" y="hd2"/>
                </a:cxn>
                <a:cxn ang="10800000">
                  <a:pos x="wd2" y="hd2"/>
                </a:cxn>
                <a:cxn ang="16200000">
                  <a:pos x="wd2" y="hd2"/>
                </a:cxn>
              </a:cxnLst>
              <a:rect l="0" t="0" r="r" b="b"/>
              <a:pathLst>
                <a:path w="21600" h="21600" extrusionOk="0">
                  <a:moveTo>
                    <a:pt x="3062" y="3086"/>
                  </a:moveTo>
                  <a:lnTo>
                    <a:pt x="19095" y="0"/>
                  </a:lnTo>
                  <a:lnTo>
                    <a:pt x="21600" y="17802"/>
                  </a:lnTo>
                  <a:lnTo>
                    <a:pt x="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6" name="Figura"/>
            <p:cNvSpPr/>
            <p:nvPr/>
          </p:nvSpPr>
          <p:spPr>
            <a:xfrm>
              <a:off x="3289300" y="3187700"/>
              <a:ext cx="208280" cy="165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6646"/>
                  </a:lnTo>
                  <a:lnTo>
                    <a:pt x="0" y="21600"/>
                  </a:lnTo>
                  <a:lnTo>
                    <a:pt x="21600" y="14954"/>
                  </a:lnTo>
                  <a:close/>
                </a:path>
              </a:pathLst>
            </a:custGeom>
            <a:solidFill>
              <a:srgbClr val="B5354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7" name="Figura"/>
            <p:cNvSpPr/>
            <p:nvPr/>
          </p:nvSpPr>
          <p:spPr>
            <a:xfrm>
              <a:off x="3454399" y="2755899"/>
              <a:ext cx="1404621" cy="1694181"/>
            </a:xfrm>
            <a:custGeom>
              <a:avLst/>
              <a:gdLst/>
              <a:ahLst/>
              <a:cxnLst>
                <a:cxn ang="0">
                  <a:pos x="wd2" y="hd2"/>
                </a:cxn>
                <a:cxn ang="5400000">
                  <a:pos x="wd2" y="hd2"/>
                </a:cxn>
                <a:cxn ang="10800000">
                  <a:pos x="wd2" y="hd2"/>
                </a:cxn>
                <a:cxn ang="16200000">
                  <a:pos x="wd2" y="hd2"/>
                </a:cxn>
              </a:cxnLst>
              <a:rect l="0" t="0" r="r" b="b"/>
              <a:pathLst>
                <a:path w="21600" h="21600" extrusionOk="0">
                  <a:moveTo>
                    <a:pt x="17831" y="0"/>
                  </a:moveTo>
                  <a:lnTo>
                    <a:pt x="703" y="0"/>
                  </a:lnTo>
                  <a:lnTo>
                    <a:pt x="0" y="21600"/>
                  </a:lnTo>
                  <a:lnTo>
                    <a:pt x="21600" y="21600"/>
                  </a:lnTo>
                  <a:close/>
                </a:path>
              </a:pathLst>
            </a:cu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8" name="Cuadrado"/>
            <p:cNvSpPr/>
            <p:nvPr/>
          </p:nvSpPr>
          <p:spPr>
            <a:xfrm>
              <a:off x="3568700" y="2959100"/>
              <a:ext cx="194310" cy="18796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9" name="Figura"/>
            <p:cNvSpPr/>
            <p:nvPr/>
          </p:nvSpPr>
          <p:spPr>
            <a:xfrm>
              <a:off x="3454400" y="2959099"/>
              <a:ext cx="193040" cy="1488442"/>
            </a:xfrm>
            <a:custGeom>
              <a:avLst/>
              <a:gdLst/>
              <a:ahLst/>
              <a:cxnLst>
                <a:cxn ang="0">
                  <a:pos x="wd2" y="hd2"/>
                </a:cxn>
                <a:cxn ang="5400000">
                  <a:pos x="wd2" y="hd2"/>
                </a:cxn>
                <a:cxn ang="10800000">
                  <a:pos x="wd2" y="hd2"/>
                </a:cxn>
                <a:cxn ang="16200000">
                  <a:pos x="wd2" y="hd2"/>
                </a:cxn>
              </a:cxnLst>
              <a:rect l="0" t="0" r="r" b="b"/>
              <a:pathLst>
                <a:path w="21600" h="21600" extrusionOk="0">
                  <a:moveTo>
                    <a:pt x="3126" y="0"/>
                  </a:moveTo>
                  <a:lnTo>
                    <a:pt x="0" y="21600"/>
                  </a:lnTo>
                  <a:lnTo>
                    <a:pt x="8668" y="21600"/>
                  </a:lnTo>
                  <a:lnTo>
                    <a:pt x="21600" y="111"/>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0" name="Figura"/>
            <p:cNvSpPr/>
            <p:nvPr/>
          </p:nvSpPr>
          <p:spPr>
            <a:xfrm>
              <a:off x="3695700" y="2755899"/>
              <a:ext cx="1160780" cy="1694181"/>
            </a:xfrm>
            <a:custGeom>
              <a:avLst/>
              <a:gdLst/>
              <a:ahLst/>
              <a:cxnLst>
                <a:cxn ang="0">
                  <a:pos x="wd2" y="hd2"/>
                </a:cxn>
                <a:cxn ang="5400000">
                  <a:pos x="wd2" y="hd2"/>
                </a:cxn>
                <a:cxn ang="10800000">
                  <a:pos x="wd2" y="hd2"/>
                </a:cxn>
                <a:cxn ang="16200000">
                  <a:pos x="wd2" y="hd2"/>
                </a:cxn>
              </a:cxnLst>
              <a:rect l="0" t="0" r="r" b="b"/>
              <a:pathLst>
                <a:path w="21600" h="21600" extrusionOk="0">
                  <a:moveTo>
                    <a:pt x="17819" y="0"/>
                  </a:moveTo>
                  <a:lnTo>
                    <a:pt x="709" y="0"/>
                  </a:lnTo>
                  <a:lnTo>
                    <a:pt x="0"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1" name="Figura"/>
            <p:cNvSpPr/>
            <p:nvPr/>
          </p:nvSpPr>
          <p:spPr>
            <a:xfrm>
              <a:off x="3797299" y="3543300"/>
              <a:ext cx="898863" cy="910590"/>
            </a:xfrm>
            <a:custGeom>
              <a:avLst/>
              <a:gdLst/>
              <a:ahLst/>
              <a:cxnLst>
                <a:cxn ang="0">
                  <a:pos x="wd2" y="hd2"/>
                </a:cxn>
                <a:cxn ang="5400000">
                  <a:pos x="wd2" y="hd2"/>
                </a:cxn>
                <a:cxn ang="10800000">
                  <a:pos x="wd2" y="hd2"/>
                </a:cxn>
                <a:cxn ang="16200000">
                  <a:pos x="wd2" y="hd2"/>
                </a:cxn>
              </a:cxnLst>
              <a:rect l="0" t="0" r="r" b="b"/>
              <a:pathLst>
                <a:path w="19701" h="21600" extrusionOk="0">
                  <a:moveTo>
                    <a:pt x="36" y="21600"/>
                  </a:moveTo>
                  <a:lnTo>
                    <a:pt x="19688" y="21600"/>
                  </a:lnTo>
                  <a:cubicBezTo>
                    <a:pt x="19688" y="21600"/>
                    <a:pt x="20495" y="0"/>
                    <a:pt x="9472" y="0"/>
                  </a:cubicBezTo>
                  <a:cubicBezTo>
                    <a:pt x="-1105" y="0"/>
                    <a:pt x="36" y="21600"/>
                    <a:pt x="36" y="21600"/>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2" name="Figura"/>
            <p:cNvSpPr/>
            <p:nvPr/>
          </p:nvSpPr>
          <p:spPr>
            <a:xfrm>
              <a:off x="1790700" y="2806699"/>
              <a:ext cx="868681" cy="278131"/>
            </a:xfrm>
            <a:custGeom>
              <a:avLst/>
              <a:gdLst/>
              <a:ahLst/>
              <a:cxnLst>
                <a:cxn ang="0">
                  <a:pos x="wd2" y="hd2"/>
                </a:cxn>
                <a:cxn ang="5400000">
                  <a:pos x="wd2" y="hd2"/>
                </a:cxn>
                <a:cxn ang="10800000">
                  <a:pos x="wd2" y="hd2"/>
                </a:cxn>
                <a:cxn ang="16200000">
                  <a:pos x="wd2" y="hd2"/>
                </a:cxn>
              </a:cxnLst>
              <a:rect l="0" t="0" r="r" b="b"/>
              <a:pathLst>
                <a:path w="21600" h="21600" extrusionOk="0">
                  <a:moveTo>
                    <a:pt x="2305" y="0"/>
                  </a:moveTo>
                  <a:lnTo>
                    <a:pt x="21600" y="14301"/>
                  </a:lnTo>
                  <a:lnTo>
                    <a:pt x="19768" y="21600"/>
                  </a:lnTo>
                  <a:lnTo>
                    <a:pt x="0" y="6805"/>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3" name="Figura"/>
            <p:cNvSpPr/>
            <p:nvPr/>
          </p:nvSpPr>
          <p:spPr>
            <a:xfrm>
              <a:off x="1790700" y="2806700"/>
              <a:ext cx="482600" cy="203200"/>
            </a:xfrm>
            <a:custGeom>
              <a:avLst/>
              <a:gdLst/>
              <a:ahLst/>
              <a:cxnLst>
                <a:cxn ang="0">
                  <a:pos x="wd2" y="hd2"/>
                </a:cxn>
                <a:cxn ang="5400000">
                  <a:pos x="wd2" y="hd2"/>
                </a:cxn>
                <a:cxn ang="10800000">
                  <a:pos x="wd2" y="hd2"/>
                </a:cxn>
                <a:cxn ang="16200000">
                  <a:pos x="wd2" y="hd2"/>
                </a:cxn>
              </a:cxnLst>
              <a:rect l="0" t="0" r="r" b="b"/>
              <a:pathLst>
                <a:path w="21600" h="21600" extrusionOk="0">
                  <a:moveTo>
                    <a:pt x="4149" y="0"/>
                  </a:moveTo>
                  <a:lnTo>
                    <a:pt x="20179" y="9045"/>
                  </a:lnTo>
                  <a:lnTo>
                    <a:pt x="21600" y="21600"/>
                  </a:lnTo>
                  <a:lnTo>
                    <a:pt x="0" y="9315"/>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4" name="Figura"/>
            <p:cNvSpPr/>
            <p:nvPr/>
          </p:nvSpPr>
          <p:spPr>
            <a:xfrm>
              <a:off x="1777999" y="2870199"/>
              <a:ext cx="568962" cy="157481"/>
            </a:xfrm>
            <a:custGeom>
              <a:avLst/>
              <a:gdLst/>
              <a:ahLst/>
              <a:cxnLst>
                <a:cxn ang="0">
                  <a:pos x="wd2" y="hd2"/>
                </a:cxn>
                <a:cxn ang="5400000">
                  <a:pos x="wd2" y="hd2"/>
                </a:cxn>
                <a:cxn ang="10800000">
                  <a:pos x="wd2" y="hd2"/>
                </a:cxn>
                <a:cxn ang="16200000">
                  <a:pos x="wd2" y="hd2"/>
                </a:cxn>
              </a:cxnLst>
              <a:rect l="0" t="0" r="r" b="b"/>
              <a:pathLst>
                <a:path w="21600" h="21600" extrusionOk="0">
                  <a:moveTo>
                    <a:pt x="21600" y="18639"/>
                  </a:moveTo>
                  <a:lnTo>
                    <a:pt x="0" y="0"/>
                  </a:lnTo>
                  <a:lnTo>
                    <a:pt x="0" y="2961"/>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5" name="Figura"/>
            <p:cNvSpPr/>
            <p:nvPr/>
          </p:nvSpPr>
          <p:spPr>
            <a:xfrm>
              <a:off x="2324099" y="1650999"/>
              <a:ext cx="1012191" cy="2802891"/>
            </a:xfrm>
            <a:custGeom>
              <a:avLst/>
              <a:gdLst/>
              <a:ahLst/>
              <a:cxnLst>
                <a:cxn ang="0">
                  <a:pos x="wd2" y="hd2"/>
                </a:cxn>
                <a:cxn ang="5400000">
                  <a:pos x="wd2" y="hd2"/>
                </a:cxn>
                <a:cxn ang="10800000">
                  <a:pos x="wd2" y="hd2"/>
                </a:cxn>
                <a:cxn ang="16200000">
                  <a:pos x="wd2" y="hd2"/>
                </a:cxn>
              </a:cxnLst>
              <a:rect l="0" t="0" r="r" b="b"/>
              <a:pathLst>
                <a:path w="21600" h="21600" extrusionOk="0">
                  <a:moveTo>
                    <a:pt x="17752" y="0"/>
                  </a:moveTo>
                  <a:lnTo>
                    <a:pt x="840" y="0"/>
                  </a:lnTo>
                  <a:lnTo>
                    <a:pt x="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6" name="Figura"/>
            <p:cNvSpPr/>
            <p:nvPr/>
          </p:nvSpPr>
          <p:spPr>
            <a:xfrm>
              <a:off x="3162299" y="2362200"/>
              <a:ext cx="166371" cy="3378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87"/>
                  </a:lnTo>
                  <a:lnTo>
                    <a:pt x="19951" y="16647"/>
                  </a:lnTo>
                  <a:lnTo>
                    <a:pt x="1484"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7" name="Figura"/>
            <p:cNvSpPr/>
            <p:nvPr/>
          </p:nvSpPr>
          <p:spPr>
            <a:xfrm>
              <a:off x="3225800" y="2425699"/>
              <a:ext cx="134620" cy="711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08" y="21600"/>
                  </a:lnTo>
                  <a:lnTo>
                    <a:pt x="19155" y="12343"/>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8" name="Triángulo"/>
            <p:cNvSpPr/>
            <p:nvPr/>
          </p:nvSpPr>
          <p:spPr>
            <a:xfrm>
              <a:off x="3162299" y="1854199"/>
              <a:ext cx="213361" cy="594361"/>
            </a:xfrm>
            <a:custGeom>
              <a:avLst/>
              <a:gdLst/>
              <a:ahLst/>
              <a:cxnLst>
                <a:cxn ang="0">
                  <a:pos x="wd2" y="hd2"/>
                </a:cxn>
                <a:cxn ang="5400000">
                  <a:pos x="wd2" y="hd2"/>
                </a:cxn>
                <a:cxn ang="10800000">
                  <a:pos x="wd2" y="hd2"/>
                </a:cxn>
                <a:cxn ang="16200000">
                  <a:pos x="wd2" y="hd2"/>
                </a:cxn>
              </a:cxnLst>
              <a:rect l="0" t="0" r="r" b="b"/>
              <a:pathLst>
                <a:path w="21600" h="21600" extrusionOk="0">
                  <a:moveTo>
                    <a:pt x="0" y="21462"/>
                  </a:moveTo>
                  <a:lnTo>
                    <a:pt x="21600" y="21600"/>
                  </a:lnTo>
                  <a:lnTo>
                    <a:pt x="771" y="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9" name="Figura"/>
            <p:cNvSpPr/>
            <p:nvPr/>
          </p:nvSpPr>
          <p:spPr>
            <a:xfrm>
              <a:off x="2324099" y="1638299"/>
              <a:ext cx="236222" cy="28079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484" y="39"/>
                  </a:lnTo>
                  <a:lnTo>
                    <a:pt x="0" y="21600"/>
                  </a:lnTo>
                  <a:lnTo>
                    <a:pt x="18465"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0" name="Figura"/>
            <p:cNvSpPr/>
            <p:nvPr/>
          </p:nvSpPr>
          <p:spPr>
            <a:xfrm>
              <a:off x="2895599" y="1638299"/>
              <a:ext cx="469901" cy="2819401"/>
            </a:xfrm>
            <a:custGeom>
              <a:avLst/>
              <a:gdLst/>
              <a:ahLst/>
              <a:cxnLst>
                <a:cxn ang="0">
                  <a:pos x="wd2" y="hd2"/>
                </a:cxn>
                <a:cxn ang="5400000">
                  <a:pos x="wd2" y="hd2"/>
                </a:cxn>
                <a:cxn ang="10800000">
                  <a:pos x="wd2" y="hd2"/>
                </a:cxn>
                <a:cxn ang="16200000">
                  <a:pos x="wd2" y="hd2"/>
                </a:cxn>
              </a:cxnLst>
              <a:rect l="0" t="0" r="r" b="b"/>
              <a:pathLst>
                <a:path w="21600" h="21600" extrusionOk="0">
                  <a:moveTo>
                    <a:pt x="12726" y="0"/>
                  </a:moveTo>
                  <a:lnTo>
                    <a:pt x="0" y="126"/>
                  </a:lnTo>
                  <a:lnTo>
                    <a:pt x="5429"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1" name="Figura"/>
            <p:cNvSpPr/>
            <p:nvPr/>
          </p:nvSpPr>
          <p:spPr>
            <a:xfrm>
              <a:off x="2324099" y="1612900"/>
              <a:ext cx="789941" cy="321310"/>
            </a:xfrm>
            <a:custGeom>
              <a:avLst/>
              <a:gdLst/>
              <a:ahLst/>
              <a:cxnLst>
                <a:cxn ang="0">
                  <a:pos x="wd2" y="hd2"/>
                </a:cxn>
                <a:cxn ang="5400000">
                  <a:pos x="wd2" y="hd2"/>
                </a:cxn>
                <a:cxn ang="10800000">
                  <a:pos x="wd2" y="hd2"/>
                </a:cxn>
                <a:cxn ang="16200000">
                  <a:pos x="wd2" y="hd2"/>
                </a:cxn>
              </a:cxnLst>
              <a:rect l="0" t="0" r="r" b="b"/>
              <a:pathLst>
                <a:path w="21600" h="21600" extrusionOk="0">
                  <a:moveTo>
                    <a:pt x="0" y="5549"/>
                  </a:moveTo>
                  <a:lnTo>
                    <a:pt x="1077" y="12892"/>
                  </a:lnTo>
                  <a:lnTo>
                    <a:pt x="21600" y="21600"/>
                  </a:lnTo>
                  <a:lnTo>
                    <a:pt x="20454"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2" name="Figura"/>
            <p:cNvSpPr/>
            <p:nvPr/>
          </p:nvSpPr>
          <p:spPr>
            <a:xfrm>
              <a:off x="4495800" y="1968500"/>
              <a:ext cx="444500" cy="322581"/>
            </a:xfrm>
            <a:custGeom>
              <a:avLst/>
              <a:gdLst/>
              <a:ahLst/>
              <a:cxnLst>
                <a:cxn ang="0">
                  <a:pos x="wd2" y="hd2"/>
                </a:cxn>
                <a:cxn ang="5400000">
                  <a:pos x="wd2" y="hd2"/>
                </a:cxn>
                <a:cxn ang="10800000">
                  <a:pos x="wd2" y="hd2"/>
                </a:cxn>
                <a:cxn ang="16200000">
                  <a:pos x="wd2" y="hd2"/>
                </a:cxn>
              </a:cxnLst>
              <a:rect l="0" t="0" r="r" b="b"/>
              <a:pathLst>
                <a:path w="21600" h="21600" extrusionOk="0">
                  <a:moveTo>
                    <a:pt x="0" y="1020"/>
                  </a:moveTo>
                  <a:lnTo>
                    <a:pt x="432" y="8589"/>
                  </a:lnTo>
                  <a:lnTo>
                    <a:pt x="20921" y="21600"/>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3" name="Figura"/>
            <p:cNvSpPr/>
            <p:nvPr/>
          </p:nvSpPr>
          <p:spPr>
            <a:xfrm>
              <a:off x="2311399" y="1689099"/>
              <a:ext cx="932182" cy="444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24" y="21600"/>
                  </a:lnTo>
                  <a:lnTo>
                    <a:pt x="20953" y="21600"/>
                  </a:lnTo>
                  <a:lnTo>
                    <a:pt x="21600"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4" name="Figura"/>
            <p:cNvSpPr/>
            <p:nvPr/>
          </p:nvSpPr>
          <p:spPr>
            <a:xfrm>
              <a:off x="4495799" y="2006599"/>
              <a:ext cx="499111" cy="444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0" y="21600"/>
                  </a:lnTo>
                  <a:lnTo>
                    <a:pt x="20940" y="21600"/>
                  </a:lnTo>
                  <a:lnTo>
                    <a:pt x="21600"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5" name="Rectángulo"/>
            <p:cNvSpPr/>
            <p:nvPr/>
          </p:nvSpPr>
          <p:spPr>
            <a:xfrm>
              <a:off x="2717800" y="723900"/>
              <a:ext cx="10161" cy="59055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6" name="Rectángulo"/>
            <p:cNvSpPr/>
            <p:nvPr/>
          </p:nvSpPr>
          <p:spPr>
            <a:xfrm>
              <a:off x="4724400" y="1384300"/>
              <a:ext cx="7621" cy="31877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7" name="Figura"/>
            <p:cNvSpPr/>
            <p:nvPr/>
          </p:nvSpPr>
          <p:spPr>
            <a:xfrm>
              <a:off x="3683000" y="2451100"/>
              <a:ext cx="474981" cy="102088"/>
            </a:xfrm>
            <a:custGeom>
              <a:avLst/>
              <a:gdLst/>
              <a:ahLst/>
              <a:cxnLst>
                <a:cxn ang="0">
                  <a:pos x="wd2" y="hd2"/>
                </a:cxn>
                <a:cxn ang="5400000">
                  <a:pos x="wd2" y="hd2"/>
                </a:cxn>
                <a:cxn ang="10800000">
                  <a:pos x="wd2" y="hd2"/>
                </a:cxn>
                <a:cxn ang="16200000">
                  <a:pos x="wd2" y="hd2"/>
                </a:cxn>
              </a:cxnLst>
              <a:rect l="0" t="0" r="r" b="b"/>
              <a:pathLst>
                <a:path w="21600" h="16536" extrusionOk="0">
                  <a:moveTo>
                    <a:pt x="13745" y="9173"/>
                  </a:moveTo>
                  <a:cubicBezTo>
                    <a:pt x="11435" y="11642"/>
                    <a:pt x="7277" y="9790"/>
                    <a:pt x="7739" y="6293"/>
                  </a:cubicBezTo>
                  <a:cubicBezTo>
                    <a:pt x="8201" y="2796"/>
                    <a:pt x="3292" y="-1524"/>
                    <a:pt x="0" y="533"/>
                  </a:cubicBezTo>
                  <a:lnTo>
                    <a:pt x="0" y="8967"/>
                  </a:lnTo>
                  <a:cubicBezTo>
                    <a:pt x="2021" y="4853"/>
                    <a:pt x="7219" y="7322"/>
                    <a:pt x="5718" y="10819"/>
                  </a:cubicBezTo>
                  <a:cubicBezTo>
                    <a:pt x="4620" y="13493"/>
                    <a:pt x="9125" y="20076"/>
                    <a:pt x="12475" y="14110"/>
                  </a:cubicBezTo>
                  <a:cubicBezTo>
                    <a:pt x="15882" y="8350"/>
                    <a:pt x="21600" y="12053"/>
                    <a:pt x="21600" y="12053"/>
                  </a:cubicBezTo>
                  <a:cubicBezTo>
                    <a:pt x="21022" y="10613"/>
                    <a:pt x="16113" y="6499"/>
                    <a:pt x="13745" y="9173"/>
                  </a:cubicBezTo>
                  <a:close/>
                </a:path>
              </a:pathLst>
            </a:custGeom>
            <a:solidFill>
              <a:srgbClr val="F9C1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8" name="Figura"/>
            <p:cNvSpPr/>
            <p:nvPr/>
          </p:nvSpPr>
          <p:spPr>
            <a:xfrm>
              <a:off x="774700" y="1155699"/>
              <a:ext cx="474981" cy="102555"/>
            </a:xfrm>
            <a:custGeom>
              <a:avLst/>
              <a:gdLst/>
              <a:ahLst/>
              <a:cxnLst>
                <a:cxn ang="0">
                  <a:pos x="wd2" y="hd2"/>
                </a:cxn>
                <a:cxn ang="5400000">
                  <a:pos x="wd2" y="hd2"/>
                </a:cxn>
                <a:cxn ang="10800000">
                  <a:pos x="wd2" y="hd2"/>
                </a:cxn>
                <a:cxn ang="16200000">
                  <a:pos x="wd2" y="hd2"/>
                </a:cxn>
              </a:cxnLst>
              <a:rect l="0" t="0" r="r" b="b"/>
              <a:pathLst>
                <a:path w="21600" h="16455" extrusionOk="0">
                  <a:moveTo>
                    <a:pt x="13745" y="9161"/>
                  </a:moveTo>
                  <a:cubicBezTo>
                    <a:pt x="11435" y="11606"/>
                    <a:pt x="7277" y="9772"/>
                    <a:pt x="7739" y="6308"/>
                  </a:cubicBezTo>
                  <a:cubicBezTo>
                    <a:pt x="8201" y="2844"/>
                    <a:pt x="3292" y="-1639"/>
                    <a:pt x="0" y="603"/>
                  </a:cubicBezTo>
                  <a:lnTo>
                    <a:pt x="0" y="8957"/>
                  </a:lnTo>
                  <a:cubicBezTo>
                    <a:pt x="2021" y="4882"/>
                    <a:pt x="7219" y="7327"/>
                    <a:pt x="5718" y="10791"/>
                  </a:cubicBezTo>
                  <a:cubicBezTo>
                    <a:pt x="4620" y="13440"/>
                    <a:pt x="9125" y="19961"/>
                    <a:pt x="12475" y="14052"/>
                  </a:cubicBezTo>
                  <a:cubicBezTo>
                    <a:pt x="15882" y="8346"/>
                    <a:pt x="21600" y="12014"/>
                    <a:pt x="21600" y="12014"/>
                  </a:cubicBezTo>
                  <a:cubicBezTo>
                    <a:pt x="21022" y="10587"/>
                    <a:pt x="16056" y="6716"/>
                    <a:pt x="13745" y="9161"/>
                  </a:cubicBezTo>
                  <a:close/>
                </a:path>
              </a:pathLst>
            </a:custGeom>
            <a:solidFill>
              <a:srgbClr val="F9C1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9" name="Figura"/>
            <p:cNvSpPr/>
            <p:nvPr/>
          </p:nvSpPr>
          <p:spPr>
            <a:xfrm>
              <a:off x="3949700" y="1765299"/>
              <a:ext cx="180341" cy="124550"/>
            </a:xfrm>
            <a:custGeom>
              <a:avLst/>
              <a:gdLst/>
              <a:ahLst/>
              <a:cxnLst>
                <a:cxn ang="0">
                  <a:pos x="wd2" y="hd2"/>
                </a:cxn>
                <a:cxn ang="5400000">
                  <a:pos x="wd2" y="hd2"/>
                </a:cxn>
                <a:cxn ang="10800000">
                  <a:pos x="wd2" y="hd2"/>
                </a:cxn>
                <a:cxn ang="16200000">
                  <a:pos x="wd2" y="hd2"/>
                </a:cxn>
              </a:cxnLst>
              <a:rect l="0" t="0" r="r" b="b"/>
              <a:pathLst>
                <a:path w="21600" h="20973" extrusionOk="0">
                  <a:moveTo>
                    <a:pt x="13842" y="3650"/>
                  </a:moveTo>
                  <a:cubicBezTo>
                    <a:pt x="11561" y="4720"/>
                    <a:pt x="7454" y="3864"/>
                    <a:pt x="7910" y="2581"/>
                  </a:cubicBezTo>
                  <a:cubicBezTo>
                    <a:pt x="8366" y="1084"/>
                    <a:pt x="3499" y="-627"/>
                    <a:pt x="152" y="228"/>
                  </a:cubicBezTo>
                  <a:lnTo>
                    <a:pt x="152" y="656"/>
                  </a:lnTo>
                  <a:lnTo>
                    <a:pt x="0" y="656"/>
                  </a:lnTo>
                  <a:lnTo>
                    <a:pt x="0" y="20973"/>
                  </a:lnTo>
                  <a:lnTo>
                    <a:pt x="304" y="20973"/>
                  </a:lnTo>
                  <a:lnTo>
                    <a:pt x="304" y="3436"/>
                  </a:lnTo>
                  <a:cubicBezTo>
                    <a:pt x="2434" y="1939"/>
                    <a:pt x="7301" y="3009"/>
                    <a:pt x="5780" y="4292"/>
                  </a:cubicBezTo>
                  <a:cubicBezTo>
                    <a:pt x="4715" y="5361"/>
                    <a:pt x="9127" y="7927"/>
                    <a:pt x="12473" y="5575"/>
                  </a:cubicBezTo>
                  <a:cubicBezTo>
                    <a:pt x="15820" y="3223"/>
                    <a:pt x="21600" y="4720"/>
                    <a:pt x="21600" y="4720"/>
                  </a:cubicBezTo>
                  <a:cubicBezTo>
                    <a:pt x="21144" y="4078"/>
                    <a:pt x="16124" y="2581"/>
                    <a:pt x="13842" y="3650"/>
                  </a:cubicBezTo>
                  <a:close/>
                </a:path>
              </a:pathLst>
            </a:custGeom>
            <a:solidFill>
              <a:srgbClr val="F3DB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0" name="Figura"/>
            <p:cNvSpPr/>
            <p:nvPr/>
          </p:nvSpPr>
          <p:spPr>
            <a:xfrm>
              <a:off x="4305300" y="1587500"/>
              <a:ext cx="180341" cy="156646"/>
            </a:xfrm>
            <a:custGeom>
              <a:avLst/>
              <a:gdLst/>
              <a:ahLst/>
              <a:cxnLst>
                <a:cxn ang="0">
                  <a:pos x="wd2" y="hd2"/>
                </a:cxn>
                <a:cxn ang="5400000">
                  <a:pos x="wd2" y="hd2"/>
                </a:cxn>
                <a:cxn ang="10800000">
                  <a:pos x="wd2" y="hd2"/>
                </a:cxn>
                <a:cxn ang="16200000">
                  <a:pos x="wd2" y="hd2"/>
                </a:cxn>
              </a:cxnLst>
              <a:rect l="0" t="0" r="r" b="b"/>
              <a:pathLst>
                <a:path w="21600" h="20978" extrusionOk="0">
                  <a:moveTo>
                    <a:pt x="13842" y="3630"/>
                  </a:moveTo>
                  <a:cubicBezTo>
                    <a:pt x="11561" y="4650"/>
                    <a:pt x="7454" y="3800"/>
                    <a:pt x="7910" y="2439"/>
                  </a:cubicBezTo>
                  <a:cubicBezTo>
                    <a:pt x="8366" y="1079"/>
                    <a:pt x="3499" y="-622"/>
                    <a:pt x="152" y="228"/>
                  </a:cubicBezTo>
                  <a:lnTo>
                    <a:pt x="152" y="739"/>
                  </a:lnTo>
                  <a:lnTo>
                    <a:pt x="0" y="739"/>
                  </a:lnTo>
                  <a:lnTo>
                    <a:pt x="0" y="20978"/>
                  </a:lnTo>
                  <a:lnTo>
                    <a:pt x="304" y="20978"/>
                  </a:lnTo>
                  <a:lnTo>
                    <a:pt x="304" y="3290"/>
                  </a:lnTo>
                  <a:cubicBezTo>
                    <a:pt x="2434" y="1759"/>
                    <a:pt x="7301" y="2780"/>
                    <a:pt x="5780" y="4140"/>
                  </a:cubicBezTo>
                  <a:cubicBezTo>
                    <a:pt x="4715" y="5161"/>
                    <a:pt x="9127" y="7712"/>
                    <a:pt x="12473" y="5501"/>
                  </a:cubicBezTo>
                  <a:cubicBezTo>
                    <a:pt x="15820" y="3120"/>
                    <a:pt x="21600" y="4650"/>
                    <a:pt x="21600" y="4650"/>
                  </a:cubicBezTo>
                  <a:cubicBezTo>
                    <a:pt x="20992" y="4140"/>
                    <a:pt x="16124" y="2609"/>
                    <a:pt x="13842" y="3630"/>
                  </a:cubicBezTo>
                  <a:close/>
                </a:path>
              </a:pathLst>
            </a:custGeom>
            <a:solidFill>
              <a:srgbClr val="DBB8B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1" name="Rectángulo"/>
            <p:cNvSpPr/>
            <p:nvPr/>
          </p:nvSpPr>
          <p:spPr>
            <a:xfrm>
              <a:off x="3670300" y="2451100"/>
              <a:ext cx="7621" cy="318770"/>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2" name="Figura"/>
            <p:cNvSpPr/>
            <p:nvPr/>
          </p:nvSpPr>
          <p:spPr>
            <a:xfrm>
              <a:off x="2171700" y="1295400"/>
              <a:ext cx="1159510" cy="4000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8453" y="16526"/>
                  </a:lnTo>
                  <a:lnTo>
                    <a:pt x="10268" y="0"/>
                  </a:lnTo>
                  <a:lnTo>
                    <a:pt x="2555" y="17623"/>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3" name="Figura"/>
            <p:cNvSpPr/>
            <p:nvPr/>
          </p:nvSpPr>
          <p:spPr>
            <a:xfrm>
              <a:off x="2501899" y="1308100"/>
              <a:ext cx="835662" cy="3962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34" y="16477"/>
                  </a:lnTo>
                  <a:lnTo>
                    <a:pt x="6007" y="0"/>
                  </a:lnTo>
                  <a:cubicBezTo>
                    <a:pt x="7189" y="7062"/>
                    <a:pt x="4629" y="16269"/>
                    <a:pt x="0" y="21600"/>
                  </a:cubicBez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4" name="Figura"/>
            <p:cNvSpPr/>
            <p:nvPr/>
          </p:nvSpPr>
          <p:spPr>
            <a:xfrm>
              <a:off x="4406900" y="1651000"/>
              <a:ext cx="695960" cy="3594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8447" y="16563"/>
                  </a:lnTo>
                  <a:lnTo>
                    <a:pt x="10248" y="0"/>
                  </a:lnTo>
                  <a:lnTo>
                    <a:pt x="2562" y="17631"/>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5" name="Figura"/>
            <p:cNvSpPr/>
            <p:nvPr/>
          </p:nvSpPr>
          <p:spPr>
            <a:xfrm>
              <a:off x="4597399" y="1663699"/>
              <a:ext cx="501651" cy="355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25" y="16509"/>
                  </a:lnTo>
                  <a:lnTo>
                    <a:pt x="6015" y="0"/>
                  </a:lnTo>
                  <a:cubicBezTo>
                    <a:pt x="7164" y="7097"/>
                    <a:pt x="4648" y="16277"/>
                    <a:pt x="0" y="21600"/>
                  </a:cubicBez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6" name="Figura"/>
            <p:cNvSpPr/>
            <p:nvPr/>
          </p:nvSpPr>
          <p:spPr>
            <a:xfrm>
              <a:off x="3416299" y="2971799"/>
              <a:ext cx="1334771"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28" y="21600"/>
                  </a:lnTo>
                  <a:lnTo>
                    <a:pt x="20716" y="19749"/>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7" name="Figura"/>
            <p:cNvSpPr/>
            <p:nvPr/>
          </p:nvSpPr>
          <p:spPr>
            <a:xfrm>
              <a:off x="3733799" y="2971800"/>
              <a:ext cx="1014732" cy="952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11" y="0"/>
                  </a:lnTo>
                  <a:lnTo>
                    <a:pt x="0" y="20160"/>
                  </a:lnTo>
                  <a:lnTo>
                    <a:pt x="20492"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8" name="Figura"/>
            <p:cNvSpPr/>
            <p:nvPr/>
          </p:nvSpPr>
          <p:spPr>
            <a:xfrm>
              <a:off x="3682999" y="2654299"/>
              <a:ext cx="1099821" cy="335281"/>
            </a:xfrm>
            <a:custGeom>
              <a:avLst/>
              <a:gdLst/>
              <a:ahLst/>
              <a:cxnLst>
                <a:cxn ang="0">
                  <a:pos x="wd2" y="hd2"/>
                </a:cxn>
                <a:cxn ang="5400000">
                  <a:pos x="wd2" y="hd2"/>
                </a:cxn>
                <a:cxn ang="10800000">
                  <a:pos x="wd2" y="hd2"/>
                </a:cxn>
                <a:cxn ang="16200000">
                  <a:pos x="wd2" y="hd2"/>
                </a:cxn>
              </a:cxnLst>
              <a:rect l="0" t="0" r="r" b="b"/>
              <a:pathLst>
                <a:path w="21600" h="21600" extrusionOk="0">
                  <a:moveTo>
                    <a:pt x="1921" y="21600"/>
                  </a:moveTo>
                  <a:lnTo>
                    <a:pt x="21600" y="20455"/>
                  </a:lnTo>
                  <a:lnTo>
                    <a:pt x="19355" y="1964"/>
                  </a:lnTo>
                  <a:lnTo>
                    <a:pt x="9154" y="982"/>
                  </a:lnTo>
                  <a:lnTo>
                    <a:pt x="0" y="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9" name="Figura"/>
            <p:cNvSpPr/>
            <p:nvPr/>
          </p:nvSpPr>
          <p:spPr>
            <a:xfrm>
              <a:off x="3860800" y="3632199"/>
              <a:ext cx="771631" cy="820422"/>
            </a:xfrm>
            <a:custGeom>
              <a:avLst/>
              <a:gdLst/>
              <a:ahLst/>
              <a:cxnLst>
                <a:cxn ang="0">
                  <a:pos x="wd2" y="hd2"/>
                </a:cxn>
                <a:cxn ang="5400000">
                  <a:pos x="wd2" y="hd2"/>
                </a:cxn>
                <a:cxn ang="10800000">
                  <a:pos x="wd2" y="hd2"/>
                </a:cxn>
                <a:cxn ang="16200000">
                  <a:pos x="wd2" y="hd2"/>
                </a:cxn>
              </a:cxnLst>
              <a:rect l="0" t="0" r="r" b="b"/>
              <a:pathLst>
                <a:path w="19676" h="21600" extrusionOk="0">
                  <a:moveTo>
                    <a:pt x="38" y="21600"/>
                  </a:moveTo>
                  <a:lnTo>
                    <a:pt x="19662" y="21600"/>
                  </a:lnTo>
                  <a:cubicBezTo>
                    <a:pt x="19662" y="21600"/>
                    <a:pt x="20472" y="0"/>
                    <a:pt x="9462" y="0"/>
                  </a:cubicBezTo>
                  <a:cubicBezTo>
                    <a:pt x="-1128" y="0"/>
                    <a:pt x="38" y="21600"/>
                    <a:pt x="38" y="21600"/>
                  </a:cubicBez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0" name="Figura"/>
            <p:cNvSpPr/>
            <p:nvPr/>
          </p:nvSpPr>
          <p:spPr>
            <a:xfrm>
              <a:off x="3911600" y="3835400"/>
              <a:ext cx="425219" cy="613410"/>
            </a:xfrm>
            <a:custGeom>
              <a:avLst/>
              <a:gdLst/>
              <a:ahLst/>
              <a:cxnLst>
                <a:cxn ang="0">
                  <a:pos x="wd2" y="hd2"/>
                </a:cxn>
                <a:cxn ang="5400000">
                  <a:pos x="wd2" y="hd2"/>
                </a:cxn>
                <a:cxn ang="10800000">
                  <a:pos x="wd2" y="hd2"/>
                </a:cxn>
                <a:cxn ang="16200000">
                  <a:pos x="wd2" y="hd2"/>
                </a:cxn>
              </a:cxnLst>
              <a:rect l="0" t="0" r="r" b="b"/>
              <a:pathLst>
                <a:path w="19706" h="21600" extrusionOk="0">
                  <a:moveTo>
                    <a:pt x="34" y="21600"/>
                  </a:moveTo>
                  <a:lnTo>
                    <a:pt x="19692" y="21600"/>
                  </a:lnTo>
                  <a:cubicBezTo>
                    <a:pt x="19692" y="21600"/>
                    <a:pt x="20516" y="0"/>
                    <a:pt x="9451" y="0"/>
                  </a:cubicBezTo>
                  <a:cubicBezTo>
                    <a:pt x="-1084" y="0"/>
                    <a:pt x="34" y="21600"/>
                    <a:pt x="34" y="21600"/>
                  </a:cubicBezTo>
                  <a:close/>
                </a:path>
              </a:pathLst>
            </a:custGeom>
            <a:solidFill>
              <a:srgbClr val="CC9B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131" name="Grupo"/>
            <p:cNvGrpSpPr/>
            <p:nvPr/>
          </p:nvGrpSpPr>
          <p:grpSpPr>
            <a:xfrm>
              <a:off x="3886199" y="3822699"/>
              <a:ext cx="473711" cy="622301"/>
              <a:chOff x="0" y="0"/>
              <a:chExt cx="473709" cy="622300"/>
            </a:xfrm>
          </p:grpSpPr>
          <p:sp>
            <p:nvSpPr>
              <p:cNvPr id="1453" name="Figura"/>
              <p:cNvSpPr/>
              <p:nvPr/>
            </p:nvSpPr>
            <p:spPr>
              <a:xfrm>
                <a:off x="12699" y="-1"/>
                <a:ext cx="461011" cy="585471"/>
              </a:xfrm>
              <a:custGeom>
                <a:avLst/>
                <a:gdLst/>
                <a:ahLst/>
                <a:cxnLst>
                  <a:cxn ang="0">
                    <a:pos x="wd2" y="hd2"/>
                  </a:cxn>
                  <a:cxn ang="5400000">
                    <a:pos x="wd2" y="hd2"/>
                  </a:cxn>
                  <a:cxn ang="10800000">
                    <a:pos x="wd2" y="hd2"/>
                  </a:cxn>
                  <a:cxn ang="16200000">
                    <a:pos x="wd2" y="hd2"/>
                  </a:cxn>
                </a:cxnLst>
                <a:rect l="0" t="0" r="r" b="b"/>
                <a:pathLst>
                  <a:path w="21600" h="21600" extrusionOk="0">
                    <a:moveTo>
                      <a:pt x="19696" y="20850"/>
                    </a:moveTo>
                    <a:lnTo>
                      <a:pt x="19696" y="17336"/>
                    </a:lnTo>
                    <a:lnTo>
                      <a:pt x="21540" y="17336"/>
                    </a:lnTo>
                    <a:cubicBezTo>
                      <a:pt x="21540" y="17149"/>
                      <a:pt x="21540" y="17008"/>
                      <a:pt x="21481" y="16821"/>
                    </a:cubicBezTo>
                    <a:lnTo>
                      <a:pt x="19696" y="16821"/>
                    </a:lnTo>
                    <a:lnTo>
                      <a:pt x="19696" y="13307"/>
                    </a:lnTo>
                    <a:lnTo>
                      <a:pt x="21064" y="13307"/>
                    </a:lnTo>
                    <a:cubicBezTo>
                      <a:pt x="21064" y="13119"/>
                      <a:pt x="21005" y="12979"/>
                      <a:pt x="21005" y="12791"/>
                    </a:cubicBezTo>
                    <a:lnTo>
                      <a:pt x="19755" y="12791"/>
                    </a:lnTo>
                    <a:lnTo>
                      <a:pt x="19755" y="9277"/>
                    </a:lnTo>
                    <a:lnTo>
                      <a:pt x="20172" y="9277"/>
                    </a:lnTo>
                    <a:cubicBezTo>
                      <a:pt x="20112" y="9090"/>
                      <a:pt x="20053" y="8949"/>
                      <a:pt x="19993" y="8762"/>
                    </a:cubicBezTo>
                    <a:lnTo>
                      <a:pt x="19696" y="8762"/>
                    </a:lnTo>
                    <a:lnTo>
                      <a:pt x="19696" y="7918"/>
                    </a:lnTo>
                    <a:cubicBezTo>
                      <a:pt x="19517" y="7497"/>
                      <a:pt x="19398" y="7075"/>
                      <a:pt x="19220" y="6700"/>
                    </a:cubicBezTo>
                    <a:lnTo>
                      <a:pt x="19220" y="8762"/>
                    </a:lnTo>
                    <a:lnTo>
                      <a:pt x="16185" y="8762"/>
                    </a:lnTo>
                    <a:lnTo>
                      <a:pt x="16185" y="5248"/>
                    </a:lnTo>
                    <a:lnTo>
                      <a:pt x="18506" y="5248"/>
                    </a:lnTo>
                    <a:cubicBezTo>
                      <a:pt x="18387" y="5060"/>
                      <a:pt x="18327" y="4920"/>
                      <a:pt x="18208" y="4732"/>
                    </a:cubicBezTo>
                    <a:lnTo>
                      <a:pt x="16185" y="4732"/>
                    </a:lnTo>
                    <a:lnTo>
                      <a:pt x="16185" y="2108"/>
                    </a:lnTo>
                    <a:cubicBezTo>
                      <a:pt x="16007" y="1968"/>
                      <a:pt x="15888" y="1827"/>
                      <a:pt x="15709" y="1687"/>
                    </a:cubicBezTo>
                    <a:lnTo>
                      <a:pt x="15709" y="4639"/>
                    </a:lnTo>
                    <a:lnTo>
                      <a:pt x="12674" y="4639"/>
                    </a:lnTo>
                    <a:lnTo>
                      <a:pt x="12674" y="1125"/>
                    </a:lnTo>
                    <a:lnTo>
                      <a:pt x="14876" y="1125"/>
                    </a:lnTo>
                    <a:cubicBezTo>
                      <a:pt x="14579" y="937"/>
                      <a:pt x="14221" y="750"/>
                      <a:pt x="13864" y="609"/>
                    </a:cubicBezTo>
                    <a:lnTo>
                      <a:pt x="12615" y="609"/>
                    </a:lnTo>
                    <a:lnTo>
                      <a:pt x="12615" y="187"/>
                    </a:lnTo>
                    <a:cubicBezTo>
                      <a:pt x="12436" y="141"/>
                      <a:pt x="12317" y="94"/>
                      <a:pt x="12139" y="94"/>
                    </a:cubicBezTo>
                    <a:lnTo>
                      <a:pt x="12139" y="609"/>
                    </a:lnTo>
                    <a:lnTo>
                      <a:pt x="9104" y="609"/>
                    </a:lnTo>
                    <a:lnTo>
                      <a:pt x="9104" y="0"/>
                    </a:lnTo>
                    <a:cubicBezTo>
                      <a:pt x="8926" y="47"/>
                      <a:pt x="8747" y="47"/>
                      <a:pt x="8628" y="94"/>
                    </a:cubicBezTo>
                    <a:lnTo>
                      <a:pt x="8628" y="609"/>
                    </a:lnTo>
                    <a:lnTo>
                      <a:pt x="7021" y="609"/>
                    </a:lnTo>
                    <a:cubicBezTo>
                      <a:pt x="6724" y="750"/>
                      <a:pt x="6367" y="937"/>
                      <a:pt x="6069" y="1125"/>
                    </a:cubicBezTo>
                    <a:lnTo>
                      <a:pt x="8628" y="1125"/>
                    </a:lnTo>
                    <a:lnTo>
                      <a:pt x="8628" y="4639"/>
                    </a:lnTo>
                    <a:lnTo>
                      <a:pt x="5593" y="4639"/>
                    </a:lnTo>
                    <a:lnTo>
                      <a:pt x="5593" y="1499"/>
                    </a:lnTo>
                    <a:cubicBezTo>
                      <a:pt x="5415" y="1640"/>
                      <a:pt x="5236" y="1780"/>
                      <a:pt x="5117" y="1921"/>
                    </a:cubicBezTo>
                    <a:lnTo>
                      <a:pt x="5117" y="4685"/>
                    </a:lnTo>
                    <a:lnTo>
                      <a:pt x="2975" y="4685"/>
                    </a:lnTo>
                    <a:cubicBezTo>
                      <a:pt x="2856" y="4873"/>
                      <a:pt x="2797" y="5013"/>
                      <a:pt x="2678" y="5201"/>
                    </a:cubicBezTo>
                    <a:lnTo>
                      <a:pt x="5117" y="5201"/>
                    </a:lnTo>
                    <a:lnTo>
                      <a:pt x="5117" y="8715"/>
                    </a:lnTo>
                    <a:lnTo>
                      <a:pt x="2083" y="8715"/>
                    </a:lnTo>
                    <a:lnTo>
                      <a:pt x="2083" y="6607"/>
                    </a:lnTo>
                    <a:cubicBezTo>
                      <a:pt x="1904" y="7028"/>
                      <a:pt x="1726" y="7497"/>
                      <a:pt x="1607" y="7965"/>
                    </a:cubicBezTo>
                    <a:lnTo>
                      <a:pt x="1607" y="8715"/>
                    </a:lnTo>
                    <a:lnTo>
                      <a:pt x="1369" y="8715"/>
                    </a:lnTo>
                    <a:cubicBezTo>
                      <a:pt x="1309" y="8902"/>
                      <a:pt x="1250" y="9043"/>
                      <a:pt x="1250" y="9230"/>
                    </a:cubicBezTo>
                    <a:lnTo>
                      <a:pt x="1607" y="9230"/>
                    </a:lnTo>
                    <a:lnTo>
                      <a:pt x="1607" y="12744"/>
                    </a:lnTo>
                    <a:lnTo>
                      <a:pt x="476" y="12744"/>
                    </a:lnTo>
                    <a:cubicBezTo>
                      <a:pt x="476" y="12932"/>
                      <a:pt x="417" y="13072"/>
                      <a:pt x="417" y="13260"/>
                    </a:cubicBezTo>
                    <a:lnTo>
                      <a:pt x="1607" y="13260"/>
                    </a:lnTo>
                    <a:lnTo>
                      <a:pt x="1607" y="16774"/>
                    </a:lnTo>
                    <a:lnTo>
                      <a:pt x="60" y="16774"/>
                    </a:lnTo>
                    <a:cubicBezTo>
                      <a:pt x="60" y="16961"/>
                      <a:pt x="60" y="17102"/>
                      <a:pt x="60" y="17289"/>
                    </a:cubicBezTo>
                    <a:lnTo>
                      <a:pt x="1607" y="17289"/>
                    </a:lnTo>
                    <a:lnTo>
                      <a:pt x="1607" y="20803"/>
                    </a:lnTo>
                    <a:lnTo>
                      <a:pt x="0" y="20803"/>
                    </a:lnTo>
                    <a:cubicBezTo>
                      <a:pt x="0" y="21038"/>
                      <a:pt x="0" y="21178"/>
                      <a:pt x="0" y="21319"/>
                    </a:cubicBezTo>
                    <a:lnTo>
                      <a:pt x="1607" y="21319"/>
                    </a:lnTo>
                    <a:lnTo>
                      <a:pt x="1607" y="21600"/>
                    </a:lnTo>
                    <a:lnTo>
                      <a:pt x="2083" y="21600"/>
                    </a:lnTo>
                    <a:lnTo>
                      <a:pt x="2083" y="21319"/>
                    </a:lnTo>
                    <a:lnTo>
                      <a:pt x="5117" y="21319"/>
                    </a:lnTo>
                    <a:lnTo>
                      <a:pt x="5117" y="21600"/>
                    </a:lnTo>
                    <a:lnTo>
                      <a:pt x="5593" y="21600"/>
                    </a:lnTo>
                    <a:lnTo>
                      <a:pt x="5593" y="21319"/>
                    </a:lnTo>
                    <a:lnTo>
                      <a:pt x="8628" y="21319"/>
                    </a:lnTo>
                    <a:lnTo>
                      <a:pt x="8628" y="21600"/>
                    </a:lnTo>
                    <a:lnTo>
                      <a:pt x="9104" y="21600"/>
                    </a:lnTo>
                    <a:lnTo>
                      <a:pt x="9104" y="21319"/>
                    </a:lnTo>
                    <a:lnTo>
                      <a:pt x="12139" y="21319"/>
                    </a:lnTo>
                    <a:lnTo>
                      <a:pt x="12139" y="21600"/>
                    </a:lnTo>
                    <a:lnTo>
                      <a:pt x="12615" y="21600"/>
                    </a:lnTo>
                    <a:lnTo>
                      <a:pt x="12615" y="21319"/>
                    </a:lnTo>
                    <a:lnTo>
                      <a:pt x="15650" y="21319"/>
                    </a:lnTo>
                    <a:lnTo>
                      <a:pt x="15650" y="21600"/>
                    </a:lnTo>
                    <a:lnTo>
                      <a:pt x="16126" y="21600"/>
                    </a:lnTo>
                    <a:lnTo>
                      <a:pt x="16126" y="21319"/>
                    </a:lnTo>
                    <a:lnTo>
                      <a:pt x="19160" y="21319"/>
                    </a:lnTo>
                    <a:lnTo>
                      <a:pt x="19160" y="21600"/>
                    </a:lnTo>
                    <a:lnTo>
                      <a:pt x="19636" y="21600"/>
                    </a:lnTo>
                    <a:lnTo>
                      <a:pt x="19636" y="21319"/>
                    </a:lnTo>
                    <a:lnTo>
                      <a:pt x="21600" y="21319"/>
                    </a:lnTo>
                    <a:cubicBezTo>
                      <a:pt x="21600" y="21178"/>
                      <a:pt x="21600" y="20991"/>
                      <a:pt x="21600" y="20803"/>
                    </a:cubicBezTo>
                    <a:lnTo>
                      <a:pt x="19696" y="20803"/>
                    </a:lnTo>
                    <a:close/>
                    <a:moveTo>
                      <a:pt x="19220" y="16821"/>
                    </a:moveTo>
                    <a:lnTo>
                      <a:pt x="16185" y="16821"/>
                    </a:lnTo>
                    <a:lnTo>
                      <a:pt x="16185" y="13307"/>
                    </a:lnTo>
                    <a:lnTo>
                      <a:pt x="19220" y="13307"/>
                    </a:lnTo>
                    <a:lnTo>
                      <a:pt x="19220" y="16821"/>
                    </a:lnTo>
                    <a:close/>
                    <a:moveTo>
                      <a:pt x="5474" y="13260"/>
                    </a:moveTo>
                    <a:lnTo>
                      <a:pt x="8509" y="13260"/>
                    </a:lnTo>
                    <a:lnTo>
                      <a:pt x="8509" y="16774"/>
                    </a:lnTo>
                    <a:lnTo>
                      <a:pt x="5474" y="16774"/>
                    </a:lnTo>
                    <a:lnTo>
                      <a:pt x="5474" y="13260"/>
                    </a:lnTo>
                    <a:close/>
                    <a:moveTo>
                      <a:pt x="5474" y="9230"/>
                    </a:moveTo>
                    <a:lnTo>
                      <a:pt x="8509" y="9230"/>
                    </a:lnTo>
                    <a:lnTo>
                      <a:pt x="8509" y="12744"/>
                    </a:lnTo>
                    <a:lnTo>
                      <a:pt x="5474" y="12744"/>
                    </a:lnTo>
                    <a:lnTo>
                      <a:pt x="5474" y="9230"/>
                    </a:lnTo>
                    <a:close/>
                    <a:moveTo>
                      <a:pt x="9045" y="5154"/>
                    </a:moveTo>
                    <a:lnTo>
                      <a:pt x="12079" y="5154"/>
                    </a:lnTo>
                    <a:lnTo>
                      <a:pt x="12079" y="8668"/>
                    </a:lnTo>
                    <a:lnTo>
                      <a:pt x="9045" y="8668"/>
                    </a:lnTo>
                    <a:lnTo>
                      <a:pt x="9045" y="5154"/>
                    </a:lnTo>
                    <a:close/>
                    <a:moveTo>
                      <a:pt x="15650" y="12744"/>
                    </a:moveTo>
                    <a:lnTo>
                      <a:pt x="12615" y="12744"/>
                    </a:lnTo>
                    <a:lnTo>
                      <a:pt x="12615" y="9230"/>
                    </a:lnTo>
                    <a:lnTo>
                      <a:pt x="15650" y="9230"/>
                    </a:lnTo>
                    <a:lnTo>
                      <a:pt x="15650" y="12744"/>
                    </a:lnTo>
                    <a:close/>
                    <a:moveTo>
                      <a:pt x="12079" y="9230"/>
                    </a:moveTo>
                    <a:lnTo>
                      <a:pt x="12079" y="12744"/>
                    </a:lnTo>
                    <a:lnTo>
                      <a:pt x="9045" y="12744"/>
                    </a:lnTo>
                    <a:lnTo>
                      <a:pt x="9045" y="9230"/>
                    </a:lnTo>
                    <a:lnTo>
                      <a:pt x="12079" y="9230"/>
                    </a:lnTo>
                    <a:close/>
                    <a:moveTo>
                      <a:pt x="9045" y="13260"/>
                    </a:moveTo>
                    <a:lnTo>
                      <a:pt x="12079" y="13260"/>
                    </a:lnTo>
                    <a:lnTo>
                      <a:pt x="12079" y="16774"/>
                    </a:lnTo>
                    <a:lnTo>
                      <a:pt x="9045" y="16774"/>
                    </a:lnTo>
                    <a:lnTo>
                      <a:pt x="9045" y="13260"/>
                    </a:lnTo>
                    <a:close/>
                    <a:moveTo>
                      <a:pt x="12555" y="13260"/>
                    </a:moveTo>
                    <a:lnTo>
                      <a:pt x="15590" y="13260"/>
                    </a:lnTo>
                    <a:lnTo>
                      <a:pt x="15590" y="16774"/>
                    </a:lnTo>
                    <a:lnTo>
                      <a:pt x="12555" y="16774"/>
                    </a:lnTo>
                    <a:lnTo>
                      <a:pt x="12555" y="13260"/>
                    </a:lnTo>
                    <a:close/>
                    <a:moveTo>
                      <a:pt x="19220" y="9230"/>
                    </a:moveTo>
                    <a:lnTo>
                      <a:pt x="19220" y="12744"/>
                    </a:lnTo>
                    <a:lnTo>
                      <a:pt x="16185" y="12744"/>
                    </a:lnTo>
                    <a:lnTo>
                      <a:pt x="16185" y="9230"/>
                    </a:lnTo>
                    <a:lnTo>
                      <a:pt x="19220" y="9230"/>
                    </a:lnTo>
                    <a:close/>
                    <a:moveTo>
                      <a:pt x="15650" y="5154"/>
                    </a:moveTo>
                    <a:lnTo>
                      <a:pt x="15650" y="8668"/>
                    </a:lnTo>
                    <a:lnTo>
                      <a:pt x="12615" y="8668"/>
                    </a:lnTo>
                    <a:lnTo>
                      <a:pt x="12615" y="5154"/>
                    </a:lnTo>
                    <a:lnTo>
                      <a:pt x="15650" y="5154"/>
                    </a:lnTo>
                    <a:close/>
                    <a:moveTo>
                      <a:pt x="9045" y="1125"/>
                    </a:moveTo>
                    <a:lnTo>
                      <a:pt x="12079" y="1125"/>
                    </a:lnTo>
                    <a:lnTo>
                      <a:pt x="12079" y="4639"/>
                    </a:lnTo>
                    <a:lnTo>
                      <a:pt x="9045" y="4639"/>
                    </a:lnTo>
                    <a:lnTo>
                      <a:pt x="9045" y="1125"/>
                    </a:lnTo>
                    <a:close/>
                    <a:moveTo>
                      <a:pt x="5474" y="5154"/>
                    </a:moveTo>
                    <a:lnTo>
                      <a:pt x="8509" y="5154"/>
                    </a:lnTo>
                    <a:lnTo>
                      <a:pt x="8509" y="8668"/>
                    </a:lnTo>
                    <a:lnTo>
                      <a:pt x="5474" y="8668"/>
                    </a:lnTo>
                    <a:lnTo>
                      <a:pt x="5474" y="5154"/>
                    </a:lnTo>
                    <a:close/>
                    <a:moveTo>
                      <a:pt x="1904" y="9230"/>
                    </a:moveTo>
                    <a:lnTo>
                      <a:pt x="4939" y="9230"/>
                    </a:lnTo>
                    <a:lnTo>
                      <a:pt x="4939" y="12744"/>
                    </a:lnTo>
                    <a:lnTo>
                      <a:pt x="1904" y="12744"/>
                    </a:lnTo>
                    <a:lnTo>
                      <a:pt x="1904" y="9230"/>
                    </a:lnTo>
                    <a:close/>
                    <a:moveTo>
                      <a:pt x="1904" y="13260"/>
                    </a:moveTo>
                    <a:lnTo>
                      <a:pt x="4939" y="13260"/>
                    </a:lnTo>
                    <a:lnTo>
                      <a:pt x="4939" y="16774"/>
                    </a:lnTo>
                    <a:lnTo>
                      <a:pt x="1904" y="16774"/>
                    </a:lnTo>
                    <a:lnTo>
                      <a:pt x="1904" y="13260"/>
                    </a:lnTo>
                    <a:close/>
                    <a:moveTo>
                      <a:pt x="1904" y="20850"/>
                    </a:moveTo>
                    <a:lnTo>
                      <a:pt x="1904" y="17336"/>
                    </a:lnTo>
                    <a:lnTo>
                      <a:pt x="4939" y="17336"/>
                    </a:lnTo>
                    <a:lnTo>
                      <a:pt x="4939" y="20850"/>
                    </a:lnTo>
                    <a:lnTo>
                      <a:pt x="1904" y="20850"/>
                    </a:lnTo>
                    <a:close/>
                    <a:moveTo>
                      <a:pt x="5474" y="20850"/>
                    </a:moveTo>
                    <a:lnTo>
                      <a:pt x="5474" y="17336"/>
                    </a:lnTo>
                    <a:lnTo>
                      <a:pt x="8509" y="17336"/>
                    </a:lnTo>
                    <a:lnTo>
                      <a:pt x="8509" y="20850"/>
                    </a:lnTo>
                    <a:lnTo>
                      <a:pt x="5474" y="20850"/>
                    </a:lnTo>
                    <a:close/>
                    <a:moveTo>
                      <a:pt x="9045" y="20850"/>
                    </a:moveTo>
                    <a:lnTo>
                      <a:pt x="9045" y="17336"/>
                    </a:lnTo>
                    <a:lnTo>
                      <a:pt x="12079" y="17336"/>
                    </a:lnTo>
                    <a:lnTo>
                      <a:pt x="12079" y="20850"/>
                    </a:lnTo>
                    <a:lnTo>
                      <a:pt x="9045" y="20850"/>
                    </a:lnTo>
                    <a:close/>
                    <a:moveTo>
                      <a:pt x="12555" y="20850"/>
                    </a:moveTo>
                    <a:lnTo>
                      <a:pt x="12555" y="17336"/>
                    </a:lnTo>
                    <a:lnTo>
                      <a:pt x="15590" y="17336"/>
                    </a:lnTo>
                    <a:lnTo>
                      <a:pt x="15590" y="20850"/>
                    </a:lnTo>
                    <a:lnTo>
                      <a:pt x="12555" y="20850"/>
                    </a:lnTo>
                    <a:close/>
                    <a:moveTo>
                      <a:pt x="16126" y="20850"/>
                    </a:moveTo>
                    <a:lnTo>
                      <a:pt x="16126" y="17336"/>
                    </a:lnTo>
                    <a:lnTo>
                      <a:pt x="19160" y="17336"/>
                    </a:lnTo>
                    <a:lnTo>
                      <a:pt x="19160" y="20850"/>
                    </a:lnTo>
                    <a:lnTo>
                      <a:pt x="16126" y="2085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4" name="Figura"/>
              <p:cNvSpPr/>
              <p:nvPr/>
            </p:nvSpPr>
            <p:spPr>
              <a:xfrm>
                <a:off x="0" y="0"/>
                <a:ext cx="470816" cy="595631"/>
              </a:xfrm>
              <a:custGeom>
                <a:avLst/>
                <a:gdLst/>
                <a:ahLst/>
                <a:cxnLst>
                  <a:cxn ang="0">
                    <a:pos x="wd2" y="hd2"/>
                  </a:cxn>
                  <a:cxn ang="5400000">
                    <a:pos x="wd2" y="hd2"/>
                  </a:cxn>
                  <a:cxn ang="10800000">
                    <a:pos x="wd2" y="hd2"/>
                  </a:cxn>
                  <a:cxn ang="16200000">
                    <a:pos x="wd2" y="hd2"/>
                  </a:cxn>
                </a:cxnLst>
                <a:rect l="0" t="0" r="r" b="b"/>
                <a:pathLst>
                  <a:path w="19675" h="21600" extrusionOk="0">
                    <a:moveTo>
                      <a:pt x="9432" y="0"/>
                    </a:moveTo>
                    <a:cubicBezTo>
                      <a:pt x="-1129" y="0"/>
                      <a:pt x="39" y="21600"/>
                      <a:pt x="39" y="21600"/>
                    </a:cubicBezTo>
                    <a:lnTo>
                      <a:pt x="675" y="21600"/>
                    </a:lnTo>
                    <a:cubicBezTo>
                      <a:pt x="569" y="19205"/>
                      <a:pt x="251" y="737"/>
                      <a:pt x="9432" y="737"/>
                    </a:cubicBezTo>
                    <a:cubicBezTo>
                      <a:pt x="19038" y="737"/>
                      <a:pt x="18985" y="19205"/>
                      <a:pt x="18985" y="21600"/>
                    </a:cubicBezTo>
                    <a:lnTo>
                      <a:pt x="19675" y="21600"/>
                    </a:lnTo>
                    <a:cubicBezTo>
                      <a:pt x="19622" y="21600"/>
                      <a:pt x="20471" y="0"/>
                      <a:pt x="9432" y="0"/>
                    </a:cubicBez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5" name="Triángulo"/>
              <p:cNvSpPr/>
              <p:nvPr/>
            </p:nvSpPr>
            <p:spPr>
              <a:xfrm>
                <a:off x="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6" name="Triángulo"/>
              <p:cNvSpPr/>
              <p:nvPr/>
            </p:nvSpPr>
            <p:spPr>
              <a:xfrm>
                <a:off x="254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7" name="Triángulo"/>
              <p:cNvSpPr/>
              <p:nvPr/>
            </p:nvSpPr>
            <p:spPr>
              <a:xfrm>
                <a:off x="101599" y="596900"/>
                <a:ext cx="26671"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286"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8" name="Triángulo"/>
              <p:cNvSpPr/>
              <p:nvPr/>
            </p:nvSpPr>
            <p:spPr>
              <a:xfrm>
                <a:off x="1778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9" name="Triángulo"/>
              <p:cNvSpPr/>
              <p:nvPr/>
            </p:nvSpPr>
            <p:spPr>
              <a:xfrm>
                <a:off x="2540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0" name="Triángulo"/>
              <p:cNvSpPr/>
              <p:nvPr/>
            </p:nvSpPr>
            <p:spPr>
              <a:xfrm>
                <a:off x="3302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1" name="Triángulo"/>
              <p:cNvSpPr/>
              <p:nvPr/>
            </p:nvSpPr>
            <p:spPr>
              <a:xfrm>
                <a:off x="4064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2" name="Triángulo"/>
              <p:cNvSpPr/>
              <p:nvPr/>
            </p:nvSpPr>
            <p:spPr>
              <a:xfrm>
                <a:off x="4445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132" name="Figura"/>
            <p:cNvSpPr/>
            <p:nvPr/>
          </p:nvSpPr>
          <p:spPr>
            <a:xfrm>
              <a:off x="4140200" y="3632199"/>
              <a:ext cx="497092" cy="820422"/>
            </a:xfrm>
            <a:custGeom>
              <a:avLst/>
              <a:gdLst/>
              <a:ahLst/>
              <a:cxnLst>
                <a:cxn ang="0">
                  <a:pos x="wd2" y="hd2"/>
                </a:cxn>
                <a:cxn ang="5400000">
                  <a:pos x="wd2" y="hd2"/>
                </a:cxn>
                <a:cxn ang="10800000">
                  <a:pos x="wd2" y="hd2"/>
                </a:cxn>
                <a:cxn ang="16200000">
                  <a:pos x="wd2" y="hd2"/>
                </a:cxn>
              </a:cxnLst>
              <a:rect l="0" t="0" r="r" b="b"/>
              <a:pathLst>
                <a:path w="20323" h="21600" extrusionOk="0">
                  <a:moveTo>
                    <a:pt x="3946" y="0"/>
                  </a:moveTo>
                  <a:cubicBezTo>
                    <a:pt x="2492" y="0"/>
                    <a:pt x="1194" y="167"/>
                    <a:pt x="0" y="468"/>
                  </a:cubicBezTo>
                  <a:cubicBezTo>
                    <a:pt x="13344" y="3544"/>
                    <a:pt x="12254" y="21600"/>
                    <a:pt x="12254" y="21600"/>
                  </a:cubicBezTo>
                  <a:lnTo>
                    <a:pt x="20302" y="21600"/>
                  </a:lnTo>
                  <a:cubicBezTo>
                    <a:pt x="20302" y="21600"/>
                    <a:pt x="21600" y="0"/>
                    <a:pt x="3946" y="0"/>
                  </a:cubicBez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3" name="Figura"/>
            <p:cNvSpPr/>
            <p:nvPr/>
          </p:nvSpPr>
          <p:spPr>
            <a:xfrm>
              <a:off x="3390900" y="2654299"/>
              <a:ext cx="440691" cy="3352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4171" y="1473"/>
                  </a:lnTo>
                  <a:lnTo>
                    <a:pt x="14815" y="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4" name="Figura"/>
            <p:cNvSpPr/>
            <p:nvPr/>
          </p:nvSpPr>
          <p:spPr>
            <a:xfrm>
              <a:off x="2578100" y="2755899"/>
              <a:ext cx="445771" cy="275591"/>
            </a:xfrm>
            <a:custGeom>
              <a:avLst/>
              <a:gdLst/>
              <a:ahLst/>
              <a:cxnLst>
                <a:cxn ang="0">
                  <a:pos x="wd2" y="hd2"/>
                </a:cxn>
                <a:cxn ang="5400000">
                  <a:pos x="wd2" y="hd2"/>
                </a:cxn>
                <a:cxn ang="10800000">
                  <a:pos x="wd2" y="hd2"/>
                </a:cxn>
                <a:cxn ang="16200000">
                  <a:pos x="wd2" y="hd2"/>
                </a:cxn>
              </a:cxnLst>
              <a:rect l="0" t="0" r="r" b="b"/>
              <a:pathLst>
                <a:path w="21600" h="21600" extrusionOk="0">
                  <a:moveTo>
                    <a:pt x="21600" y="1891"/>
                  </a:moveTo>
                  <a:lnTo>
                    <a:pt x="0" y="0"/>
                  </a:lnTo>
                  <a:lnTo>
                    <a:pt x="2462" y="16324"/>
                  </a:lnTo>
                  <a:lnTo>
                    <a:pt x="18769"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135" name="Grupo"/>
            <p:cNvGrpSpPr/>
            <p:nvPr/>
          </p:nvGrpSpPr>
          <p:grpSpPr>
            <a:xfrm>
              <a:off x="2705100" y="2463800"/>
              <a:ext cx="198121" cy="306231"/>
              <a:chOff x="0" y="0"/>
              <a:chExt cx="198120" cy="306230"/>
            </a:xfrm>
          </p:grpSpPr>
          <p:sp>
            <p:nvSpPr>
              <p:cNvPr id="1451" name="Figura"/>
              <p:cNvSpPr/>
              <p:nvPr/>
            </p:nvSpPr>
            <p:spPr>
              <a:xfrm>
                <a:off x="0" y="0"/>
                <a:ext cx="198121" cy="306231"/>
              </a:xfrm>
              <a:custGeom>
                <a:avLst/>
                <a:gdLst/>
                <a:ahLst/>
                <a:cxnLst>
                  <a:cxn ang="0">
                    <a:pos x="wd2" y="hd2"/>
                  </a:cxn>
                  <a:cxn ang="5400000">
                    <a:pos x="wd2" y="hd2"/>
                  </a:cxn>
                  <a:cxn ang="10800000">
                    <a:pos x="wd2" y="hd2"/>
                  </a:cxn>
                  <a:cxn ang="16200000">
                    <a:pos x="wd2" y="hd2"/>
                  </a:cxn>
                </a:cxnLst>
                <a:rect l="0" t="0" r="r" b="b"/>
                <a:pathLst>
                  <a:path w="21600" h="16125" extrusionOk="0">
                    <a:moveTo>
                      <a:pt x="0" y="16125"/>
                    </a:moveTo>
                    <a:lnTo>
                      <a:pt x="21600" y="16125"/>
                    </a:lnTo>
                    <a:cubicBezTo>
                      <a:pt x="21600" y="-5274"/>
                      <a:pt x="0" y="-5475"/>
                      <a:pt x="0" y="16125"/>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2" name="Figura"/>
              <p:cNvSpPr/>
              <p:nvPr/>
            </p:nvSpPr>
            <p:spPr>
              <a:xfrm>
                <a:off x="25400" y="38099"/>
                <a:ext cx="138439" cy="250510"/>
              </a:xfrm>
              <a:custGeom>
                <a:avLst/>
                <a:gdLst/>
                <a:ahLst/>
                <a:cxnLst>
                  <a:cxn ang="0">
                    <a:pos x="wd2" y="hd2"/>
                  </a:cxn>
                  <a:cxn ang="5400000">
                    <a:pos x="wd2" y="hd2"/>
                  </a:cxn>
                  <a:cxn ang="10800000">
                    <a:pos x="wd2" y="hd2"/>
                  </a:cxn>
                  <a:cxn ang="16200000">
                    <a:pos x="wd2" y="hd2"/>
                  </a:cxn>
                </a:cxnLst>
                <a:rect l="0" t="0" r="r" b="b"/>
                <a:pathLst>
                  <a:path w="21405" h="16139" extrusionOk="0">
                    <a:moveTo>
                      <a:pt x="0" y="16139"/>
                    </a:moveTo>
                    <a:lnTo>
                      <a:pt x="21404" y="16139"/>
                    </a:lnTo>
                    <a:cubicBezTo>
                      <a:pt x="21600" y="-5297"/>
                      <a:pt x="0" y="-5461"/>
                      <a:pt x="0" y="16139"/>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136" name="Figura"/>
            <p:cNvSpPr/>
            <p:nvPr/>
          </p:nvSpPr>
          <p:spPr>
            <a:xfrm>
              <a:off x="3606800" y="2679699"/>
              <a:ext cx="223521" cy="3187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368" y="430"/>
                  </a:lnTo>
                  <a:lnTo>
                    <a:pt x="8836" y="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7" name="Rectángulo"/>
            <p:cNvSpPr/>
            <p:nvPr/>
          </p:nvSpPr>
          <p:spPr>
            <a:xfrm>
              <a:off x="3378200" y="2971800"/>
              <a:ext cx="463550" cy="24130"/>
            </a:xfrm>
            <a:prstGeom prst="rect">
              <a:avLst/>
            </a:pr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8" name="Rectángulo"/>
            <p:cNvSpPr/>
            <p:nvPr/>
          </p:nvSpPr>
          <p:spPr>
            <a:xfrm>
              <a:off x="3822700" y="2971800"/>
              <a:ext cx="977900" cy="24130"/>
            </a:xfrm>
            <a:prstGeom prst="rect">
              <a:avLst/>
            </a:pr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139" name="Grupo"/>
            <p:cNvGrpSpPr/>
            <p:nvPr/>
          </p:nvGrpSpPr>
          <p:grpSpPr>
            <a:xfrm>
              <a:off x="3911600" y="3149600"/>
              <a:ext cx="48260" cy="148592"/>
              <a:chOff x="0" y="0"/>
              <a:chExt cx="48259" cy="148591"/>
            </a:xfrm>
          </p:grpSpPr>
          <p:sp>
            <p:nvSpPr>
              <p:cNvPr id="1449"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032"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0"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140" name="Grupo"/>
            <p:cNvGrpSpPr/>
            <p:nvPr/>
          </p:nvGrpSpPr>
          <p:grpSpPr>
            <a:xfrm>
              <a:off x="3530600" y="3149600"/>
              <a:ext cx="49530" cy="148592"/>
              <a:chOff x="0" y="0"/>
              <a:chExt cx="49529" cy="148591"/>
            </a:xfrm>
          </p:grpSpPr>
          <p:sp>
            <p:nvSpPr>
              <p:cNvPr id="1447"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21600" y="16097"/>
                    </a:moveTo>
                    <a:lnTo>
                      <a:pt x="0" y="16097"/>
                    </a:lnTo>
                    <a:cubicBezTo>
                      <a:pt x="0" y="-5228"/>
                      <a:pt x="21600" y="-5503"/>
                      <a:pt x="2160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8" name="Figura"/>
              <p:cNvSpPr/>
              <p:nvPr/>
            </p:nvSpPr>
            <p:spPr>
              <a:xfrm>
                <a:off x="2540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21600" y="16130"/>
                    </a:moveTo>
                    <a:lnTo>
                      <a:pt x="0" y="16130"/>
                    </a:lnTo>
                    <a:cubicBezTo>
                      <a:pt x="0" y="-5282"/>
                      <a:pt x="21600" y="-5470"/>
                      <a:pt x="2160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141" name="Grupo"/>
            <p:cNvGrpSpPr/>
            <p:nvPr/>
          </p:nvGrpSpPr>
          <p:grpSpPr>
            <a:xfrm>
              <a:off x="4102100" y="3149600"/>
              <a:ext cx="48260" cy="148592"/>
              <a:chOff x="0" y="0"/>
              <a:chExt cx="48259" cy="148591"/>
            </a:xfrm>
          </p:grpSpPr>
          <p:sp>
            <p:nvSpPr>
              <p:cNvPr id="1445"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032"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6"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142" name="Grupo"/>
            <p:cNvGrpSpPr/>
            <p:nvPr/>
          </p:nvGrpSpPr>
          <p:grpSpPr>
            <a:xfrm>
              <a:off x="4305300" y="3149600"/>
              <a:ext cx="48260" cy="148592"/>
              <a:chOff x="0" y="0"/>
              <a:chExt cx="48259" cy="148591"/>
            </a:xfrm>
          </p:grpSpPr>
          <p:sp>
            <p:nvSpPr>
              <p:cNvPr id="1443"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600"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4"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143" name="Grupo"/>
            <p:cNvGrpSpPr/>
            <p:nvPr/>
          </p:nvGrpSpPr>
          <p:grpSpPr>
            <a:xfrm>
              <a:off x="4495800" y="3149600"/>
              <a:ext cx="48260" cy="148592"/>
              <a:chOff x="0" y="0"/>
              <a:chExt cx="48259" cy="148591"/>
            </a:xfrm>
          </p:grpSpPr>
          <p:sp>
            <p:nvSpPr>
              <p:cNvPr id="1441"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600"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2"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144" name="Figura"/>
            <p:cNvSpPr/>
            <p:nvPr/>
          </p:nvSpPr>
          <p:spPr>
            <a:xfrm>
              <a:off x="1181100" y="3746499"/>
              <a:ext cx="184150" cy="701041"/>
            </a:xfrm>
            <a:custGeom>
              <a:avLst/>
              <a:gdLst/>
              <a:ahLst/>
              <a:cxnLst>
                <a:cxn ang="0">
                  <a:pos x="wd2" y="hd2"/>
                </a:cxn>
                <a:cxn ang="5400000">
                  <a:pos x="wd2" y="hd2"/>
                </a:cxn>
                <a:cxn ang="10800000">
                  <a:pos x="wd2" y="hd2"/>
                </a:cxn>
                <a:cxn ang="16200000">
                  <a:pos x="wd2" y="hd2"/>
                </a:cxn>
              </a:cxnLst>
              <a:rect l="0" t="0" r="r" b="b"/>
              <a:pathLst>
                <a:path w="21600" h="21600" extrusionOk="0">
                  <a:moveTo>
                    <a:pt x="13407" y="21600"/>
                  </a:moveTo>
                  <a:lnTo>
                    <a:pt x="0" y="21600"/>
                  </a:lnTo>
                  <a:lnTo>
                    <a:pt x="10130" y="1878"/>
                  </a:lnTo>
                  <a:lnTo>
                    <a:pt x="15939"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5" name="Figura"/>
            <p:cNvSpPr/>
            <p:nvPr/>
          </p:nvSpPr>
          <p:spPr>
            <a:xfrm>
              <a:off x="990600" y="3746499"/>
              <a:ext cx="180341" cy="701041"/>
            </a:xfrm>
            <a:custGeom>
              <a:avLst/>
              <a:gdLst/>
              <a:ahLst/>
              <a:cxnLst>
                <a:cxn ang="0">
                  <a:pos x="wd2" y="hd2"/>
                </a:cxn>
                <a:cxn ang="5400000">
                  <a:pos x="wd2" y="hd2"/>
                </a:cxn>
                <a:cxn ang="10800000">
                  <a:pos x="wd2" y="hd2"/>
                </a:cxn>
                <a:cxn ang="16200000">
                  <a:pos x="wd2" y="hd2"/>
                </a:cxn>
              </a:cxnLst>
              <a:rect l="0" t="0" r="r" b="b"/>
              <a:pathLst>
                <a:path w="21600" h="21600" extrusionOk="0">
                  <a:moveTo>
                    <a:pt x="13690" y="21600"/>
                  </a:moveTo>
                  <a:lnTo>
                    <a:pt x="0" y="21600"/>
                  </a:lnTo>
                  <a:lnTo>
                    <a:pt x="10344" y="1878"/>
                  </a:lnTo>
                  <a:lnTo>
                    <a:pt x="16428" y="0"/>
                  </a:lnTo>
                  <a:lnTo>
                    <a:pt x="21600" y="117"/>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6" name="Figura"/>
            <p:cNvSpPr/>
            <p:nvPr/>
          </p:nvSpPr>
          <p:spPr>
            <a:xfrm>
              <a:off x="787400" y="3746499"/>
              <a:ext cx="182880" cy="701041"/>
            </a:xfrm>
            <a:custGeom>
              <a:avLst/>
              <a:gdLst/>
              <a:ahLst/>
              <a:cxnLst>
                <a:cxn ang="0">
                  <a:pos x="wd2" y="hd2"/>
                </a:cxn>
                <a:cxn ang="5400000">
                  <a:pos x="wd2" y="hd2"/>
                </a:cxn>
                <a:cxn ang="10800000">
                  <a:pos x="wd2" y="hd2"/>
                </a:cxn>
                <a:cxn ang="16200000">
                  <a:pos x="wd2" y="hd2"/>
                </a:cxn>
              </a:cxnLst>
              <a:rect l="0" t="0" r="r" b="b"/>
              <a:pathLst>
                <a:path w="21600" h="21600" extrusionOk="0">
                  <a:moveTo>
                    <a:pt x="13350" y="21600"/>
                  </a:moveTo>
                  <a:lnTo>
                    <a:pt x="0" y="21600"/>
                  </a:lnTo>
                  <a:lnTo>
                    <a:pt x="10050" y="1878"/>
                  </a:lnTo>
                  <a:lnTo>
                    <a:pt x="16050"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7" name="Figura"/>
            <p:cNvSpPr/>
            <p:nvPr/>
          </p:nvSpPr>
          <p:spPr>
            <a:xfrm>
              <a:off x="584200" y="3746499"/>
              <a:ext cx="182880" cy="701041"/>
            </a:xfrm>
            <a:custGeom>
              <a:avLst/>
              <a:gdLst/>
              <a:ahLst/>
              <a:cxnLst>
                <a:cxn ang="0">
                  <a:pos x="wd2" y="hd2"/>
                </a:cxn>
                <a:cxn ang="5400000">
                  <a:pos x="wd2" y="hd2"/>
                </a:cxn>
                <a:cxn ang="10800000">
                  <a:pos x="wd2" y="hd2"/>
                </a:cxn>
                <a:cxn ang="16200000">
                  <a:pos x="wd2" y="hd2"/>
                </a:cxn>
              </a:cxnLst>
              <a:rect l="0" t="0" r="r" b="b"/>
              <a:pathLst>
                <a:path w="21600" h="21600" extrusionOk="0">
                  <a:moveTo>
                    <a:pt x="13500" y="21600"/>
                  </a:moveTo>
                  <a:lnTo>
                    <a:pt x="0" y="21600"/>
                  </a:lnTo>
                  <a:lnTo>
                    <a:pt x="10050" y="1878"/>
                  </a:lnTo>
                  <a:lnTo>
                    <a:pt x="16050"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8" name="Figura"/>
            <p:cNvSpPr/>
            <p:nvPr/>
          </p:nvSpPr>
          <p:spPr>
            <a:xfrm>
              <a:off x="355599" y="4064000"/>
              <a:ext cx="2542" cy="105410"/>
            </a:xfrm>
            <a:custGeom>
              <a:avLst/>
              <a:gdLst/>
              <a:ahLst/>
              <a:cxnLst>
                <a:cxn ang="0">
                  <a:pos x="wd2" y="hd2"/>
                </a:cxn>
                <a:cxn ang="5400000">
                  <a:pos x="wd2" y="hd2"/>
                </a:cxn>
                <a:cxn ang="10800000">
                  <a:pos x="wd2" y="hd2"/>
                </a:cxn>
                <a:cxn ang="16200000">
                  <a:pos x="wd2" y="hd2"/>
                </a:cxn>
              </a:cxnLst>
              <a:rect l="0" t="0" r="r" b="b"/>
              <a:pathLst>
                <a:path w="21600" h="21600" extrusionOk="0">
                  <a:moveTo>
                    <a:pt x="21600" y="21340"/>
                  </a:moveTo>
                  <a:lnTo>
                    <a:pt x="10800" y="520"/>
                  </a:lnTo>
                  <a:lnTo>
                    <a:pt x="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9" name="Figura"/>
            <p:cNvSpPr/>
            <p:nvPr/>
          </p:nvSpPr>
          <p:spPr>
            <a:xfrm>
              <a:off x="342900" y="4089399"/>
              <a:ext cx="133350" cy="8892"/>
            </a:xfrm>
            <a:custGeom>
              <a:avLst/>
              <a:gdLst/>
              <a:ahLst/>
              <a:cxnLst>
                <a:cxn ang="0">
                  <a:pos x="wd2" y="hd2"/>
                </a:cxn>
                <a:cxn ang="5400000">
                  <a:pos x="wd2" y="hd2"/>
                </a:cxn>
                <a:cxn ang="10800000">
                  <a:pos x="wd2" y="hd2"/>
                </a:cxn>
                <a:cxn ang="16200000">
                  <a:pos x="wd2" y="hd2"/>
                </a:cxn>
              </a:cxnLst>
              <a:rect l="0" t="0" r="r" b="b"/>
              <a:pathLst>
                <a:path w="21600" h="21600" extrusionOk="0">
                  <a:moveTo>
                    <a:pt x="0" y="12343"/>
                  </a:moveTo>
                  <a:lnTo>
                    <a:pt x="21189" y="21600"/>
                  </a:lnTo>
                  <a:lnTo>
                    <a:pt x="21600" y="9257"/>
                  </a:lnTo>
                  <a:lnTo>
                    <a:pt x="0" y="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0" name="Figura"/>
            <p:cNvSpPr/>
            <p:nvPr/>
          </p:nvSpPr>
          <p:spPr>
            <a:xfrm>
              <a:off x="381000" y="3746499"/>
              <a:ext cx="184150" cy="701041"/>
            </a:xfrm>
            <a:custGeom>
              <a:avLst/>
              <a:gdLst/>
              <a:ahLst/>
              <a:cxnLst>
                <a:cxn ang="0">
                  <a:pos x="wd2" y="hd2"/>
                </a:cxn>
                <a:cxn ang="5400000">
                  <a:pos x="wd2" y="hd2"/>
                </a:cxn>
                <a:cxn ang="10800000">
                  <a:pos x="wd2" y="hd2"/>
                </a:cxn>
                <a:cxn ang="16200000">
                  <a:pos x="wd2" y="hd2"/>
                </a:cxn>
              </a:cxnLst>
              <a:rect l="0" t="0" r="r" b="b"/>
              <a:pathLst>
                <a:path w="21600" h="21600" extrusionOk="0">
                  <a:moveTo>
                    <a:pt x="13407" y="21600"/>
                  </a:moveTo>
                  <a:lnTo>
                    <a:pt x="0" y="21600"/>
                  </a:lnTo>
                  <a:lnTo>
                    <a:pt x="9981" y="1878"/>
                  </a:lnTo>
                  <a:lnTo>
                    <a:pt x="15939"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1" name="Figura"/>
            <p:cNvSpPr/>
            <p:nvPr/>
          </p:nvSpPr>
          <p:spPr>
            <a:xfrm>
              <a:off x="1231899" y="3746499"/>
              <a:ext cx="137162" cy="701041"/>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lnTo>
                    <a:pt x="0" y="21600"/>
                  </a:lnTo>
                  <a:lnTo>
                    <a:pt x="13600"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2" name="Figura"/>
            <p:cNvSpPr/>
            <p:nvPr/>
          </p:nvSpPr>
          <p:spPr>
            <a:xfrm>
              <a:off x="1028699" y="3746499"/>
              <a:ext cx="135891" cy="701041"/>
            </a:xfrm>
            <a:custGeom>
              <a:avLst/>
              <a:gdLst/>
              <a:ahLst/>
              <a:cxnLst>
                <a:cxn ang="0">
                  <a:pos x="wd2" y="hd2"/>
                </a:cxn>
                <a:cxn ang="5400000">
                  <a:pos x="wd2" y="hd2"/>
                </a:cxn>
                <a:cxn ang="10800000">
                  <a:pos x="wd2" y="hd2"/>
                </a:cxn>
                <a:cxn ang="16200000">
                  <a:pos x="wd2" y="hd2"/>
                </a:cxn>
              </a:cxnLst>
              <a:rect l="0" t="0" r="r" b="b"/>
              <a:pathLst>
                <a:path w="21600" h="21600" extrusionOk="0">
                  <a:moveTo>
                    <a:pt x="17966" y="21600"/>
                  </a:moveTo>
                  <a:lnTo>
                    <a:pt x="0" y="21600"/>
                  </a:lnTo>
                  <a:lnTo>
                    <a:pt x="13525"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3" name="Figura"/>
            <p:cNvSpPr/>
            <p:nvPr/>
          </p:nvSpPr>
          <p:spPr>
            <a:xfrm>
              <a:off x="838199" y="3746499"/>
              <a:ext cx="135891" cy="701041"/>
            </a:xfrm>
            <a:custGeom>
              <a:avLst/>
              <a:gdLst/>
              <a:ahLst/>
              <a:cxnLst>
                <a:cxn ang="0">
                  <a:pos x="wd2" y="hd2"/>
                </a:cxn>
                <a:cxn ang="5400000">
                  <a:pos x="wd2" y="hd2"/>
                </a:cxn>
                <a:cxn ang="10800000">
                  <a:pos x="wd2" y="hd2"/>
                </a:cxn>
                <a:cxn ang="16200000">
                  <a:pos x="wd2" y="hd2"/>
                </a:cxn>
              </a:cxnLst>
              <a:rect l="0" t="0" r="r" b="b"/>
              <a:pathLst>
                <a:path w="21600" h="21600" extrusionOk="0">
                  <a:moveTo>
                    <a:pt x="18168" y="21600"/>
                  </a:moveTo>
                  <a:lnTo>
                    <a:pt x="0" y="21600"/>
                  </a:lnTo>
                  <a:lnTo>
                    <a:pt x="13525"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4" name="Figura"/>
            <p:cNvSpPr/>
            <p:nvPr/>
          </p:nvSpPr>
          <p:spPr>
            <a:xfrm>
              <a:off x="634999" y="3746499"/>
              <a:ext cx="135891" cy="701041"/>
            </a:xfrm>
            <a:custGeom>
              <a:avLst/>
              <a:gdLst/>
              <a:ahLst/>
              <a:cxnLst>
                <a:cxn ang="0">
                  <a:pos x="wd2" y="hd2"/>
                </a:cxn>
                <a:cxn ang="5400000">
                  <a:pos x="wd2" y="hd2"/>
                </a:cxn>
                <a:cxn ang="10800000">
                  <a:pos x="wd2" y="hd2"/>
                </a:cxn>
                <a:cxn ang="16200000">
                  <a:pos x="wd2" y="hd2"/>
                </a:cxn>
              </a:cxnLst>
              <a:rect l="0" t="0" r="r" b="b"/>
              <a:pathLst>
                <a:path w="21600" h="21600" extrusionOk="0">
                  <a:moveTo>
                    <a:pt x="18168" y="21600"/>
                  </a:moveTo>
                  <a:lnTo>
                    <a:pt x="0" y="21600"/>
                  </a:lnTo>
                  <a:lnTo>
                    <a:pt x="13525"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5" name="Figura"/>
            <p:cNvSpPr/>
            <p:nvPr/>
          </p:nvSpPr>
          <p:spPr>
            <a:xfrm>
              <a:off x="431799" y="3746499"/>
              <a:ext cx="137162" cy="701041"/>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lnTo>
                    <a:pt x="0" y="21600"/>
                  </a:lnTo>
                  <a:lnTo>
                    <a:pt x="13600"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6" name="Figura"/>
            <p:cNvSpPr/>
            <p:nvPr/>
          </p:nvSpPr>
          <p:spPr>
            <a:xfrm>
              <a:off x="37973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7" name="Figura"/>
            <p:cNvSpPr/>
            <p:nvPr/>
          </p:nvSpPr>
          <p:spPr>
            <a:xfrm>
              <a:off x="3492499" y="3035300"/>
              <a:ext cx="40642" cy="520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225" y="0"/>
                  </a:lnTo>
                  <a:lnTo>
                    <a:pt x="21600" y="21600"/>
                  </a:lnTo>
                  <a:lnTo>
                    <a:pt x="3375"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8" name="Figura"/>
            <p:cNvSpPr/>
            <p:nvPr/>
          </p:nvSpPr>
          <p:spPr>
            <a:xfrm>
              <a:off x="3670299" y="3035300"/>
              <a:ext cx="40642" cy="520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225" y="0"/>
                  </a:lnTo>
                  <a:lnTo>
                    <a:pt x="21600" y="21600"/>
                  </a:lnTo>
                  <a:lnTo>
                    <a:pt x="3375"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9" name="Figura"/>
            <p:cNvSpPr/>
            <p:nvPr/>
          </p:nvSpPr>
          <p:spPr>
            <a:xfrm>
              <a:off x="3555999" y="3035300"/>
              <a:ext cx="40642" cy="520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225" y="0"/>
                  </a:lnTo>
                  <a:lnTo>
                    <a:pt x="21600" y="21600"/>
                  </a:lnTo>
                  <a:lnTo>
                    <a:pt x="3375"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0" name="Figura"/>
            <p:cNvSpPr/>
            <p:nvPr/>
          </p:nvSpPr>
          <p:spPr>
            <a:xfrm>
              <a:off x="3898899" y="3035300"/>
              <a:ext cx="53341"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00" y="0"/>
                  </a:lnTo>
                  <a:lnTo>
                    <a:pt x="0" y="21600"/>
                  </a:lnTo>
                  <a:lnTo>
                    <a:pt x="180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1" name="Figura"/>
            <p:cNvSpPr/>
            <p:nvPr/>
          </p:nvSpPr>
          <p:spPr>
            <a:xfrm>
              <a:off x="40005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2" name="Figura"/>
            <p:cNvSpPr/>
            <p:nvPr/>
          </p:nvSpPr>
          <p:spPr>
            <a:xfrm>
              <a:off x="41021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3" name="Figura"/>
            <p:cNvSpPr/>
            <p:nvPr/>
          </p:nvSpPr>
          <p:spPr>
            <a:xfrm>
              <a:off x="42037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7912"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4" name="Figura"/>
            <p:cNvSpPr/>
            <p:nvPr/>
          </p:nvSpPr>
          <p:spPr>
            <a:xfrm>
              <a:off x="4305299" y="3035300"/>
              <a:ext cx="53341"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00" y="0"/>
                  </a:lnTo>
                  <a:lnTo>
                    <a:pt x="0" y="21600"/>
                  </a:lnTo>
                  <a:lnTo>
                    <a:pt x="180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5" name="Figura"/>
            <p:cNvSpPr/>
            <p:nvPr/>
          </p:nvSpPr>
          <p:spPr>
            <a:xfrm>
              <a:off x="44069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6" name="Figura"/>
            <p:cNvSpPr/>
            <p:nvPr/>
          </p:nvSpPr>
          <p:spPr>
            <a:xfrm>
              <a:off x="45085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7" name="Figura"/>
            <p:cNvSpPr/>
            <p:nvPr/>
          </p:nvSpPr>
          <p:spPr>
            <a:xfrm>
              <a:off x="4610099" y="3035300"/>
              <a:ext cx="53341"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00" y="0"/>
                  </a:lnTo>
                  <a:lnTo>
                    <a:pt x="0" y="21600"/>
                  </a:lnTo>
                  <a:lnTo>
                    <a:pt x="180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8" name="Figura"/>
            <p:cNvSpPr/>
            <p:nvPr/>
          </p:nvSpPr>
          <p:spPr>
            <a:xfrm>
              <a:off x="3606799" y="2654299"/>
              <a:ext cx="1064262" cy="34292"/>
            </a:xfrm>
            <a:custGeom>
              <a:avLst/>
              <a:gdLst/>
              <a:ahLst/>
              <a:cxnLst>
                <a:cxn ang="0">
                  <a:pos x="wd2" y="hd2"/>
                </a:cxn>
                <a:cxn ang="5400000">
                  <a:pos x="wd2" y="hd2"/>
                </a:cxn>
                <a:cxn ang="10800000">
                  <a:pos x="wd2" y="hd2"/>
                </a:cxn>
                <a:cxn ang="16200000">
                  <a:pos x="wd2" y="hd2"/>
                </a:cxn>
              </a:cxnLst>
              <a:rect l="0" t="0" r="r" b="b"/>
              <a:pathLst>
                <a:path w="21600" h="21600" extrusionOk="0">
                  <a:moveTo>
                    <a:pt x="206" y="21600"/>
                  </a:moveTo>
                  <a:lnTo>
                    <a:pt x="1933" y="13600"/>
                  </a:lnTo>
                  <a:lnTo>
                    <a:pt x="21600" y="19200"/>
                  </a:lnTo>
                  <a:lnTo>
                    <a:pt x="1907" y="0"/>
                  </a:lnTo>
                  <a:lnTo>
                    <a:pt x="0" y="72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9" name="Triángulo"/>
            <p:cNvSpPr/>
            <p:nvPr/>
          </p:nvSpPr>
          <p:spPr>
            <a:xfrm>
              <a:off x="4419599" y="3644899"/>
              <a:ext cx="53341" cy="78741"/>
            </a:xfrm>
            <a:custGeom>
              <a:avLst/>
              <a:gdLst/>
              <a:ahLst/>
              <a:cxnLst>
                <a:cxn ang="0">
                  <a:pos x="wd2" y="hd2"/>
                </a:cxn>
                <a:cxn ang="5400000">
                  <a:pos x="wd2" y="hd2"/>
                </a:cxn>
                <a:cxn ang="10800000">
                  <a:pos x="wd2" y="hd2"/>
                </a:cxn>
                <a:cxn ang="16200000">
                  <a:pos x="wd2" y="hd2"/>
                </a:cxn>
              </a:cxnLst>
              <a:rect l="0" t="0" r="r" b="b"/>
              <a:pathLst>
                <a:path w="21600" h="21600" extrusionOk="0">
                  <a:moveTo>
                    <a:pt x="0" y="18465"/>
                  </a:moveTo>
                  <a:lnTo>
                    <a:pt x="21600" y="0"/>
                  </a:lnTo>
                  <a:lnTo>
                    <a:pt x="9257"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0" name="Triángulo"/>
            <p:cNvSpPr/>
            <p:nvPr/>
          </p:nvSpPr>
          <p:spPr>
            <a:xfrm>
              <a:off x="4330699" y="3581400"/>
              <a:ext cx="41911" cy="82550"/>
            </a:xfrm>
            <a:custGeom>
              <a:avLst/>
              <a:gdLst/>
              <a:ahLst/>
              <a:cxnLst>
                <a:cxn ang="0">
                  <a:pos x="wd2" y="hd2"/>
                </a:cxn>
                <a:cxn ang="5400000">
                  <a:pos x="wd2" y="hd2"/>
                </a:cxn>
                <a:cxn ang="10800000">
                  <a:pos x="wd2" y="hd2"/>
                </a:cxn>
                <a:cxn ang="16200000">
                  <a:pos x="wd2" y="hd2"/>
                </a:cxn>
              </a:cxnLst>
              <a:rect l="0" t="0" r="r" b="b"/>
              <a:pathLst>
                <a:path w="21600" h="21600" extrusionOk="0">
                  <a:moveTo>
                    <a:pt x="0" y="19606"/>
                  </a:moveTo>
                  <a:lnTo>
                    <a:pt x="21600" y="0"/>
                  </a:lnTo>
                  <a:lnTo>
                    <a:pt x="12436"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1" name="Triángulo"/>
            <p:cNvSpPr/>
            <p:nvPr/>
          </p:nvSpPr>
          <p:spPr>
            <a:xfrm>
              <a:off x="4229100" y="3555999"/>
              <a:ext cx="25400" cy="876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21600" y="20661"/>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2" name="Triángulo"/>
            <p:cNvSpPr/>
            <p:nvPr/>
          </p:nvSpPr>
          <p:spPr>
            <a:xfrm>
              <a:off x="4495800" y="3759200"/>
              <a:ext cx="72390" cy="55881"/>
            </a:xfrm>
            <a:custGeom>
              <a:avLst/>
              <a:gdLst/>
              <a:ahLst/>
              <a:cxnLst>
                <a:cxn ang="0">
                  <a:pos x="wd2" y="hd2"/>
                </a:cxn>
                <a:cxn ang="5400000">
                  <a:pos x="wd2" y="hd2"/>
                </a:cxn>
                <a:cxn ang="10800000">
                  <a:pos x="wd2" y="hd2"/>
                </a:cxn>
                <a:cxn ang="16200000">
                  <a:pos x="wd2" y="hd2"/>
                </a:cxn>
              </a:cxnLst>
              <a:rect l="0" t="0" r="r" b="b"/>
              <a:pathLst>
                <a:path w="21600" h="21600" extrusionOk="0">
                  <a:moveTo>
                    <a:pt x="0" y="13255"/>
                  </a:moveTo>
                  <a:lnTo>
                    <a:pt x="21600" y="0"/>
                  </a:lnTo>
                  <a:lnTo>
                    <a:pt x="4547"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3" name="Triángulo"/>
            <p:cNvSpPr/>
            <p:nvPr/>
          </p:nvSpPr>
          <p:spPr>
            <a:xfrm>
              <a:off x="4546599" y="3911599"/>
              <a:ext cx="77471" cy="31751"/>
            </a:xfrm>
            <a:custGeom>
              <a:avLst/>
              <a:gdLst/>
              <a:ahLst/>
              <a:cxnLst>
                <a:cxn ang="0">
                  <a:pos x="wd2" y="hd2"/>
                </a:cxn>
                <a:cxn ang="5400000">
                  <a:pos x="wd2" y="hd2"/>
                </a:cxn>
                <a:cxn ang="10800000">
                  <a:pos x="wd2" y="hd2"/>
                </a:cxn>
                <a:cxn ang="16200000">
                  <a:pos x="wd2" y="hd2"/>
                </a:cxn>
              </a:cxnLst>
              <a:rect l="0" t="0" r="r" b="b"/>
              <a:pathLst>
                <a:path w="21600" h="21600" extrusionOk="0">
                  <a:moveTo>
                    <a:pt x="0" y="3456"/>
                  </a:moveTo>
                  <a:lnTo>
                    <a:pt x="21600" y="0"/>
                  </a:lnTo>
                  <a:lnTo>
                    <a:pt x="2125"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4" name="Triángulo"/>
            <p:cNvSpPr/>
            <p:nvPr/>
          </p:nvSpPr>
          <p:spPr>
            <a:xfrm>
              <a:off x="4597399" y="4114800"/>
              <a:ext cx="78741" cy="279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6873"/>
                  </a:lnTo>
                  <a:lnTo>
                    <a:pt x="1045"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5" name="Triángulo"/>
            <p:cNvSpPr/>
            <p:nvPr/>
          </p:nvSpPr>
          <p:spPr>
            <a:xfrm>
              <a:off x="4610099" y="4292600"/>
              <a:ext cx="71122"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8640"/>
                  </a:lnTo>
                  <a:lnTo>
                    <a:pt x="1543"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6" name="Triángulo"/>
            <p:cNvSpPr/>
            <p:nvPr/>
          </p:nvSpPr>
          <p:spPr>
            <a:xfrm>
              <a:off x="3822699" y="4343400"/>
              <a:ext cx="78741" cy="27941"/>
            </a:xfrm>
            <a:custGeom>
              <a:avLst/>
              <a:gdLst/>
              <a:ahLst/>
              <a:cxnLst>
                <a:cxn ang="0">
                  <a:pos x="wd2" y="hd2"/>
                </a:cxn>
                <a:cxn ang="5400000">
                  <a:pos x="wd2" y="hd2"/>
                </a:cxn>
                <a:cxn ang="10800000">
                  <a:pos x="wd2" y="hd2"/>
                </a:cxn>
                <a:cxn ang="16200000">
                  <a:pos x="wd2" y="hd2"/>
                </a:cxn>
              </a:cxnLst>
              <a:rect l="0" t="0" r="r" b="b"/>
              <a:pathLst>
                <a:path w="21600" h="21600" extrusionOk="0">
                  <a:moveTo>
                    <a:pt x="21600" y="20618"/>
                  </a:moveTo>
                  <a:lnTo>
                    <a:pt x="0" y="21600"/>
                  </a:lnTo>
                  <a:lnTo>
                    <a:pt x="19510" y="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7" name="Triángulo"/>
            <p:cNvSpPr/>
            <p:nvPr/>
          </p:nvSpPr>
          <p:spPr>
            <a:xfrm>
              <a:off x="3822700" y="4203699"/>
              <a:ext cx="74931" cy="29211"/>
            </a:xfrm>
            <a:custGeom>
              <a:avLst/>
              <a:gdLst/>
              <a:ahLst/>
              <a:cxnLst>
                <a:cxn ang="0">
                  <a:pos x="wd2" y="hd2"/>
                </a:cxn>
                <a:cxn ang="5400000">
                  <a:pos x="wd2" y="hd2"/>
                </a:cxn>
                <a:cxn ang="10800000">
                  <a:pos x="wd2" y="hd2"/>
                </a:cxn>
                <a:cxn ang="16200000">
                  <a:pos x="wd2" y="hd2"/>
                </a:cxn>
              </a:cxnLst>
              <a:rect l="0" t="0" r="r" b="b"/>
              <a:pathLst>
                <a:path w="21600" h="21600" extrusionOk="0">
                  <a:moveTo>
                    <a:pt x="21234" y="21600"/>
                  </a:moveTo>
                  <a:lnTo>
                    <a:pt x="0" y="939"/>
                  </a:lnTo>
                  <a:lnTo>
                    <a:pt x="21600" y="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8" name="Triángulo"/>
            <p:cNvSpPr/>
            <p:nvPr/>
          </p:nvSpPr>
          <p:spPr>
            <a:xfrm>
              <a:off x="3848100" y="3987799"/>
              <a:ext cx="74931" cy="40642"/>
            </a:xfrm>
            <a:custGeom>
              <a:avLst/>
              <a:gdLst/>
              <a:ahLst/>
              <a:cxnLst>
                <a:cxn ang="0">
                  <a:pos x="wd2" y="hd2"/>
                </a:cxn>
                <a:cxn ang="5400000">
                  <a:pos x="wd2" y="hd2"/>
                </a:cxn>
                <a:cxn ang="10800000">
                  <a:pos x="wd2" y="hd2"/>
                </a:cxn>
                <a:cxn ang="16200000">
                  <a:pos x="wd2" y="hd2"/>
                </a:cxn>
              </a:cxnLst>
              <a:rect l="0" t="0" r="r" b="b"/>
              <a:pathLst>
                <a:path w="21600" h="21600" extrusionOk="0">
                  <a:moveTo>
                    <a:pt x="20136" y="21600"/>
                  </a:moveTo>
                  <a:lnTo>
                    <a:pt x="0" y="0"/>
                  </a:lnTo>
                  <a:lnTo>
                    <a:pt x="21600" y="7425"/>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9" name="Triángulo"/>
            <p:cNvSpPr/>
            <p:nvPr/>
          </p:nvSpPr>
          <p:spPr>
            <a:xfrm>
              <a:off x="3898900" y="3822699"/>
              <a:ext cx="67310" cy="39371"/>
            </a:xfrm>
            <a:custGeom>
              <a:avLst/>
              <a:gdLst/>
              <a:ahLst/>
              <a:cxnLst>
                <a:cxn ang="0">
                  <a:pos x="wd2" y="hd2"/>
                </a:cxn>
                <a:cxn ang="5400000">
                  <a:pos x="wd2" y="hd2"/>
                </a:cxn>
                <a:cxn ang="10800000">
                  <a:pos x="wd2" y="hd2"/>
                </a:cxn>
                <a:cxn ang="16200000">
                  <a:pos x="wd2" y="hd2"/>
                </a:cxn>
              </a:cxnLst>
              <a:rect l="0" t="0" r="r" b="b"/>
              <a:pathLst>
                <a:path w="21600" h="21600" extrusionOk="0">
                  <a:moveTo>
                    <a:pt x="19970" y="21600"/>
                  </a:moveTo>
                  <a:lnTo>
                    <a:pt x="0" y="0"/>
                  </a:lnTo>
                  <a:lnTo>
                    <a:pt x="21600" y="7665"/>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0" name="Triángulo"/>
            <p:cNvSpPr/>
            <p:nvPr/>
          </p:nvSpPr>
          <p:spPr>
            <a:xfrm>
              <a:off x="4000500" y="3657599"/>
              <a:ext cx="48260" cy="73661"/>
            </a:xfrm>
            <a:custGeom>
              <a:avLst/>
              <a:gdLst/>
              <a:ahLst/>
              <a:cxnLst>
                <a:cxn ang="0">
                  <a:pos x="wd2" y="hd2"/>
                </a:cxn>
                <a:cxn ang="5400000">
                  <a:pos x="wd2" y="hd2"/>
                </a:cxn>
                <a:cxn ang="10800000">
                  <a:pos x="wd2" y="hd2"/>
                </a:cxn>
                <a:cxn ang="16200000">
                  <a:pos x="wd2" y="hd2"/>
                </a:cxn>
              </a:cxnLst>
              <a:rect l="0" t="0" r="r" b="b"/>
              <a:pathLst>
                <a:path w="21600" h="21600" extrusionOk="0">
                  <a:moveTo>
                    <a:pt x="14211" y="21600"/>
                  </a:moveTo>
                  <a:lnTo>
                    <a:pt x="0" y="0"/>
                  </a:lnTo>
                  <a:lnTo>
                    <a:pt x="21600" y="16014"/>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1" name="Triángulo"/>
            <p:cNvSpPr/>
            <p:nvPr/>
          </p:nvSpPr>
          <p:spPr>
            <a:xfrm>
              <a:off x="4127500" y="3594100"/>
              <a:ext cx="25400" cy="80011"/>
            </a:xfrm>
            <a:custGeom>
              <a:avLst/>
              <a:gdLst/>
              <a:ahLst/>
              <a:cxnLst>
                <a:cxn ang="0">
                  <a:pos x="wd2" y="hd2"/>
                </a:cxn>
                <a:cxn ang="5400000">
                  <a:pos x="wd2" y="hd2"/>
                </a:cxn>
                <a:cxn ang="10800000">
                  <a:pos x="wd2" y="hd2"/>
                </a:cxn>
                <a:cxn ang="16200000">
                  <a:pos x="wd2" y="hd2"/>
                </a:cxn>
              </a:cxnLst>
              <a:rect l="0" t="0" r="r" b="b"/>
              <a:pathLst>
                <a:path w="21600" h="21600" extrusionOk="0">
                  <a:moveTo>
                    <a:pt x="3240" y="21600"/>
                  </a:moveTo>
                  <a:lnTo>
                    <a:pt x="0" y="0"/>
                  </a:lnTo>
                  <a:lnTo>
                    <a:pt x="21600" y="18857"/>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2" name="Rectángulo"/>
            <p:cNvSpPr/>
            <p:nvPr/>
          </p:nvSpPr>
          <p:spPr>
            <a:xfrm>
              <a:off x="3670300" y="43180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3" name="Rectángulo"/>
            <p:cNvSpPr/>
            <p:nvPr/>
          </p:nvSpPr>
          <p:spPr>
            <a:xfrm>
              <a:off x="3657600" y="41529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4" name="Rectángulo"/>
            <p:cNvSpPr/>
            <p:nvPr/>
          </p:nvSpPr>
          <p:spPr>
            <a:xfrm>
              <a:off x="3657600" y="38989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5" name="Rectángulo"/>
            <p:cNvSpPr/>
            <p:nvPr/>
          </p:nvSpPr>
          <p:spPr>
            <a:xfrm>
              <a:off x="3695700" y="37592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6" name="Rectángulo"/>
            <p:cNvSpPr/>
            <p:nvPr/>
          </p:nvSpPr>
          <p:spPr>
            <a:xfrm>
              <a:off x="3670300" y="36322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7" name="Rectángulo"/>
            <p:cNvSpPr/>
            <p:nvPr/>
          </p:nvSpPr>
          <p:spPr>
            <a:xfrm>
              <a:off x="3670300" y="34925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8" name="Figura"/>
            <p:cNvSpPr/>
            <p:nvPr/>
          </p:nvSpPr>
          <p:spPr>
            <a:xfrm>
              <a:off x="4660899" y="3136900"/>
              <a:ext cx="73661" cy="1308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9" name="Figura"/>
            <p:cNvSpPr/>
            <p:nvPr/>
          </p:nvSpPr>
          <p:spPr>
            <a:xfrm>
              <a:off x="4686299" y="32766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6759"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0" name="Figura"/>
            <p:cNvSpPr/>
            <p:nvPr/>
          </p:nvSpPr>
          <p:spPr>
            <a:xfrm>
              <a:off x="4698999" y="34036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841"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1" name="Figura"/>
            <p:cNvSpPr/>
            <p:nvPr/>
          </p:nvSpPr>
          <p:spPr>
            <a:xfrm>
              <a:off x="4711699" y="35560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6759"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2" name="Figura"/>
            <p:cNvSpPr/>
            <p:nvPr/>
          </p:nvSpPr>
          <p:spPr>
            <a:xfrm>
              <a:off x="4737099" y="36957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3" name="Figura"/>
            <p:cNvSpPr/>
            <p:nvPr/>
          </p:nvSpPr>
          <p:spPr>
            <a:xfrm>
              <a:off x="4749799" y="3835400"/>
              <a:ext cx="73661" cy="1308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841"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4" name="Figura"/>
            <p:cNvSpPr/>
            <p:nvPr/>
          </p:nvSpPr>
          <p:spPr>
            <a:xfrm>
              <a:off x="4775199" y="3962400"/>
              <a:ext cx="73661" cy="1308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5" name="Figura"/>
            <p:cNvSpPr/>
            <p:nvPr/>
          </p:nvSpPr>
          <p:spPr>
            <a:xfrm>
              <a:off x="4787899" y="41021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6" name="Figura"/>
            <p:cNvSpPr/>
            <p:nvPr/>
          </p:nvSpPr>
          <p:spPr>
            <a:xfrm>
              <a:off x="4826000" y="4241800"/>
              <a:ext cx="74931" cy="130811"/>
            </a:xfrm>
            <a:custGeom>
              <a:avLst/>
              <a:gdLst/>
              <a:ahLst/>
              <a:cxnLst>
                <a:cxn ang="0">
                  <a:pos x="wd2" y="hd2"/>
                </a:cxn>
                <a:cxn ang="5400000">
                  <a:pos x="wd2" y="hd2"/>
                </a:cxn>
                <a:cxn ang="10800000">
                  <a:pos x="wd2" y="hd2"/>
                </a:cxn>
                <a:cxn ang="16200000">
                  <a:pos x="wd2" y="hd2"/>
                </a:cxn>
              </a:cxnLst>
              <a:rect l="0" t="0" r="r" b="b"/>
              <a:pathLst>
                <a:path w="21600" h="21600" extrusionOk="0">
                  <a:moveTo>
                    <a:pt x="16841" y="0"/>
                  </a:moveTo>
                  <a:lnTo>
                    <a:pt x="0" y="0"/>
                  </a:lnTo>
                  <a:lnTo>
                    <a:pt x="475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7" name="Figura"/>
            <p:cNvSpPr/>
            <p:nvPr/>
          </p:nvSpPr>
          <p:spPr>
            <a:xfrm>
              <a:off x="4813299" y="4381500"/>
              <a:ext cx="73661" cy="76200"/>
            </a:xfrm>
            <a:custGeom>
              <a:avLst/>
              <a:gdLst/>
              <a:ahLst/>
              <a:cxnLst>
                <a:cxn ang="0">
                  <a:pos x="wd2" y="hd2"/>
                </a:cxn>
                <a:cxn ang="5400000">
                  <a:pos x="wd2" y="hd2"/>
                </a:cxn>
                <a:cxn ang="10800000">
                  <a:pos x="wd2" y="hd2"/>
                </a:cxn>
                <a:cxn ang="16200000">
                  <a:pos x="wd2" y="hd2"/>
                </a:cxn>
              </a:cxnLst>
              <a:rect l="0" t="0" r="r" b="b"/>
              <a:pathLst>
                <a:path w="21600" h="21600" extrusionOk="0">
                  <a:moveTo>
                    <a:pt x="16759"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8" name="Rectángulo"/>
            <p:cNvSpPr/>
            <p:nvPr/>
          </p:nvSpPr>
          <p:spPr>
            <a:xfrm>
              <a:off x="3708400" y="33528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9" name="Rectángulo"/>
            <p:cNvSpPr/>
            <p:nvPr/>
          </p:nvSpPr>
          <p:spPr>
            <a:xfrm>
              <a:off x="3708400" y="32131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0" name="Rectángulo"/>
            <p:cNvSpPr/>
            <p:nvPr/>
          </p:nvSpPr>
          <p:spPr>
            <a:xfrm>
              <a:off x="3695700" y="40259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1" name="Rectángulo"/>
            <p:cNvSpPr/>
            <p:nvPr/>
          </p:nvSpPr>
          <p:spPr>
            <a:xfrm>
              <a:off x="3429000" y="43180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2" name="Rectángulo"/>
            <p:cNvSpPr/>
            <p:nvPr/>
          </p:nvSpPr>
          <p:spPr>
            <a:xfrm>
              <a:off x="3441700" y="41656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3" name="Rectángulo"/>
            <p:cNvSpPr/>
            <p:nvPr/>
          </p:nvSpPr>
          <p:spPr>
            <a:xfrm>
              <a:off x="3429000" y="40259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4" name="Rectángulo"/>
            <p:cNvSpPr/>
            <p:nvPr/>
          </p:nvSpPr>
          <p:spPr>
            <a:xfrm>
              <a:off x="3441700" y="38989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5" name="Rectángulo"/>
            <p:cNvSpPr/>
            <p:nvPr/>
          </p:nvSpPr>
          <p:spPr>
            <a:xfrm>
              <a:off x="3441700" y="37465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6" name="Rectángulo"/>
            <p:cNvSpPr/>
            <p:nvPr/>
          </p:nvSpPr>
          <p:spPr>
            <a:xfrm>
              <a:off x="3454400" y="36068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7" name="Rectángulo"/>
            <p:cNvSpPr/>
            <p:nvPr/>
          </p:nvSpPr>
          <p:spPr>
            <a:xfrm>
              <a:off x="3441700" y="34671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8" name="Rectángulo"/>
            <p:cNvSpPr/>
            <p:nvPr/>
          </p:nvSpPr>
          <p:spPr>
            <a:xfrm>
              <a:off x="3454400" y="3352800"/>
              <a:ext cx="58420" cy="11049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9" name="Rectángulo"/>
            <p:cNvSpPr/>
            <p:nvPr/>
          </p:nvSpPr>
          <p:spPr>
            <a:xfrm>
              <a:off x="3441700" y="3213100"/>
              <a:ext cx="58420" cy="11938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0" name="Rectángulo"/>
            <p:cNvSpPr/>
            <p:nvPr/>
          </p:nvSpPr>
          <p:spPr>
            <a:xfrm>
              <a:off x="3454400" y="3086100"/>
              <a:ext cx="58420" cy="11938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1" name="Figura"/>
            <p:cNvSpPr/>
            <p:nvPr/>
          </p:nvSpPr>
          <p:spPr>
            <a:xfrm>
              <a:off x="3530599" y="3619500"/>
              <a:ext cx="138431" cy="12700"/>
            </a:xfrm>
            <a:custGeom>
              <a:avLst/>
              <a:gdLst/>
              <a:ahLst/>
              <a:cxnLst>
                <a:cxn ang="0">
                  <a:pos x="wd2" y="hd2"/>
                </a:cxn>
                <a:cxn ang="5400000">
                  <a:pos x="wd2" y="hd2"/>
                </a:cxn>
                <a:cxn ang="10800000">
                  <a:pos x="wd2" y="hd2"/>
                </a:cxn>
                <a:cxn ang="16200000">
                  <a:pos x="wd2" y="hd2"/>
                </a:cxn>
              </a:cxnLst>
              <a:rect l="0" t="0" r="r" b="b"/>
              <a:pathLst>
                <a:path w="21600" h="21600" extrusionOk="0">
                  <a:moveTo>
                    <a:pt x="21402" y="0"/>
                  </a:moveTo>
                  <a:lnTo>
                    <a:pt x="0" y="0"/>
                  </a:lnTo>
                  <a:lnTo>
                    <a:pt x="594" y="21600"/>
                  </a:lnTo>
                  <a:lnTo>
                    <a:pt x="21600" y="129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2" name="Figura"/>
            <p:cNvSpPr/>
            <p:nvPr/>
          </p:nvSpPr>
          <p:spPr>
            <a:xfrm>
              <a:off x="3505199" y="3886200"/>
              <a:ext cx="138431" cy="13971"/>
            </a:xfrm>
            <a:custGeom>
              <a:avLst/>
              <a:gdLst/>
              <a:ahLst/>
              <a:cxnLst>
                <a:cxn ang="0">
                  <a:pos x="wd2" y="hd2"/>
                </a:cxn>
                <a:cxn ang="5400000">
                  <a:pos x="wd2" y="hd2"/>
                </a:cxn>
                <a:cxn ang="10800000">
                  <a:pos x="wd2" y="hd2"/>
                </a:cxn>
                <a:cxn ang="16200000">
                  <a:pos x="wd2" y="hd2"/>
                </a:cxn>
              </a:cxnLst>
              <a:rect l="0" t="0" r="r" b="b"/>
              <a:pathLst>
                <a:path w="21600" h="21600" extrusionOk="0">
                  <a:moveTo>
                    <a:pt x="21402" y="0"/>
                  </a:moveTo>
                  <a:lnTo>
                    <a:pt x="0" y="0"/>
                  </a:lnTo>
                  <a:lnTo>
                    <a:pt x="594" y="21600"/>
                  </a:lnTo>
                  <a:lnTo>
                    <a:pt x="21600" y="13745"/>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3" name="Figura"/>
            <p:cNvSpPr/>
            <p:nvPr/>
          </p:nvSpPr>
          <p:spPr>
            <a:xfrm>
              <a:off x="3492499" y="4152900"/>
              <a:ext cx="138431" cy="12700"/>
            </a:xfrm>
            <a:custGeom>
              <a:avLst/>
              <a:gdLst/>
              <a:ahLst/>
              <a:cxnLst>
                <a:cxn ang="0">
                  <a:pos x="wd2" y="hd2"/>
                </a:cxn>
                <a:cxn ang="5400000">
                  <a:pos x="wd2" y="hd2"/>
                </a:cxn>
                <a:cxn ang="10800000">
                  <a:pos x="wd2" y="hd2"/>
                </a:cxn>
                <a:cxn ang="16200000">
                  <a:pos x="wd2" y="hd2"/>
                </a:cxn>
              </a:cxnLst>
              <a:rect l="0" t="0" r="r" b="b"/>
              <a:pathLst>
                <a:path w="21600" h="21600" extrusionOk="0">
                  <a:moveTo>
                    <a:pt x="21402" y="0"/>
                  </a:moveTo>
                  <a:lnTo>
                    <a:pt x="0" y="0"/>
                  </a:lnTo>
                  <a:lnTo>
                    <a:pt x="594" y="21600"/>
                  </a:lnTo>
                  <a:lnTo>
                    <a:pt x="21600" y="129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4" name="Figura"/>
            <p:cNvSpPr/>
            <p:nvPr/>
          </p:nvSpPr>
          <p:spPr>
            <a:xfrm>
              <a:off x="3581399" y="32004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319" y="0"/>
                  </a:moveTo>
                  <a:lnTo>
                    <a:pt x="0" y="0"/>
                  </a:lnTo>
                  <a:lnTo>
                    <a:pt x="561" y="21600"/>
                  </a:lnTo>
                  <a:lnTo>
                    <a:pt x="21600" y="129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5" name="Figura"/>
            <p:cNvSpPr/>
            <p:nvPr/>
          </p:nvSpPr>
          <p:spPr>
            <a:xfrm>
              <a:off x="3657599" y="33401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319" y="0"/>
                  </a:moveTo>
                  <a:lnTo>
                    <a:pt x="0" y="0"/>
                  </a:lnTo>
                  <a:lnTo>
                    <a:pt x="561" y="21600"/>
                  </a:lnTo>
                  <a:lnTo>
                    <a:pt x="21600" y="1296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6" name="Figura"/>
            <p:cNvSpPr/>
            <p:nvPr/>
          </p:nvSpPr>
          <p:spPr>
            <a:xfrm>
              <a:off x="2476500" y="3213099"/>
              <a:ext cx="128271" cy="1778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28" y="21600"/>
                  </a:lnTo>
                  <a:lnTo>
                    <a:pt x="21600" y="12343"/>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7" name="Figura"/>
            <p:cNvSpPr/>
            <p:nvPr/>
          </p:nvSpPr>
          <p:spPr>
            <a:xfrm>
              <a:off x="2870200" y="3263900"/>
              <a:ext cx="128271" cy="165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28" y="21600"/>
                  </a:lnTo>
                  <a:lnTo>
                    <a:pt x="21600" y="13292"/>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8" name="Figura"/>
            <p:cNvSpPr/>
            <p:nvPr/>
          </p:nvSpPr>
          <p:spPr>
            <a:xfrm>
              <a:off x="2857500" y="2413000"/>
              <a:ext cx="128271" cy="16511"/>
            </a:xfrm>
            <a:custGeom>
              <a:avLst/>
              <a:gdLst/>
              <a:ahLst/>
              <a:cxnLst>
                <a:cxn ang="0">
                  <a:pos x="wd2" y="hd2"/>
                </a:cxn>
                <a:cxn ang="5400000">
                  <a:pos x="wd2" y="hd2"/>
                </a:cxn>
                <a:cxn ang="10800000">
                  <a:pos x="wd2" y="hd2"/>
                </a:cxn>
                <a:cxn ang="16200000">
                  <a:pos x="wd2" y="hd2"/>
                </a:cxn>
              </a:cxnLst>
              <a:rect l="0" t="0" r="r" b="b"/>
              <a:pathLst>
                <a:path w="21600" h="21600" extrusionOk="0">
                  <a:moveTo>
                    <a:pt x="21386" y="0"/>
                  </a:moveTo>
                  <a:lnTo>
                    <a:pt x="0" y="0"/>
                  </a:lnTo>
                  <a:lnTo>
                    <a:pt x="428" y="21600"/>
                  </a:lnTo>
                  <a:lnTo>
                    <a:pt x="21600" y="13292"/>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9" name="Figura"/>
            <p:cNvSpPr/>
            <p:nvPr/>
          </p:nvSpPr>
          <p:spPr>
            <a:xfrm>
              <a:off x="2946400" y="3949699"/>
              <a:ext cx="128271" cy="17782"/>
            </a:xfrm>
            <a:custGeom>
              <a:avLst/>
              <a:gdLst/>
              <a:ahLst/>
              <a:cxnLst>
                <a:cxn ang="0">
                  <a:pos x="wd2" y="hd2"/>
                </a:cxn>
                <a:cxn ang="5400000">
                  <a:pos x="wd2" y="hd2"/>
                </a:cxn>
                <a:cxn ang="10800000">
                  <a:pos x="wd2" y="hd2"/>
                </a:cxn>
                <a:cxn ang="16200000">
                  <a:pos x="wd2" y="hd2"/>
                </a:cxn>
              </a:cxnLst>
              <a:rect l="0" t="0" r="r" b="b"/>
              <a:pathLst>
                <a:path w="21600" h="21600" extrusionOk="0">
                  <a:moveTo>
                    <a:pt x="21386" y="0"/>
                  </a:moveTo>
                  <a:lnTo>
                    <a:pt x="0" y="0"/>
                  </a:lnTo>
                  <a:lnTo>
                    <a:pt x="428" y="21600"/>
                  </a:lnTo>
                  <a:lnTo>
                    <a:pt x="21600" y="12343"/>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0" name="Figura"/>
            <p:cNvSpPr/>
            <p:nvPr/>
          </p:nvSpPr>
          <p:spPr>
            <a:xfrm>
              <a:off x="2476500" y="2209800"/>
              <a:ext cx="129540" cy="16511"/>
            </a:xfrm>
            <a:custGeom>
              <a:avLst/>
              <a:gdLst/>
              <a:ahLst/>
              <a:cxnLst>
                <a:cxn ang="0">
                  <a:pos x="wd2" y="hd2"/>
                </a:cxn>
                <a:cxn ang="5400000">
                  <a:pos x="wd2" y="hd2"/>
                </a:cxn>
                <a:cxn ang="10800000">
                  <a:pos x="wd2" y="hd2"/>
                </a:cxn>
                <a:cxn ang="16200000">
                  <a:pos x="wd2" y="hd2"/>
                </a:cxn>
              </a:cxnLst>
              <a:rect l="0" t="0" r="r" b="b"/>
              <a:pathLst>
                <a:path w="21600" h="21600" extrusionOk="0">
                  <a:moveTo>
                    <a:pt x="21388" y="0"/>
                  </a:moveTo>
                  <a:lnTo>
                    <a:pt x="0" y="0"/>
                  </a:lnTo>
                  <a:lnTo>
                    <a:pt x="635" y="21600"/>
                  </a:lnTo>
                  <a:lnTo>
                    <a:pt x="21600" y="13292"/>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1" name="Figura"/>
            <p:cNvSpPr/>
            <p:nvPr/>
          </p:nvSpPr>
          <p:spPr>
            <a:xfrm>
              <a:off x="2463800" y="3937000"/>
              <a:ext cx="129540" cy="16511"/>
            </a:xfrm>
            <a:custGeom>
              <a:avLst/>
              <a:gdLst/>
              <a:ahLst/>
              <a:cxnLst>
                <a:cxn ang="0">
                  <a:pos x="wd2" y="hd2"/>
                </a:cxn>
                <a:cxn ang="5400000">
                  <a:pos x="wd2" y="hd2"/>
                </a:cxn>
                <a:cxn ang="10800000">
                  <a:pos x="wd2" y="hd2"/>
                </a:cxn>
                <a:cxn ang="16200000">
                  <a:pos x="wd2" y="hd2"/>
                </a:cxn>
              </a:cxnLst>
              <a:rect l="0" t="0" r="r" b="b"/>
              <a:pathLst>
                <a:path w="21600" h="21600" extrusionOk="0">
                  <a:moveTo>
                    <a:pt x="21388" y="0"/>
                  </a:moveTo>
                  <a:lnTo>
                    <a:pt x="0" y="0"/>
                  </a:lnTo>
                  <a:lnTo>
                    <a:pt x="635" y="21600"/>
                  </a:lnTo>
                  <a:lnTo>
                    <a:pt x="21600" y="13292"/>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2" name="Figura"/>
            <p:cNvSpPr/>
            <p:nvPr/>
          </p:nvSpPr>
          <p:spPr>
            <a:xfrm>
              <a:off x="2527300" y="4127500"/>
              <a:ext cx="279400" cy="16511"/>
            </a:xfrm>
            <a:custGeom>
              <a:avLst/>
              <a:gdLst/>
              <a:ahLst/>
              <a:cxnLst>
                <a:cxn ang="0">
                  <a:pos x="wd2" y="hd2"/>
                </a:cxn>
                <a:cxn ang="5400000">
                  <a:pos x="wd2" y="hd2"/>
                </a:cxn>
                <a:cxn ang="10800000">
                  <a:pos x="wd2" y="hd2"/>
                </a:cxn>
                <a:cxn ang="16200000">
                  <a:pos x="wd2" y="hd2"/>
                </a:cxn>
              </a:cxnLst>
              <a:rect l="0" t="0" r="r" b="b"/>
              <a:pathLst>
                <a:path w="21600" h="21600" extrusionOk="0">
                  <a:moveTo>
                    <a:pt x="21404" y="0"/>
                  </a:moveTo>
                  <a:lnTo>
                    <a:pt x="0" y="0"/>
                  </a:lnTo>
                  <a:lnTo>
                    <a:pt x="589" y="21600"/>
                  </a:lnTo>
                  <a:lnTo>
                    <a:pt x="21600" y="13292"/>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3" name="Figura"/>
            <p:cNvSpPr/>
            <p:nvPr/>
          </p:nvSpPr>
          <p:spPr>
            <a:xfrm>
              <a:off x="1752600" y="3873499"/>
              <a:ext cx="279400" cy="17782"/>
            </a:xfrm>
            <a:custGeom>
              <a:avLst/>
              <a:gdLst/>
              <a:ahLst/>
              <a:cxnLst>
                <a:cxn ang="0">
                  <a:pos x="wd2" y="hd2"/>
                </a:cxn>
                <a:cxn ang="5400000">
                  <a:pos x="wd2" y="hd2"/>
                </a:cxn>
                <a:cxn ang="10800000">
                  <a:pos x="wd2" y="hd2"/>
                </a:cxn>
                <a:cxn ang="16200000">
                  <a:pos x="wd2" y="hd2"/>
                </a:cxn>
              </a:cxnLst>
              <a:rect l="0" t="0" r="r" b="b"/>
              <a:pathLst>
                <a:path w="21600" h="21600" extrusionOk="0">
                  <a:moveTo>
                    <a:pt x="21404" y="0"/>
                  </a:moveTo>
                  <a:lnTo>
                    <a:pt x="0" y="0"/>
                  </a:lnTo>
                  <a:lnTo>
                    <a:pt x="589" y="21600"/>
                  </a:lnTo>
                  <a:lnTo>
                    <a:pt x="21600" y="12343"/>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4" name="Figura"/>
            <p:cNvSpPr/>
            <p:nvPr/>
          </p:nvSpPr>
          <p:spPr>
            <a:xfrm>
              <a:off x="1752600" y="3492500"/>
              <a:ext cx="130811" cy="16511"/>
            </a:xfrm>
            <a:custGeom>
              <a:avLst/>
              <a:gdLst/>
              <a:ahLst/>
              <a:cxnLst>
                <a:cxn ang="0">
                  <a:pos x="wd2" y="hd2"/>
                </a:cxn>
                <a:cxn ang="5400000">
                  <a:pos x="wd2" y="hd2"/>
                </a:cxn>
                <a:cxn ang="10800000">
                  <a:pos x="wd2" y="hd2"/>
                </a:cxn>
                <a:cxn ang="16200000">
                  <a:pos x="wd2" y="hd2"/>
                </a:cxn>
              </a:cxnLst>
              <a:rect l="0" t="0" r="r" b="b"/>
              <a:pathLst>
                <a:path w="21600" h="21600" extrusionOk="0">
                  <a:moveTo>
                    <a:pt x="21390" y="0"/>
                  </a:moveTo>
                  <a:lnTo>
                    <a:pt x="0" y="0"/>
                  </a:lnTo>
                  <a:lnTo>
                    <a:pt x="629" y="21600"/>
                  </a:lnTo>
                  <a:lnTo>
                    <a:pt x="21600" y="13292"/>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5" name="Figura"/>
            <p:cNvSpPr/>
            <p:nvPr/>
          </p:nvSpPr>
          <p:spPr>
            <a:xfrm>
              <a:off x="2349500" y="2717800"/>
              <a:ext cx="129540" cy="16511"/>
            </a:xfrm>
            <a:custGeom>
              <a:avLst/>
              <a:gdLst/>
              <a:ahLst/>
              <a:cxnLst>
                <a:cxn ang="0">
                  <a:pos x="wd2" y="hd2"/>
                </a:cxn>
                <a:cxn ang="5400000">
                  <a:pos x="wd2" y="hd2"/>
                </a:cxn>
                <a:cxn ang="10800000">
                  <a:pos x="wd2" y="hd2"/>
                </a:cxn>
                <a:cxn ang="16200000">
                  <a:pos x="wd2" y="hd2"/>
                </a:cxn>
              </a:cxnLst>
              <a:rect l="0" t="0" r="r" b="b"/>
              <a:pathLst>
                <a:path w="21600" h="21600" extrusionOk="0">
                  <a:moveTo>
                    <a:pt x="21388" y="0"/>
                  </a:moveTo>
                  <a:lnTo>
                    <a:pt x="0" y="0"/>
                  </a:lnTo>
                  <a:lnTo>
                    <a:pt x="635" y="21600"/>
                  </a:lnTo>
                  <a:lnTo>
                    <a:pt x="21600" y="13292"/>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6" name="Figura"/>
            <p:cNvSpPr/>
            <p:nvPr/>
          </p:nvSpPr>
          <p:spPr>
            <a:xfrm>
              <a:off x="3644899" y="37592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319" y="0"/>
                  </a:moveTo>
                  <a:lnTo>
                    <a:pt x="0" y="0"/>
                  </a:lnTo>
                  <a:lnTo>
                    <a:pt x="561" y="21600"/>
                  </a:lnTo>
                  <a:lnTo>
                    <a:pt x="21600" y="1296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7" name="Figura"/>
            <p:cNvSpPr/>
            <p:nvPr/>
          </p:nvSpPr>
          <p:spPr>
            <a:xfrm>
              <a:off x="3682999" y="34798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561" y="21600"/>
                  </a:lnTo>
                  <a:lnTo>
                    <a:pt x="21600" y="1296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8" name="Rectángulo"/>
            <p:cNvSpPr/>
            <p:nvPr/>
          </p:nvSpPr>
          <p:spPr>
            <a:xfrm>
              <a:off x="2286000" y="42291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9" name="Rectángulo"/>
            <p:cNvSpPr/>
            <p:nvPr/>
          </p:nvSpPr>
          <p:spPr>
            <a:xfrm>
              <a:off x="2311400" y="3987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0" name="Rectángulo"/>
            <p:cNvSpPr/>
            <p:nvPr/>
          </p:nvSpPr>
          <p:spPr>
            <a:xfrm>
              <a:off x="2298700" y="3733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1" name="Rectángulo"/>
            <p:cNvSpPr/>
            <p:nvPr/>
          </p:nvSpPr>
          <p:spPr>
            <a:xfrm>
              <a:off x="1828800" y="30099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2" name="Rectángulo"/>
            <p:cNvSpPr/>
            <p:nvPr/>
          </p:nvSpPr>
          <p:spPr>
            <a:xfrm>
              <a:off x="1828800" y="31750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3" name="Rectángulo"/>
            <p:cNvSpPr/>
            <p:nvPr/>
          </p:nvSpPr>
          <p:spPr>
            <a:xfrm>
              <a:off x="1803400" y="33655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4" name="Rectángulo"/>
            <p:cNvSpPr/>
            <p:nvPr/>
          </p:nvSpPr>
          <p:spPr>
            <a:xfrm>
              <a:off x="1765300" y="3505200"/>
              <a:ext cx="86361" cy="16256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5" name="Rectángulo"/>
            <p:cNvSpPr/>
            <p:nvPr/>
          </p:nvSpPr>
          <p:spPr>
            <a:xfrm>
              <a:off x="1498600" y="3390900"/>
              <a:ext cx="86361" cy="17272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6" name="Rectángulo"/>
            <p:cNvSpPr/>
            <p:nvPr/>
          </p:nvSpPr>
          <p:spPr>
            <a:xfrm>
              <a:off x="1498600" y="3200400"/>
              <a:ext cx="86361" cy="17272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7" name="Figura"/>
            <p:cNvSpPr/>
            <p:nvPr/>
          </p:nvSpPr>
          <p:spPr>
            <a:xfrm>
              <a:off x="431799" y="3454400"/>
              <a:ext cx="86362" cy="1803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13"/>
                  </a:lnTo>
                  <a:lnTo>
                    <a:pt x="0" y="21600"/>
                  </a:lnTo>
                  <a:lnTo>
                    <a:pt x="21600" y="20687"/>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8" name="Figura"/>
            <p:cNvSpPr/>
            <p:nvPr/>
          </p:nvSpPr>
          <p:spPr>
            <a:xfrm>
              <a:off x="419099" y="3314700"/>
              <a:ext cx="86362" cy="1295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47"/>
                  </a:lnTo>
                  <a:lnTo>
                    <a:pt x="0" y="21600"/>
                  </a:lnTo>
                  <a:lnTo>
                    <a:pt x="21600" y="20541"/>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9" name="Figura"/>
            <p:cNvSpPr/>
            <p:nvPr/>
          </p:nvSpPr>
          <p:spPr>
            <a:xfrm>
              <a:off x="431799" y="3175000"/>
              <a:ext cx="86362" cy="1295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47"/>
                  </a:lnTo>
                  <a:lnTo>
                    <a:pt x="0" y="21600"/>
                  </a:lnTo>
                  <a:lnTo>
                    <a:pt x="21600" y="20541"/>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0" name="Figura"/>
            <p:cNvSpPr/>
            <p:nvPr/>
          </p:nvSpPr>
          <p:spPr>
            <a:xfrm>
              <a:off x="419099" y="3035300"/>
              <a:ext cx="86362" cy="1282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55"/>
                  </a:lnTo>
                  <a:lnTo>
                    <a:pt x="0" y="21600"/>
                  </a:lnTo>
                  <a:lnTo>
                    <a:pt x="21600" y="2074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1" name="Figura"/>
            <p:cNvSpPr/>
            <p:nvPr/>
          </p:nvSpPr>
          <p:spPr>
            <a:xfrm>
              <a:off x="431799" y="2908300"/>
              <a:ext cx="86362" cy="1295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47"/>
                  </a:lnTo>
                  <a:lnTo>
                    <a:pt x="0" y="21600"/>
                  </a:lnTo>
                  <a:lnTo>
                    <a:pt x="21600" y="20541"/>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2" name="Figura"/>
            <p:cNvSpPr/>
            <p:nvPr/>
          </p:nvSpPr>
          <p:spPr>
            <a:xfrm>
              <a:off x="431799" y="2755900"/>
              <a:ext cx="86362" cy="1282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55"/>
                  </a:lnTo>
                  <a:lnTo>
                    <a:pt x="0" y="21600"/>
                  </a:lnTo>
                  <a:lnTo>
                    <a:pt x="21600" y="2074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3" name="Rectángulo"/>
            <p:cNvSpPr/>
            <p:nvPr/>
          </p:nvSpPr>
          <p:spPr>
            <a:xfrm>
              <a:off x="1460500" y="2692400"/>
              <a:ext cx="86361" cy="16002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4" name="Rectángulo"/>
            <p:cNvSpPr/>
            <p:nvPr/>
          </p:nvSpPr>
          <p:spPr>
            <a:xfrm>
              <a:off x="1473200" y="2870200"/>
              <a:ext cx="86361" cy="17272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5" name="Rectángulo"/>
            <p:cNvSpPr/>
            <p:nvPr/>
          </p:nvSpPr>
          <p:spPr>
            <a:xfrm>
              <a:off x="1485900" y="3060700"/>
              <a:ext cx="86361" cy="13589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6" name="Rectángulo"/>
            <p:cNvSpPr/>
            <p:nvPr/>
          </p:nvSpPr>
          <p:spPr>
            <a:xfrm>
              <a:off x="1727200" y="3721100"/>
              <a:ext cx="135890" cy="16256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7" name="Rectángulo"/>
            <p:cNvSpPr/>
            <p:nvPr/>
          </p:nvSpPr>
          <p:spPr>
            <a:xfrm>
              <a:off x="1803400" y="3606800"/>
              <a:ext cx="71121" cy="15621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8" name="Rectángulo"/>
            <p:cNvSpPr/>
            <p:nvPr/>
          </p:nvSpPr>
          <p:spPr>
            <a:xfrm>
              <a:off x="1803400" y="38862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9" name="Rectángulo"/>
            <p:cNvSpPr/>
            <p:nvPr/>
          </p:nvSpPr>
          <p:spPr>
            <a:xfrm>
              <a:off x="1816100" y="40640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0" name="Rectángulo"/>
            <p:cNvSpPr/>
            <p:nvPr/>
          </p:nvSpPr>
          <p:spPr>
            <a:xfrm>
              <a:off x="1778000" y="3225800"/>
              <a:ext cx="67310" cy="15113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1" name="Rectángulo"/>
            <p:cNvSpPr/>
            <p:nvPr/>
          </p:nvSpPr>
          <p:spPr>
            <a:xfrm>
              <a:off x="2895600" y="3733800"/>
              <a:ext cx="142241" cy="2197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2" name="Rectángulo"/>
            <p:cNvSpPr/>
            <p:nvPr/>
          </p:nvSpPr>
          <p:spPr>
            <a:xfrm>
              <a:off x="2451100" y="32385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3" name="Rectángulo"/>
            <p:cNvSpPr/>
            <p:nvPr/>
          </p:nvSpPr>
          <p:spPr>
            <a:xfrm>
              <a:off x="2438400" y="28829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4" name="Rectángulo"/>
            <p:cNvSpPr/>
            <p:nvPr/>
          </p:nvSpPr>
          <p:spPr>
            <a:xfrm>
              <a:off x="2425700" y="35560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5" name="Rectángulo"/>
            <p:cNvSpPr/>
            <p:nvPr/>
          </p:nvSpPr>
          <p:spPr>
            <a:xfrm>
              <a:off x="2425700" y="41529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6" name="Rectángulo"/>
            <p:cNvSpPr/>
            <p:nvPr/>
          </p:nvSpPr>
          <p:spPr>
            <a:xfrm>
              <a:off x="2959100" y="4152900"/>
              <a:ext cx="142241" cy="21971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7" name="Rectángulo"/>
            <p:cNvSpPr/>
            <p:nvPr/>
          </p:nvSpPr>
          <p:spPr>
            <a:xfrm>
              <a:off x="2451100" y="24384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8" name="Rectángulo"/>
            <p:cNvSpPr/>
            <p:nvPr/>
          </p:nvSpPr>
          <p:spPr>
            <a:xfrm>
              <a:off x="2806700" y="1930400"/>
              <a:ext cx="142241" cy="2197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9" name="Rectángulo"/>
            <p:cNvSpPr/>
            <p:nvPr/>
          </p:nvSpPr>
          <p:spPr>
            <a:xfrm>
              <a:off x="2832100" y="22225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0" name="Figura"/>
            <p:cNvSpPr/>
            <p:nvPr/>
          </p:nvSpPr>
          <p:spPr>
            <a:xfrm>
              <a:off x="3136900" y="1828799"/>
              <a:ext cx="90171" cy="172722"/>
            </a:xfrm>
            <a:custGeom>
              <a:avLst/>
              <a:gdLst/>
              <a:ahLst/>
              <a:cxnLst>
                <a:cxn ang="0">
                  <a:pos x="wd2" y="hd2"/>
                </a:cxn>
                <a:cxn ang="5400000">
                  <a:pos x="wd2" y="hd2"/>
                </a:cxn>
                <a:cxn ang="10800000">
                  <a:pos x="wd2" y="hd2"/>
                </a:cxn>
                <a:cxn ang="16200000">
                  <a:pos x="wd2" y="hd2"/>
                </a:cxn>
              </a:cxnLst>
              <a:rect l="0" t="0" r="r" b="b"/>
              <a:pathLst>
                <a:path w="21600" h="21600" extrusionOk="0">
                  <a:moveTo>
                    <a:pt x="20992" y="0"/>
                  </a:moveTo>
                  <a:lnTo>
                    <a:pt x="0" y="159"/>
                  </a:lnTo>
                  <a:lnTo>
                    <a:pt x="304" y="21600"/>
                  </a:lnTo>
                  <a:lnTo>
                    <a:pt x="21600" y="21441"/>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1" name="Figura"/>
            <p:cNvSpPr/>
            <p:nvPr/>
          </p:nvSpPr>
          <p:spPr>
            <a:xfrm>
              <a:off x="3136900" y="2082800"/>
              <a:ext cx="102871" cy="180341"/>
            </a:xfrm>
            <a:custGeom>
              <a:avLst/>
              <a:gdLst/>
              <a:ahLst/>
              <a:cxnLst>
                <a:cxn ang="0">
                  <a:pos x="wd2" y="hd2"/>
                </a:cxn>
                <a:cxn ang="5400000">
                  <a:pos x="wd2" y="hd2"/>
                </a:cxn>
                <a:cxn ang="10800000">
                  <a:pos x="wd2" y="hd2"/>
                </a:cxn>
                <a:cxn ang="16200000">
                  <a:pos x="wd2" y="hd2"/>
                </a:cxn>
              </a:cxnLst>
              <a:rect l="0" t="0" r="r" b="b"/>
              <a:pathLst>
                <a:path w="21600" h="21600" extrusionOk="0">
                  <a:moveTo>
                    <a:pt x="18667" y="0"/>
                  </a:moveTo>
                  <a:lnTo>
                    <a:pt x="0" y="152"/>
                  </a:lnTo>
                  <a:lnTo>
                    <a:pt x="3200" y="21600"/>
                  </a:lnTo>
                  <a:lnTo>
                    <a:pt x="21600" y="21448"/>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2" name="Figura"/>
            <p:cNvSpPr/>
            <p:nvPr/>
          </p:nvSpPr>
          <p:spPr>
            <a:xfrm>
              <a:off x="3162299" y="2286000"/>
              <a:ext cx="88901" cy="134620"/>
            </a:xfrm>
            <a:custGeom>
              <a:avLst/>
              <a:gdLst/>
              <a:ahLst/>
              <a:cxnLst>
                <a:cxn ang="0">
                  <a:pos x="wd2" y="hd2"/>
                </a:cxn>
                <a:cxn ang="5400000">
                  <a:pos x="wd2" y="hd2"/>
                </a:cxn>
                <a:cxn ang="10800000">
                  <a:pos x="wd2" y="hd2"/>
                </a:cxn>
                <a:cxn ang="16200000">
                  <a:pos x="wd2" y="hd2"/>
                </a:cxn>
              </a:cxnLst>
              <a:rect l="0" t="0" r="r" b="b"/>
              <a:pathLst>
                <a:path w="21600" h="21600" extrusionOk="0">
                  <a:moveTo>
                    <a:pt x="18514" y="0"/>
                  </a:moveTo>
                  <a:lnTo>
                    <a:pt x="0" y="204"/>
                  </a:lnTo>
                  <a:lnTo>
                    <a:pt x="2777" y="21600"/>
                  </a:lnTo>
                  <a:lnTo>
                    <a:pt x="21600" y="21396"/>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3" name="Figura"/>
            <p:cNvSpPr/>
            <p:nvPr/>
          </p:nvSpPr>
          <p:spPr>
            <a:xfrm>
              <a:off x="3213100" y="27051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4" name="Figura"/>
            <p:cNvSpPr/>
            <p:nvPr/>
          </p:nvSpPr>
          <p:spPr>
            <a:xfrm>
              <a:off x="3213100" y="28575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5" name="Figura"/>
            <p:cNvSpPr/>
            <p:nvPr/>
          </p:nvSpPr>
          <p:spPr>
            <a:xfrm>
              <a:off x="3225800" y="30226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0"/>
                  </a:lnTo>
                  <a:lnTo>
                    <a:pt x="2965" y="21600"/>
                  </a:lnTo>
                  <a:lnTo>
                    <a:pt x="21600" y="21394"/>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6" name="Figura"/>
            <p:cNvSpPr/>
            <p:nvPr/>
          </p:nvSpPr>
          <p:spPr>
            <a:xfrm>
              <a:off x="3238500" y="31750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7" name="Figura"/>
            <p:cNvSpPr/>
            <p:nvPr/>
          </p:nvSpPr>
          <p:spPr>
            <a:xfrm>
              <a:off x="3251200" y="3352800"/>
              <a:ext cx="64770" cy="13462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4"/>
                  </a:lnTo>
                  <a:lnTo>
                    <a:pt x="2965" y="21600"/>
                  </a:lnTo>
                  <a:lnTo>
                    <a:pt x="21600" y="21396"/>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8" name="Figura"/>
            <p:cNvSpPr/>
            <p:nvPr/>
          </p:nvSpPr>
          <p:spPr>
            <a:xfrm>
              <a:off x="3263900" y="3543300"/>
              <a:ext cx="66041" cy="133350"/>
            </a:xfrm>
            <a:custGeom>
              <a:avLst/>
              <a:gdLst/>
              <a:ahLst/>
              <a:cxnLst>
                <a:cxn ang="0">
                  <a:pos x="wd2" y="hd2"/>
                </a:cxn>
                <a:cxn ang="5400000">
                  <a:pos x="wd2" y="hd2"/>
                </a:cxn>
                <a:cxn ang="10800000">
                  <a:pos x="wd2" y="hd2"/>
                </a:cxn>
                <a:cxn ang="16200000">
                  <a:pos x="wd2" y="hd2"/>
                </a:cxn>
              </a:cxnLst>
              <a:rect l="0" t="0" r="r" b="b"/>
              <a:pathLst>
                <a:path w="21600" h="21600" extrusionOk="0">
                  <a:moveTo>
                    <a:pt x="18692" y="0"/>
                  </a:moveTo>
                  <a:lnTo>
                    <a:pt x="0" y="0"/>
                  </a:lnTo>
                  <a:lnTo>
                    <a:pt x="2908" y="21600"/>
                  </a:lnTo>
                  <a:lnTo>
                    <a:pt x="21600" y="21394"/>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9" name="Figura"/>
            <p:cNvSpPr/>
            <p:nvPr/>
          </p:nvSpPr>
          <p:spPr>
            <a:xfrm>
              <a:off x="3276600" y="37211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0" name="Figura"/>
            <p:cNvSpPr/>
            <p:nvPr/>
          </p:nvSpPr>
          <p:spPr>
            <a:xfrm>
              <a:off x="3327400" y="4305300"/>
              <a:ext cx="66041" cy="133350"/>
            </a:xfrm>
            <a:custGeom>
              <a:avLst/>
              <a:gdLst/>
              <a:ahLst/>
              <a:cxnLst>
                <a:cxn ang="0">
                  <a:pos x="wd2" y="hd2"/>
                </a:cxn>
                <a:cxn ang="5400000">
                  <a:pos x="wd2" y="hd2"/>
                </a:cxn>
                <a:cxn ang="10800000">
                  <a:pos x="wd2" y="hd2"/>
                </a:cxn>
                <a:cxn ang="16200000">
                  <a:pos x="wd2" y="hd2"/>
                </a:cxn>
              </a:cxnLst>
              <a:rect l="0" t="0" r="r" b="b"/>
              <a:pathLst>
                <a:path w="21600" h="21600" extrusionOk="0">
                  <a:moveTo>
                    <a:pt x="18692" y="0"/>
                  </a:moveTo>
                  <a:lnTo>
                    <a:pt x="0" y="206"/>
                  </a:lnTo>
                  <a:lnTo>
                    <a:pt x="290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1" name="Figura"/>
            <p:cNvSpPr/>
            <p:nvPr/>
          </p:nvSpPr>
          <p:spPr>
            <a:xfrm>
              <a:off x="3302000" y="4152900"/>
              <a:ext cx="64770" cy="13462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4"/>
                  </a:lnTo>
                  <a:lnTo>
                    <a:pt x="2965" y="21600"/>
                  </a:lnTo>
                  <a:lnTo>
                    <a:pt x="21600" y="21396"/>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2" name="Figura"/>
            <p:cNvSpPr/>
            <p:nvPr/>
          </p:nvSpPr>
          <p:spPr>
            <a:xfrm>
              <a:off x="3302000" y="40005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0"/>
                  </a:lnTo>
                  <a:lnTo>
                    <a:pt x="2965" y="21600"/>
                  </a:lnTo>
                  <a:lnTo>
                    <a:pt x="21600" y="21394"/>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3" name="Figura"/>
            <p:cNvSpPr/>
            <p:nvPr/>
          </p:nvSpPr>
          <p:spPr>
            <a:xfrm>
              <a:off x="3289300" y="3873499"/>
              <a:ext cx="66041" cy="114301"/>
            </a:xfrm>
            <a:custGeom>
              <a:avLst/>
              <a:gdLst/>
              <a:ahLst/>
              <a:cxnLst>
                <a:cxn ang="0">
                  <a:pos x="wd2" y="hd2"/>
                </a:cxn>
                <a:cxn ang="5400000">
                  <a:pos x="wd2" y="hd2"/>
                </a:cxn>
                <a:cxn ang="10800000">
                  <a:pos x="wd2" y="hd2"/>
                </a:cxn>
                <a:cxn ang="16200000">
                  <a:pos x="wd2" y="hd2"/>
                </a:cxn>
              </a:cxnLst>
              <a:rect l="0" t="0" r="r" b="b"/>
              <a:pathLst>
                <a:path w="21600" h="21600" extrusionOk="0">
                  <a:moveTo>
                    <a:pt x="18692" y="0"/>
                  </a:moveTo>
                  <a:lnTo>
                    <a:pt x="0" y="240"/>
                  </a:lnTo>
                  <a:lnTo>
                    <a:pt x="2908" y="21600"/>
                  </a:lnTo>
                  <a:lnTo>
                    <a:pt x="21600" y="213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4" name="Rectángulo"/>
            <p:cNvSpPr/>
            <p:nvPr/>
          </p:nvSpPr>
          <p:spPr>
            <a:xfrm>
              <a:off x="2870200" y="30734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5" name="Rectángulo"/>
            <p:cNvSpPr/>
            <p:nvPr/>
          </p:nvSpPr>
          <p:spPr>
            <a:xfrm>
              <a:off x="2870200" y="33020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6" name="Rectángulo"/>
            <p:cNvSpPr/>
            <p:nvPr/>
          </p:nvSpPr>
          <p:spPr>
            <a:xfrm>
              <a:off x="2882900" y="35306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7" name="Rectángulo"/>
            <p:cNvSpPr/>
            <p:nvPr/>
          </p:nvSpPr>
          <p:spPr>
            <a:xfrm>
              <a:off x="2311400" y="3479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8" name="Figura"/>
            <p:cNvSpPr/>
            <p:nvPr/>
          </p:nvSpPr>
          <p:spPr>
            <a:xfrm>
              <a:off x="2197099" y="3479800"/>
              <a:ext cx="92711" cy="149861"/>
            </a:xfrm>
            <a:custGeom>
              <a:avLst/>
              <a:gdLst/>
              <a:ahLst/>
              <a:cxnLst>
                <a:cxn ang="0">
                  <a:pos x="wd2" y="hd2"/>
                </a:cxn>
                <a:cxn ang="5400000">
                  <a:pos x="wd2" y="hd2"/>
                </a:cxn>
                <a:cxn ang="10800000">
                  <a:pos x="wd2" y="hd2"/>
                </a:cxn>
                <a:cxn ang="16200000">
                  <a:pos x="wd2" y="hd2"/>
                </a:cxn>
              </a:cxnLst>
              <a:rect l="0" t="0" r="r" b="b"/>
              <a:pathLst>
                <a:path w="21600" h="21600" extrusionOk="0">
                  <a:moveTo>
                    <a:pt x="16570" y="0"/>
                  </a:moveTo>
                  <a:lnTo>
                    <a:pt x="0" y="0"/>
                  </a:lnTo>
                  <a:lnTo>
                    <a:pt x="503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9" name="Figura"/>
            <p:cNvSpPr/>
            <p:nvPr/>
          </p:nvSpPr>
          <p:spPr>
            <a:xfrm>
              <a:off x="2159000" y="3340099"/>
              <a:ext cx="91440" cy="125731"/>
            </a:xfrm>
            <a:custGeom>
              <a:avLst/>
              <a:gdLst/>
              <a:ahLst/>
              <a:cxnLst>
                <a:cxn ang="0">
                  <a:pos x="wd2" y="hd2"/>
                </a:cxn>
                <a:cxn ang="5400000">
                  <a:pos x="wd2" y="hd2"/>
                </a:cxn>
                <a:cxn ang="10800000">
                  <a:pos x="wd2" y="hd2"/>
                </a:cxn>
                <a:cxn ang="16200000">
                  <a:pos x="wd2" y="hd2"/>
                </a:cxn>
              </a:cxnLst>
              <a:rect l="0" t="0" r="r" b="b"/>
              <a:pathLst>
                <a:path w="21600" h="21600" extrusionOk="0">
                  <a:moveTo>
                    <a:pt x="16800" y="0"/>
                  </a:moveTo>
                  <a:lnTo>
                    <a:pt x="0" y="0"/>
                  </a:lnTo>
                  <a:lnTo>
                    <a:pt x="480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0" name="Rectángulo"/>
            <p:cNvSpPr/>
            <p:nvPr/>
          </p:nvSpPr>
          <p:spPr>
            <a:xfrm>
              <a:off x="2311400" y="3225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1" name="Rectángulo"/>
            <p:cNvSpPr/>
            <p:nvPr/>
          </p:nvSpPr>
          <p:spPr>
            <a:xfrm>
              <a:off x="2311400" y="2971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2" name="Rectángulo"/>
            <p:cNvSpPr/>
            <p:nvPr/>
          </p:nvSpPr>
          <p:spPr>
            <a:xfrm>
              <a:off x="2324100" y="27305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3" name="Rectángulo"/>
            <p:cNvSpPr/>
            <p:nvPr/>
          </p:nvSpPr>
          <p:spPr>
            <a:xfrm>
              <a:off x="2336800" y="2514600"/>
              <a:ext cx="133350" cy="20447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4" name="Rectángulo"/>
            <p:cNvSpPr/>
            <p:nvPr/>
          </p:nvSpPr>
          <p:spPr>
            <a:xfrm>
              <a:off x="2324100" y="2273300"/>
              <a:ext cx="133350" cy="20447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5" name="Figura"/>
            <p:cNvSpPr/>
            <p:nvPr/>
          </p:nvSpPr>
          <p:spPr>
            <a:xfrm>
              <a:off x="2336800" y="1790700"/>
              <a:ext cx="111761" cy="204471"/>
            </a:xfrm>
            <a:custGeom>
              <a:avLst/>
              <a:gdLst/>
              <a:ahLst/>
              <a:cxnLst>
                <a:cxn ang="0">
                  <a:pos x="wd2" y="hd2"/>
                </a:cxn>
                <a:cxn ang="5400000">
                  <a:pos x="wd2" y="hd2"/>
                </a:cxn>
                <a:cxn ang="10800000">
                  <a:pos x="wd2" y="hd2"/>
                </a:cxn>
                <a:cxn ang="16200000">
                  <a:pos x="wd2" y="hd2"/>
                </a:cxn>
              </a:cxnLst>
              <a:rect l="0" t="0" r="r" b="b"/>
              <a:pathLst>
                <a:path w="21600" h="21600" extrusionOk="0">
                  <a:moveTo>
                    <a:pt x="21600" y="2952"/>
                  </a:moveTo>
                  <a:lnTo>
                    <a:pt x="0" y="0"/>
                  </a:lnTo>
                  <a:lnTo>
                    <a:pt x="0" y="21600"/>
                  </a:lnTo>
                  <a:lnTo>
                    <a:pt x="2160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6" name="Rectángulo"/>
            <p:cNvSpPr/>
            <p:nvPr/>
          </p:nvSpPr>
          <p:spPr>
            <a:xfrm>
              <a:off x="2324100" y="2032000"/>
              <a:ext cx="111761" cy="20447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7" name="Figura"/>
            <p:cNvSpPr/>
            <p:nvPr/>
          </p:nvSpPr>
          <p:spPr>
            <a:xfrm>
              <a:off x="2463800" y="3213100"/>
              <a:ext cx="15241"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21411"/>
                  </a:moveTo>
                  <a:lnTo>
                    <a:pt x="21600" y="0"/>
                  </a:lnTo>
                  <a:lnTo>
                    <a:pt x="0" y="568"/>
                  </a:lnTo>
                  <a:lnTo>
                    <a:pt x="90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8" name="Figura"/>
            <p:cNvSpPr/>
            <p:nvPr/>
          </p:nvSpPr>
          <p:spPr>
            <a:xfrm>
              <a:off x="2819400" y="2984500"/>
              <a:ext cx="16511"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21411"/>
                  </a:moveTo>
                  <a:lnTo>
                    <a:pt x="21600" y="0"/>
                  </a:lnTo>
                  <a:lnTo>
                    <a:pt x="0" y="568"/>
                  </a:lnTo>
                  <a:lnTo>
                    <a:pt x="8308"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9" name="Figura"/>
            <p:cNvSpPr/>
            <p:nvPr/>
          </p:nvSpPr>
          <p:spPr>
            <a:xfrm>
              <a:off x="3632200" y="3835400"/>
              <a:ext cx="15241"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21411"/>
                  </a:moveTo>
                  <a:lnTo>
                    <a:pt x="21600" y="0"/>
                  </a:lnTo>
                  <a:lnTo>
                    <a:pt x="0" y="568"/>
                  </a:lnTo>
                  <a:lnTo>
                    <a:pt x="72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0" name="Figura"/>
            <p:cNvSpPr/>
            <p:nvPr/>
          </p:nvSpPr>
          <p:spPr>
            <a:xfrm>
              <a:off x="2781300" y="3429000"/>
              <a:ext cx="15241" cy="224791"/>
            </a:xfrm>
            <a:custGeom>
              <a:avLst/>
              <a:gdLst/>
              <a:ahLst/>
              <a:cxnLst>
                <a:cxn ang="0">
                  <a:pos x="wd2" y="hd2"/>
                </a:cxn>
                <a:cxn ang="5400000">
                  <a:pos x="wd2" y="hd2"/>
                </a:cxn>
                <a:cxn ang="10800000">
                  <a:pos x="wd2" y="hd2"/>
                </a:cxn>
                <a:cxn ang="16200000">
                  <a:pos x="wd2" y="hd2"/>
                </a:cxn>
              </a:cxnLst>
              <a:rect l="0" t="0" r="r" b="b"/>
              <a:pathLst>
                <a:path w="21600" h="21600" extrusionOk="0">
                  <a:moveTo>
                    <a:pt x="21600" y="21356"/>
                  </a:moveTo>
                  <a:lnTo>
                    <a:pt x="21600" y="0"/>
                  </a:lnTo>
                  <a:lnTo>
                    <a:pt x="0" y="610"/>
                  </a:lnTo>
                  <a:lnTo>
                    <a:pt x="90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1" name="Figura"/>
            <p:cNvSpPr/>
            <p:nvPr/>
          </p:nvSpPr>
          <p:spPr>
            <a:xfrm>
              <a:off x="2730500" y="4064000"/>
              <a:ext cx="15241" cy="224791"/>
            </a:xfrm>
            <a:custGeom>
              <a:avLst/>
              <a:gdLst/>
              <a:ahLst/>
              <a:cxnLst>
                <a:cxn ang="0">
                  <a:pos x="wd2" y="hd2"/>
                </a:cxn>
                <a:cxn ang="5400000">
                  <a:pos x="wd2" y="hd2"/>
                </a:cxn>
                <a:cxn ang="10800000">
                  <a:pos x="wd2" y="hd2"/>
                </a:cxn>
                <a:cxn ang="16200000">
                  <a:pos x="wd2" y="hd2"/>
                </a:cxn>
              </a:cxnLst>
              <a:rect l="0" t="0" r="r" b="b"/>
              <a:pathLst>
                <a:path w="21600" h="21600" extrusionOk="0">
                  <a:moveTo>
                    <a:pt x="21600" y="21356"/>
                  </a:moveTo>
                  <a:lnTo>
                    <a:pt x="21600" y="0"/>
                  </a:lnTo>
                  <a:lnTo>
                    <a:pt x="0" y="610"/>
                  </a:lnTo>
                  <a:lnTo>
                    <a:pt x="90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2" name="Figura"/>
            <p:cNvSpPr/>
            <p:nvPr/>
          </p:nvSpPr>
          <p:spPr>
            <a:xfrm>
              <a:off x="2692400" y="1841499"/>
              <a:ext cx="15241" cy="148591"/>
            </a:xfrm>
            <a:custGeom>
              <a:avLst/>
              <a:gdLst/>
              <a:ahLst/>
              <a:cxnLst>
                <a:cxn ang="0">
                  <a:pos x="wd2" y="hd2"/>
                </a:cxn>
                <a:cxn ang="5400000">
                  <a:pos x="wd2" y="hd2"/>
                </a:cxn>
                <a:cxn ang="10800000">
                  <a:pos x="wd2" y="hd2"/>
                </a:cxn>
                <a:cxn ang="16200000">
                  <a:pos x="wd2" y="hd2"/>
                </a:cxn>
              </a:cxnLst>
              <a:rect l="0" t="0" r="r" b="b"/>
              <a:pathLst>
                <a:path w="21600" h="21600" extrusionOk="0">
                  <a:moveTo>
                    <a:pt x="21600" y="21415"/>
                  </a:moveTo>
                  <a:lnTo>
                    <a:pt x="21600" y="0"/>
                  </a:lnTo>
                  <a:lnTo>
                    <a:pt x="0" y="554"/>
                  </a:lnTo>
                  <a:lnTo>
                    <a:pt x="90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3" name="Figura"/>
            <p:cNvSpPr/>
            <p:nvPr/>
          </p:nvSpPr>
          <p:spPr>
            <a:xfrm>
              <a:off x="2743200" y="3505200"/>
              <a:ext cx="269240" cy="16511"/>
            </a:xfrm>
            <a:custGeom>
              <a:avLst/>
              <a:gdLst/>
              <a:ahLst/>
              <a:cxnLst>
                <a:cxn ang="0">
                  <a:pos x="wd2" y="hd2"/>
                </a:cxn>
                <a:cxn ang="5400000">
                  <a:pos x="wd2" y="hd2"/>
                </a:cxn>
                <a:cxn ang="10800000">
                  <a:pos x="wd2" y="hd2"/>
                </a:cxn>
                <a:cxn ang="16200000">
                  <a:pos x="wd2" y="hd2"/>
                </a:cxn>
              </a:cxnLst>
              <a:rect l="0" t="0" r="r" b="b"/>
              <a:pathLst>
                <a:path w="21600" h="21600" extrusionOk="0">
                  <a:moveTo>
                    <a:pt x="102" y="21600"/>
                  </a:moveTo>
                  <a:lnTo>
                    <a:pt x="21600" y="21600"/>
                  </a:lnTo>
                  <a:lnTo>
                    <a:pt x="20989" y="0"/>
                  </a:lnTo>
                  <a:lnTo>
                    <a:pt x="0" y="8308"/>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4" name="Figura"/>
            <p:cNvSpPr/>
            <p:nvPr/>
          </p:nvSpPr>
          <p:spPr>
            <a:xfrm>
              <a:off x="4648200" y="2489200"/>
              <a:ext cx="6350" cy="1028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800"/>
                  </a:lnTo>
                  <a:lnTo>
                    <a:pt x="864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5" name="Figura"/>
            <p:cNvSpPr/>
            <p:nvPr/>
          </p:nvSpPr>
          <p:spPr>
            <a:xfrm>
              <a:off x="4737099" y="2184400"/>
              <a:ext cx="5082" cy="102871"/>
            </a:xfrm>
            <a:custGeom>
              <a:avLst/>
              <a:gdLst/>
              <a:ahLst/>
              <a:cxnLst>
                <a:cxn ang="0">
                  <a:pos x="wd2" y="hd2"/>
                </a:cxn>
                <a:cxn ang="5400000">
                  <a:pos x="wd2" y="hd2"/>
                </a:cxn>
                <a:cxn ang="10800000">
                  <a:pos x="wd2" y="hd2"/>
                </a:cxn>
                <a:cxn ang="16200000">
                  <a:pos x="wd2" y="hd2"/>
                </a:cxn>
              </a:cxnLst>
              <a:rect l="0" t="0" r="r" b="b"/>
              <a:pathLst>
                <a:path w="21600" h="21600" extrusionOk="0">
                  <a:moveTo>
                    <a:pt x="21600" y="21333"/>
                  </a:moveTo>
                  <a:lnTo>
                    <a:pt x="21600" y="0"/>
                  </a:lnTo>
                  <a:lnTo>
                    <a:pt x="0" y="533"/>
                  </a:lnTo>
                  <a:lnTo>
                    <a:pt x="108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6" name="Figura"/>
            <p:cNvSpPr/>
            <p:nvPr/>
          </p:nvSpPr>
          <p:spPr>
            <a:xfrm>
              <a:off x="4622799" y="2527300"/>
              <a:ext cx="97791" cy="76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039" y="0"/>
                  </a:lnTo>
                  <a:lnTo>
                    <a:pt x="0" y="72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7" name="Figura"/>
            <p:cNvSpPr/>
            <p:nvPr/>
          </p:nvSpPr>
          <p:spPr>
            <a:xfrm>
              <a:off x="4508499" y="2400299"/>
              <a:ext cx="97791" cy="8892"/>
            </a:xfrm>
            <a:custGeom>
              <a:avLst/>
              <a:gdLst/>
              <a:ahLst/>
              <a:cxnLst>
                <a:cxn ang="0">
                  <a:pos x="wd2" y="hd2"/>
                </a:cxn>
                <a:cxn ang="5400000">
                  <a:pos x="wd2" y="hd2"/>
                </a:cxn>
                <a:cxn ang="10800000">
                  <a:pos x="wd2" y="hd2"/>
                </a:cxn>
                <a:cxn ang="16200000">
                  <a:pos x="wd2" y="hd2"/>
                </a:cxn>
              </a:cxnLst>
              <a:rect l="0" t="0" r="r" b="b"/>
              <a:pathLst>
                <a:path w="21600" h="21600" extrusionOk="0">
                  <a:moveTo>
                    <a:pt x="281" y="21600"/>
                  </a:moveTo>
                  <a:lnTo>
                    <a:pt x="21600" y="21600"/>
                  </a:lnTo>
                  <a:lnTo>
                    <a:pt x="21039" y="0"/>
                  </a:lnTo>
                  <a:lnTo>
                    <a:pt x="0" y="9257"/>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8" name="Figura"/>
            <p:cNvSpPr/>
            <p:nvPr/>
          </p:nvSpPr>
          <p:spPr>
            <a:xfrm>
              <a:off x="4826000" y="2755900"/>
              <a:ext cx="99061" cy="7621"/>
            </a:xfrm>
            <a:custGeom>
              <a:avLst/>
              <a:gdLst/>
              <a:ahLst/>
              <a:cxnLst>
                <a:cxn ang="0">
                  <a:pos x="wd2" y="hd2"/>
                </a:cxn>
                <a:cxn ang="5400000">
                  <a:pos x="wd2" y="hd2"/>
                </a:cxn>
                <a:cxn ang="10800000">
                  <a:pos x="wd2" y="hd2"/>
                </a:cxn>
                <a:cxn ang="16200000">
                  <a:pos x="wd2" y="hd2"/>
                </a:cxn>
              </a:cxnLst>
              <a:rect l="0" t="0" r="r" b="b"/>
              <a:pathLst>
                <a:path w="21600" h="21600" extrusionOk="0">
                  <a:moveTo>
                    <a:pt x="277" y="21600"/>
                  </a:moveTo>
                  <a:lnTo>
                    <a:pt x="21600" y="21600"/>
                  </a:lnTo>
                  <a:lnTo>
                    <a:pt x="21046" y="0"/>
                  </a:lnTo>
                  <a:lnTo>
                    <a:pt x="0" y="72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9" name="Figura"/>
            <p:cNvSpPr/>
            <p:nvPr/>
          </p:nvSpPr>
          <p:spPr>
            <a:xfrm>
              <a:off x="4838699" y="3073400"/>
              <a:ext cx="97791" cy="7621"/>
            </a:xfrm>
            <a:custGeom>
              <a:avLst/>
              <a:gdLst/>
              <a:ahLst/>
              <a:cxnLst>
                <a:cxn ang="0">
                  <a:pos x="wd2" y="hd2"/>
                </a:cxn>
                <a:cxn ang="5400000">
                  <a:pos x="wd2" y="hd2"/>
                </a:cxn>
                <a:cxn ang="10800000">
                  <a:pos x="wd2" y="hd2"/>
                </a:cxn>
                <a:cxn ang="16200000">
                  <a:pos x="wd2" y="hd2"/>
                </a:cxn>
              </a:cxnLst>
              <a:rect l="0" t="0" r="r" b="b"/>
              <a:pathLst>
                <a:path w="21600" h="21600" extrusionOk="0">
                  <a:moveTo>
                    <a:pt x="281" y="21600"/>
                  </a:moveTo>
                  <a:lnTo>
                    <a:pt x="21600" y="21600"/>
                  </a:lnTo>
                  <a:lnTo>
                    <a:pt x="21319" y="0"/>
                  </a:lnTo>
                  <a:lnTo>
                    <a:pt x="0" y="72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0" name="Figura"/>
            <p:cNvSpPr/>
            <p:nvPr/>
          </p:nvSpPr>
          <p:spPr>
            <a:xfrm>
              <a:off x="4787899" y="2349499"/>
              <a:ext cx="97791" cy="8892"/>
            </a:xfrm>
            <a:custGeom>
              <a:avLst/>
              <a:gdLst/>
              <a:ahLst/>
              <a:cxnLst>
                <a:cxn ang="0">
                  <a:pos x="wd2" y="hd2"/>
                </a:cxn>
                <a:cxn ang="5400000">
                  <a:pos x="wd2" y="hd2"/>
                </a:cxn>
                <a:cxn ang="10800000">
                  <a:pos x="wd2" y="hd2"/>
                </a:cxn>
                <a:cxn ang="16200000">
                  <a:pos x="wd2" y="hd2"/>
                </a:cxn>
              </a:cxnLst>
              <a:rect l="0" t="0" r="r" b="b"/>
              <a:pathLst>
                <a:path w="21600" h="21600" extrusionOk="0">
                  <a:moveTo>
                    <a:pt x="281" y="21600"/>
                  </a:moveTo>
                  <a:lnTo>
                    <a:pt x="21600" y="21600"/>
                  </a:lnTo>
                  <a:lnTo>
                    <a:pt x="21039" y="0"/>
                  </a:lnTo>
                  <a:lnTo>
                    <a:pt x="0" y="9257"/>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1" name="Figura"/>
            <p:cNvSpPr/>
            <p:nvPr/>
          </p:nvSpPr>
          <p:spPr>
            <a:xfrm>
              <a:off x="1384299" y="3365500"/>
              <a:ext cx="236222" cy="16511"/>
            </a:xfrm>
            <a:custGeom>
              <a:avLst/>
              <a:gdLst/>
              <a:ahLst/>
              <a:cxnLst>
                <a:cxn ang="0">
                  <a:pos x="wd2" y="hd2"/>
                </a:cxn>
                <a:cxn ang="5400000">
                  <a:pos x="wd2" y="hd2"/>
                </a:cxn>
                <a:cxn ang="10800000">
                  <a:pos x="wd2" y="hd2"/>
                </a:cxn>
                <a:cxn ang="16200000">
                  <a:pos x="wd2" y="hd2"/>
                </a:cxn>
              </a:cxnLst>
              <a:rect l="0" t="0" r="r" b="b"/>
              <a:pathLst>
                <a:path w="21600" h="21600" extrusionOk="0">
                  <a:moveTo>
                    <a:pt x="116" y="21600"/>
                  </a:moveTo>
                  <a:lnTo>
                    <a:pt x="21600" y="21600"/>
                  </a:lnTo>
                  <a:lnTo>
                    <a:pt x="21019" y="0"/>
                  </a:lnTo>
                  <a:lnTo>
                    <a:pt x="0" y="8308"/>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2" name="Figura"/>
            <p:cNvSpPr/>
            <p:nvPr/>
          </p:nvSpPr>
          <p:spPr>
            <a:xfrm>
              <a:off x="546100" y="3136900"/>
              <a:ext cx="182880" cy="25400"/>
            </a:xfrm>
            <a:custGeom>
              <a:avLst/>
              <a:gdLst/>
              <a:ahLst/>
              <a:cxnLst>
                <a:cxn ang="0">
                  <a:pos x="wd2" y="hd2"/>
                </a:cxn>
                <a:cxn ang="5400000">
                  <a:pos x="wd2" y="hd2"/>
                </a:cxn>
                <a:cxn ang="10800000">
                  <a:pos x="wd2" y="hd2"/>
                </a:cxn>
                <a:cxn ang="16200000">
                  <a:pos x="wd2" y="hd2"/>
                </a:cxn>
              </a:cxnLst>
              <a:rect l="0" t="0" r="r" b="b"/>
              <a:pathLst>
                <a:path w="21600" h="21600" extrusionOk="0">
                  <a:moveTo>
                    <a:pt x="150" y="21600"/>
                  </a:moveTo>
                  <a:lnTo>
                    <a:pt x="21300" y="9720"/>
                  </a:lnTo>
                  <a:lnTo>
                    <a:pt x="21600" y="0"/>
                  </a:lnTo>
                  <a:lnTo>
                    <a:pt x="0" y="129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3" name="Figura"/>
            <p:cNvSpPr/>
            <p:nvPr/>
          </p:nvSpPr>
          <p:spPr>
            <a:xfrm>
              <a:off x="673099" y="3086099"/>
              <a:ext cx="20322"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150" y="21384"/>
                  </a:lnTo>
                  <a:lnTo>
                    <a:pt x="21600" y="21600"/>
                  </a:lnTo>
                  <a:lnTo>
                    <a:pt x="945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4" name="Figura"/>
            <p:cNvSpPr/>
            <p:nvPr/>
          </p:nvSpPr>
          <p:spPr>
            <a:xfrm>
              <a:off x="939800" y="3276600"/>
              <a:ext cx="227330" cy="13971"/>
            </a:xfrm>
            <a:custGeom>
              <a:avLst/>
              <a:gdLst/>
              <a:ahLst/>
              <a:cxnLst>
                <a:cxn ang="0">
                  <a:pos x="wd2" y="hd2"/>
                </a:cxn>
                <a:cxn ang="5400000">
                  <a:pos x="wd2" y="hd2"/>
                </a:cxn>
                <a:cxn ang="10800000">
                  <a:pos x="wd2" y="hd2"/>
                </a:cxn>
                <a:cxn ang="16200000">
                  <a:pos x="wd2" y="hd2"/>
                </a:cxn>
              </a:cxnLst>
              <a:rect l="0" t="0" r="r" b="b"/>
              <a:pathLst>
                <a:path w="21600" h="21600" extrusionOk="0">
                  <a:moveTo>
                    <a:pt x="121" y="21600"/>
                  </a:moveTo>
                  <a:lnTo>
                    <a:pt x="21600" y="21600"/>
                  </a:lnTo>
                  <a:lnTo>
                    <a:pt x="21117" y="0"/>
                  </a:lnTo>
                  <a:lnTo>
                    <a:pt x="0" y="9818"/>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5" name="Figura"/>
            <p:cNvSpPr/>
            <p:nvPr/>
          </p:nvSpPr>
          <p:spPr>
            <a:xfrm>
              <a:off x="990600" y="3263900"/>
              <a:ext cx="12700" cy="140971"/>
            </a:xfrm>
            <a:custGeom>
              <a:avLst/>
              <a:gdLst/>
              <a:ahLst/>
              <a:cxnLst>
                <a:cxn ang="0">
                  <a:pos x="wd2" y="hd2"/>
                </a:cxn>
                <a:cxn ang="5400000">
                  <a:pos x="wd2" y="hd2"/>
                </a:cxn>
                <a:cxn ang="10800000">
                  <a:pos x="wd2" y="hd2"/>
                </a:cxn>
                <a:cxn ang="16200000">
                  <a:pos x="wd2" y="hd2"/>
                </a:cxn>
              </a:cxnLst>
              <a:rect l="0" t="0" r="r" b="b"/>
              <a:pathLst>
                <a:path w="21600" h="21600" extrusionOk="0">
                  <a:moveTo>
                    <a:pt x="0" y="195"/>
                  </a:moveTo>
                  <a:lnTo>
                    <a:pt x="0" y="21600"/>
                  </a:lnTo>
                  <a:lnTo>
                    <a:pt x="21600" y="21211"/>
                  </a:lnTo>
                  <a:lnTo>
                    <a:pt x="1296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6" name="Figura"/>
            <p:cNvSpPr/>
            <p:nvPr/>
          </p:nvSpPr>
          <p:spPr>
            <a:xfrm>
              <a:off x="1104900" y="3200400"/>
              <a:ext cx="11430" cy="130811"/>
            </a:xfrm>
            <a:custGeom>
              <a:avLst/>
              <a:gdLst/>
              <a:ahLst/>
              <a:cxnLst>
                <a:cxn ang="0">
                  <a:pos x="wd2" y="hd2"/>
                </a:cxn>
                <a:cxn ang="5400000">
                  <a:pos x="wd2" y="hd2"/>
                </a:cxn>
                <a:cxn ang="10800000">
                  <a:pos x="wd2" y="hd2"/>
                </a:cxn>
                <a:cxn ang="16200000">
                  <a:pos x="wd2" y="hd2"/>
                </a:cxn>
              </a:cxnLst>
              <a:rect l="0" t="0" r="r" b="b"/>
              <a:pathLst>
                <a:path w="21600" h="21600" extrusionOk="0">
                  <a:moveTo>
                    <a:pt x="21600" y="21390"/>
                  </a:moveTo>
                  <a:lnTo>
                    <a:pt x="21600" y="0"/>
                  </a:lnTo>
                  <a:lnTo>
                    <a:pt x="0" y="419"/>
                  </a:lnTo>
                  <a:lnTo>
                    <a:pt x="9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7" name="Figura"/>
            <p:cNvSpPr/>
            <p:nvPr/>
          </p:nvSpPr>
          <p:spPr>
            <a:xfrm>
              <a:off x="2247899" y="3187700"/>
              <a:ext cx="8892" cy="139700"/>
            </a:xfrm>
            <a:custGeom>
              <a:avLst/>
              <a:gdLst/>
              <a:ahLst/>
              <a:cxnLst>
                <a:cxn ang="0">
                  <a:pos x="wd2" y="hd2"/>
                </a:cxn>
                <a:cxn ang="5400000">
                  <a:pos x="wd2" y="hd2"/>
                </a:cxn>
                <a:cxn ang="10800000">
                  <a:pos x="wd2" y="hd2"/>
                </a:cxn>
                <a:cxn ang="16200000">
                  <a:pos x="wd2" y="hd2"/>
                </a:cxn>
              </a:cxnLst>
              <a:rect l="0" t="0" r="r" b="b"/>
              <a:pathLst>
                <a:path w="21600" h="21600" extrusionOk="0">
                  <a:moveTo>
                    <a:pt x="0" y="21207"/>
                  </a:moveTo>
                  <a:lnTo>
                    <a:pt x="0" y="0"/>
                  </a:lnTo>
                  <a:lnTo>
                    <a:pt x="21600" y="589"/>
                  </a:lnTo>
                  <a:lnTo>
                    <a:pt x="12343"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8" name="Figura"/>
            <p:cNvSpPr/>
            <p:nvPr/>
          </p:nvSpPr>
          <p:spPr>
            <a:xfrm>
              <a:off x="2133600" y="3213100"/>
              <a:ext cx="149861" cy="30481"/>
            </a:xfrm>
            <a:custGeom>
              <a:avLst/>
              <a:gdLst/>
              <a:ahLst/>
              <a:cxnLst>
                <a:cxn ang="0">
                  <a:pos x="wd2" y="hd2"/>
                </a:cxn>
                <a:cxn ang="5400000">
                  <a:pos x="wd2" y="hd2"/>
                </a:cxn>
                <a:cxn ang="10800000">
                  <a:pos x="wd2" y="hd2"/>
                </a:cxn>
                <a:cxn ang="16200000">
                  <a:pos x="wd2" y="hd2"/>
                </a:cxn>
              </a:cxnLst>
              <a:rect l="0" t="0" r="r" b="b"/>
              <a:pathLst>
                <a:path w="21600" h="21600" extrusionOk="0">
                  <a:moveTo>
                    <a:pt x="21417" y="21600"/>
                  </a:moveTo>
                  <a:lnTo>
                    <a:pt x="0" y="7200"/>
                  </a:lnTo>
                  <a:lnTo>
                    <a:pt x="549" y="0"/>
                  </a:lnTo>
                  <a:lnTo>
                    <a:pt x="21600" y="171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309" name="Grupo"/>
            <p:cNvGrpSpPr/>
            <p:nvPr/>
          </p:nvGrpSpPr>
          <p:grpSpPr>
            <a:xfrm>
              <a:off x="2768599" y="1943100"/>
              <a:ext cx="78741" cy="226697"/>
              <a:chOff x="0" y="0"/>
              <a:chExt cx="78739" cy="226696"/>
            </a:xfrm>
          </p:grpSpPr>
          <p:sp>
            <p:nvSpPr>
              <p:cNvPr id="1439" name="Figura"/>
              <p:cNvSpPr/>
              <p:nvPr/>
            </p:nvSpPr>
            <p:spPr>
              <a:xfrm>
                <a:off x="-1" y="0"/>
                <a:ext cx="78741" cy="226697"/>
              </a:xfrm>
              <a:custGeom>
                <a:avLst/>
                <a:gdLst/>
                <a:ahLst/>
                <a:cxnLst>
                  <a:cxn ang="0">
                    <a:pos x="wd2" y="hd2"/>
                  </a:cxn>
                  <a:cxn ang="5400000">
                    <a:pos x="wd2" y="hd2"/>
                  </a:cxn>
                  <a:cxn ang="10800000">
                    <a:pos x="wd2" y="hd2"/>
                  </a:cxn>
                  <a:cxn ang="16200000">
                    <a:pos x="wd2" y="hd2"/>
                  </a:cxn>
                </a:cxnLst>
                <a:rect l="0" t="0" r="r" b="b"/>
                <a:pathLst>
                  <a:path w="21600" h="16132" extrusionOk="0">
                    <a:moveTo>
                      <a:pt x="0" y="16132"/>
                    </a:moveTo>
                    <a:lnTo>
                      <a:pt x="21600" y="16132"/>
                    </a:lnTo>
                    <a:cubicBezTo>
                      <a:pt x="21600" y="-5287"/>
                      <a:pt x="0" y="-5468"/>
                      <a:pt x="0" y="16132"/>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0" name="Figura"/>
              <p:cNvSpPr/>
              <p:nvPr/>
            </p:nvSpPr>
            <p:spPr>
              <a:xfrm>
                <a:off x="12700" y="25400"/>
                <a:ext cx="55881" cy="186692"/>
              </a:xfrm>
              <a:custGeom>
                <a:avLst/>
                <a:gdLst/>
                <a:ahLst/>
                <a:cxnLst>
                  <a:cxn ang="0">
                    <a:pos x="wd2" y="hd2"/>
                  </a:cxn>
                  <a:cxn ang="5400000">
                    <a:pos x="wd2" y="hd2"/>
                  </a:cxn>
                  <a:cxn ang="10800000">
                    <a:pos x="wd2" y="hd2"/>
                  </a:cxn>
                  <a:cxn ang="16200000">
                    <a:pos x="wd2" y="hd2"/>
                  </a:cxn>
                </a:cxnLst>
                <a:rect l="0" t="0" r="r" b="b"/>
                <a:pathLst>
                  <a:path w="21600" h="16118" extrusionOk="0">
                    <a:moveTo>
                      <a:pt x="0" y="16118"/>
                    </a:moveTo>
                    <a:lnTo>
                      <a:pt x="21600" y="16118"/>
                    </a:lnTo>
                    <a:cubicBezTo>
                      <a:pt x="21600" y="-5263"/>
                      <a:pt x="0" y="-5482"/>
                      <a:pt x="0" y="16118"/>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0" name="Grupo"/>
            <p:cNvGrpSpPr/>
            <p:nvPr/>
          </p:nvGrpSpPr>
          <p:grpSpPr>
            <a:xfrm>
              <a:off x="533399" y="1790699"/>
              <a:ext cx="34292" cy="143830"/>
              <a:chOff x="0" y="0"/>
              <a:chExt cx="34290" cy="143828"/>
            </a:xfrm>
          </p:grpSpPr>
          <p:sp>
            <p:nvSpPr>
              <p:cNvPr id="1437" name="Figura"/>
              <p:cNvSpPr/>
              <p:nvPr/>
            </p:nvSpPr>
            <p:spPr>
              <a:xfrm>
                <a:off x="-1" y="-1"/>
                <a:ext cx="34292" cy="143830"/>
              </a:xfrm>
              <a:custGeom>
                <a:avLst/>
                <a:gdLst/>
                <a:ahLst/>
                <a:cxnLst>
                  <a:cxn ang="0">
                    <a:pos x="wd2" y="hd2"/>
                  </a:cxn>
                  <a:cxn ang="5400000">
                    <a:pos x="wd2" y="hd2"/>
                  </a:cxn>
                  <a:cxn ang="10800000">
                    <a:pos x="wd2" y="hd2"/>
                  </a:cxn>
                  <a:cxn ang="16200000">
                    <a:pos x="wd2" y="hd2"/>
                  </a:cxn>
                </a:cxnLst>
                <a:rect l="0" t="0" r="r" b="b"/>
                <a:pathLst>
                  <a:path w="21600" h="16094" extrusionOk="0">
                    <a:moveTo>
                      <a:pt x="0" y="16094"/>
                    </a:moveTo>
                    <a:lnTo>
                      <a:pt x="21600" y="16094"/>
                    </a:lnTo>
                    <a:cubicBezTo>
                      <a:pt x="21600" y="-5222"/>
                      <a:pt x="0" y="-5506"/>
                      <a:pt x="0" y="16094"/>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8" name="Figura"/>
              <p:cNvSpPr/>
              <p:nvPr/>
            </p:nvSpPr>
            <p:spPr>
              <a:xfrm>
                <a:off x="0" y="12699"/>
                <a:ext cx="24130" cy="118588"/>
              </a:xfrm>
              <a:custGeom>
                <a:avLst/>
                <a:gdLst/>
                <a:ahLst/>
                <a:cxnLst>
                  <a:cxn ang="0">
                    <a:pos x="wd2" y="hd2"/>
                  </a:cxn>
                  <a:cxn ang="5400000">
                    <a:pos x="wd2" y="hd2"/>
                  </a:cxn>
                  <a:cxn ang="10800000">
                    <a:pos x="wd2" y="hd2"/>
                  </a:cxn>
                  <a:cxn ang="16200000">
                    <a:pos x="wd2" y="hd2"/>
                  </a:cxn>
                </a:cxnLst>
                <a:rect l="0" t="0" r="r" b="b"/>
                <a:pathLst>
                  <a:path w="21600" h="16135" extrusionOk="0">
                    <a:moveTo>
                      <a:pt x="0" y="16135"/>
                    </a:moveTo>
                    <a:lnTo>
                      <a:pt x="21600" y="16135"/>
                    </a:lnTo>
                    <a:cubicBezTo>
                      <a:pt x="21600" y="-5292"/>
                      <a:pt x="0" y="-5465"/>
                      <a:pt x="0" y="16135"/>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1" name="Grupo"/>
            <p:cNvGrpSpPr/>
            <p:nvPr/>
          </p:nvGrpSpPr>
          <p:grpSpPr>
            <a:xfrm>
              <a:off x="3086100" y="1955800"/>
              <a:ext cx="48260" cy="220504"/>
              <a:chOff x="0" y="0"/>
              <a:chExt cx="48259" cy="220503"/>
            </a:xfrm>
          </p:grpSpPr>
          <p:sp>
            <p:nvSpPr>
              <p:cNvPr id="1435" name="Figura"/>
              <p:cNvSpPr/>
              <p:nvPr/>
            </p:nvSpPr>
            <p:spPr>
              <a:xfrm>
                <a:off x="0" y="0"/>
                <a:ext cx="48260" cy="220504"/>
              </a:xfrm>
              <a:custGeom>
                <a:avLst/>
                <a:gdLst/>
                <a:ahLst/>
                <a:cxnLst>
                  <a:cxn ang="0">
                    <a:pos x="wd2" y="hd2"/>
                  </a:cxn>
                  <a:cxn ang="5400000">
                    <a:pos x="wd2" y="hd2"/>
                  </a:cxn>
                  <a:cxn ang="10800000">
                    <a:pos x="wd2" y="hd2"/>
                  </a:cxn>
                  <a:cxn ang="16200000">
                    <a:pos x="wd2" y="hd2"/>
                  </a:cxn>
                </a:cxnLst>
                <a:rect l="0" t="0" r="r" b="b"/>
                <a:pathLst>
                  <a:path w="21600" h="16165" extrusionOk="0">
                    <a:moveTo>
                      <a:pt x="0" y="16165"/>
                    </a:moveTo>
                    <a:lnTo>
                      <a:pt x="21600" y="16165"/>
                    </a:lnTo>
                    <a:cubicBezTo>
                      <a:pt x="21032" y="-5342"/>
                      <a:pt x="0" y="-5435"/>
                      <a:pt x="0" y="16165"/>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6" name="Figura"/>
              <p:cNvSpPr/>
              <p:nvPr/>
            </p:nvSpPr>
            <p:spPr>
              <a:xfrm>
                <a:off x="0" y="50800"/>
                <a:ext cx="24130" cy="162402"/>
              </a:xfrm>
              <a:custGeom>
                <a:avLst/>
                <a:gdLst/>
                <a:ahLst/>
                <a:cxnLst>
                  <a:cxn ang="0">
                    <a:pos x="wd2" y="hd2"/>
                  </a:cxn>
                  <a:cxn ang="5400000">
                    <a:pos x="wd2" y="hd2"/>
                  </a:cxn>
                  <a:cxn ang="10800000">
                    <a:pos x="wd2" y="hd2"/>
                  </a:cxn>
                  <a:cxn ang="16200000">
                    <a:pos x="wd2" y="hd2"/>
                  </a:cxn>
                </a:cxnLst>
                <a:rect l="0" t="0" r="r" b="b"/>
                <a:pathLst>
                  <a:path w="21600" h="16153" extrusionOk="0">
                    <a:moveTo>
                      <a:pt x="0" y="16153"/>
                    </a:moveTo>
                    <a:lnTo>
                      <a:pt x="21600" y="16153"/>
                    </a:lnTo>
                    <a:cubicBezTo>
                      <a:pt x="20463" y="-5321"/>
                      <a:pt x="0" y="-5447"/>
                      <a:pt x="0" y="16153"/>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2" name="Grupo"/>
            <p:cNvGrpSpPr/>
            <p:nvPr/>
          </p:nvGrpSpPr>
          <p:grpSpPr>
            <a:xfrm>
              <a:off x="1905000" y="2171700"/>
              <a:ext cx="66041" cy="225902"/>
              <a:chOff x="0" y="0"/>
              <a:chExt cx="66040" cy="225901"/>
            </a:xfrm>
          </p:grpSpPr>
          <p:sp>
            <p:nvSpPr>
              <p:cNvPr id="1433" name="Figura"/>
              <p:cNvSpPr/>
              <p:nvPr/>
            </p:nvSpPr>
            <p:spPr>
              <a:xfrm>
                <a:off x="0" y="0"/>
                <a:ext cx="66041" cy="220504"/>
              </a:xfrm>
              <a:custGeom>
                <a:avLst/>
                <a:gdLst/>
                <a:ahLst/>
                <a:cxnLst>
                  <a:cxn ang="0">
                    <a:pos x="wd2" y="hd2"/>
                  </a:cxn>
                  <a:cxn ang="5400000">
                    <a:pos x="wd2" y="hd2"/>
                  </a:cxn>
                  <a:cxn ang="10800000">
                    <a:pos x="wd2" y="hd2"/>
                  </a:cxn>
                  <a:cxn ang="16200000">
                    <a:pos x="wd2" y="hd2"/>
                  </a:cxn>
                </a:cxnLst>
                <a:rect l="0" t="0" r="r" b="b"/>
                <a:pathLst>
                  <a:path w="21600" h="16165" extrusionOk="0">
                    <a:moveTo>
                      <a:pt x="0" y="16165"/>
                    </a:moveTo>
                    <a:lnTo>
                      <a:pt x="21600" y="16165"/>
                    </a:lnTo>
                    <a:cubicBezTo>
                      <a:pt x="21600" y="-5342"/>
                      <a:pt x="0" y="-5435"/>
                      <a:pt x="0" y="16165"/>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4" name="Figura"/>
              <p:cNvSpPr/>
              <p:nvPr/>
            </p:nvSpPr>
            <p:spPr>
              <a:xfrm>
                <a:off x="0" y="63500"/>
                <a:ext cx="33021" cy="162402"/>
              </a:xfrm>
              <a:custGeom>
                <a:avLst/>
                <a:gdLst/>
                <a:ahLst/>
                <a:cxnLst>
                  <a:cxn ang="0">
                    <a:pos x="wd2" y="hd2"/>
                  </a:cxn>
                  <a:cxn ang="5400000">
                    <a:pos x="wd2" y="hd2"/>
                  </a:cxn>
                  <a:cxn ang="10800000">
                    <a:pos x="wd2" y="hd2"/>
                  </a:cxn>
                  <a:cxn ang="16200000">
                    <a:pos x="wd2" y="hd2"/>
                  </a:cxn>
                </a:cxnLst>
                <a:rect l="0" t="0" r="r" b="b"/>
                <a:pathLst>
                  <a:path w="21600" h="16153" extrusionOk="0">
                    <a:moveTo>
                      <a:pt x="0" y="16153"/>
                    </a:moveTo>
                    <a:lnTo>
                      <a:pt x="21600" y="16153"/>
                    </a:lnTo>
                    <a:cubicBezTo>
                      <a:pt x="21600" y="-5321"/>
                      <a:pt x="0" y="-5447"/>
                      <a:pt x="0" y="16153"/>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3" name="Grupo"/>
            <p:cNvGrpSpPr/>
            <p:nvPr/>
          </p:nvGrpSpPr>
          <p:grpSpPr>
            <a:xfrm>
              <a:off x="635000" y="1054099"/>
              <a:ext cx="30481" cy="152878"/>
              <a:chOff x="0" y="0"/>
              <a:chExt cx="30480" cy="152876"/>
            </a:xfrm>
          </p:grpSpPr>
          <p:sp>
            <p:nvSpPr>
              <p:cNvPr id="1431" name="Figura"/>
              <p:cNvSpPr/>
              <p:nvPr/>
            </p:nvSpPr>
            <p:spPr>
              <a:xfrm>
                <a:off x="0" y="-1"/>
                <a:ext cx="30481" cy="152878"/>
              </a:xfrm>
              <a:custGeom>
                <a:avLst/>
                <a:gdLst/>
                <a:ahLst/>
                <a:cxnLst>
                  <a:cxn ang="0">
                    <a:pos x="wd2" y="hd2"/>
                  </a:cxn>
                  <a:cxn ang="5400000">
                    <a:pos x="wd2" y="hd2"/>
                  </a:cxn>
                  <a:cxn ang="10800000">
                    <a:pos x="wd2" y="hd2"/>
                  </a:cxn>
                  <a:cxn ang="16200000">
                    <a:pos x="wd2" y="hd2"/>
                  </a:cxn>
                </a:cxnLst>
                <a:rect l="0" t="0" r="r" b="b"/>
                <a:pathLst>
                  <a:path w="21600" h="16150" extrusionOk="0">
                    <a:moveTo>
                      <a:pt x="0" y="16150"/>
                    </a:moveTo>
                    <a:lnTo>
                      <a:pt x="21600" y="16150"/>
                    </a:lnTo>
                    <a:cubicBezTo>
                      <a:pt x="21600" y="-5316"/>
                      <a:pt x="0" y="-5450"/>
                      <a:pt x="0" y="16150"/>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2" name="Figura"/>
              <p:cNvSpPr/>
              <p:nvPr/>
            </p:nvSpPr>
            <p:spPr>
              <a:xfrm>
                <a:off x="0" y="38100"/>
                <a:ext cx="15241" cy="112872"/>
              </a:xfrm>
              <a:custGeom>
                <a:avLst/>
                <a:gdLst/>
                <a:ahLst/>
                <a:cxnLst>
                  <a:cxn ang="0">
                    <a:pos x="wd2" y="hd2"/>
                  </a:cxn>
                  <a:cxn ang="5400000">
                    <a:pos x="wd2" y="hd2"/>
                  </a:cxn>
                  <a:cxn ang="10800000">
                    <a:pos x="wd2" y="hd2"/>
                  </a:cxn>
                  <a:cxn ang="16200000">
                    <a:pos x="wd2" y="hd2"/>
                  </a:cxn>
                </a:cxnLst>
                <a:rect l="0" t="0" r="r" b="b"/>
                <a:pathLst>
                  <a:path w="21600" h="16132" extrusionOk="0">
                    <a:moveTo>
                      <a:pt x="0" y="16132"/>
                    </a:moveTo>
                    <a:lnTo>
                      <a:pt x="21600" y="16132"/>
                    </a:lnTo>
                    <a:cubicBezTo>
                      <a:pt x="21600" y="-5286"/>
                      <a:pt x="0" y="-5468"/>
                      <a:pt x="0" y="16132"/>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4" name="Grupo"/>
            <p:cNvGrpSpPr/>
            <p:nvPr/>
          </p:nvGrpSpPr>
          <p:grpSpPr>
            <a:xfrm>
              <a:off x="3111500" y="2463799"/>
              <a:ext cx="50801" cy="260035"/>
              <a:chOff x="0" y="0"/>
              <a:chExt cx="50800" cy="260033"/>
            </a:xfrm>
          </p:grpSpPr>
          <p:sp>
            <p:nvSpPr>
              <p:cNvPr id="1429" name="Figura"/>
              <p:cNvSpPr/>
              <p:nvPr/>
            </p:nvSpPr>
            <p:spPr>
              <a:xfrm>
                <a:off x="0" y="-1"/>
                <a:ext cx="50800" cy="260035"/>
              </a:xfrm>
              <a:custGeom>
                <a:avLst/>
                <a:gdLst/>
                <a:ahLst/>
                <a:cxnLst>
                  <a:cxn ang="0">
                    <a:pos x="wd2" y="hd2"/>
                  </a:cxn>
                  <a:cxn ang="5400000">
                    <a:pos x="wd2" y="hd2"/>
                  </a:cxn>
                  <a:cxn ang="10800000">
                    <a:pos x="wd2" y="hd2"/>
                  </a:cxn>
                  <a:cxn ang="16200000">
                    <a:pos x="wd2" y="hd2"/>
                  </a:cxn>
                </a:cxnLst>
                <a:rect l="0" t="0" r="r" b="b"/>
                <a:pathLst>
                  <a:path w="21600" h="16141" extrusionOk="0">
                    <a:moveTo>
                      <a:pt x="0" y="16141"/>
                    </a:moveTo>
                    <a:lnTo>
                      <a:pt x="21600" y="16141"/>
                    </a:lnTo>
                    <a:cubicBezTo>
                      <a:pt x="21600" y="-5301"/>
                      <a:pt x="0" y="-5459"/>
                      <a:pt x="0" y="16141"/>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0" name="Figura"/>
              <p:cNvSpPr/>
              <p:nvPr/>
            </p:nvSpPr>
            <p:spPr>
              <a:xfrm>
                <a:off x="0" y="63500"/>
                <a:ext cx="25400" cy="191929"/>
              </a:xfrm>
              <a:custGeom>
                <a:avLst/>
                <a:gdLst/>
                <a:ahLst/>
                <a:cxnLst>
                  <a:cxn ang="0">
                    <a:pos x="wd2" y="hd2"/>
                  </a:cxn>
                  <a:cxn ang="5400000">
                    <a:pos x="wd2" y="hd2"/>
                  </a:cxn>
                  <a:cxn ang="10800000">
                    <a:pos x="wd2" y="hd2"/>
                  </a:cxn>
                  <a:cxn ang="16200000">
                    <a:pos x="wd2" y="hd2"/>
                  </a:cxn>
                </a:cxnLst>
                <a:rect l="0" t="0" r="r" b="b"/>
                <a:pathLst>
                  <a:path w="21600" h="16160" extrusionOk="0">
                    <a:moveTo>
                      <a:pt x="0" y="16160"/>
                    </a:moveTo>
                    <a:lnTo>
                      <a:pt x="21600" y="16160"/>
                    </a:lnTo>
                    <a:cubicBezTo>
                      <a:pt x="21600" y="-5333"/>
                      <a:pt x="0" y="-5440"/>
                      <a:pt x="0" y="1616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5" name="Grupo"/>
            <p:cNvGrpSpPr/>
            <p:nvPr/>
          </p:nvGrpSpPr>
          <p:grpSpPr>
            <a:xfrm>
              <a:off x="2400300" y="1955800"/>
              <a:ext cx="49530" cy="220504"/>
              <a:chOff x="0" y="0"/>
              <a:chExt cx="49529" cy="220503"/>
            </a:xfrm>
          </p:grpSpPr>
          <p:sp>
            <p:nvSpPr>
              <p:cNvPr id="1427" name="Figura"/>
              <p:cNvSpPr/>
              <p:nvPr/>
            </p:nvSpPr>
            <p:spPr>
              <a:xfrm>
                <a:off x="0" y="0"/>
                <a:ext cx="48260" cy="220504"/>
              </a:xfrm>
              <a:custGeom>
                <a:avLst/>
                <a:gdLst/>
                <a:ahLst/>
                <a:cxnLst>
                  <a:cxn ang="0">
                    <a:pos x="wd2" y="hd2"/>
                  </a:cxn>
                  <a:cxn ang="5400000">
                    <a:pos x="wd2" y="hd2"/>
                  </a:cxn>
                  <a:cxn ang="10800000">
                    <a:pos x="wd2" y="hd2"/>
                  </a:cxn>
                  <a:cxn ang="16200000">
                    <a:pos x="wd2" y="hd2"/>
                  </a:cxn>
                </a:cxnLst>
                <a:rect l="0" t="0" r="r" b="b"/>
                <a:pathLst>
                  <a:path w="21600" h="16165" extrusionOk="0">
                    <a:moveTo>
                      <a:pt x="21600" y="16165"/>
                    </a:moveTo>
                    <a:lnTo>
                      <a:pt x="0" y="16165"/>
                    </a:lnTo>
                    <a:cubicBezTo>
                      <a:pt x="0" y="-5342"/>
                      <a:pt x="21600" y="-5435"/>
                      <a:pt x="21600" y="16165"/>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8" name="Figura"/>
              <p:cNvSpPr/>
              <p:nvPr/>
            </p:nvSpPr>
            <p:spPr>
              <a:xfrm>
                <a:off x="25400" y="50800"/>
                <a:ext cx="24130"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6" name="Grupo"/>
            <p:cNvGrpSpPr/>
            <p:nvPr/>
          </p:nvGrpSpPr>
          <p:grpSpPr>
            <a:xfrm>
              <a:off x="558799" y="2793999"/>
              <a:ext cx="40642" cy="220983"/>
              <a:chOff x="0" y="0"/>
              <a:chExt cx="40640" cy="220981"/>
            </a:xfrm>
          </p:grpSpPr>
          <p:sp>
            <p:nvSpPr>
              <p:cNvPr id="1425"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6" name="Figura"/>
              <p:cNvSpPr/>
              <p:nvPr/>
            </p:nvSpPr>
            <p:spPr>
              <a:xfrm>
                <a:off x="126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7" name="Grupo"/>
            <p:cNvGrpSpPr/>
            <p:nvPr/>
          </p:nvGrpSpPr>
          <p:grpSpPr>
            <a:xfrm>
              <a:off x="787399" y="2793999"/>
              <a:ext cx="45722" cy="220983"/>
              <a:chOff x="0" y="0"/>
              <a:chExt cx="45720" cy="220981"/>
            </a:xfrm>
          </p:grpSpPr>
          <p:sp>
            <p:nvSpPr>
              <p:cNvPr id="1423"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4" name="Figura"/>
              <p:cNvSpPr/>
              <p:nvPr/>
            </p:nvSpPr>
            <p:spPr>
              <a:xfrm>
                <a:off x="253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8" name="Grupo"/>
            <p:cNvGrpSpPr/>
            <p:nvPr/>
          </p:nvGrpSpPr>
          <p:grpSpPr>
            <a:xfrm>
              <a:off x="1028699" y="2793999"/>
              <a:ext cx="45722" cy="220983"/>
              <a:chOff x="0" y="0"/>
              <a:chExt cx="45720" cy="220981"/>
            </a:xfrm>
          </p:grpSpPr>
          <p:sp>
            <p:nvSpPr>
              <p:cNvPr id="1421"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2" name="Figura"/>
              <p:cNvSpPr/>
              <p:nvPr/>
            </p:nvSpPr>
            <p:spPr>
              <a:xfrm>
                <a:off x="253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9" name="Grupo"/>
            <p:cNvGrpSpPr/>
            <p:nvPr/>
          </p:nvGrpSpPr>
          <p:grpSpPr>
            <a:xfrm>
              <a:off x="1269999" y="2793999"/>
              <a:ext cx="40642" cy="220983"/>
              <a:chOff x="0" y="0"/>
              <a:chExt cx="40640" cy="220981"/>
            </a:xfrm>
          </p:grpSpPr>
          <p:sp>
            <p:nvSpPr>
              <p:cNvPr id="1419"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0" name="Figura"/>
              <p:cNvSpPr/>
              <p:nvPr/>
            </p:nvSpPr>
            <p:spPr>
              <a:xfrm>
                <a:off x="126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20" name="Grupo"/>
            <p:cNvGrpSpPr/>
            <p:nvPr/>
          </p:nvGrpSpPr>
          <p:grpSpPr>
            <a:xfrm>
              <a:off x="2400300" y="2476500"/>
              <a:ext cx="49530" cy="248129"/>
              <a:chOff x="0" y="0"/>
              <a:chExt cx="49529" cy="248128"/>
            </a:xfrm>
          </p:grpSpPr>
          <p:sp>
            <p:nvSpPr>
              <p:cNvPr id="1417" name="Figura"/>
              <p:cNvSpPr/>
              <p:nvPr/>
            </p:nvSpPr>
            <p:spPr>
              <a:xfrm>
                <a:off x="0" y="0"/>
                <a:ext cx="48260" cy="248129"/>
              </a:xfrm>
              <a:custGeom>
                <a:avLst/>
                <a:gdLst/>
                <a:ahLst/>
                <a:cxnLst>
                  <a:cxn ang="0">
                    <a:pos x="wd2" y="hd2"/>
                  </a:cxn>
                  <a:cxn ang="5400000">
                    <a:pos x="wd2" y="hd2"/>
                  </a:cxn>
                  <a:cxn ang="10800000">
                    <a:pos x="wd2" y="hd2"/>
                  </a:cxn>
                  <a:cxn ang="16200000">
                    <a:pos x="wd2" y="hd2"/>
                  </a:cxn>
                </a:cxnLst>
                <a:rect l="0" t="0" r="r" b="b"/>
                <a:pathLst>
                  <a:path w="21600" h="16107" extrusionOk="0">
                    <a:moveTo>
                      <a:pt x="21600" y="16107"/>
                    </a:moveTo>
                    <a:lnTo>
                      <a:pt x="0" y="16107"/>
                    </a:lnTo>
                    <a:cubicBezTo>
                      <a:pt x="0" y="-5246"/>
                      <a:pt x="21600" y="-5493"/>
                      <a:pt x="21600" y="16107"/>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8" name="Figura"/>
              <p:cNvSpPr/>
              <p:nvPr/>
            </p:nvSpPr>
            <p:spPr>
              <a:xfrm>
                <a:off x="25400" y="63499"/>
                <a:ext cx="24130" cy="182883"/>
              </a:xfrm>
              <a:custGeom>
                <a:avLst/>
                <a:gdLst/>
                <a:ahLst/>
                <a:cxnLst>
                  <a:cxn ang="0">
                    <a:pos x="wd2" y="hd2"/>
                  </a:cxn>
                  <a:cxn ang="5400000">
                    <a:pos x="wd2" y="hd2"/>
                  </a:cxn>
                  <a:cxn ang="10800000">
                    <a:pos x="wd2" y="hd2"/>
                  </a:cxn>
                  <a:cxn ang="16200000">
                    <a:pos x="wd2" y="hd2"/>
                  </a:cxn>
                </a:cxnLst>
                <a:rect l="0" t="0" r="r" b="b"/>
                <a:pathLst>
                  <a:path w="21600" h="16116" extrusionOk="0">
                    <a:moveTo>
                      <a:pt x="21600" y="16116"/>
                    </a:moveTo>
                    <a:lnTo>
                      <a:pt x="0" y="16116"/>
                    </a:lnTo>
                    <a:cubicBezTo>
                      <a:pt x="0" y="-5260"/>
                      <a:pt x="21600" y="-5484"/>
                      <a:pt x="21600" y="16116"/>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21" name="Grupo"/>
            <p:cNvGrpSpPr/>
            <p:nvPr/>
          </p:nvGrpSpPr>
          <p:grpSpPr>
            <a:xfrm>
              <a:off x="4597399" y="2197099"/>
              <a:ext cx="77471" cy="158118"/>
              <a:chOff x="0" y="0"/>
              <a:chExt cx="77469" cy="158116"/>
            </a:xfrm>
          </p:grpSpPr>
          <p:sp>
            <p:nvSpPr>
              <p:cNvPr id="1415" name="Figura"/>
              <p:cNvSpPr/>
              <p:nvPr/>
            </p:nvSpPr>
            <p:spPr>
              <a:xfrm>
                <a:off x="-1" y="-1"/>
                <a:ext cx="77471" cy="158118"/>
              </a:xfrm>
              <a:custGeom>
                <a:avLst/>
                <a:gdLst/>
                <a:ahLst/>
                <a:cxnLst>
                  <a:cxn ang="0">
                    <a:pos x="wd2" y="hd2"/>
                  </a:cxn>
                  <a:cxn ang="5400000">
                    <a:pos x="wd2" y="hd2"/>
                  </a:cxn>
                  <a:cxn ang="10800000">
                    <a:pos x="wd2" y="hd2"/>
                  </a:cxn>
                  <a:cxn ang="16200000">
                    <a:pos x="wd2" y="hd2"/>
                  </a:cxn>
                </a:cxnLst>
                <a:rect l="0" t="0" r="r" b="b"/>
                <a:pathLst>
                  <a:path w="21600" h="16103" extrusionOk="0">
                    <a:moveTo>
                      <a:pt x="21600" y="16103"/>
                    </a:moveTo>
                    <a:lnTo>
                      <a:pt x="0" y="16103"/>
                    </a:lnTo>
                    <a:cubicBezTo>
                      <a:pt x="0" y="-5238"/>
                      <a:pt x="21600" y="-5497"/>
                      <a:pt x="21600" y="16103"/>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6" name="Figura"/>
              <p:cNvSpPr/>
              <p:nvPr/>
            </p:nvSpPr>
            <p:spPr>
              <a:xfrm>
                <a:off x="38099" y="38099"/>
                <a:ext cx="39371" cy="116683"/>
              </a:xfrm>
              <a:custGeom>
                <a:avLst/>
                <a:gdLst/>
                <a:ahLst/>
                <a:cxnLst>
                  <a:cxn ang="0">
                    <a:pos x="wd2" y="hd2"/>
                  </a:cxn>
                  <a:cxn ang="5400000">
                    <a:pos x="wd2" y="hd2"/>
                  </a:cxn>
                  <a:cxn ang="10800000">
                    <a:pos x="wd2" y="hd2"/>
                  </a:cxn>
                  <a:cxn ang="16200000">
                    <a:pos x="wd2" y="hd2"/>
                  </a:cxn>
                </a:cxnLst>
                <a:rect l="0" t="0" r="r" b="b"/>
                <a:pathLst>
                  <a:path w="21600" h="16134" extrusionOk="0">
                    <a:moveTo>
                      <a:pt x="21600" y="16134"/>
                    </a:moveTo>
                    <a:lnTo>
                      <a:pt x="0" y="16134"/>
                    </a:lnTo>
                    <a:cubicBezTo>
                      <a:pt x="697" y="-5290"/>
                      <a:pt x="21600" y="-5466"/>
                      <a:pt x="21600" y="16134"/>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322" name="Figura"/>
            <p:cNvSpPr/>
            <p:nvPr/>
          </p:nvSpPr>
          <p:spPr>
            <a:xfrm>
              <a:off x="3873499" y="3467100"/>
              <a:ext cx="114301" cy="939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92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3" name="Figura"/>
            <p:cNvSpPr/>
            <p:nvPr/>
          </p:nvSpPr>
          <p:spPr>
            <a:xfrm>
              <a:off x="4457700" y="3467100"/>
              <a:ext cx="85091" cy="939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9343"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4" name="Figura"/>
            <p:cNvSpPr/>
            <p:nvPr/>
          </p:nvSpPr>
          <p:spPr>
            <a:xfrm>
              <a:off x="3898899" y="3467100"/>
              <a:ext cx="113435" cy="198121"/>
            </a:xfrm>
            <a:custGeom>
              <a:avLst/>
              <a:gdLst/>
              <a:ahLst/>
              <a:cxnLst>
                <a:cxn ang="0">
                  <a:pos x="wd2" y="hd2"/>
                </a:cxn>
                <a:cxn ang="5400000">
                  <a:pos x="wd2" y="hd2"/>
                </a:cxn>
                <a:cxn ang="10800000">
                  <a:pos x="wd2" y="hd2"/>
                </a:cxn>
                <a:cxn ang="16200000">
                  <a:pos x="wd2" y="hd2"/>
                </a:cxn>
              </a:cxnLst>
              <a:rect l="0" t="0" r="r" b="b"/>
              <a:pathLst>
                <a:path w="20308" h="21600" extrusionOk="0">
                  <a:moveTo>
                    <a:pt x="18189" y="138"/>
                  </a:moveTo>
                  <a:lnTo>
                    <a:pt x="0" y="0"/>
                  </a:lnTo>
                  <a:cubicBezTo>
                    <a:pt x="3183" y="4154"/>
                    <a:pt x="4775" y="15231"/>
                    <a:pt x="5912" y="21600"/>
                  </a:cubicBezTo>
                  <a:lnTo>
                    <a:pt x="11596" y="7338"/>
                  </a:lnTo>
                  <a:lnTo>
                    <a:pt x="18417" y="18277"/>
                  </a:lnTo>
                  <a:cubicBezTo>
                    <a:pt x="21600" y="9692"/>
                    <a:pt x="20236" y="5400"/>
                    <a:pt x="18189" y="138"/>
                  </a:cubicBezTo>
                  <a:close/>
                </a:path>
              </a:pathLst>
            </a:custGeom>
            <a:solidFill>
              <a:srgbClr val="F7BC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5" name="Figura"/>
            <p:cNvSpPr/>
            <p:nvPr/>
          </p:nvSpPr>
          <p:spPr>
            <a:xfrm>
              <a:off x="2159000" y="1663699"/>
              <a:ext cx="1197611" cy="39371"/>
            </a:xfrm>
            <a:custGeom>
              <a:avLst/>
              <a:gdLst/>
              <a:ahLst/>
              <a:cxnLst>
                <a:cxn ang="0">
                  <a:pos x="wd2" y="hd2"/>
                </a:cxn>
                <a:cxn ang="5400000">
                  <a:pos x="wd2" y="hd2"/>
                </a:cxn>
                <a:cxn ang="10800000">
                  <a:pos x="wd2" y="hd2"/>
                </a:cxn>
                <a:cxn ang="16200000">
                  <a:pos x="wd2" y="hd2"/>
                </a:cxn>
              </a:cxnLst>
              <a:rect l="0" t="0" r="r" b="b"/>
              <a:pathLst>
                <a:path w="21600" h="21600" extrusionOk="0">
                  <a:moveTo>
                    <a:pt x="0" y="9058"/>
                  </a:moveTo>
                  <a:lnTo>
                    <a:pt x="275" y="18116"/>
                  </a:lnTo>
                  <a:lnTo>
                    <a:pt x="21234" y="21600"/>
                  </a:lnTo>
                  <a:lnTo>
                    <a:pt x="21600" y="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6" name="Figura"/>
            <p:cNvSpPr/>
            <p:nvPr/>
          </p:nvSpPr>
          <p:spPr>
            <a:xfrm>
              <a:off x="4394199" y="1993899"/>
              <a:ext cx="713741" cy="29211"/>
            </a:xfrm>
            <a:custGeom>
              <a:avLst/>
              <a:gdLst/>
              <a:ahLst/>
              <a:cxnLst>
                <a:cxn ang="0">
                  <a:pos x="wd2" y="hd2"/>
                </a:cxn>
                <a:cxn ang="5400000">
                  <a:pos x="wd2" y="hd2"/>
                </a:cxn>
                <a:cxn ang="10800000">
                  <a:pos x="wd2" y="hd2"/>
                </a:cxn>
                <a:cxn ang="16200000">
                  <a:pos x="wd2" y="hd2"/>
                </a:cxn>
              </a:cxnLst>
              <a:rect l="0" t="0" r="r" b="b"/>
              <a:pathLst>
                <a:path w="21600" h="21600" extrusionOk="0">
                  <a:moveTo>
                    <a:pt x="0" y="9391"/>
                  </a:moveTo>
                  <a:lnTo>
                    <a:pt x="269" y="18783"/>
                  </a:lnTo>
                  <a:lnTo>
                    <a:pt x="21216" y="21600"/>
                  </a:lnTo>
                  <a:lnTo>
                    <a:pt x="21600" y="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327" name="Grupo"/>
            <p:cNvGrpSpPr/>
            <p:nvPr/>
          </p:nvGrpSpPr>
          <p:grpSpPr>
            <a:xfrm>
              <a:off x="2362199" y="1714500"/>
              <a:ext cx="806451" cy="52070"/>
              <a:chOff x="0" y="0"/>
              <a:chExt cx="806450" cy="52069"/>
            </a:xfrm>
          </p:grpSpPr>
          <p:sp>
            <p:nvSpPr>
              <p:cNvPr id="1400" name="Figura"/>
              <p:cNvSpPr/>
              <p:nvPr/>
            </p:nvSpPr>
            <p:spPr>
              <a:xfrm>
                <a:off x="-1"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1" name="Figura"/>
              <p:cNvSpPr/>
              <p:nvPr/>
            </p:nvSpPr>
            <p:spPr>
              <a:xfrm>
                <a:off x="634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2" name="Figura"/>
              <p:cNvSpPr/>
              <p:nvPr/>
            </p:nvSpPr>
            <p:spPr>
              <a:xfrm>
                <a:off x="1142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3" name="Figura"/>
              <p:cNvSpPr/>
              <p:nvPr/>
            </p:nvSpPr>
            <p:spPr>
              <a:xfrm>
                <a:off x="1777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4" name="Figura"/>
              <p:cNvSpPr/>
              <p:nvPr/>
            </p:nvSpPr>
            <p:spPr>
              <a:xfrm>
                <a:off x="2285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5" name="Figura"/>
              <p:cNvSpPr/>
              <p:nvPr/>
            </p:nvSpPr>
            <p:spPr>
              <a:xfrm>
                <a:off x="2793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6" name="Figura"/>
              <p:cNvSpPr/>
              <p:nvPr/>
            </p:nvSpPr>
            <p:spPr>
              <a:xfrm>
                <a:off x="355599" y="0"/>
                <a:ext cx="21592"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5082" y="21600"/>
                    </a:lnTo>
                    <a:lnTo>
                      <a:pt x="20329"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7" name="Figura"/>
              <p:cNvSpPr/>
              <p:nvPr/>
            </p:nvSpPr>
            <p:spPr>
              <a:xfrm>
                <a:off x="406399" y="0"/>
                <a:ext cx="20322"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5400"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8" name="Figura"/>
              <p:cNvSpPr/>
              <p:nvPr/>
            </p:nvSpPr>
            <p:spPr>
              <a:xfrm>
                <a:off x="4571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9" name="Figura"/>
              <p:cNvSpPr/>
              <p:nvPr/>
            </p:nvSpPr>
            <p:spPr>
              <a:xfrm>
                <a:off x="5079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0" name="Figura"/>
              <p:cNvSpPr/>
              <p:nvPr/>
            </p:nvSpPr>
            <p:spPr>
              <a:xfrm>
                <a:off x="5714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1232"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1" name="Figura"/>
              <p:cNvSpPr/>
              <p:nvPr/>
            </p:nvSpPr>
            <p:spPr>
              <a:xfrm>
                <a:off x="622300" y="0"/>
                <a:ext cx="30481" cy="49531"/>
              </a:xfrm>
              <a:custGeom>
                <a:avLst/>
                <a:gdLst/>
                <a:ahLst/>
                <a:cxnLst>
                  <a:cxn ang="0">
                    <a:pos x="wd2" y="hd2"/>
                  </a:cxn>
                  <a:cxn ang="5400000">
                    <a:pos x="wd2" y="hd2"/>
                  </a:cxn>
                  <a:cxn ang="10800000">
                    <a:pos x="wd2" y="hd2"/>
                  </a:cxn>
                  <a:cxn ang="16200000">
                    <a:pos x="wd2" y="hd2"/>
                  </a:cxn>
                </a:cxnLst>
                <a:rect l="0" t="0" r="r" b="b"/>
                <a:pathLst>
                  <a:path w="21600" h="21600" extrusionOk="0">
                    <a:moveTo>
                      <a:pt x="6300" y="0"/>
                    </a:moveTo>
                    <a:lnTo>
                      <a:pt x="21600" y="0"/>
                    </a:lnTo>
                    <a:lnTo>
                      <a:pt x="10800"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2" name="Figura"/>
              <p:cNvSpPr/>
              <p:nvPr/>
            </p:nvSpPr>
            <p:spPr>
              <a:xfrm>
                <a:off x="6730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3" name="Figura"/>
              <p:cNvSpPr/>
              <p:nvPr/>
            </p:nvSpPr>
            <p:spPr>
              <a:xfrm>
                <a:off x="7238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4" name="Figura"/>
              <p:cNvSpPr/>
              <p:nvPr/>
            </p:nvSpPr>
            <p:spPr>
              <a:xfrm>
                <a:off x="7746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1232"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328" name="Figura"/>
            <p:cNvSpPr/>
            <p:nvPr/>
          </p:nvSpPr>
          <p:spPr>
            <a:xfrm>
              <a:off x="3060699" y="2641600"/>
              <a:ext cx="138431" cy="1003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378" y="21600"/>
                  </a:lnTo>
                  <a:lnTo>
                    <a:pt x="19222"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9" name="Figura"/>
            <p:cNvSpPr/>
            <p:nvPr/>
          </p:nvSpPr>
          <p:spPr>
            <a:xfrm>
              <a:off x="3086099" y="2641600"/>
              <a:ext cx="123192" cy="1003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365" y="0"/>
                  </a:lnTo>
                  <a:lnTo>
                    <a:pt x="0" y="21600"/>
                  </a:lnTo>
                  <a:lnTo>
                    <a:pt x="18928"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0" name="Rectángulo"/>
            <p:cNvSpPr/>
            <p:nvPr/>
          </p:nvSpPr>
          <p:spPr>
            <a:xfrm>
              <a:off x="2743200" y="2603500"/>
              <a:ext cx="133350" cy="1397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1" name="Rectángulo"/>
            <p:cNvSpPr/>
            <p:nvPr/>
          </p:nvSpPr>
          <p:spPr>
            <a:xfrm>
              <a:off x="2794000" y="2501900"/>
              <a:ext cx="12700" cy="232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2" name="Figura"/>
            <p:cNvSpPr/>
            <p:nvPr/>
          </p:nvSpPr>
          <p:spPr>
            <a:xfrm>
              <a:off x="2717800" y="2489199"/>
              <a:ext cx="165100" cy="252415"/>
            </a:xfrm>
            <a:custGeom>
              <a:avLst/>
              <a:gdLst/>
              <a:ahLst/>
              <a:cxnLst>
                <a:cxn ang="0">
                  <a:pos x="wd2" y="hd2"/>
                </a:cxn>
                <a:cxn ang="5400000">
                  <a:pos x="wd2" y="hd2"/>
                </a:cxn>
                <a:cxn ang="10800000">
                  <a:pos x="wd2" y="hd2"/>
                </a:cxn>
                <a:cxn ang="16200000">
                  <a:pos x="wd2" y="hd2"/>
                </a:cxn>
              </a:cxnLst>
              <a:rect l="0" t="0" r="r" b="b"/>
              <a:pathLst>
                <a:path w="21600" h="16139" extrusionOk="0">
                  <a:moveTo>
                    <a:pt x="0" y="16139"/>
                  </a:moveTo>
                  <a:lnTo>
                    <a:pt x="1994" y="16139"/>
                  </a:lnTo>
                  <a:cubicBezTo>
                    <a:pt x="1994" y="-3512"/>
                    <a:pt x="19606" y="-3350"/>
                    <a:pt x="19606" y="16139"/>
                  </a:cubicBezTo>
                  <a:lnTo>
                    <a:pt x="21600" y="16139"/>
                  </a:lnTo>
                  <a:cubicBezTo>
                    <a:pt x="21268" y="-5299"/>
                    <a:pt x="0" y="-5461"/>
                    <a:pt x="0" y="16139"/>
                  </a:cubicBez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3" name="Figura"/>
            <p:cNvSpPr/>
            <p:nvPr/>
          </p:nvSpPr>
          <p:spPr>
            <a:xfrm>
              <a:off x="2578099" y="2730499"/>
              <a:ext cx="439421" cy="1574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372" y="21600"/>
                  </a:lnTo>
                  <a:lnTo>
                    <a:pt x="19228" y="21600"/>
                  </a:lnTo>
                  <a:close/>
                </a:path>
              </a:pathLst>
            </a:cu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4" name="Figura"/>
            <p:cNvSpPr/>
            <p:nvPr/>
          </p:nvSpPr>
          <p:spPr>
            <a:xfrm>
              <a:off x="2666999" y="2819399"/>
              <a:ext cx="73661" cy="8382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4841" y="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5" name="Figura"/>
            <p:cNvSpPr/>
            <p:nvPr/>
          </p:nvSpPr>
          <p:spPr>
            <a:xfrm>
              <a:off x="2832099" y="2819399"/>
              <a:ext cx="73661" cy="8382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4841" y="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6" name="Triángulo"/>
            <p:cNvSpPr/>
            <p:nvPr/>
          </p:nvSpPr>
          <p:spPr>
            <a:xfrm>
              <a:off x="1295399" y="1739900"/>
              <a:ext cx="514351" cy="76581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9520" y="322"/>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7" name="Triángulo"/>
            <p:cNvSpPr/>
            <p:nvPr/>
          </p:nvSpPr>
          <p:spPr>
            <a:xfrm>
              <a:off x="927099" y="1727199"/>
              <a:ext cx="530862" cy="782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9533" y="351"/>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8" name="Triángulo"/>
            <p:cNvSpPr/>
            <p:nvPr/>
          </p:nvSpPr>
          <p:spPr>
            <a:xfrm>
              <a:off x="507999" y="1727199"/>
              <a:ext cx="530862" cy="782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9533" y="351"/>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9" name="Figura"/>
            <p:cNvSpPr/>
            <p:nvPr/>
          </p:nvSpPr>
          <p:spPr>
            <a:xfrm>
              <a:off x="2501899" y="1600200"/>
              <a:ext cx="154941" cy="520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03" y="20020"/>
                  </a:lnTo>
                  <a:lnTo>
                    <a:pt x="21600" y="0"/>
                  </a:lnTo>
                  <a:lnTo>
                    <a:pt x="15049" y="16332"/>
                  </a:lnTo>
                  <a:lnTo>
                    <a:pt x="2479" y="17385"/>
                  </a:lnTo>
                  <a:lnTo>
                    <a:pt x="4249" y="158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0" name="Figura"/>
            <p:cNvSpPr/>
            <p:nvPr/>
          </p:nvSpPr>
          <p:spPr>
            <a:xfrm>
              <a:off x="2463799" y="1549400"/>
              <a:ext cx="154941" cy="5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580" y="19980"/>
                  </a:lnTo>
                  <a:lnTo>
                    <a:pt x="21600" y="0"/>
                  </a:lnTo>
                  <a:lnTo>
                    <a:pt x="15049" y="16200"/>
                  </a:lnTo>
                  <a:lnTo>
                    <a:pt x="2656" y="17280"/>
                  </a:lnTo>
                  <a:lnTo>
                    <a:pt x="4426" y="162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1" name="Figura"/>
            <p:cNvSpPr/>
            <p:nvPr/>
          </p:nvSpPr>
          <p:spPr>
            <a:xfrm>
              <a:off x="2578099" y="1511300"/>
              <a:ext cx="154941" cy="5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580" y="19980"/>
                  </a:lnTo>
                  <a:lnTo>
                    <a:pt x="21600" y="0"/>
                  </a:lnTo>
                  <a:lnTo>
                    <a:pt x="15049" y="16200"/>
                  </a:lnTo>
                  <a:lnTo>
                    <a:pt x="2479" y="17280"/>
                  </a:lnTo>
                  <a:lnTo>
                    <a:pt x="4426" y="162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2" name="Figura"/>
            <p:cNvSpPr/>
            <p:nvPr/>
          </p:nvSpPr>
          <p:spPr>
            <a:xfrm>
              <a:off x="2552699" y="1435100"/>
              <a:ext cx="154941" cy="5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03" y="20520"/>
                  </a:lnTo>
                  <a:lnTo>
                    <a:pt x="21600" y="0"/>
                  </a:lnTo>
                  <a:lnTo>
                    <a:pt x="15049" y="16200"/>
                  </a:lnTo>
                  <a:lnTo>
                    <a:pt x="2479" y="17280"/>
                  </a:lnTo>
                  <a:lnTo>
                    <a:pt x="4249" y="162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3" name="Figura"/>
            <p:cNvSpPr/>
            <p:nvPr/>
          </p:nvSpPr>
          <p:spPr>
            <a:xfrm>
              <a:off x="2641600" y="1397000"/>
              <a:ext cx="128271" cy="520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820" y="20546"/>
                  </a:lnTo>
                  <a:lnTo>
                    <a:pt x="21600" y="0"/>
                  </a:lnTo>
                  <a:lnTo>
                    <a:pt x="17323" y="16332"/>
                  </a:lnTo>
                  <a:lnTo>
                    <a:pt x="2139" y="17385"/>
                  </a:lnTo>
                  <a:lnTo>
                    <a:pt x="642" y="158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4" name="Figura"/>
            <p:cNvSpPr/>
            <p:nvPr/>
          </p:nvSpPr>
          <p:spPr>
            <a:xfrm>
              <a:off x="2451100" y="1511299"/>
              <a:ext cx="133350" cy="431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606" y="20329"/>
                  </a:lnTo>
                  <a:lnTo>
                    <a:pt x="21600" y="0"/>
                  </a:lnTo>
                  <a:lnTo>
                    <a:pt x="14400" y="16518"/>
                  </a:lnTo>
                  <a:lnTo>
                    <a:pt x="2674" y="17153"/>
                  </a:lnTo>
                  <a:lnTo>
                    <a:pt x="5143" y="1906"/>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5" name="Figura"/>
            <p:cNvSpPr/>
            <p:nvPr/>
          </p:nvSpPr>
          <p:spPr>
            <a:xfrm>
              <a:off x="2362200" y="1600200"/>
              <a:ext cx="134620" cy="457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060" y="20400"/>
                  </a:lnTo>
                  <a:lnTo>
                    <a:pt x="21600" y="0"/>
                  </a:lnTo>
                  <a:lnTo>
                    <a:pt x="14060" y="16200"/>
                  </a:lnTo>
                  <a:lnTo>
                    <a:pt x="2853" y="16800"/>
                  </a:lnTo>
                  <a:lnTo>
                    <a:pt x="6113" y="12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6" name="Figura"/>
            <p:cNvSpPr/>
            <p:nvPr/>
          </p:nvSpPr>
          <p:spPr>
            <a:xfrm>
              <a:off x="2616199" y="1511299"/>
              <a:ext cx="87631" cy="393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57" y="0"/>
                  </a:lnTo>
                  <a:lnTo>
                    <a:pt x="0" y="21600"/>
                  </a:lnTo>
                  <a:lnTo>
                    <a:pt x="17843"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7" name="Figura"/>
            <p:cNvSpPr/>
            <p:nvPr/>
          </p:nvSpPr>
          <p:spPr>
            <a:xfrm>
              <a:off x="2552699" y="1600200"/>
              <a:ext cx="87631" cy="330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57" y="0"/>
                  </a:lnTo>
                  <a:lnTo>
                    <a:pt x="0" y="21600"/>
                  </a:lnTo>
                  <a:lnTo>
                    <a:pt x="17843"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8" name="Figura"/>
            <p:cNvSpPr/>
            <p:nvPr/>
          </p:nvSpPr>
          <p:spPr>
            <a:xfrm>
              <a:off x="2654299" y="1562100"/>
              <a:ext cx="87631" cy="330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57" y="0"/>
                  </a:lnTo>
                  <a:lnTo>
                    <a:pt x="0" y="21600"/>
                  </a:lnTo>
                  <a:lnTo>
                    <a:pt x="17843"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9" name="Figura"/>
            <p:cNvSpPr/>
            <p:nvPr/>
          </p:nvSpPr>
          <p:spPr>
            <a:xfrm>
              <a:off x="2755900" y="1397000"/>
              <a:ext cx="66041" cy="330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69" y="0"/>
                  </a:lnTo>
                  <a:lnTo>
                    <a:pt x="21600" y="21600"/>
                  </a:lnTo>
                  <a:lnTo>
                    <a:pt x="831"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0" name="Figura"/>
            <p:cNvSpPr/>
            <p:nvPr/>
          </p:nvSpPr>
          <p:spPr>
            <a:xfrm>
              <a:off x="2844800" y="1498599"/>
              <a:ext cx="66041" cy="31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69" y="0"/>
                  </a:lnTo>
                  <a:lnTo>
                    <a:pt x="21600" y="21600"/>
                  </a:lnTo>
                  <a:lnTo>
                    <a:pt x="1246"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1" name="Figura"/>
            <p:cNvSpPr/>
            <p:nvPr/>
          </p:nvSpPr>
          <p:spPr>
            <a:xfrm>
              <a:off x="2717799" y="1308100"/>
              <a:ext cx="62232" cy="74931"/>
            </a:xfrm>
            <a:custGeom>
              <a:avLst/>
              <a:gdLst/>
              <a:ahLst/>
              <a:cxnLst>
                <a:cxn ang="0">
                  <a:pos x="wd2" y="hd2"/>
                </a:cxn>
                <a:cxn ang="5400000">
                  <a:pos x="wd2" y="hd2"/>
                </a:cxn>
                <a:cxn ang="10800000">
                  <a:pos x="wd2" y="hd2"/>
                </a:cxn>
                <a:cxn ang="16200000">
                  <a:pos x="wd2" y="hd2"/>
                </a:cxn>
              </a:cxnLst>
              <a:rect l="0" t="0" r="r" b="b"/>
              <a:pathLst>
                <a:path w="21600" h="21600" extrusionOk="0">
                  <a:moveTo>
                    <a:pt x="3527" y="0"/>
                  </a:moveTo>
                  <a:lnTo>
                    <a:pt x="20718" y="12081"/>
                  </a:lnTo>
                  <a:lnTo>
                    <a:pt x="21600" y="21600"/>
                  </a:lnTo>
                  <a:lnTo>
                    <a:pt x="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2" name="Figura"/>
            <p:cNvSpPr/>
            <p:nvPr/>
          </p:nvSpPr>
          <p:spPr>
            <a:xfrm>
              <a:off x="4571999" y="1943100"/>
              <a:ext cx="114301"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600" y="20160"/>
                  </a:lnTo>
                  <a:lnTo>
                    <a:pt x="21600" y="0"/>
                  </a:lnTo>
                  <a:lnTo>
                    <a:pt x="15120" y="16560"/>
                  </a:lnTo>
                  <a:lnTo>
                    <a:pt x="2400" y="17280"/>
                  </a:lnTo>
                  <a:lnTo>
                    <a:pt x="4320"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3" name="Figura"/>
            <p:cNvSpPr/>
            <p:nvPr/>
          </p:nvSpPr>
          <p:spPr>
            <a:xfrm>
              <a:off x="4546600" y="1905000"/>
              <a:ext cx="115570"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666" y="20160"/>
                  </a:lnTo>
                  <a:lnTo>
                    <a:pt x="21600" y="0"/>
                  </a:lnTo>
                  <a:lnTo>
                    <a:pt x="15191" y="16560"/>
                  </a:lnTo>
                  <a:lnTo>
                    <a:pt x="2611" y="17280"/>
                  </a:lnTo>
                  <a:lnTo>
                    <a:pt x="4510"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4" name="Figura"/>
            <p:cNvSpPr/>
            <p:nvPr/>
          </p:nvSpPr>
          <p:spPr>
            <a:xfrm>
              <a:off x="4635500" y="1879600"/>
              <a:ext cx="115570"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160"/>
                  </a:lnTo>
                  <a:lnTo>
                    <a:pt x="21600" y="0"/>
                  </a:lnTo>
                  <a:lnTo>
                    <a:pt x="14954" y="15840"/>
                  </a:lnTo>
                  <a:lnTo>
                    <a:pt x="2611" y="17280"/>
                  </a:lnTo>
                  <a:lnTo>
                    <a:pt x="4273"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5" name="Figura"/>
            <p:cNvSpPr/>
            <p:nvPr/>
          </p:nvSpPr>
          <p:spPr>
            <a:xfrm>
              <a:off x="4610100" y="1828800"/>
              <a:ext cx="115570"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160"/>
                  </a:lnTo>
                  <a:lnTo>
                    <a:pt x="21600" y="0"/>
                  </a:lnTo>
                  <a:lnTo>
                    <a:pt x="14954" y="16560"/>
                  </a:lnTo>
                  <a:lnTo>
                    <a:pt x="2611" y="17280"/>
                  </a:lnTo>
                  <a:lnTo>
                    <a:pt x="4273"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6" name="Figura"/>
            <p:cNvSpPr/>
            <p:nvPr/>
          </p:nvSpPr>
          <p:spPr>
            <a:xfrm>
              <a:off x="4673600" y="1790700"/>
              <a:ext cx="95251"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008" y="20160"/>
                  </a:lnTo>
                  <a:lnTo>
                    <a:pt x="21600" y="0"/>
                  </a:lnTo>
                  <a:lnTo>
                    <a:pt x="17280" y="16560"/>
                  </a:lnTo>
                  <a:lnTo>
                    <a:pt x="2016" y="17280"/>
                  </a:lnTo>
                  <a:lnTo>
                    <a:pt x="576"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7" name="Figura"/>
            <p:cNvSpPr/>
            <p:nvPr/>
          </p:nvSpPr>
          <p:spPr>
            <a:xfrm>
              <a:off x="4533900" y="1879600"/>
              <a:ext cx="99061" cy="330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677" y="19938"/>
                  </a:lnTo>
                  <a:lnTo>
                    <a:pt x="21600" y="0"/>
                  </a:lnTo>
                  <a:lnTo>
                    <a:pt x="14400" y="16615"/>
                  </a:lnTo>
                  <a:lnTo>
                    <a:pt x="2769" y="17446"/>
                  </a:lnTo>
                  <a:lnTo>
                    <a:pt x="5262" y="1662"/>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8" name="Figura"/>
            <p:cNvSpPr/>
            <p:nvPr/>
          </p:nvSpPr>
          <p:spPr>
            <a:xfrm>
              <a:off x="4470400" y="1943099"/>
              <a:ext cx="100331" cy="342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944" y="20800"/>
                  </a:lnTo>
                  <a:lnTo>
                    <a:pt x="21600" y="0"/>
                  </a:lnTo>
                  <a:lnTo>
                    <a:pt x="13944" y="16800"/>
                  </a:lnTo>
                  <a:lnTo>
                    <a:pt x="2734" y="17600"/>
                  </a:lnTo>
                  <a:lnTo>
                    <a:pt x="6015" y="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9" name="Figura"/>
            <p:cNvSpPr/>
            <p:nvPr/>
          </p:nvSpPr>
          <p:spPr>
            <a:xfrm>
              <a:off x="4660900" y="1879599"/>
              <a:ext cx="66041" cy="292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38" y="0"/>
                  </a:lnTo>
                  <a:lnTo>
                    <a:pt x="0" y="21600"/>
                  </a:lnTo>
                  <a:lnTo>
                    <a:pt x="17862"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0" name="Figura"/>
            <p:cNvSpPr/>
            <p:nvPr/>
          </p:nvSpPr>
          <p:spPr>
            <a:xfrm>
              <a:off x="4610100" y="1955800"/>
              <a:ext cx="64770" cy="254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812" y="0"/>
                  </a:lnTo>
                  <a:lnTo>
                    <a:pt x="0" y="21600"/>
                  </a:lnTo>
                  <a:lnTo>
                    <a:pt x="1778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1" name="Figura"/>
            <p:cNvSpPr/>
            <p:nvPr/>
          </p:nvSpPr>
          <p:spPr>
            <a:xfrm>
              <a:off x="4686300" y="1917700"/>
              <a:ext cx="64770" cy="254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388" y="0"/>
                  </a:lnTo>
                  <a:lnTo>
                    <a:pt x="0" y="21600"/>
                  </a:lnTo>
                  <a:lnTo>
                    <a:pt x="1778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2" name="Figura"/>
            <p:cNvSpPr/>
            <p:nvPr/>
          </p:nvSpPr>
          <p:spPr>
            <a:xfrm>
              <a:off x="4762500" y="1790700"/>
              <a:ext cx="48260" cy="241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463" y="0"/>
                  </a:lnTo>
                  <a:lnTo>
                    <a:pt x="21600" y="21600"/>
                  </a:lnTo>
                  <a:lnTo>
                    <a:pt x="56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3" name="Figura"/>
            <p:cNvSpPr/>
            <p:nvPr/>
          </p:nvSpPr>
          <p:spPr>
            <a:xfrm>
              <a:off x="4826000" y="1866900"/>
              <a:ext cx="48260" cy="241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463" y="0"/>
                  </a:lnTo>
                  <a:lnTo>
                    <a:pt x="21600" y="21600"/>
                  </a:lnTo>
                  <a:lnTo>
                    <a:pt x="56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4" name="Figura"/>
            <p:cNvSpPr/>
            <p:nvPr/>
          </p:nvSpPr>
          <p:spPr>
            <a:xfrm>
              <a:off x="4724400" y="1676400"/>
              <a:ext cx="45720" cy="5588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21000" y="12273"/>
                  </a:lnTo>
                  <a:lnTo>
                    <a:pt x="21600" y="21600"/>
                  </a:lnTo>
                  <a:lnTo>
                    <a:pt x="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5" name="Figura"/>
            <p:cNvSpPr/>
            <p:nvPr/>
          </p:nvSpPr>
          <p:spPr>
            <a:xfrm>
              <a:off x="406400" y="3848099"/>
              <a:ext cx="13971" cy="138431"/>
            </a:xfrm>
            <a:custGeom>
              <a:avLst/>
              <a:gdLst/>
              <a:ahLst/>
              <a:cxnLst>
                <a:cxn ang="0">
                  <a:pos x="wd2" y="hd2"/>
                </a:cxn>
                <a:cxn ang="5400000">
                  <a:pos x="wd2" y="hd2"/>
                </a:cxn>
                <a:cxn ang="10800000">
                  <a:pos x="wd2" y="hd2"/>
                </a:cxn>
                <a:cxn ang="16200000">
                  <a:pos x="wd2" y="hd2"/>
                </a:cxn>
              </a:cxnLst>
              <a:rect l="0" t="0" r="r" b="b"/>
              <a:pathLst>
                <a:path w="21600" h="21600" extrusionOk="0">
                  <a:moveTo>
                    <a:pt x="15709" y="21402"/>
                  </a:moveTo>
                  <a:lnTo>
                    <a:pt x="21600" y="396"/>
                  </a:lnTo>
                  <a:lnTo>
                    <a:pt x="15709"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6" name="Figura"/>
            <p:cNvSpPr/>
            <p:nvPr/>
          </p:nvSpPr>
          <p:spPr>
            <a:xfrm>
              <a:off x="3670300" y="26797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7" name="Figura"/>
            <p:cNvSpPr/>
            <p:nvPr/>
          </p:nvSpPr>
          <p:spPr>
            <a:xfrm>
              <a:off x="3695700" y="27432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8" name="Figura"/>
            <p:cNvSpPr/>
            <p:nvPr/>
          </p:nvSpPr>
          <p:spPr>
            <a:xfrm>
              <a:off x="3708400" y="2793999"/>
              <a:ext cx="82550" cy="5334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9" name="Figura"/>
            <p:cNvSpPr/>
            <p:nvPr/>
          </p:nvSpPr>
          <p:spPr>
            <a:xfrm>
              <a:off x="3797300" y="2793999"/>
              <a:ext cx="82550" cy="5334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0" name="Figura"/>
            <p:cNvSpPr/>
            <p:nvPr/>
          </p:nvSpPr>
          <p:spPr>
            <a:xfrm>
              <a:off x="3746500" y="26797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1" name="Figura"/>
            <p:cNvSpPr/>
            <p:nvPr/>
          </p:nvSpPr>
          <p:spPr>
            <a:xfrm>
              <a:off x="3848100" y="27178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2" name="Figura"/>
            <p:cNvSpPr/>
            <p:nvPr/>
          </p:nvSpPr>
          <p:spPr>
            <a:xfrm>
              <a:off x="3924299" y="2895600"/>
              <a:ext cx="83821" cy="52070"/>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7200" y="21600"/>
                  </a:lnTo>
                  <a:lnTo>
                    <a:pt x="21600" y="2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3" name="Figura"/>
            <p:cNvSpPr/>
            <p:nvPr/>
          </p:nvSpPr>
          <p:spPr>
            <a:xfrm>
              <a:off x="3746500" y="28575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4" name="Figura"/>
            <p:cNvSpPr/>
            <p:nvPr/>
          </p:nvSpPr>
          <p:spPr>
            <a:xfrm>
              <a:off x="3771900" y="29210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5" name="Figura"/>
            <p:cNvSpPr/>
            <p:nvPr/>
          </p:nvSpPr>
          <p:spPr>
            <a:xfrm>
              <a:off x="4635500" y="26924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6" name="Figura"/>
            <p:cNvSpPr/>
            <p:nvPr/>
          </p:nvSpPr>
          <p:spPr>
            <a:xfrm>
              <a:off x="4648200" y="27559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7" name="Figura"/>
            <p:cNvSpPr/>
            <p:nvPr/>
          </p:nvSpPr>
          <p:spPr>
            <a:xfrm>
              <a:off x="4660900" y="28067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8" name="Figura"/>
            <p:cNvSpPr/>
            <p:nvPr/>
          </p:nvSpPr>
          <p:spPr>
            <a:xfrm>
              <a:off x="4699000" y="28702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9" name="Figura"/>
            <p:cNvSpPr/>
            <p:nvPr/>
          </p:nvSpPr>
          <p:spPr>
            <a:xfrm>
              <a:off x="4724399" y="2921000"/>
              <a:ext cx="83821" cy="49531"/>
            </a:xfrm>
            <a:custGeom>
              <a:avLst/>
              <a:gdLst/>
              <a:ahLst/>
              <a:cxnLst>
                <a:cxn ang="0">
                  <a:pos x="wd2" y="hd2"/>
                </a:cxn>
                <a:cxn ang="5400000">
                  <a:pos x="wd2" y="hd2"/>
                </a:cxn>
                <a:cxn ang="10800000">
                  <a:pos x="wd2" y="hd2"/>
                </a:cxn>
                <a:cxn ang="16200000">
                  <a:pos x="wd2" y="hd2"/>
                </a:cxn>
              </a:cxnLst>
              <a:rect l="0" t="0" r="r" b="b"/>
              <a:pathLst>
                <a:path w="21600" h="21600" extrusionOk="0">
                  <a:moveTo>
                    <a:pt x="14073" y="0"/>
                  </a:moveTo>
                  <a:lnTo>
                    <a:pt x="0" y="0"/>
                  </a:lnTo>
                  <a:lnTo>
                    <a:pt x="7200"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380" name="Grupo"/>
            <p:cNvGrpSpPr/>
            <p:nvPr/>
          </p:nvGrpSpPr>
          <p:grpSpPr>
            <a:xfrm>
              <a:off x="177799" y="1346200"/>
              <a:ext cx="472442" cy="245110"/>
              <a:chOff x="0" y="0"/>
              <a:chExt cx="472439" cy="245109"/>
            </a:xfrm>
          </p:grpSpPr>
          <p:sp>
            <p:nvSpPr>
              <p:cNvPr id="1385" name="Figura"/>
              <p:cNvSpPr/>
              <p:nvPr/>
            </p:nvSpPr>
            <p:spPr>
              <a:xfrm>
                <a:off x="203199" y="203199"/>
                <a:ext cx="114301" cy="419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080" y="19636"/>
                    </a:lnTo>
                    <a:lnTo>
                      <a:pt x="21600" y="0"/>
                    </a:lnTo>
                    <a:lnTo>
                      <a:pt x="15360" y="16364"/>
                    </a:lnTo>
                    <a:lnTo>
                      <a:pt x="2400" y="17018"/>
                    </a:lnTo>
                    <a:lnTo>
                      <a:pt x="3600" y="1964"/>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6" name="Figura"/>
              <p:cNvSpPr/>
              <p:nvPr/>
            </p:nvSpPr>
            <p:spPr>
              <a:xfrm>
                <a:off x="165099" y="165099"/>
                <a:ext cx="113032" cy="406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261" y="20250"/>
                    </a:lnTo>
                    <a:lnTo>
                      <a:pt x="21600" y="0"/>
                    </a:lnTo>
                    <a:lnTo>
                      <a:pt x="15533" y="16200"/>
                    </a:lnTo>
                    <a:lnTo>
                      <a:pt x="2427" y="17550"/>
                    </a:lnTo>
                    <a:lnTo>
                      <a:pt x="3640" y="135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7" name="Figura"/>
              <p:cNvSpPr/>
              <p:nvPr/>
            </p:nvSpPr>
            <p:spPr>
              <a:xfrm>
                <a:off x="253999" y="126999"/>
                <a:ext cx="113032" cy="419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261" y="20291"/>
                    </a:lnTo>
                    <a:lnTo>
                      <a:pt x="21600" y="0"/>
                    </a:lnTo>
                    <a:lnTo>
                      <a:pt x="15533" y="16364"/>
                    </a:lnTo>
                    <a:lnTo>
                      <a:pt x="2427" y="17673"/>
                    </a:lnTo>
                    <a:lnTo>
                      <a:pt x="3640" y="1964"/>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8" name="Figura"/>
              <p:cNvSpPr/>
              <p:nvPr/>
            </p:nvSpPr>
            <p:spPr>
              <a:xfrm>
                <a:off x="228599" y="76199"/>
                <a:ext cx="113032" cy="419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261" y="20291"/>
                    </a:lnTo>
                    <a:lnTo>
                      <a:pt x="21600" y="0"/>
                    </a:lnTo>
                    <a:lnTo>
                      <a:pt x="15533" y="16364"/>
                    </a:lnTo>
                    <a:lnTo>
                      <a:pt x="2427" y="17018"/>
                    </a:lnTo>
                    <a:lnTo>
                      <a:pt x="3640" y="1964"/>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9" name="Figura"/>
              <p:cNvSpPr/>
              <p:nvPr/>
            </p:nvSpPr>
            <p:spPr>
              <a:xfrm>
                <a:off x="0" y="177799"/>
                <a:ext cx="104140" cy="44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961" y="20983"/>
                    </a:lnTo>
                    <a:lnTo>
                      <a:pt x="21600" y="0"/>
                    </a:lnTo>
                    <a:lnTo>
                      <a:pt x="13961" y="16663"/>
                    </a:lnTo>
                    <a:lnTo>
                      <a:pt x="2634" y="17280"/>
                    </a:lnTo>
                    <a:lnTo>
                      <a:pt x="6059" y="617"/>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0" name="Figura"/>
              <p:cNvSpPr/>
              <p:nvPr/>
            </p:nvSpPr>
            <p:spPr>
              <a:xfrm>
                <a:off x="292100" y="38099"/>
                <a:ext cx="95251" cy="41911"/>
              </a:xfrm>
              <a:custGeom>
                <a:avLst/>
                <a:gdLst/>
                <a:ahLst/>
                <a:cxnLst>
                  <a:cxn ang="0">
                    <a:pos x="wd2" y="hd2"/>
                  </a:cxn>
                  <a:cxn ang="5400000">
                    <a:pos x="wd2" y="hd2"/>
                  </a:cxn>
                  <a:cxn ang="10800000">
                    <a:pos x="wd2" y="hd2"/>
                  </a:cxn>
                  <a:cxn ang="16200000">
                    <a:pos x="wd2" y="hd2"/>
                  </a:cxn>
                </a:cxnLst>
                <a:rect l="0" t="0" r="r" b="b"/>
                <a:pathLst>
                  <a:path w="21600" h="21600" extrusionOk="0">
                    <a:moveTo>
                      <a:pt x="576" y="21600"/>
                    </a:moveTo>
                    <a:lnTo>
                      <a:pt x="19872" y="20291"/>
                    </a:lnTo>
                    <a:lnTo>
                      <a:pt x="21600" y="0"/>
                    </a:lnTo>
                    <a:lnTo>
                      <a:pt x="18144" y="16364"/>
                    </a:lnTo>
                    <a:lnTo>
                      <a:pt x="2304" y="17018"/>
                    </a:lnTo>
                    <a:lnTo>
                      <a:pt x="0" y="1309"/>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1" name="Figura"/>
              <p:cNvSpPr/>
              <p:nvPr/>
            </p:nvSpPr>
            <p:spPr>
              <a:xfrm>
                <a:off x="152399" y="139699"/>
                <a:ext cx="97791" cy="355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057"/>
                    </a:lnTo>
                    <a:lnTo>
                      <a:pt x="21600" y="0"/>
                    </a:lnTo>
                    <a:lnTo>
                      <a:pt x="14868" y="16200"/>
                    </a:lnTo>
                    <a:lnTo>
                      <a:pt x="2805" y="16971"/>
                    </a:lnTo>
                    <a:lnTo>
                      <a:pt x="4769" y="1543"/>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2" name="Figura"/>
              <p:cNvSpPr/>
              <p:nvPr/>
            </p:nvSpPr>
            <p:spPr>
              <a:xfrm>
                <a:off x="114299" y="101599"/>
                <a:ext cx="97791" cy="342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148" y="20000"/>
                    </a:lnTo>
                    <a:lnTo>
                      <a:pt x="21600" y="0"/>
                    </a:lnTo>
                    <a:lnTo>
                      <a:pt x="14868" y="16000"/>
                    </a:lnTo>
                    <a:lnTo>
                      <a:pt x="2525" y="17600"/>
                    </a:lnTo>
                    <a:lnTo>
                      <a:pt x="4488" y="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3" name="Figura"/>
              <p:cNvSpPr/>
              <p:nvPr/>
            </p:nvSpPr>
            <p:spPr>
              <a:xfrm>
                <a:off x="114299" y="-1"/>
                <a:ext cx="97791" cy="342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800"/>
                    </a:lnTo>
                    <a:lnTo>
                      <a:pt x="21600" y="0"/>
                    </a:lnTo>
                    <a:lnTo>
                      <a:pt x="14868" y="16800"/>
                    </a:lnTo>
                    <a:lnTo>
                      <a:pt x="2525" y="17600"/>
                    </a:lnTo>
                    <a:lnTo>
                      <a:pt x="4488" y="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4" name="Figura"/>
              <p:cNvSpPr/>
              <p:nvPr/>
            </p:nvSpPr>
            <p:spPr>
              <a:xfrm>
                <a:off x="88899" y="203199"/>
                <a:ext cx="97791" cy="368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87" y="20855"/>
                    </a:lnTo>
                    <a:lnTo>
                      <a:pt x="21600" y="0"/>
                    </a:lnTo>
                    <a:lnTo>
                      <a:pt x="14306" y="17131"/>
                    </a:lnTo>
                    <a:lnTo>
                      <a:pt x="2525" y="17876"/>
                    </a:lnTo>
                    <a:lnTo>
                      <a:pt x="5330" y="149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5" name="Figura"/>
              <p:cNvSpPr/>
              <p:nvPr/>
            </p:nvSpPr>
            <p:spPr>
              <a:xfrm>
                <a:off x="279400" y="126999"/>
                <a:ext cx="74931" cy="3556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492" y="0"/>
                    </a:lnTo>
                    <a:lnTo>
                      <a:pt x="0" y="21600"/>
                    </a:lnTo>
                    <a:lnTo>
                      <a:pt x="1610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6" name="Figura"/>
              <p:cNvSpPr/>
              <p:nvPr/>
            </p:nvSpPr>
            <p:spPr>
              <a:xfrm>
                <a:off x="228599" y="215899"/>
                <a:ext cx="63501" cy="266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024" y="0"/>
                    </a:lnTo>
                    <a:lnTo>
                      <a:pt x="0" y="21600"/>
                    </a:lnTo>
                    <a:lnTo>
                      <a:pt x="1900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7" name="Figura"/>
              <p:cNvSpPr/>
              <p:nvPr/>
            </p:nvSpPr>
            <p:spPr>
              <a:xfrm>
                <a:off x="317499" y="177799"/>
                <a:ext cx="63501" cy="266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024" y="0"/>
                    </a:lnTo>
                    <a:lnTo>
                      <a:pt x="0" y="21600"/>
                    </a:lnTo>
                    <a:lnTo>
                      <a:pt x="1900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8" name="Figura"/>
              <p:cNvSpPr/>
              <p:nvPr/>
            </p:nvSpPr>
            <p:spPr>
              <a:xfrm>
                <a:off x="317500" y="38100"/>
                <a:ext cx="64770" cy="330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518" y="21600"/>
                    </a:lnTo>
                    <a:lnTo>
                      <a:pt x="424"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9" name="Figura"/>
              <p:cNvSpPr/>
              <p:nvPr/>
            </p:nvSpPr>
            <p:spPr>
              <a:xfrm>
                <a:off x="419099" y="101599"/>
                <a:ext cx="53341" cy="266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43" y="0"/>
                    </a:lnTo>
                    <a:lnTo>
                      <a:pt x="21600" y="21600"/>
                    </a:lnTo>
                    <a:lnTo>
                      <a:pt x="2057"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381" name="Rectángulo"/>
            <p:cNvSpPr/>
            <p:nvPr/>
          </p:nvSpPr>
          <p:spPr>
            <a:xfrm>
              <a:off x="4521200" y="2032000"/>
              <a:ext cx="90171" cy="4191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2" name="Rectángulo"/>
            <p:cNvSpPr/>
            <p:nvPr/>
          </p:nvSpPr>
          <p:spPr>
            <a:xfrm>
              <a:off x="4673600" y="2032000"/>
              <a:ext cx="90171" cy="4191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3" name="Rectángulo"/>
            <p:cNvSpPr/>
            <p:nvPr/>
          </p:nvSpPr>
          <p:spPr>
            <a:xfrm>
              <a:off x="4851400" y="2032000"/>
              <a:ext cx="90171" cy="4191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4" name="Figura"/>
            <p:cNvSpPr/>
            <p:nvPr/>
          </p:nvSpPr>
          <p:spPr>
            <a:xfrm>
              <a:off x="4457699" y="3467100"/>
              <a:ext cx="127516" cy="191770"/>
            </a:xfrm>
            <a:custGeom>
              <a:avLst/>
              <a:gdLst/>
              <a:ahLst/>
              <a:cxnLst>
                <a:cxn ang="0">
                  <a:pos x="wd2" y="hd2"/>
                </a:cxn>
                <a:cxn ang="5400000">
                  <a:pos x="wd2" y="hd2"/>
                </a:cxn>
                <a:cxn ang="10800000">
                  <a:pos x="wd2" y="hd2"/>
                </a:cxn>
                <a:cxn ang="16200000">
                  <a:pos x="wd2" y="hd2"/>
                </a:cxn>
              </a:cxnLst>
              <a:rect l="0" t="0" r="r" b="b"/>
              <a:pathLst>
                <a:path w="21056" h="21600" extrusionOk="0">
                  <a:moveTo>
                    <a:pt x="19922" y="0"/>
                  </a:moveTo>
                  <a:lnTo>
                    <a:pt x="0" y="0"/>
                  </a:lnTo>
                  <a:cubicBezTo>
                    <a:pt x="2936" y="4291"/>
                    <a:pt x="5243" y="10728"/>
                    <a:pt x="5243" y="16307"/>
                  </a:cubicBezTo>
                  <a:lnTo>
                    <a:pt x="11115" y="8011"/>
                  </a:lnTo>
                  <a:lnTo>
                    <a:pt x="18664" y="21600"/>
                  </a:lnTo>
                  <a:cubicBezTo>
                    <a:pt x="21600" y="12874"/>
                    <a:pt x="21600" y="5436"/>
                    <a:pt x="19922" y="0"/>
                  </a:cubicBezTo>
                  <a:close/>
                </a:path>
              </a:pathLst>
            </a:custGeom>
            <a:solidFill>
              <a:srgbClr val="F7BC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495" name="Grupo"/>
          <p:cNvGrpSpPr/>
          <p:nvPr/>
        </p:nvGrpSpPr>
        <p:grpSpPr>
          <a:xfrm>
            <a:off x="12395200" y="1591407"/>
            <a:ext cx="3446459" cy="5944894"/>
            <a:chOff x="0" y="0"/>
            <a:chExt cx="3446458" cy="5944892"/>
          </a:xfrm>
        </p:grpSpPr>
        <p:sp>
          <p:nvSpPr>
            <p:cNvPr id="1496" name="Figura"/>
            <p:cNvSpPr/>
            <p:nvPr/>
          </p:nvSpPr>
          <p:spPr>
            <a:xfrm>
              <a:off x="1511299" y="3073400"/>
              <a:ext cx="771934" cy="919480"/>
            </a:xfrm>
            <a:custGeom>
              <a:avLst/>
              <a:gdLst/>
              <a:ahLst/>
              <a:cxnLst>
                <a:cxn ang="0">
                  <a:pos x="wd2" y="hd2"/>
                </a:cxn>
                <a:cxn ang="5400000">
                  <a:pos x="wd2" y="hd2"/>
                </a:cxn>
                <a:cxn ang="10800000">
                  <a:pos x="wd2" y="hd2"/>
                </a:cxn>
                <a:cxn ang="16200000">
                  <a:pos x="wd2" y="hd2"/>
                </a:cxn>
              </a:cxnLst>
              <a:rect l="0" t="0" r="r" b="b"/>
              <a:pathLst>
                <a:path w="19832" h="21600" extrusionOk="0">
                  <a:moveTo>
                    <a:pt x="10059" y="21600"/>
                  </a:moveTo>
                  <a:cubicBezTo>
                    <a:pt x="3043" y="17811"/>
                    <a:pt x="-1133" y="6116"/>
                    <a:pt x="270" y="119"/>
                  </a:cubicBezTo>
                  <a:cubicBezTo>
                    <a:pt x="270" y="119"/>
                    <a:pt x="13387" y="985"/>
                    <a:pt x="19749" y="0"/>
                  </a:cubicBezTo>
                  <a:cubicBezTo>
                    <a:pt x="20467" y="6832"/>
                    <a:pt x="16454" y="18617"/>
                    <a:pt x="10059" y="21600"/>
                  </a:cubicBezTo>
                  <a:close/>
                </a:path>
              </a:pathLst>
            </a:custGeom>
            <a:solidFill>
              <a:srgbClr val="6847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7" name="Figura"/>
            <p:cNvSpPr/>
            <p:nvPr/>
          </p:nvSpPr>
          <p:spPr>
            <a:xfrm>
              <a:off x="1358899" y="2870200"/>
              <a:ext cx="657503" cy="768610"/>
            </a:xfrm>
            <a:custGeom>
              <a:avLst/>
              <a:gdLst/>
              <a:ahLst/>
              <a:cxnLst>
                <a:cxn ang="0">
                  <a:pos x="wd2" y="hd2"/>
                </a:cxn>
                <a:cxn ang="5400000">
                  <a:pos x="wd2" y="hd2"/>
                </a:cxn>
                <a:cxn ang="10800000">
                  <a:pos x="wd2" y="hd2"/>
                </a:cxn>
                <a:cxn ang="16200000">
                  <a:pos x="wd2" y="hd2"/>
                </a:cxn>
              </a:cxnLst>
              <a:rect l="0" t="0" r="r" b="b"/>
              <a:pathLst>
                <a:path w="19347" h="21501" extrusionOk="0">
                  <a:moveTo>
                    <a:pt x="9644" y="14388"/>
                  </a:moveTo>
                  <a:cubicBezTo>
                    <a:pt x="9644" y="14388"/>
                    <a:pt x="9270" y="14637"/>
                    <a:pt x="8784" y="15099"/>
                  </a:cubicBezTo>
                  <a:cubicBezTo>
                    <a:pt x="8672" y="14957"/>
                    <a:pt x="8523" y="14850"/>
                    <a:pt x="8411" y="14708"/>
                  </a:cubicBezTo>
                  <a:cubicBezTo>
                    <a:pt x="9046" y="14388"/>
                    <a:pt x="9719" y="13997"/>
                    <a:pt x="10503" y="13500"/>
                  </a:cubicBezTo>
                  <a:cubicBezTo>
                    <a:pt x="10503" y="13500"/>
                    <a:pt x="10429" y="13003"/>
                    <a:pt x="10242" y="12328"/>
                  </a:cubicBezTo>
                  <a:cubicBezTo>
                    <a:pt x="10466" y="12114"/>
                    <a:pt x="10728" y="11866"/>
                    <a:pt x="10952" y="11582"/>
                  </a:cubicBezTo>
                  <a:lnTo>
                    <a:pt x="10503" y="10018"/>
                  </a:lnTo>
                  <a:cubicBezTo>
                    <a:pt x="11213" y="9379"/>
                    <a:pt x="11923" y="8526"/>
                    <a:pt x="12521" y="7461"/>
                  </a:cubicBezTo>
                  <a:cubicBezTo>
                    <a:pt x="12521" y="7461"/>
                    <a:pt x="9345" y="639"/>
                    <a:pt x="3067" y="0"/>
                  </a:cubicBezTo>
                  <a:cubicBezTo>
                    <a:pt x="3067" y="0"/>
                    <a:pt x="-2053" y="1989"/>
                    <a:pt x="937" y="11439"/>
                  </a:cubicBezTo>
                  <a:cubicBezTo>
                    <a:pt x="937" y="11439"/>
                    <a:pt x="1236" y="11546"/>
                    <a:pt x="1721" y="11688"/>
                  </a:cubicBezTo>
                  <a:lnTo>
                    <a:pt x="2020" y="14459"/>
                  </a:lnTo>
                  <a:cubicBezTo>
                    <a:pt x="2020" y="14459"/>
                    <a:pt x="2170" y="14495"/>
                    <a:pt x="2431" y="14495"/>
                  </a:cubicBezTo>
                  <a:cubicBezTo>
                    <a:pt x="2618" y="15276"/>
                    <a:pt x="2805" y="15809"/>
                    <a:pt x="2805" y="15809"/>
                  </a:cubicBezTo>
                  <a:cubicBezTo>
                    <a:pt x="3478" y="15951"/>
                    <a:pt x="4150" y="15987"/>
                    <a:pt x="4973" y="15880"/>
                  </a:cubicBezTo>
                  <a:cubicBezTo>
                    <a:pt x="5533" y="16804"/>
                    <a:pt x="6206" y="17657"/>
                    <a:pt x="6916" y="18332"/>
                  </a:cubicBezTo>
                  <a:cubicBezTo>
                    <a:pt x="6729" y="19255"/>
                    <a:pt x="6766" y="20321"/>
                    <a:pt x="7215" y="21493"/>
                  </a:cubicBezTo>
                  <a:cubicBezTo>
                    <a:pt x="7215" y="21493"/>
                    <a:pt x="11550" y="21600"/>
                    <a:pt x="18127" y="20996"/>
                  </a:cubicBezTo>
                  <a:cubicBezTo>
                    <a:pt x="18127" y="20996"/>
                    <a:pt x="19547" y="19575"/>
                    <a:pt x="19323" y="17266"/>
                  </a:cubicBezTo>
                  <a:lnTo>
                    <a:pt x="9644" y="14388"/>
                  </a:ln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8" name="Figura"/>
            <p:cNvSpPr/>
            <p:nvPr/>
          </p:nvSpPr>
          <p:spPr>
            <a:xfrm>
              <a:off x="1358899" y="2870200"/>
              <a:ext cx="810391" cy="778778"/>
            </a:xfrm>
            <a:custGeom>
              <a:avLst/>
              <a:gdLst/>
              <a:ahLst/>
              <a:cxnLst>
                <a:cxn ang="0">
                  <a:pos x="wd2" y="hd2"/>
                </a:cxn>
                <a:cxn ang="5400000">
                  <a:pos x="wd2" y="hd2"/>
                </a:cxn>
                <a:cxn ang="10800000">
                  <a:pos x="wd2" y="hd2"/>
                </a:cxn>
                <a:cxn ang="16200000">
                  <a:pos x="wd2" y="hd2"/>
                </a:cxn>
              </a:cxnLst>
              <a:rect l="0" t="0" r="r" b="b"/>
              <a:pathLst>
                <a:path w="19860" h="21502" extrusionOk="0">
                  <a:moveTo>
                    <a:pt x="19518" y="18094"/>
                  </a:moveTo>
                  <a:lnTo>
                    <a:pt x="16903" y="18164"/>
                  </a:lnTo>
                  <a:lnTo>
                    <a:pt x="16841" y="18409"/>
                  </a:lnTo>
                  <a:lnTo>
                    <a:pt x="16125" y="18269"/>
                  </a:lnTo>
                  <a:cubicBezTo>
                    <a:pt x="16156" y="17918"/>
                    <a:pt x="16187" y="17532"/>
                    <a:pt x="16156" y="17147"/>
                  </a:cubicBezTo>
                  <a:lnTo>
                    <a:pt x="8064" y="14236"/>
                  </a:lnTo>
                  <a:cubicBezTo>
                    <a:pt x="8064" y="14236"/>
                    <a:pt x="7753" y="14482"/>
                    <a:pt x="7348" y="14938"/>
                  </a:cubicBezTo>
                  <a:cubicBezTo>
                    <a:pt x="7255" y="14797"/>
                    <a:pt x="7130" y="14692"/>
                    <a:pt x="7037" y="14552"/>
                  </a:cubicBezTo>
                  <a:cubicBezTo>
                    <a:pt x="7566" y="14236"/>
                    <a:pt x="8126" y="13851"/>
                    <a:pt x="8780" y="13360"/>
                  </a:cubicBezTo>
                  <a:cubicBezTo>
                    <a:pt x="8780" y="13360"/>
                    <a:pt x="8718" y="12869"/>
                    <a:pt x="8562" y="12203"/>
                  </a:cubicBezTo>
                  <a:cubicBezTo>
                    <a:pt x="8749" y="11992"/>
                    <a:pt x="8967" y="11747"/>
                    <a:pt x="9153" y="11466"/>
                  </a:cubicBezTo>
                  <a:lnTo>
                    <a:pt x="8780" y="9923"/>
                  </a:lnTo>
                  <a:cubicBezTo>
                    <a:pt x="9309" y="9362"/>
                    <a:pt x="9776" y="8696"/>
                    <a:pt x="10211" y="7855"/>
                  </a:cubicBezTo>
                  <a:cubicBezTo>
                    <a:pt x="10149" y="7890"/>
                    <a:pt x="10118" y="7925"/>
                    <a:pt x="10056" y="7960"/>
                  </a:cubicBezTo>
                  <a:cubicBezTo>
                    <a:pt x="8375" y="9012"/>
                    <a:pt x="5916" y="7644"/>
                    <a:pt x="4547" y="4874"/>
                  </a:cubicBezTo>
                  <a:cubicBezTo>
                    <a:pt x="3769" y="3296"/>
                    <a:pt x="3520" y="1613"/>
                    <a:pt x="3769" y="281"/>
                  </a:cubicBezTo>
                  <a:cubicBezTo>
                    <a:pt x="3395" y="175"/>
                    <a:pt x="2991" y="70"/>
                    <a:pt x="2555" y="0"/>
                  </a:cubicBezTo>
                  <a:cubicBezTo>
                    <a:pt x="2555" y="0"/>
                    <a:pt x="-1709" y="1964"/>
                    <a:pt x="781" y="11291"/>
                  </a:cubicBezTo>
                  <a:cubicBezTo>
                    <a:pt x="781" y="11291"/>
                    <a:pt x="1030" y="11396"/>
                    <a:pt x="1435" y="11536"/>
                  </a:cubicBezTo>
                  <a:lnTo>
                    <a:pt x="1684" y="14271"/>
                  </a:lnTo>
                  <a:cubicBezTo>
                    <a:pt x="1684" y="14271"/>
                    <a:pt x="1808" y="14306"/>
                    <a:pt x="2026" y="14306"/>
                  </a:cubicBezTo>
                  <a:cubicBezTo>
                    <a:pt x="2181" y="15078"/>
                    <a:pt x="2337" y="15604"/>
                    <a:pt x="2337" y="15604"/>
                  </a:cubicBezTo>
                  <a:cubicBezTo>
                    <a:pt x="2897" y="15744"/>
                    <a:pt x="3458" y="15779"/>
                    <a:pt x="4142" y="15674"/>
                  </a:cubicBezTo>
                  <a:cubicBezTo>
                    <a:pt x="4609" y="16586"/>
                    <a:pt x="5169" y="17427"/>
                    <a:pt x="5761" y="18094"/>
                  </a:cubicBezTo>
                  <a:cubicBezTo>
                    <a:pt x="5605" y="19005"/>
                    <a:pt x="5636" y="20057"/>
                    <a:pt x="6010" y="21214"/>
                  </a:cubicBezTo>
                  <a:cubicBezTo>
                    <a:pt x="6010" y="21214"/>
                    <a:pt x="9620" y="21319"/>
                    <a:pt x="15098" y="20723"/>
                  </a:cubicBezTo>
                  <a:cubicBezTo>
                    <a:pt x="15098" y="20723"/>
                    <a:pt x="15316" y="20478"/>
                    <a:pt x="15534" y="19987"/>
                  </a:cubicBezTo>
                  <a:lnTo>
                    <a:pt x="16343" y="20162"/>
                  </a:lnTo>
                  <a:lnTo>
                    <a:pt x="16250" y="20548"/>
                  </a:lnTo>
                  <a:cubicBezTo>
                    <a:pt x="16250" y="20548"/>
                    <a:pt x="18397" y="21600"/>
                    <a:pt x="18708" y="21495"/>
                  </a:cubicBezTo>
                  <a:cubicBezTo>
                    <a:pt x="19020" y="21355"/>
                    <a:pt x="19891" y="19286"/>
                    <a:pt x="19860" y="18970"/>
                  </a:cubicBezTo>
                  <a:cubicBezTo>
                    <a:pt x="19860" y="18760"/>
                    <a:pt x="19518" y="18094"/>
                    <a:pt x="19518" y="18094"/>
                  </a:cubicBezTo>
                  <a:close/>
                </a:path>
              </a:pathLst>
            </a:custGeom>
            <a:solidFill>
              <a:srgbClr val="779C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9" name="Figura"/>
            <p:cNvSpPr/>
            <p:nvPr/>
          </p:nvSpPr>
          <p:spPr>
            <a:xfrm>
              <a:off x="1943099" y="3403600"/>
              <a:ext cx="59691" cy="300991"/>
            </a:xfrm>
            <a:custGeom>
              <a:avLst/>
              <a:gdLst/>
              <a:ahLst/>
              <a:cxnLst>
                <a:cxn ang="0">
                  <a:pos x="wd2" y="hd2"/>
                </a:cxn>
                <a:cxn ang="5400000">
                  <a:pos x="wd2" y="hd2"/>
                </a:cxn>
                <a:cxn ang="10800000">
                  <a:pos x="wd2" y="hd2"/>
                </a:cxn>
                <a:cxn ang="16200000">
                  <a:pos x="wd2" y="hd2"/>
                </a:cxn>
              </a:cxnLst>
              <a:rect l="0" t="0" r="r" b="b"/>
              <a:pathLst>
                <a:path w="21600" h="21600" extrusionOk="0">
                  <a:moveTo>
                    <a:pt x="21600" y="638"/>
                  </a:moveTo>
                  <a:lnTo>
                    <a:pt x="0" y="0"/>
                  </a:lnTo>
                  <a:cubicBezTo>
                    <a:pt x="6894" y="6653"/>
                    <a:pt x="1838" y="11392"/>
                    <a:pt x="0" y="19230"/>
                  </a:cubicBezTo>
                  <a:lnTo>
                    <a:pt x="9651" y="21600"/>
                  </a:lnTo>
                  <a:cubicBezTo>
                    <a:pt x="7813" y="13671"/>
                    <a:pt x="11489" y="7200"/>
                    <a:pt x="21600" y="638"/>
                  </a:cubicBezTo>
                  <a:close/>
                </a:path>
              </a:pathLst>
            </a:custGeom>
            <a:solidFill>
              <a:srgbClr val="6847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0" name="Figura"/>
            <p:cNvSpPr/>
            <p:nvPr/>
          </p:nvSpPr>
          <p:spPr>
            <a:xfrm>
              <a:off x="1841499" y="3403600"/>
              <a:ext cx="59691" cy="300991"/>
            </a:xfrm>
            <a:custGeom>
              <a:avLst/>
              <a:gdLst/>
              <a:ahLst/>
              <a:cxnLst>
                <a:cxn ang="0">
                  <a:pos x="wd2" y="hd2"/>
                </a:cxn>
                <a:cxn ang="5400000">
                  <a:pos x="wd2" y="hd2"/>
                </a:cxn>
                <a:cxn ang="10800000">
                  <a:pos x="wd2" y="hd2"/>
                </a:cxn>
                <a:cxn ang="16200000">
                  <a:pos x="wd2" y="hd2"/>
                </a:cxn>
              </a:cxnLst>
              <a:rect l="0" t="0" r="r" b="b"/>
              <a:pathLst>
                <a:path w="21600" h="21600" extrusionOk="0">
                  <a:moveTo>
                    <a:pt x="21600" y="638"/>
                  </a:moveTo>
                  <a:lnTo>
                    <a:pt x="0" y="0"/>
                  </a:lnTo>
                  <a:cubicBezTo>
                    <a:pt x="6894" y="6653"/>
                    <a:pt x="1838" y="11392"/>
                    <a:pt x="0" y="19230"/>
                  </a:cubicBezTo>
                  <a:lnTo>
                    <a:pt x="9651" y="21600"/>
                  </a:lnTo>
                  <a:cubicBezTo>
                    <a:pt x="7353" y="13671"/>
                    <a:pt x="11030" y="7200"/>
                    <a:pt x="21600" y="638"/>
                  </a:cubicBezTo>
                  <a:close/>
                </a:path>
              </a:pathLst>
            </a:custGeom>
            <a:solidFill>
              <a:srgbClr val="6847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01" name="Grupo"/>
            <p:cNvGrpSpPr/>
            <p:nvPr/>
          </p:nvGrpSpPr>
          <p:grpSpPr>
            <a:xfrm>
              <a:off x="0" y="2539999"/>
              <a:ext cx="3446459" cy="3404894"/>
              <a:chOff x="0" y="0"/>
              <a:chExt cx="3446458" cy="3404892"/>
            </a:xfrm>
          </p:grpSpPr>
          <p:sp>
            <p:nvSpPr>
              <p:cNvPr id="1593" name="Figura"/>
              <p:cNvSpPr/>
              <p:nvPr/>
            </p:nvSpPr>
            <p:spPr>
              <a:xfrm>
                <a:off x="1295399" y="2133599"/>
                <a:ext cx="490222" cy="415292"/>
              </a:xfrm>
              <a:custGeom>
                <a:avLst/>
                <a:gdLst/>
                <a:ahLst/>
                <a:cxnLst>
                  <a:cxn ang="0">
                    <a:pos x="wd2" y="hd2"/>
                  </a:cxn>
                  <a:cxn ang="5400000">
                    <a:pos x="wd2" y="hd2"/>
                  </a:cxn>
                  <a:cxn ang="10800000">
                    <a:pos x="wd2" y="hd2"/>
                  </a:cxn>
                  <a:cxn ang="16200000">
                    <a:pos x="wd2" y="hd2"/>
                  </a:cxn>
                </a:cxnLst>
                <a:rect l="0" t="0" r="r" b="b"/>
                <a:pathLst>
                  <a:path w="21600" h="21600" extrusionOk="0">
                    <a:moveTo>
                      <a:pt x="0" y="19090"/>
                    </a:moveTo>
                    <a:lnTo>
                      <a:pt x="16899" y="21600"/>
                    </a:lnTo>
                    <a:lnTo>
                      <a:pt x="21600" y="4161"/>
                    </a:lnTo>
                    <a:lnTo>
                      <a:pt x="5036" y="0"/>
                    </a:lnTo>
                    <a:close/>
                  </a:path>
                </a:pathLst>
              </a:custGeom>
              <a:solidFill>
                <a:srgbClr val="F2A0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4" name="Figura"/>
              <p:cNvSpPr/>
              <p:nvPr/>
            </p:nvSpPr>
            <p:spPr>
              <a:xfrm>
                <a:off x="2552700" y="1828800"/>
                <a:ext cx="444735" cy="901703"/>
              </a:xfrm>
              <a:custGeom>
                <a:avLst/>
                <a:gdLst/>
                <a:ahLst/>
                <a:cxnLst>
                  <a:cxn ang="0">
                    <a:pos x="wd2" y="hd2"/>
                  </a:cxn>
                  <a:cxn ang="5400000">
                    <a:pos x="wd2" y="hd2"/>
                  </a:cxn>
                  <a:cxn ang="10800000">
                    <a:pos x="wd2" y="hd2"/>
                  </a:cxn>
                  <a:cxn ang="16200000">
                    <a:pos x="wd2" y="hd2"/>
                  </a:cxn>
                </a:cxnLst>
                <a:rect l="0" t="0" r="r" b="b"/>
                <a:pathLst>
                  <a:path w="19005" h="21570" extrusionOk="0">
                    <a:moveTo>
                      <a:pt x="16933" y="911"/>
                    </a:moveTo>
                    <a:lnTo>
                      <a:pt x="7544" y="0"/>
                    </a:lnTo>
                    <a:lnTo>
                      <a:pt x="0" y="19777"/>
                    </a:lnTo>
                    <a:cubicBezTo>
                      <a:pt x="0" y="19777"/>
                      <a:pt x="12048" y="19868"/>
                      <a:pt x="16878" y="21570"/>
                    </a:cubicBezTo>
                    <a:cubicBezTo>
                      <a:pt x="16933" y="21600"/>
                      <a:pt x="21600" y="10116"/>
                      <a:pt x="16933" y="911"/>
                    </a:cubicBezTo>
                    <a:close/>
                  </a:path>
                </a:pathLst>
              </a:custGeom>
              <a:solidFill>
                <a:srgbClr val="F2A0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95" name="Grupo"/>
              <p:cNvGrpSpPr/>
              <p:nvPr/>
            </p:nvGrpSpPr>
            <p:grpSpPr>
              <a:xfrm>
                <a:off x="0" y="-1"/>
                <a:ext cx="3446459" cy="3404894"/>
                <a:chOff x="0" y="0"/>
                <a:chExt cx="3446458" cy="3404892"/>
              </a:xfrm>
            </p:grpSpPr>
            <p:sp>
              <p:nvSpPr>
                <p:cNvPr id="1607" name="Figura"/>
                <p:cNvSpPr/>
                <p:nvPr/>
              </p:nvSpPr>
              <p:spPr>
                <a:xfrm>
                  <a:off x="2489200" y="3200400"/>
                  <a:ext cx="211166" cy="199415"/>
                </a:xfrm>
                <a:custGeom>
                  <a:avLst/>
                  <a:gdLst/>
                  <a:ahLst/>
                  <a:cxnLst>
                    <a:cxn ang="0">
                      <a:pos x="wd2" y="hd2"/>
                    </a:cxn>
                    <a:cxn ang="5400000">
                      <a:pos x="wd2" y="hd2"/>
                    </a:cxn>
                    <a:cxn ang="10800000">
                      <a:pos x="wd2" y="hd2"/>
                    </a:cxn>
                    <a:cxn ang="16200000">
                      <a:pos x="wd2" y="hd2"/>
                    </a:cxn>
                  </a:cxnLst>
                  <a:rect l="0" t="0" r="r" b="b"/>
                  <a:pathLst>
                    <a:path w="19842" h="21331" extrusionOk="0">
                      <a:moveTo>
                        <a:pt x="271" y="21331"/>
                      </a:moveTo>
                      <a:lnTo>
                        <a:pt x="19842" y="21331"/>
                      </a:lnTo>
                      <a:cubicBezTo>
                        <a:pt x="19842" y="21331"/>
                        <a:pt x="12204" y="-269"/>
                        <a:pt x="5283" y="3"/>
                      </a:cubicBezTo>
                      <a:cubicBezTo>
                        <a:pt x="-1758" y="139"/>
                        <a:pt x="271" y="21331"/>
                        <a:pt x="271" y="21331"/>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8" name="Figura"/>
                <p:cNvSpPr/>
                <p:nvPr/>
              </p:nvSpPr>
              <p:spPr>
                <a:xfrm>
                  <a:off x="1981199" y="342900"/>
                  <a:ext cx="748031" cy="970281"/>
                </a:xfrm>
                <a:custGeom>
                  <a:avLst/>
                  <a:gdLst/>
                  <a:ahLst/>
                  <a:cxnLst>
                    <a:cxn ang="0">
                      <a:pos x="wd2" y="hd2"/>
                    </a:cxn>
                    <a:cxn ang="5400000">
                      <a:pos x="wd2" y="hd2"/>
                    </a:cxn>
                    <a:cxn ang="10800000">
                      <a:pos x="wd2" y="hd2"/>
                    </a:cxn>
                    <a:cxn ang="16200000">
                      <a:pos x="wd2" y="hd2"/>
                    </a:cxn>
                  </a:cxnLst>
                  <a:rect l="0" t="0" r="r" b="b"/>
                  <a:pathLst>
                    <a:path w="21600" h="21432" extrusionOk="0">
                      <a:moveTo>
                        <a:pt x="8581" y="5751"/>
                      </a:moveTo>
                      <a:cubicBezTo>
                        <a:pt x="6344" y="6116"/>
                        <a:pt x="1797" y="13409"/>
                        <a:pt x="73" y="14615"/>
                      </a:cubicBezTo>
                      <a:cubicBezTo>
                        <a:pt x="1174" y="14307"/>
                        <a:pt x="2310" y="13690"/>
                        <a:pt x="3301" y="12960"/>
                      </a:cubicBezTo>
                      <a:cubicBezTo>
                        <a:pt x="3080" y="13718"/>
                        <a:pt x="2897" y="14447"/>
                        <a:pt x="2677" y="15176"/>
                      </a:cubicBezTo>
                      <a:cubicBezTo>
                        <a:pt x="1980" y="17028"/>
                        <a:pt x="1027" y="19048"/>
                        <a:pt x="0" y="20057"/>
                      </a:cubicBezTo>
                      <a:cubicBezTo>
                        <a:pt x="513" y="19833"/>
                        <a:pt x="1027" y="19524"/>
                        <a:pt x="1504" y="19188"/>
                      </a:cubicBezTo>
                      <a:cubicBezTo>
                        <a:pt x="1210" y="20029"/>
                        <a:pt x="917" y="20787"/>
                        <a:pt x="587" y="21432"/>
                      </a:cubicBezTo>
                      <a:cubicBezTo>
                        <a:pt x="3667" y="19609"/>
                        <a:pt x="7114" y="18739"/>
                        <a:pt x="9681" y="19020"/>
                      </a:cubicBezTo>
                      <a:cubicBezTo>
                        <a:pt x="10195" y="13381"/>
                        <a:pt x="10488" y="4825"/>
                        <a:pt x="21600" y="0"/>
                      </a:cubicBezTo>
                      <a:cubicBezTo>
                        <a:pt x="21600" y="28"/>
                        <a:pt x="14412" y="-168"/>
                        <a:pt x="8581" y="5751"/>
                      </a:cubicBezTo>
                      <a:close/>
                    </a:path>
                  </a:pathLst>
                </a:custGeom>
                <a:solidFill>
                  <a:srgbClr val="90562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9" name="Figura"/>
                <p:cNvSpPr/>
                <p:nvPr/>
              </p:nvSpPr>
              <p:spPr>
                <a:xfrm>
                  <a:off x="0" y="1358900"/>
                  <a:ext cx="970281" cy="1223038"/>
                </a:xfrm>
                <a:custGeom>
                  <a:avLst/>
                  <a:gdLst/>
                  <a:ahLst/>
                  <a:cxnLst>
                    <a:cxn ang="0">
                      <a:pos x="wd2" y="hd2"/>
                    </a:cxn>
                    <a:cxn ang="5400000">
                      <a:pos x="wd2" y="hd2"/>
                    </a:cxn>
                    <a:cxn ang="10800000">
                      <a:pos x="wd2" y="hd2"/>
                    </a:cxn>
                    <a:cxn ang="16200000">
                      <a:pos x="wd2" y="hd2"/>
                    </a:cxn>
                  </a:cxnLst>
                  <a:rect l="0" t="0" r="r" b="b"/>
                  <a:pathLst>
                    <a:path w="21600" h="18573" extrusionOk="0">
                      <a:moveTo>
                        <a:pt x="0" y="17415"/>
                      </a:moveTo>
                      <a:cubicBezTo>
                        <a:pt x="4297" y="20096"/>
                        <a:pt x="19112" y="18611"/>
                        <a:pt x="15832" y="7715"/>
                      </a:cubicBezTo>
                      <a:cubicBezTo>
                        <a:pt x="14560" y="3491"/>
                        <a:pt x="18264" y="155"/>
                        <a:pt x="21600" y="560"/>
                      </a:cubicBezTo>
                      <a:cubicBezTo>
                        <a:pt x="21600" y="560"/>
                        <a:pt x="16172" y="-1504"/>
                        <a:pt x="10263" y="2295"/>
                      </a:cubicBezTo>
                      <a:cubicBezTo>
                        <a:pt x="5372" y="5439"/>
                        <a:pt x="12496" y="17685"/>
                        <a:pt x="0" y="17415"/>
                      </a:cubicBezTo>
                      <a:close/>
                    </a:path>
                  </a:pathLst>
                </a:custGeom>
                <a:solidFill>
                  <a:srgbClr val="C97B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0" name="Figura"/>
                <p:cNvSpPr/>
                <p:nvPr/>
              </p:nvSpPr>
              <p:spPr>
                <a:xfrm>
                  <a:off x="50800" y="1358900"/>
                  <a:ext cx="919480" cy="1145340"/>
                </a:xfrm>
                <a:custGeom>
                  <a:avLst/>
                  <a:gdLst/>
                  <a:ahLst/>
                  <a:cxnLst>
                    <a:cxn ang="0">
                      <a:pos x="wd2" y="hd2"/>
                    </a:cxn>
                    <a:cxn ang="5400000">
                      <a:pos x="wd2" y="hd2"/>
                    </a:cxn>
                    <a:cxn ang="10800000">
                      <a:pos x="wd2" y="hd2"/>
                    </a:cxn>
                    <a:cxn ang="16200000">
                      <a:pos x="wd2" y="hd2"/>
                    </a:cxn>
                  </a:cxnLst>
                  <a:rect l="0" t="0" r="r" b="b"/>
                  <a:pathLst>
                    <a:path w="21600" h="19918" extrusionOk="0">
                      <a:moveTo>
                        <a:pt x="10382" y="2470"/>
                      </a:moveTo>
                      <a:cubicBezTo>
                        <a:pt x="14350" y="-644"/>
                        <a:pt x="17543" y="527"/>
                        <a:pt x="19810" y="747"/>
                      </a:cubicBezTo>
                      <a:cubicBezTo>
                        <a:pt x="20407" y="593"/>
                        <a:pt x="21003" y="549"/>
                        <a:pt x="21600" y="615"/>
                      </a:cubicBezTo>
                      <a:cubicBezTo>
                        <a:pt x="21600" y="615"/>
                        <a:pt x="13962" y="-1682"/>
                        <a:pt x="9010" y="2603"/>
                      </a:cubicBezTo>
                      <a:cubicBezTo>
                        <a:pt x="4505" y="6512"/>
                        <a:pt x="11546" y="19366"/>
                        <a:pt x="0" y="19918"/>
                      </a:cubicBezTo>
                      <a:cubicBezTo>
                        <a:pt x="13276" y="19300"/>
                        <a:pt x="5937" y="5960"/>
                        <a:pt x="10382" y="247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1" name="Figura"/>
                <p:cNvSpPr/>
                <p:nvPr/>
              </p:nvSpPr>
              <p:spPr>
                <a:xfrm>
                  <a:off x="12700" y="1358899"/>
                  <a:ext cx="962661" cy="1223729"/>
                </a:xfrm>
                <a:custGeom>
                  <a:avLst/>
                  <a:gdLst/>
                  <a:ahLst/>
                  <a:cxnLst>
                    <a:cxn ang="0">
                      <a:pos x="wd2" y="hd2"/>
                    </a:cxn>
                    <a:cxn ang="5400000">
                      <a:pos x="wd2" y="hd2"/>
                    </a:cxn>
                    <a:cxn ang="10800000">
                      <a:pos x="wd2" y="hd2"/>
                    </a:cxn>
                    <a:cxn ang="16200000">
                      <a:pos x="wd2" y="hd2"/>
                    </a:cxn>
                  </a:cxnLst>
                  <a:rect l="0" t="0" r="r" b="b"/>
                  <a:pathLst>
                    <a:path w="21600" h="19822" extrusionOk="0">
                      <a:moveTo>
                        <a:pt x="17668" y="9"/>
                      </a:moveTo>
                      <a:cubicBezTo>
                        <a:pt x="13764" y="-197"/>
                        <a:pt x="9660" y="3218"/>
                        <a:pt x="11028" y="7024"/>
                      </a:cubicBezTo>
                      <a:cubicBezTo>
                        <a:pt x="14248" y="16034"/>
                        <a:pt x="5357" y="20025"/>
                        <a:pt x="0" y="18688"/>
                      </a:cubicBezTo>
                      <a:cubicBezTo>
                        <a:pt x="4531" y="21403"/>
                        <a:pt x="19064" y="19737"/>
                        <a:pt x="15787" y="8237"/>
                      </a:cubicBezTo>
                      <a:cubicBezTo>
                        <a:pt x="14504" y="3732"/>
                        <a:pt x="18237" y="173"/>
                        <a:pt x="21600" y="605"/>
                      </a:cubicBezTo>
                      <a:cubicBezTo>
                        <a:pt x="21600" y="605"/>
                        <a:pt x="20033" y="-32"/>
                        <a:pt x="17668" y="9"/>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2" name="Figura"/>
                <p:cNvSpPr/>
                <p:nvPr/>
              </p:nvSpPr>
              <p:spPr>
                <a:xfrm>
                  <a:off x="762000" y="1358900"/>
                  <a:ext cx="439600" cy="1097399"/>
                </a:xfrm>
                <a:custGeom>
                  <a:avLst/>
                  <a:gdLst/>
                  <a:ahLst/>
                  <a:cxnLst>
                    <a:cxn ang="0">
                      <a:pos x="wd2" y="hd2"/>
                    </a:cxn>
                    <a:cxn ang="5400000">
                      <a:pos x="wd2" y="hd2"/>
                    </a:cxn>
                    <a:cxn ang="10800000">
                      <a:pos x="wd2" y="hd2"/>
                    </a:cxn>
                    <a:cxn ang="16200000">
                      <a:pos x="wd2" y="hd2"/>
                    </a:cxn>
                  </a:cxnLst>
                  <a:rect l="0" t="0" r="r" b="b"/>
                  <a:pathLst>
                    <a:path w="12524" h="21552" extrusionOk="0">
                      <a:moveTo>
                        <a:pt x="7531" y="2"/>
                      </a:moveTo>
                      <a:cubicBezTo>
                        <a:pt x="-9076" y="5863"/>
                        <a:pt x="7965" y="14867"/>
                        <a:pt x="1308" y="21552"/>
                      </a:cubicBezTo>
                      <a:cubicBezTo>
                        <a:pt x="4745" y="19382"/>
                        <a:pt x="6844" y="15691"/>
                        <a:pt x="5143" y="9979"/>
                      </a:cubicBezTo>
                      <a:cubicBezTo>
                        <a:pt x="3515" y="4516"/>
                        <a:pt x="8255" y="201"/>
                        <a:pt x="12524" y="725"/>
                      </a:cubicBezTo>
                      <a:cubicBezTo>
                        <a:pt x="12524" y="725"/>
                        <a:pt x="10534" y="-48"/>
                        <a:pt x="7531" y="2"/>
                      </a:cubicBezTo>
                      <a:close/>
                    </a:path>
                  </a:pathLst>
                </a:custGeom>
                <a:solidFill>
                  <a:srgbClr val="914C1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3" name="Figura"/>
                <p:cNvSpPr/>
                <p:nvPr/>
              </p:nvSpPr>
              <p:spPr>
                <a:xfrm>
                  <a:off x="1092199" y="3200400"/>
                  <a:ext cx="225274" cy="194335"/>
                </a:xfrm>
                <a:custGeom>
                  <a:avLst/>
                  <a:gdLst/>
                  <a:ahLst/>
                  <a:cxnLst>
                    <a:cxn ang="0">
                      <a:pos x="wd2" y="hd2"/>
                    </a:cxn>
                    <a:cxn ang="5400000">
                      <a:pos x="wd2" y="hd2"/>
                    </a:cxn>
                    <a:cxn ang="10800000">
                      <a:pos x="wd2" y="hd2"/>
                    </a:cxn>
                    <a:cxn ang="16200000">
                      <a:pos x="wd2" y="hd2"/>
                    </a:cxn>
                  </a:cxnLst>
                  <a:rect l="0" t="0" r="r" b="b"/>
                  <a:pathLst>
                    <a:path w="19852" h="21324" extrusionOk="0">
                      <a:moveTo>
                        <a:pt x="267" y="21324"/>
                      </a:moveTo>
                      <a:lnTo>
                        <a:pt x="19852" y="21324"/>
                      </a:lnTo>
                      <a:cubicBezTo>
                        <a:pt x="19852" y="21324"/>
                        <a:pt x="12242" y="-276"/>
                        <a:pt x="5303" y="3"/>
                      </a:cubicBezTo>
                      <a:cubicBezTo>
                        <a:pt x="-1748" y="142"/>
                        <a:pt x="267" y="21324"/>
                        <a:pt x="267" y="21324"/>
                      </a:cubicBezTo>
                      <a:close/>
                    </a:path>
                  </a:pathLst>
                </a:custGeom>
                <a:solidFill>
                  <a:srgbClr val="AA551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4" name="Figura"/>
                <p:cNvSpPr/>
                <p:nvPr/>
              </p:nvSpPr>
              <p:spPr>
                <a:xfrm>
                  <a:off x="901699" y="1358899"/>
                  <a:ext cx="938154" cy="1380017"/>
                </a:xfrm>
                <a:custGeom>
                  <a:avLst/>
                  <a:gdLst/>
                  <a:ahLst/>
                  <a:cxnLst>
                    <a:cxn ang="0">
                      <a:pos x="wd2" y="hd2"/>
                    </a:cxn>
                    <a:cxn ang="5400000">
                      <a:pos x="wd2" y="hd2"/>
                    </a:cxn>
                    <a:cxn ang="10800000">
                      <a:pos x="wd2" y="hd2"/>
                    </a:cxn>
                    <a:cxn ang="16200000">
                      <a:pos x="wd2" y="hd2"/>
                    </a:cxn>
                  </a:cxnLst>
                  <a:rect l="0" t="0" r="r" b="b"/>
                  <a:pathLst>
                    <a:path w="19388" h="17634" extrusionOk="0">
                      <a:moveTo>
                        <a:pt x="1980" y="17634"/>
                      </a:moveTo>
                      <a:cubicBezTo>
                        <a:pt x="7229" y="16677"/>
                        <a:pt x="20903" y="11808"/>
                        <a:pt x="19250" y="6550"/>
                      </a:cubicBezTo>
                      <a:cubicBezTo>
                        <a:pt x="17596" y="1308"/>
                        <a:pt x="4841" y="-3966"/>
                        <a:pt x="248" y="4310"/>
                      </a:cubicBezTo>
                      <a:cubicBezTo>
                        <a:pt x="-697" y="5966"/>
                        <a:pt x="1245" y="10234"/>
                        <a:pt x="2899" y="11905"/>
                      </a:cubicBezTo>
                      <a:cubicBezTo>
                        <a:pt x="4657" y="13674"/>
                        <a:pt x="1980" y="17634"/>
                        <a:pt x="1980" y="17634"/>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5" name="Figura"/>
                <p:cNvSpPr/>
                <p:nvPr/>
              </p:nvSpPr>
              <p:spPr>
                <a:xfrm>
                  <a:off x="977899" y="2209799"/>
                  <a:ext cx="545326" cy="1075148"/>
                </a:xfrm>
                <a:custGeom>
                  <a:avLst/>
                  <a:gdLst/>
                  <a:ahLst/>
                  <a:cxnLst>
                    <a:cxn ang="0">
                      <a:pos x="wd2" y="hd2"/>
                    </a:cxn>
                    <a:cxn ang="5400000">
                      <a:pos x="wd2" y="hd2"/>
                    </a:cxn>
                    <a:cxn ang="10800000">
                      <a:pos x="wd2" y="hd2"/>
                    </a:cxn>
                    <a:cxn ang="16200000">
                      <a:pos x="wd2" y="hd2"/>
                    </a:cxn>
                  </a:cxnLst>
                  <a:rect l="0" t="0" r="r" b="b"/>
                  <a:pathLst>
                    <a:path w="20703" h="21288" extrusionOk="0">
                      <a:moveTo>
                        <a:pt x="8842" y="19362"/>
                      </a:moveTo>
                      <a:cubicBezTo>
                        <a:pt x="6287" y="15892"/>
                        <a:pt x="2526" y="11743"/>
                        <a:pt x="11832" y="5356"/>
                      </a:cubicBezTo>
                      <a:lnTo>
                        <a:pt x="20703" y="0"/>
                      </a:lnTo>
                      <a:lnTo>
                        <a:pt x="2767" y="7267"/>
                      </a:lnTo>
                      <a:cubicBezTo>
                        <a:pt x="1755" y="10008"/>
                        <a:pt x="-897" y="9983"/>
                        <a:pt x="308" y="11693"/>
                      </a:cubicBezTo>
                      <a:cubicBezTo>
                        <a:pt x="5516" y="19111"/>
                        <a:pt x="1128" y="20997"/>
                        <a:pt x="3876" y="21223"/>
                      </a:cubicBezTo>
                      <a:cubicBezTo>
                        <a:pt x="8119" y="21600"/>
                        <a:pt x="9469" y="20242"/>
                        <a:pt x="8842" y="19362"/>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6" name="Figura"/>
                <p:cNvSpPr/>
                <p:nvPr/>
              </p:nvSpPr>
              <p:spPr>
                <a:xfrm>
                  <a:off x="2311399" y="1968499"/>
                  <a:ext cx="576608" cy="739102"/>
                </a:xfrm>
                <a:custGeom>
                  <a:avLst/>
                  <a:gdLst/>
                  <a:ahLst/>
                  <a:cxnLst>
                    <a:cxn ang="0">
                      <a:pos x="wd2" y="hd2"/>
                    </a:cxn>
                    <a:cxn ang="5400000">
                      <a:pos x="wd2" y="hd2"/>
                    </a:cxn>
                    <a:cxn ang="10800000">
                      <a:pos x="wd2" y="hd2"/>
                    </a:cxn>
                    <a:cxn ang="16200000">
                      <a:pos x="wd2" y="hd2"/>
                    </a:cxn>
                  </a:cxnLst>
                  <a:rect l="0" t="0" r="r" b="b"/>
                  <a:pathLst>
                    <a:path w="20474" h="17984" extrusionOk="0">
                      <a:moveTo>
                        <a:pt x="0" y="4775"/>
                      </a:moveTo>
                      <a:cubicBezTo>
                        <a:pt x="316" y="8328"/>
                        <a:pt x="3878" y="16363"/>
                        <a:pt x="7080" y="17877"/>
                      </a:cubicBezTo>
                      <a:cubicBezTo>
                        <a:pt x="10417" y="19422"/>
                        <a:pt x="19300" y="3662"/>
                        <a:pt x="20428" y="696"/>
                      </a:cubicBezTo>
                      <a:cubicBezTo>
                        <a:pt x="21600" y="-2178"/>
                        <a:pt x="0" y="4775"/>
                        <a:pt x="0" y="4775"/>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7" name="Figura"/>
                <p:cNvSpPr/>
                <p:nvPr/>
              </p:nvSpPr>
              <p:spPr>
                <a:xfrm>
                  <a:off x="2463799" y="2590800"/>
                  <a:ext cx="171579" cy="665620"/>
                </a:xfrm>
                <a:custGeom>
                  <a:avLst/>
                  <a:gdLst/>
                  <a:ahLst/>
                  <a:cxnLst>
                    <a:cxn ang="0">
                      <a:pos x="wd2" y="hd2"/>
                    </a:cxn>
                    <a:cxn ang="5400000">
                      <a:pos x="wd2" y="hd2"/>
                    </a:cxn>
                    <a:cxn ang="10800000">
                      <a:pos x="wd2" y="hd2"/>
                    </a:cxn>
                    <a:cxn ang="16200000">
                      <a:pos x="wd2" y="hd2"/>
                    </a:cxn>
                  </a:cxnLst>
                  <a:rect l="0" t="0" r="r" b="b"/>
                  <a:pathLst>
                    <a:path w="18706" h="21200" extrusionOk="0">
                      <a:moveTo>
                        <a:pt x="8497" y="21192"/>
                      </a:moveTo>
                      <a:cubicBezTo>
                        <a:pt x="2128" y="21313"/>
                        <a:pt x="-2026" y="20140"/>
                        <a:pt x="1020" y="17673"/>
                      </a:cubicBezTo>
                      <a:cubicBezTo>
                        <a:pt x="4343" y="15084"/>
                        <a:pt x="5174" y="7803"/>
                        <a:pt x="1712" y="4850"/>
                      </a:cubicBezTo>
                      <a:cubicBezTo>
                        <a:pt x="328" y="3717"/>
                        <a:pt x="1851" y="1695"/>
                        <a:pt x="9051" y="482"/>
                      </a:cubicBezTo>
                      <a:cubicBezTo>
                        <a:pt x="13620" y="-287"/>
                        <a:pt x="14589" y="-287"/>
                        <a:pt x="17082" y="1614"/>
                      </a:cubicBezTo>
                      <a:cubicBezTo>
                        <a:pt x="19574" y="3515"/>
                        <a:pt x="19159" y="4931"/>
                        <a:pt x="16112" y="6104"/>
                      </a:cubicBezTo>
                      <a:cubicBezTo>
                        <a:pt x="13066" y="7317"/>
                        <a:pt x="5728" y="14032"/>
                        <a:pt x="15282" y="18077"/>
                      </a:cubicBezTo>
                      <a:cubicBezTo>
                        <a:pt x="17774" y="19088"/>
                        <a:pt x="15282" y="21070"/>
                        <a:pt x="8497" y="21192"/>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8" name="Figura"/>
                <p:cNvSpPr/>
                <p:nvPr/>
              </p:nvSpPr>
              <p:spPr>
                <a:xfrm>
                  <a:off x="787400" y="380999"/>
                  <a:ext cx="2206441" cy="2043294"/>
                </a:xfrm>
                <a:custGeom>
                  <a:avLst/>
                  <a:gdLst/>
                  <a:ahLst/>
                  <a:cxnLst>
                    <a:cxn ang="0">
                      <a:pos x="wd2" y="hd2"/>
                    </a:cxn>
                    <a:cxn ang="5400000">
                      <a:pos x="wd2" y="hd2"/>
                    </a:cxn>
                    <a:cxn ang="10800000">
                      <a:pos x="wd2" y="hd2"/>
                    </a:cxn>
                    <a:cxn ang="16200000">
                      <a:pos x="wd2" y="hd2"/>
                    </a:cxn>
                  </a:cxnLst>
                  <a:rect l="0" t="0" r="r" b="b"/>
                  <a:pathLst>
                    <a:path w="18495" h="18969" extrusionOk="0">
                      <a:moveTo>
                        <a:pt x="3" y="11071"/>
                      </a:moveTo>
                      <a:cubicBezTo>
                        <a:pt x="131" y="15610"/>
                        <a:pt x="7040" y="21600"/>
                        <a:pt x="14502" y="17721"/>
                      </a:cubicBezTo>
                      <a:cubicBezTo>
                        <a:pt x="21454" y="14113"/>
                        <a:pt x="17217" y="7180"/>
                        <a:pt x="17217" y="7180"/>
                      </a:cubicBezTo>
                      <a:lnTo>
                        <a:pt x="13598" y="0"/>
                      </a:lnTo>
                      <a:cubicBezTo>
                        <a:pt x="9254" y="5824"/>
                        <a:pt x="12469" y="9939"/>
                        <a:pt x="9818" y="9255"/>
                      </a:cubicBezTo>
                      <a:cubicBezTo>
                        <a:pt x="6082" y="8289"/>
                        <a:pt x="-146" y="6096"/>
                        <a:pt x="3" y="11071"/>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9" name="Figura"/>
                <p:cNvSpPr/>
                <p:nvPr/>
              </p:nvSpPr>
              <p:spPr>
                <a:xfrm>
                  <a:off x="787399" y="241299"/>
                  <a:ext cx="2173292" cy="2119837"/>
                </a:xfrm>
                <a:custGeom>
                  <a:avLst/>
                  <a:gdLst/>
                  <a:ahLst/>
                  <a:cxnLst>
                    <a:cxn ang="0">
                      <a:pos x="wd2" y="hd2"/>
                    </a:cxn>
                    <a:cxn ang="5400000">
                      <a:pos x="wd2" y="hd2"/>
                    </a:cxn>
                    <a:cxn ang="10800000">
                      <a:pos x="wd2" y="hd2"/>
                    </a:cxn>
                    <a:cxn ang="16200000">
                      <a:pos x="wd2" y="hd2"/>
                    </a:cxn>
                  </a:cxnLst>
                  <a:rect l="0" t="0" r="r" b="b"/>
                  <a:pathLst>
                    <a:path w="20012" h="19167" extrusionOk="0">
                      <a:moveTo>
                        <a:pt x="2" y="12092"/>
                      </a:moveTo>
                      <a:cubicBezTo>
                        <a:pt x="142" y="16513"/>
                        <a:pt x="7358" y="21600"/>
                        <a:pt x="15462" y="17879"/>
                      </a:cubicBezTo>
                      <a:cubicBezTo>
                        <a:pt x="21450" y="15135"/>
                        <a:pt x="20503" y="11334"/>
                        <a:pt x="18398" y="7992"/>
                      </a:cubicBezTo>
                      <a:cubicBezTo>
                        <a:pt x="16304" y="4674"/>
                        <a:pt x="15661" y="3123"/>
                        <a:pt x="16316" y="0"/>
                      </a:cubicBezTo>
                      <a:cubicBezTo>
                        <a:pt x="16316" y="0"/>
                        <a:pt x="15685" y="299"/>
                        <a:pt x="14843" y="1298"/>
                      </a:cubicBezTo>
                      <a:cubicBezTo>
                        <a:pt x="10083" y="6959"/>
                        <a:pt x="13615" y="10978"/>
                        <a:pt x="10726" y="10312"/>
                      </a:cubicBezTo>
                      <a:cubicBezTo>
                        <a:pt x="6645" y="9382"/>
                        <a:pt x="-150" y="7246"/>
                        <a:pt x="2" y="12092"/>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0" name="Figura"/>
                <p:cNvSpPr/>
                <p:nvPr/>
              </p:nvSpPr>
              <p:spPr>
                <a:xfrm>
                  <a:off x="2235200" y="3200400"/>
                  <a:ext cx="217455" cy="204493"/>
                </a:xfrm>
                <a:custGeom>
                  <a:avLst/>
                  <a:gdLst/>
                  <a:ahLst/>
                  <a:cxnLst>
                    <a:cxn ang="0">
                      <a:pos x="wd2" y="hd2"/>
                    </a:cxn>
                    <a:cxn ang="5400000">
                      <a:pos x="wd2" y="hd2"/>
                    </a:cxn>
                    <a:cxn ang="10800000">
                      <a:pos x="wd2" y="hd2"/>
                    </a:cxn>
                    <a:cxn ang="16200000">
                      <a:pos x="wd2" y="hd2"/>
                    </a:cxn>
                  </a:cxnLst>
                  <a:rect l="0" t="0" r="r" b="b"/>
                  <a:pathLst>
                    <a:path w="19884" h="21337" extrusionOk="0">
                      <a:moveTo>
                        <a:pt x="258" y="21337"/>
                      </a:moveTo>
                      <a:lnTo>
                        <a:pt x="19884" y="21337"/>
                      </a:lnTo>
                      <a:cubicBezTo>
                        <a:pt x="19884" y="21337"/>
                        <a:pt x="12219" y="-263"/>
                        <a:pt x="5252" y="2"/>
                      </a:cubicBezTo>
                      <a:cubicBezTo>
                        <a:pt x="-1716" y="135"/>
                        <a:pt x="258" y="21337"/>
                        <a:pt x="258" y="21337"/>
                      </a:cubicBezTo>
                      <a:close/>
                    </a:path>
                  </a:pathLst>
                </a:custGeom>
                <a:solidFill>
                  <a:srgbClr val="A56E4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1" name="Figura"/>
                <p:cNvSpPr/>
                <p:nvPr/>
              </p:nvSpPr>
              <p:spPr>
                <a:xfrm>
                  <a:off x="774699" y="3200400"/>
                  <a:ext cx="225274" cy="204493"/>
                </a:xfrm>
                <a:custGeom>
                  <a:avLst/>
                  <a:gdLst/>
                  <a:ahLst/>
                  <a:cxnLst>
                    <a:cxn ang="0">
                      <a:pos x="wd2" y="hd2"/>
                    </a:cxn>
                    <a:cxn ang="5400000">
                      <a:pos x="wd2" y="hd2"/>
                    </a:cxn>
                    <a:cxn ang="10800000">
                      <a:pos x="wd2" y="hd2"/>
                    </a:cxn>
                    <a:cxn ang="16200000">
                      <a:pos x="wd2" y="hd2"/>
                    </a:cxn>
                  </a:cxnLst>
                  <a:rect l="0" t="0" r="r" b="b"/>
                  <a:pathLst>
                    <a:path w="19852" h="21337" extrusionOk="0">
                      <a:moveTo>
                        <a:pt x="267" y="21337"/>
                      </a:moveTo>
                      <a:lnTo>
                        <a:pt x="19852" y="21337"/>
                      </a:lnTo>
                      <a:cubicBezTo>
                        <a:pt x="19852" y="21337"/>
                        <a:pt x="12242" y="-263"/>
                        <a:pt x="5303" y="2"/>
                      </a:cubicBezTo>
                      <a:cubicBezTo>
                        <a:pt x="-1748" y="135"/>
                        <a:pt x="267" y="21337"/>
                        <a:pt x="267" y="21337"/>
                      </a:cubicBezTo>
                      <a:close/>
                    </a:path>
                  </a:pathLst>
                </a:custGeom>
                <a:solidFill>
                  <a:srgbClr val="A56E4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2" name="Figura"/>
                <p:cNvSpPr/>
                <p:nvPr/>
              </p:nvSpPr>
              <p:spPr>
                <a:xfrm>
                  <a:off x="647700" y="901700"/>
                  <a:ext cx="2141707" cy="1363753"/>
                </a:xfrm>
                <a:custGeom>
                  <a:avLst/>
                  <a:gdLst/>
                  <a:ahLst/>
                  <a:cxnLst>
                    <a:cxn ang="0">
                      <a:pos x="wd2" y="hd2"/>
                    </a:cxn>
                    <a:cxn ang="5400000">
                      <a:pos x="wd2" y="hd2"/>
                    </a:cxn>
                    <a:cxn ang="10800000">
                      <a:pos x="wd2" y="hd2"/>
                    </a:cxn>
                    <a:cxn ang="16200000">
                      <a:pos x="wd2" y="hd2"/>
                    </a:cxn>
                  </a:cxnLst>
                  <a:rect l="0" t="0" r="r" b="b"/>
                  <a:pathLst>
                    <a:path w="17979" h="18735" extrusionOk="0">
                      <a:moveTo>
                        <a:pt x="16756" y="15895"/>
                      </a:moveTo>
                      <a:cubicBezTo>
                        <a:pt x="20669" y="6246"/>
                        <a:pt x="14080" y="436"/>
                        <a:pt x="12502" y="0"/>
                      </a:cubicBezTo>
                      <a:cubicBezTo>
                        <a:pt x="11831" y="4589"/>
                        <a:pt x="12812" y="7311"/>
                        <a:pt x="10988" y="6613"/>
                      </a:cubicBezTo>
                      <a:cubicBezTo>
                        <a:pt x="8472" y="5653"/>
                        <a:pt x="4879" y="3664"/>
                        <a:pt x="2843" y="4868"/>
                      </a:cubicBezTo>
                      <a:cubicBezTo>
                        <a:pt x="1574" y="5391"/>
                        <a:pt x="-931" y="8410"/>
                        <a:pt x="359" y="14220"/>
                      </a:cubicBezTo>
                      <a:cubicBezTo>
                        <a:pt x="3813" y="17482"/>
                        <a:pt x="14443" y="21600"/>
                        <a:pt x="16756" y="15895"/>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3" name="Figura"/>
                <p:cNvSpPr/>
                <p:nvPr/>
              </p:nvSpPr>
              <p:spPr>
                <a:xfrm>
                  <a:off x="1206499" y="1866899"/>
                  <a:ext cx="239971" cy="430531"/>
                </a:xfrm>
                <a:custGeom>
                  <a:avLst/>
                  <a:gdLst/>
                  <a:ahLst/>
                  <a:cxnLst>
                    <a:cxn ang="0">
                      <a:pos x="wd2" y="hd2"/>
                    </a:cxn>
                    <a:cxn ang="5400000">
                      <a:pos x="wd2" y="hd2"/>
                    </a:cxn>
                    <a:cxn ang="10800000">
                      <a:pos x="wd2" y="hd2"/>
                    </a:cxn>
                    <a:cxn ang="16200000">
                      <a:pos x="wd2" y="hd2"/>
                    </a:cxn>
                  </a:cxnLst>
                  <a:rect l="0" t="0" r="r" b="b"/>
                  <a:pathLst>
                    <a:path w="18722" h="21600" extrusionOk="0">
                      <a:moveTo>
                        <a:pt x="16349" y="0"/>
                      </a:moveTo>
                      <a:cubicBezTo>
                        <a:pt x="13079" y="4842"/>
                        <a:pt x="5350" y="16248"/>
                        <a:pt x="0" y="20517"/>
                      </a:cubicBezTo>
                      <a:lnTo>
                        <a:pt x="13872" y="21600"/>
                      </a:lnTo>
                      <a:cubicBezTo>
                        <a:pt x="21600" y="13763"/>
                        <a:pt x="18231" y="4142"/>
                        <a:pt x="16349" y="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4" name="Figura"/>
                <p:cNvSpPr/>
                <p:nvPr/>
              </p:nvSpPr>
              <p:spPr>
                <a:xfrm>
                  <a:off x="2527299" y="1943100"/>
                  <a:ext cx="102234" cy="365760"/>
                </a:xfrm>
                <a:custGeom>
                  <a:avLst/>
                  <a:gdLst/>
                  <a:ahLst/>
                  <a:cxnLst>
                    <a:cxn ang="0">
                      <a:pos x="wd2" y="hd2"/>
                    </a:cxn>
                    <a:cxn ang="5400000">
                      <a:pos x="wd2" y="hd2"/>
                    </a:cxn>
                    <a:cxn ang="10800000">
                      <a:pos x="wd2" y="hd2"/>
                    </a:cxn>
                    <a:cxn ang="16200000">
                      <a:pos x="wd2" y="hd2"/>
                    </a:cxn>
                  </a:cxnLst>
                  <a:rect l="0" t="0" r="r" b="b"/>
                  <a:pathLst>
                    <a:path w="15525" h="21600" extrusionOk="0">
                      <a:moveTo>
                        <a:pt x="3086" y="0"/>
                      </a:moveTo>
                      <a:cubicBezTo>
                        <a:pt x="9836" y="7650"/>
                        <a:pt x="9257" y="15975"/>
                        <a:pt x="0" y="21600"/>
                      </a:cubicBezTo>
                      <a:cubicBezTo>
                        <a:pt x="18514" y="14400"/>
                        <a:pt x="21600" y="8100"/>
                        <a:pt x="3086" y="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5" name="Figura"/>
                <p:cNvSpPr/>
                <p:nvPr/>
              </p:nvSpPr>
              <p:spPr>
                <a:xfrm>
                  <a:off x="609600" y="952499"/>
                  <a:ext cx="1653620" cy="1071882"/>
                </a:xfrm>
                <a:custGeom>
                  <a:avLst/>
                  <a:gdLst/>
                  <a:ahLst/>
                  <a:cxnLst>
                    <a:cxn ang="0">
                      <a:pos x="wd2" y="hd2"/>
                    </a:cxn>
                    <a:cxn ang="5400000">
                      <a:pos x="wd2" y="hd2"/>
                    </a:cxn>
                    <a:cxn ang="10800000">
                      <a:pos x="wd2" y="hd2"/>
                    </a:cxn>
                    <a:cxn ang="16200000">
                      <a:pos x="wd2" y="hd2"/>
                    </a:cxn>
                  </a:cxnLst>
                  <a:rect l="0" t="0" r="r" b="b"/>
                  <a:pathLst>
                    <a:path w="20248" h="21600" extrusionOk="0">
                      <a:moveTo>
                        <a:pt x="16687" y="9469"/>
                      </a:moveTo>
                      <a:cubicBezTo>
                        <a:pt x="12924" y="7703"/>
                        <a:pt x="7388" y="4172"/>
                        <a:pt x="4246" y="5912"/>
                      </a:cubicBezTo>
                      <a:cubicBezTo>
                        <a:pt x="2318" y="6654"/>
                        <a:pt x="-1352" y="11133"/>
                        <a:pt x="514" y="20090"/>
                      </a:cubicBezTo>
                      <a:cubicBezTo>
                        <a:pt x="2334" y="21063"/>
                        <a:pt x="4386" y="21600"/>
                        <a:pt x="6563" y="21600"/>
                      </a:cubicBezTo>
                      <a:cubicBezTo>
                        <a:pt x="14121" y="21600"/>
                        <a:pt x="20248" y="14997"/>
                        <a:pt x="20248" y="6859"/>
                      </a:cubicBezTo>
                      <a:cubicBezTo>
                        <a:pt x="20248" y="4376"/>
                        <a:pt x="19673" y="2047"/>
                        <a:pt x="18677" y="0"/>
                      </a:cubicBezTo>
                      <a:cubicBezTo>
                        <a:pt x="18009" y="6705"/>
                        <a:pt x="19237" y="10672"/>
                        <a:pt x="16687" y="9469"/>
                      </a:cubicBezTo>
                      <a:close/>
                    </a:path>
                  </a:pathLst>
                </a:custGeom>
                <a:solidFill>
                  <a:srgbClr val="F4A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6" name="Figura"/>
                <p:cNvSpPr/>
                <p:nvPr/>
              </p:nvSpPr>
              <p:spPr>
                <a:xfrm>
                  <a:off x="380999" y="2171699"/>
                  <a:ext cx="183063" cy="325122"/>
                </a:xfrm>
                <a:custGeom>
                  <a:avLst/>
                  <a:gdLst/>
                  <a:ahLst/>
                  <a:cxnLst>
                    <a:cxn ang="0">
                      <a:pos x="wd2" y="hd2"/>
                    </a:cxn>
                    <a:cxn ang="5400000">
                      <a:pos x="wd2" y="hd2"/>
                    </a:cxn>
                    <a:cxn ang="10800000">
                      <a:pos x="wd2" y="hd2"/>
                    </a:cxn>
                    <a:cxn ang="16200000">
                      <a:pos x="wd2" y="hd2"/>
                    </a:cxn>
                  </a:cxnLst>
                  <a:rect l="0" t="0" r="r" b="b"/>
                  <a:pathLst>
                    <a:path w="17590" h="21600" extrusionOk="0">
                      <a:moveTo>
                        <a:pt x="0" y="21600"/>
                      </a:moveTo>
                      <a:cubicBezTo>
                        <a:pt x="12203" y="18394"/>
                        <a:pt x="21600" y="9113"/>
                        <a:pt x="15864" y="0"/>
                      </a:cubicBezTo>
                      <a:cubicBezTo>
                        <a:pt x="13790" y="8691"/>
                        <a:pt x="10373" y="14091"/>
                        <a:pt x="0" y="21600"/>
                      </a:cubicBezTo>
                      <a:close/>
                    </a:path>
                  </a:pathLst>
                </a:custGeom>
                <a:solidFill>
                  <a:srgbClr val="C97B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7" name="Figura"/>
                <p:cNvSpPr/>
                <p:nvPr/>
              </p:nvSpPr>
              <p:spPr>
                <a:xfrm>
                  <a:off x="2057399" y="1714499"/>
                  <a:ext cx="677505" cy="1548521"/>
                </a:xfrm>
                <a:custGeom>
                  <a:avLst/>
                  <a:gdLst/>
                  <a:ahLst/>
                  <a:cxnLst>
                    <a:cxn ang="0">
                      <a:pos x="wd2" y="hd2"/>
                    </a:cxn>
                    <a:cxn ang="5400000">
                      <a:pos x="wd2" y="hd2"/>
                    </a:cxn>
                    <a:cxn ang="10800000">
                      <a:pos x="wd2" y="hd2"/>
                    </a:cxn>
                    <a:cxn ang="16200000">
                      <a:pos x="wd2" y="hd2"/>
                    </a:cxn>
                  </a:cxnLst>
                  <a:rect l="0" t="0" r="r" b="b"/>
                  <a:pathLst>
                    <a:path w="20323" h="20656" extrusionOk="0">
                      <a:moveTo>
                        <a:pt x="502" y="3815"/>
                      </a:moveTo>
                      <a:cubicBezTo>
                        <a:pt x="236" y="3865"/>
                        <a:pt x="121" y="3899"/>
                        <a:pt x="121" y="3899"/>
                      </a:cubicBezTo>
                      <a:cubicBezTo>
                        <a:pt x="121" y="4035"/>
                        <a:pt x="159" y="4170"/>
                        <a:pt x="197" y="4323"/>
                      </a:cubicBezTo>
                      <a:cubicBezTo>
                        <a:pt x="197" y="4340"/>
                        <a:pt x="159" y="4374"/>
                        <a:pt x="159" y="4391"/>
                      </a:cubicBezTo>
                      <a:cubicBezTo>
                        <a:pt x="-793" y="6610"/>
                        <a:pt x="2712" y="10964"/>
                        <a:pt x="5493" y="12624"/>
                      </a:cubicBezTo>
                      <a:cubicBezTo>
                        <a:pt x="4655" y="13081"/>
                        <a:pt x="4540" y="13641"/>
                        <a:pt x="4845" y="13979"/>
                      </a:cubicBezTo>
                      <a:cubicBezTo>
                        <a:pt x="5874" y="15216"/>
                        <a:pt x="6407" y="17944"/>
                        <a:pt x="5302" y="18943"/>
                      </a:cubicBezTo>
                      <a:cubicBezTo>
                        <a:pt x="4236" y="19909"/>
                        <a:pt x="5417" y="20705"/>
                        <a:pt x="7131" y="20654"/>
                      </a:cubicBezTo>
                      <a:cubicBezTo>
                        <a:pt x="8959" y="20603"/>
                        <a:pt x="10217" y="19943"/>
                        <a:pt x="9683" y="19502"/>
                      </a:cubicBezTo>
                      <a:cubicBezTo>
                        <a:pt x="7588" y="17740"/>
                        <a:pt x="8045" y="14996"/>
                        <a:pt x="8845" y="14505"/>
                      </a:cubicBezTo>
                      <a:cubicBezTo>
                        <a:pt x="9645" y="13996"/>
                        <a:pt x="9683" y="13420"/>
                        <a:pt x="8959" y="12624"/>
                      </a:cubicBezTo>
                      <a:cubicBezTo>
                        <a:pt x="8921" y="12590"/>
                        <a:pt x="8883" y="12539"/>
                        <a:pt x="8845" y="12505"/>
                      </a:cubicBezTo>
                      <a:cubicBezTo>
                        <a:pt x="12769" y="10252"/>
                        <a:pt x="19055" y="3069"/>
                        <a:pt x="20236" y="1290"/>
                      </a:cubicBezTo>
                      <a:cubicBezTo>
                        <a:pt x="20312" y="1206"/>
                        <a:pt x="20312" y="1121"/>
                        <a:pt x="20312" y="1070"/>
                      </a:cubicBezTo>
                      <a:cubicBezTo>
                        <a:pt x="20807" y="-895"/>
                        <a:pt x="3702" y="-251"/>
                        <a:pt x="502" y="3815"/>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8" name="Figura"/>
                <p:cNvSpPr/>
                <p:nvPr/>
              </p:nvSpPr>
              <p:spPr>
                <a:xfrm>
                  <a:off x="2082800" y="1917700"/>
                  <a:ext cx="272080" cy="556689"/>
                </a:xfrm>
                <a:custGeom>
                  <a:avLst/>
                  <a:gdLst/>
                  <a:ahLst/>
                  <a:cxnLst>
                    <a:cxn ang="0">
                      <a:pos x="wd2" y="hd2"/>
                    </a:cxn>
                    <a:cxn ang="5400000">
                      <a:pos x="wd2" y="hd2"/>
                    </a:cxn>
                    <a:cxn ang="10800000">
                      <a:pos x="wd2" y="hd2"/>
                    </a:cxn>
                    <a:cxn ang="16200000">
                      <a:pos x="wd2" y="hd2"/>
                    </a:cxn>
                  </a:cxnLst>
                  <a:rect l="0" t="0" r="r" b="b"/>
                  <a:pathLst>
                    <a:path w="16706" h="18385" extrusionOk="0">
                      <a:moveTo>
                        <a:pt x="1598" y="2908"/>
                      </a:moveTo>
                      <a:cubicBezTo>
                        <a:pt x="6823" y="-3132"/>
                        <a:pt x="15713" y="1524"/>
                        <a:pt x="16492" y="5298"/>
                      </a:cubicBezTo>
                      <a:cubicBezTo>
                        <a:pt x="17662" y="11380"/>
                        <a:pt x="13841" y="18258"/>
                        <a:pt x="9630" y="18384"/>
                      </a:cubicBezTo>
                      <a:cubicBezTo>
                        <a:pt x="6433" y="18468"/>
                        <a:pt x="-3938" y="9325"/>
                        <a:pt x="1598" y="2908"/>
                      </a:cubicBezTo>
                      <a:close/>
                    </a:path>
                  </a:pathLst>
                </a:custGeom>
                <a:solidFill>
                  <a:srgbClr val="F4A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9" name="Figura"/>
                <p:cNvSpPr/>
                <p:nvPr/>
              </p:nvSpPr>
              <p:spPr>
                <a:xfrm>
                  <a:off x="2044699" y="317499"/>
                  <a:ext cx="942341" cy="1259841"/>
                </a:xfrm>
                <a:custGeom>
                  <a:avLst/>
                  <a:gdLst/>
                  <a:ahLst/>
                  <a:cxnLst>
                    <a:cxn ang="0">
                      <a:pos x="wd2" y="hd2"/>
                    </a:cxn>
                    <a:cxn ang="5400000">
                      <a:pos x="wd2" y="hd2"/>
                    </a:cxn>
                    <a:cxn ang="10800000">
                      <a:pos x="wd2" y="hd2"/>
                    </a:cxn>
                    <a:cxn ang="16200000">
                      <a:pos x="wd2" y="hd2"/>
                    </a:cxn>
                  </a:cxnLst>
                  <a:rect l="0" t="0" r="r" b="b"/>
                  <a:pathLst>
                    <a:path w="21600" h="21600" extrusionOk="0">
                      <a:moveTo>
                        <a:pt x="2533" y="13282"/>
                      </a:moveTo>
                      <a:cubicBezTo>
                        <a:pt x="2911" y="13478"/>
                        <a:pt x="6113" y="15242"/>
                        <a:pt x="6113" y="15242"/>
                      </a:cubicBezTo>
                      <a:lnTo>
                        <a:pt x="6637" y="14523"/>
                      </a:lnTo>
                      <a:lnTo>
                        <a:pt x="9927" y="15699"/>
                      </a:lnTo>
                      <a:lnTo>
                        <a:pt x="9636" y="16635"/>
                      </a:lnTo>
                      <a:lnTo>
                        <a:pt x="13362" y="18181"/>
                      </a:lnTo>
                      <a:lnTo>
                        <a:pt x="13740" y="17615"/>
                      </a:lnTo>
                      <a:lnTo>
                        <a:pt x="16797" y="18965"/>
                      </a:lnTo>
                      <a:lnTo>
                        <a:pt x="16651" y="19727"/>
                      </a:lnTo>
                      <a:cubicBezTo>
                        <a:pt x="17001" y="20010"/>
                        <a:pt x="19533" y="21077"/>
                        <a:pt x="21600" y="21600"/>
                      </a:cubicBezTo>
                      <a:cubicBezTo>
                        <a:pt x="21338" y="19553"/>
                        <a:pt x="20465" y="17702"/>
                        <a:pt x="19650" y="16396"/>
                      </a:cubicBezTo>
                      <a:cubicBezTo>
                        <a:pt x="17845" y="13783"/>
                        <a:pt x="15487" y="11105"/>
                        <a:pt x="14351" y="9842"/>
                      </a:cubicBezTo>
                      <a:cubicBezTo>
                        <a:pt x="14526" y="9864"/>
                        <a:pt x="14672" y="9864"/>
                        <a:pt x="14846" y="9885"/>
                      </a:cubicBezTo>
                      <a:lnTo>
                        <a:pt x="11615" y="5552"/>
                      </a:lnTo>
                      <a:cubicBezTo>
                        <a:pt x="11353" y="4769"/>
                        <a:pt x="11237" y="3985"/>
                        <a:pt x="11178" y="3157"/>
                      </a:cubicBezTo>
                      <a:cubicBezTo>
                        <a:pt x="12343" y="2177"/>
                        <a:pt x="13798" y="1263"/>
                        <a:pt x="15632" y="501"/>
                      </a:cubicBezTo>
                      <a:cubicBezTo>
                        <a:pt x="15632" y="501"/>
                        <a:pt x="13740" y="457"/>
                        <a:pt x="11237" y="1285"/>
                      </a:cubicBezTo>
                      <a:cubicBezTo>
                        <a:pt x="11295" y="871"/>
                        <a:pt x="11353" y="435"/>
                        <a:pt x="11440" y="0"/>
                      </a:cubicBezTo>
                      <a:cubicBezTo>
                        <a:pt x="9694" y="653"/>
                        <a:pt x="8180" y="1437"/>
                        <a:pt x="6870" y="2308"/>
                      </a:cubicBezTo>
                      <a:cubicBezTo>
                        <a:pt x="5735" y="3462"/>
                        <a:pt x="4832" y="4573"/>
                        <a:pt x="4105" y="5618"/>
                      </a:cubicBezTo>
                      <a:cubicBezTo>
                        <a:pt x="2824" y="6685"/>
                        <a:pt x="1252" y="8797"/>
                        <a:pt x="0" y="10277"/>
                      </a:cubicBezTo>
                      <a:lnTo>
                        <a:pt x="699" y="10800"/>
                      </a:lnTo>
                      <a:cubicBezTo>
                        <a:pt x="844" y="10713"/>
                        <a:pt x="961" y="10626"/>
                        <a:pt x="1077" y="10539"/>
                      </a:cubicBezTo>
                      <a:cubicBezTo>
                        <a:pt x="1019" y="10691"/>
                        <a:pt x="990" y="10844"/>
                        <a:pt x="932" y="10996"/>
                      </a:cubicBezTo>
                      <a:lnTo>
                        <a:pt x="2765" y="12390"/>
                      </a:lnTo>
                      <a:lnTo>
                        <a:pt x="2533" y="13282"/>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630" name="Grupo"/>
                <p:cNvGrpSpPr/>
                <p:nvPr/>
              </p:nvGrpSpPr>
              <p:grpSpPr>
                <a:xfrm>
                  <a:off x="2070099" y="-1"/>
                  <a:ext cx="1376360" cy="1501142"/>
                  <a:chOff x="0" y="0"/>
                  <a:chExt cx="1376358" cy="1501140"/>
                </a:xfrm>
              </p:grpSpPr>
              <p:sp>
                <p:nvSpPr>
                  <p:cNvPr id="1635" name="Figura"/>
                  <p:cNvSpPr/>
                  <p:nvPr/>
                </p:nvSpPr>
                <p:spPr>
                  <a:xfrm>
                    <a:off x="609600" y="254000"/>
                    <a:ext cx="6350" cy="114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640" y="19200"/>
                          <a:pt x="12960" y="16800"/>
                          <a:pt x="21600" y="14400"/>
                        </a:cubicBezTo>
                        <a:cubicBezTo>
                          <a:pt x="21600" y="14400"/>
                          <a:pt x="17280" y="9600"/>
                          <a:pt x="8640" y="0"/>
                        </a:cubicBezTo>
                        <a:cubicBezTo>
                          <a:pt x="4320" y="7200"/>
                          <a:pt x="0" y="14400"/>
                          <a:pt x="0" y="2160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6" name="Figura"/>
                  <p:cNvSpPr/>
                  <p:nvPr/>
                </p:nvSpPr>
                <p:spPr>
                  <a:xfrm>
                    <a:off x="368299" y="203199"/>
                    <a:ext cx="937693" cy="825241"/>
                  </a:xfrm>
                  <a:custGeom>
                    <a:avLst/>
                    <a:gdLst/>
                    <a:ahLst/>
                    <a:cxnLst>
                      <a:cxn ang="0">
                        <a:pos x="wd2" y="hd2"/>
                      </a:cxn>
                      <a:cxn ang="5400000">
                        <a:pos x="wd2" y="hd2"/>
                      </a:cxn>
                      <a:cxn ang="10800000">
                        <a:pos x="wd2" y="hd2"/>
                      </a:cxn>
                      <a:cxn ang="16200000">
                        <a:pos x="wd2" y="hd2"/>
                      </a:cxn>
                    </a:cxnLst>
                    <a:rect l="0" t="0" r="r" b="b"/>
                    <a:pathLst>
                      <a:path w="18021" h="17789" extrusionOk="0">
                        <a:moveTo>
                          <a:pt x="17671" y="13736"/>
                        </a:moveTo>
                        <a:cubicBezTo>
                          <a:pt x="14864" y="11436"/>
                          <a:pt x="12082" y="5167"/>
                          <a:pt x="11667" y="2922"/>
                        </a:cubicBezTo>
                        <a:cubicBezTo>
                          <a:pt x="9763" y="1143"/>
                          <a:pt x="3100" y="-2416"/>
                          <a:pt x="879" y="2484"/>
                        </a:cubicBezTo>
                        <a:cubicBezTo>
                          <a:pt x="587" y="3114"/>
                          <a:pt x="-2684" y="12422"/>
                          <a:pt x="5614" y="12805"/>
                        </a:cubicBezTo>
                        <a:cubicBezTo>
                          <a:pt x="8421" y="12942"/>
                          <a:pt x="12326" y="15406"/>
                          <a:pt x="14498" y="17350"/>
                        </a:cubicBezTo>
                        <a:cubicBezTo>
                          <a:pt x="16597" y="19184"/>
                          <a:pt x="18916" y="14749"/>
                          <a:pt x="17671" y="13736"/>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7" name="Figura"/>
                  <p:cNvSpPr/>
                  <p:nvPr/>
                </p:nvSpPr>
                <p:spPr>
                  <a:xfrm>
                    <a:off x="342900" y="304800"/>
                    <a:ext cx="922369" cy="729798"/>
                  </a:xfrm>
                  <a:custGeom>
                    <a:avLst/>
                    <a:gdLst/>
                    <a:ahLst/>
                    <a:cxnLst>
                      <a:cxn ang="0">
                        <a:pos x="wd2" y="hd2"/>
                      </a:cxn>
                      <a:cxn ang="5400000">
                        <a:pos x="wd2" y="hd2"/>
                      </a:cxn>
                      <a:cxn ang="10800000">
                        <a:pos x="wd2" y="hd2"/>
                      </a:cxn>
                      <a:cxn ang="16200000">
                        <a:pos x="wd2" y="hd2"/>
                      </a:cxn>
                    </a:cxnLst>
                    <a:rect l="0" t="0" r="r" b="b"/>
                    <a:pathLst>
                      <a:path w="18157" h="20967" extrusionOk="0">
                        <a:moveTo>
                          <a:pt x="7757" y="11019"/>
                        </a:moveTo>
                        <a:cubicBezTo>
                          <a:pt x="1832" y="7954"/>
                          <a:pt x="3032" y="2955"/>
                          <a:pt x="1532" y="0"/>
                        </a:cubicBezTo>
                        <a:cubicBezTo>
                          <a:pt x="1457" y="182"/>
                          <a:pt x="1382" y="365"/>
                          <a:pt x="1307" y="547"/>
                        </a:cubicBezTo>
                        <a:cubicBezTo>
                          <a:pt x="1007" y="1386"/>
                          <a:pt x="-3443" y="13646"/>
                          <a:pt x="6007" y="14266"/>
                        </a:cubicBezTo>
                        <a:cubicBezTo>
                          <a:pt x="8882" y="14449"/>
                          <a:pt x="13032" y="17805"/>
                          <a:pt x="15257" y="20359"/>
                        </a:cubicBezTo>
                        <a:cubicBezTo>
                          <a:pt x="16332" y="21600"/>
                          <a:pt x="17457" y="20761"/>
                          <a:pt x="18157" y="19447"/>
                        </a:cubicBezTo>
                        <a:cubicBezTo>
                          <a:pt x="15482" y="17185"/>
                          <a:pt x="11432" y="12953"/>
                          <a:pt x="7757" y="11019"/>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8" name="Figura"/>
                  <p:cNvSpPr/>
                  <p:nvPr/>
                </p:nvSpPr>
                <p:spPr>
                  <a:xfrm>
                    <a:off x="482599" y="203200"/>
                    <a:ext cx="125827" cy="604599"/>
                  </a:xfrm>
                  <a:custGeom>
                    <a:avLst/>
                    <a:gdLst/>
                    <a:ahLst/>
                    <a:cxnLst>
                      <a:cxn ang="0">
                        <a:pos x="wd2" y="hd2"/>
                      </a:cxn>
                      <a:cxn ang="5400000">
                        <a:pos x="wd2" y="hd2"/>
                      </a:cxn>
                      <a:cxn ang="10800000">
                        <a:pos x="wd2" y="hd2"/>
                      </a:cxn>
                      <a:cxn ang="16200000">
                        <a:pos x="wd2" y="hd2"/>
                      </a:cxn>
                    </a:cxnLst>
                    <a:rect l="0" t="0" r="r" b="b"/>
                    <a:pathLst>
                      <a:path w="13129" h="20986" extrusionOk="0">
                        <a:moveTo>
                          <a:pt x="5973" y="20630"/>
                        </a:moveTo>
                        <a:cubicBezTo>
                          <a:pt x="5973" y="20630"/>
                          <a:pt x="-8471" y="9566"/>
                          <a:pt x="7563" y="44"/>
                        </a:cubicBezTo>
                        <a:lnTo>
                          <a:pt x="11671" y="0"/>
                        </a:lnTo>
                        <a:lnTo>
                          <a:pt x="13129" y="20278"/>
                        </a:lnTo>
                        <a:cubicBezTo>
                          <a:pt x="13129" y="20278"/>
                          <a:pt x="10214" y="21600"/>
                          <a:pt x="5973" y="2063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9" name="Figura"/>
                  <p:cNvSpPr/>
                  <p:nvPr/>
                </p:nvSpPr>
                <p:spPr>
                  <a:xfrm>
                    <a:off x="1079500" y="927100"/>
                    <a:ext cx="186737" cy="193448"/>
                  </a:xfrm>
                  <a:custGeom>
                    <a:avLst/>
                    <a:gdLst/>
                    <a:ahLst/>
                    <a:cxnLst>
                      <a:cxn ang="0">
                        <a:pos x="wd2" y="hd2"/>
                      </a:cxn>
                      <a:cxn ang="5400000">
                        <a:pos x="wd2" y="hd2"/>
                      </a:cxn>
                      <a:cxn ang="10800000">
                        <a:pos x="wd2" y="hd2"/>
                      </a:cxn>
                      <a:cxn ang="16200000">
                        <a:pos x="wd2" y="hd2"/>
                      </a:cxn>
                    </a:cxnLst>
                    <a:rect l="0" t="0" r="r" b="b"/>
                    <a:pathLst>
                      <a:path w="17355" h="18909" extrusionOk="0">
                        <a:moveTo>
                          <a:pt x="16877" y="16759"/>
                        </a:moveTo>
                        <a:cubicBezTo>
                          <a:pt x="12038" y="18869"/>
                          <a:pt x="-946" y="21600"/>
                          <a:pt x="234" y="13034"/>
                        </a:cubicBezTo>
                        <a:cubicBezTo>
                          <a:pt x="2241" y="6207"/>
                          <a:pt x="-592" y="0"/>
                          <a:pt x="116" y="0"/>
                        </a:cubicBezTo>
                        <a:cubicBezTo>
                          <a:pt x="824" y="0"/>
                          <a:pt x="20654" y="15145"/>
                          <a:pt x="16877" y="16759"/>
                        </a:cubicBezTo>
                        <a:close/>
                      </a:path>
                    </a:pathLst>
                  </a:custGeom>
                  <a:solidFill>
                    <a:srgbClr val="9F562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0" name="Figura"/>
                  <p:cNvSpPr/>
                  <p:nvPr/>
                </p:nvSpPr>
                <p:spPr>
                  <a:xfrm>
                    <a:off x="1104900" y="800100"/>
                    <a:ext cx="271459" cy="321314"/>
                  </a:xfrm>
                  <a:custGeom>
                    <a:avLst/>
                    <a:gdLst/>
                    <a:ahLst/>
                    <a:cxnLst>
                      <a:cxn ang="0">
                        <a:pos x="wd2" y="hd2"/>
                      </a:cxn>
                      <a:cxn ang="5400000">
                        <a:pos x="wd2" y="hd2"/>
                      </a:cxn>
                      <a:cxn ang="10800000">
                        <a:pos x="wd2" y="hd2"/>
                      </a:cxn>
                      <a:cxn ang="16200000">
                        <a:pos x="wd2" y="hd2"/>
                      </a:cxn>
                    </a:cxnLst>
                    <a:rect l="0" t="0" r="r" b="b"/>
                    <a:pathLst>
                      <a:path w="15598" h="18844" extrusionOk="0">
                        <a:moveTo>
                          <a:pt x="11015" y="17512"/>
                        </a:moveTo>
                        <a:cubicBezTo>
                          <a:pt x="9190" y="18778"/>
                          <a:pt x="5250" y="20417"/>
                          <a:pt x="4082" y="15650"/>
                        </a:cubicBezTo>
                        <a:cubicBezTo>
                          <a:pt x="2915" y="10809"/>
                          <a:pt x="-1099" y="8574"/>
                          <a:pt x="287" y="8202"/>
                        </a:cubicBezTo>
                        <a:cubicBezTo>
                          <a:pt x="6563" y="6414"/>
                          <a:pt x="4301" y="-1183"/>
                          <a:pt x="7147" y="158"/>
                        </a:cubicBezTo>
                        <a:cubicBezTo>
                          <a:pt x="13277" y="2988"/>
                          <a:pt x="20501" y="10883"/>
                          <a:pt x="11015" y="17512"/>
                        </a:cubicBezTo>
                        <a:close/>
                      </a:path>
                    </a:pathLst>
                  </a:custGeom>
                  <a:solidFill>
                    <a:srgbClr val="B2663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1" name="Figura"/>
                  <p:cNvSpPr/>
                  <p:nvPr/>
                </p:nvSpPr>
                <p:spPr>
                  <a:xfrm>
                    <a:off x="520699" y="203199"/>
                    <a:ext cx="637787" cy="685700"/>
                  </a:xfrm>
                  <a:custGeom>
                    <a:avLst/>
                    <a:gdLst/>
                    <a:ahLst/>
                    <a:cxnLst>
                      <a:cxn ang="0">
                        <a:pos x="wd2" y="hd2"/>
                      </a:cxn>
                      <a:cxn ang="5400000">
                        <a:pos x="wd2" y="hd2"/>
                      </a:cxn>
                      <a:cxn ang="10800000">
                        <a:pos x="wd2" y="hd2"/>
                      </a:cxn>
                      <a:cxn ang="16200000">
                        <a:pos x="wd2" y="hd2"/>
                      </a:cxn>
                    </a:cxnLst>
                    <a:rect l="0" t="0" r="r" b="b"/>
                    <a:pathLst>
                      <a:path w="21022" h="20825" extrusionOk="0">
                        <a:moveTo>
                          <a:pt x="15245" y="4008"/>
                        </a:moveTo>
                        <a:cubicBezTo>
                          <a:pt x="12943" y="2156"/>
                          <a:pt x="6078" y="-775"/>
                          <a:pt x="1138" y="189"/>
                        </a:cubicBezTo>
                        <a:cubicBezTo>
                          <a:pt x="-578" y="6168"/>
                          <a:pt x="-118" y="13149"/>
                          <a:pt x="971" y="18125"/>
                        </a:cubicBezTo>
                        <a:cubicBezTo>
                          <a:pt x="1934" y="18356"/>
                          <a:pt x="3064" y="18511"/>
                          <a:pt x="4362" y="18549"/>
                        </a:cubicBezTo>
                        <a:cubicBezTo>
                          <a:pt x="6789" y="18626"/>
                          <a:pt x="9636" y="19591"/>
                          <a:pt x="12399" y="20825"/>
                        </a:cubicBezTo>
                        <a:lnTo>
                          <a:pt x="21022" y="14384"/>
                        </a:lnTo>
                        <a:cubicBezTo>
                          <a:pt x="18259" y="10565"/>
                          <a:pt x="15706" y="6129"/>
                          <a:pt x="15245" y="4008"/>
                        </a:cubicBez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2" name="Figura"/>
                  <p:cNvSpPr/>
                  <p:nvPr/>
                </p:nvSpPr>
                <p:spPr>
                  <a:xfrm>
                    <a:off x="0" y="177799"/>
                    <a:ext cx="915037" cy="1323342"/>
                  </a:xfrm>
                  <a:custGeom>
                    <a:avLst/>
                    <a:gdLst/>
                    <a:ahLst/>
                    <a:cxnLst>
                      <a:cxn ang="0">
                        <a:pos x="wd2" y="hd2"/>
                      </a:cxn>
                      <a:cxn ang="5400000">
                        <a:pos x="wd2" y="hd2"/>
                      </a:cxn>
                      <a:cxn ang="10800000">
                        <a:pos x="wd2" y="hd2"/>
                      </a:cxn>
                      <a:cxn ang="16200000">
                        <a:pos x="wd2" y="hd2"/>
                      </a:cxn>
                    </a:cxnLst>
                    <a:rect l="0" t="0" r="r" b="b"/>
                    <a:pathLst>
                      <a:path w="21203" h="21600" extrusionOk="0">
                        <a:moveTo>
                          <a:pt x="21188" y="21600"/>
                        </a:moveTo>
                        <a:cubicBezTo>
                          <a:pt x="19157" y="21165"/>
                          <a:pt x="16450" y="20025"/>
                          <a:pt x="16097" y="19734"/>
                        </a:cubicBezTo>
                        <a:lnTo>
                          <a:pt x="16244" y="19009"/>
                        </a:lnTo>
                        <a:lnTo>
                          <a:pt x="13331" y="17724"/>
                        </a:lnTo>
                        <a:lnTo>
                          <a:pt x="12978" y="18263"/>
                        </a:lnTo>
                        <a:lnTo>
                          <a:pt x="9417" y="16791"/>
                        </a:lnTo>
                        <a:lnTo>
                          <a:pt x="9682" y="15899"/>
                        </a:lnTo>
                        <a:lnTo>
                          <a:pt x="6562" y="14780"/>
                        </a:lnTo>
                        <a:lnTo>
                          <a:pt x="6062" y="15464"/>
                        </a:lnTo>
                        <a:cubicBezTo>
                          <a:pt x="6062" y="15464"/>
                          <a:pt x="3002" y="13806"/>
                          <a:pt x="2649" y="13598"/>
                        </a:cubicBezTo>
                        <a:lnTo>
                          <a:pt x="2854" y="12769"/>
                        </a:lnTo>
                        <a:lnTo>
                          <a:pt x="0" y="10572"/>
                        </a:lnTo>
                        <a:cubicBezTo>
                          <a:pt x="0" y="10572"/>
                          <a:pt x="3561" y="2322"/>
                          <a:pt x="14361" y="0"/>
                        </a:cubicBezTo>
                        <a:lnTo>
                          <a:pt x="13243" y="9618"/>
                        </a:lnTo>
                        <a:cubicBezTo>
                          <a:pt x="13243" y="9618"/>
                          <a:pt x="21600" y="18408"/>
                          <a:pt x="21188" y="21600"/>
                        </a:cubicBezTo>
                        <a:close/>
                      </a:path>
                    </a:pathLst>
                  </a:custGeom>
                  <a:solidFill>
                    <a:srgbClr val="F7B5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3" name="Figura"/>
                  <p:cNvSpPr/>
                  <p:nvPr/>
                </p:nvSpPr>
                <p:spPr>
                  <a:xfrm>
                    <a:off x="520699" y="190499"/>
                    <a:ext cx="501297" cy="695809"/>
                  </a:xfrm>
                  <a:custGeom>
                    <a:avLst/>
                    <a:gdLst/>
                    <a:ahLst/>
                    <a:cxnLst>
                      <a:cxn ang="0">
                        <a:pos x="wd2" y="hd2"/>
                      </a:cxn>
                      <a:cxn ang="5400000">
                        <a:pos x="wd2" y="hd2"/>
                      </a:cxn>
                      <a:cxn ang="10800000">
                        <a:pos x="wd2" y="hd2"/>
                      </a:cxn>
                      <a:cxn ang="16200000">
                        <a:pos x="wd2" y="hd2"/>
                      </a:cxn>
                    </a:cxnLst>
                    <a:rect l="0" t="0" r="r" b="b"/>
                    <a:pathLst>
                      <a:path w="21000" h="21323" extrusionOk="0">
                        <a:moveTo>
                          <a:pt x="10360" y="1046"/>
                        </a:moveTo>
                        <a:cubicBezTo>
                          <a:pt x="7433" y="424"/>
                          <a:pt x="4401" y="-277"/>
                          <a:pt x="1741" y="112"/>
                        </a:cubicBezTo>
                        <a:cubicBezTo>
                          <a:pt x="-440" y="6145"/>
                          <a:pt x="-600" y="13539"/>
                          <a:pt x="1422" y="18599"/>
                        </a:cubicBezTo>
                        <a:cubicBezTo>
                          <a:pt x="2645" y="18832"/>
                          <a:pt x="4082" y="18988"/>
                          <a:pt x="5731" y="19027"/>
                        </a:cubicBezTo>
                        <a:cubicBezTo>
                          <a:pt x="8817" y="19105"/>
                          <a:pt x="12434" y="20078"/>
                          <a:pt x="15946" y="21323"/>
                        </a:cubicBezTo>
                        <a:lnTo>
                          <a:pt x="21000" y="18443"/>
                        </a:lnTo>
                        <a:cubicBezTo>
                          <a:pt x="20362" y="17781"/>
                          <a:pt x="9349" y="13851"/>
                          <a:pt x="10360" y="1046"/>
                        </a:cubicBezTo>
                        <a:close/>
                      </a:path>
                    </a:pathLst>
                  </a:custGeom>
                  <a:solidFill>
                    <a:srgbClr val="F7B5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4" name="Figura"/>
                  <p:cNvSpPr/>
                  <p:nvPr/>
                </p:nvSpPr>
                <p:spPr>
                  <a:xfrm>
                    <a:off x="622300" y="317500"/>
                    <a:ext cx="219963" cy="152087"/>
                  </a:xfrm>
                  <a:custGeom>
                    <a:avLst/>
                    <a:gdLst/>
                    <a:ahLst/>
                    <a:cxnLst>
                      <a:cxn ang="0">
                        <a:pos x="wd2" y="hd2"/>
                      </a:cxn>
                      <a:cxn ang="5400000">
                        <a:pos x="wd2" y="hd2"/>
                      </a:cxn>
                      <a:cxn ang="10800000">
                        <a:pos x="wd2" y="hd2"/>
                      </a:cxn>
                      <a:cxn ang="16200000">
                        <a:pos x="wd2" y="hd2"/>
                      </a:cxn>
                    </a:cxnLst>
                    <a:rect l="0" t="0" r="r" b="b"/>
                    <a:pathLst>
                      <a:path w="20784" h="17596" extrusionOk="0">
                        <a:moveTo>
                          <a:pt x="15384" y="3049"/>
                        </a:moveTo>
                        <a:cubicBezTo>
                          <a:pt x="15384" y="3049"/>
                          <a:pt x="864" y="-4004"/>
                          <a:pt x="24" y="3343"/>
                        </a:cubicBezTo>
                        <a:cubicBezTo>
                          <a:pt x="-816" y="10837"/>
                          <a:pt x="20784" y="17596"/>
                          <a:pt x="20784" y="17596"/>
                        </a:cubicBezTo>
                        <a:lnTo>
                          <a:pt x="15384" y="3049"/>
                        </a:ln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5" name="Figura"/>
                  <p:cNvSpPr/>
                  <p:nvPr/>
                </p:nvSpPr>
                <p:spPr>
                  <a:xfrm>
                    <a:off x="1282700" y="914400"/>
                    <a:ext cx="61373" cy="98192"/>
                  </a:xfrm>
                  <a:custGeom>
                    <a:avLst/>
                    <a:gdLst/>
                    <a:ahLst/>
                    <a:cxnLst>
                      <a:cxn ang="0">
                        <a:pos x="wd2" y="hd2"/>
                      </a:cxn>
                      <a:cxn ang="5400000">
                        <a:pos x="wd2" y="hd2"/>
                      </a:cxn>
                      <a:cxn ang="10800000">
                        <a:pos x="wd2" y="hd2"/>
                      </a:cxn>
                      <a:cxn ang="16200000">
                        <a:pos x="wd2" y="hd2"/>
                      </a:cxn>
                    </a:cxnLst>
                    <a:rect l="0" t="0" r="r" b="b"/>
                    <a:pathLst>
                      <a:path w="9576" h="15608" extrusionOk="0">
                        <a:moveTo>
                          <a:pt x="5646" y="15384"/>
                        </a:moveTo>
                        <a:cubicBezTo>
                          <a:pt x="2871" y="17201"/>
                          <a:pt x="4457" y="7511"/>
                          <a:pt x="493" y="1657"/>
                        </a:cubicBezTo>
                        <a:cubicBezTo>
                          <a:pt x="-3470" y="-4399"/>
                          <a:pt x="18130" y="7511"/>
                          <a:pt x="5646" y="15384"/>
                        </a:cubicBezTo>
                        <a:close/>
                      </a:path>
                    </a:pathLst>
                  </a:custGeom>
                  <a:solidFill>
                    <a:srgbClr val="8D431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6" name="Figura"/>
                  <p:cNvSpPr/>
                  <p:nvPr/>
                </p:nvSpPr>
                <p:spPr>
                  <a:xfrm>
                    <a:off x="812800" y="406399"/>
                    <a:ext cx="143944" cy="157280"/>
                  </a:xfrm>
                  <a:custGeom>
                    <a:avLst/>
                    <a:gdLst/>
                    <a:ahLst/>
                    <a:cxnLst>
                      <a:cxn ang="0">
                        <a:pos x="wd2" y="hd2"/>
                      </a:cxn>
                      <a:cxn ang="5400000">
                        <a:pos x="wd2" y="hd2"/>
                      </a:cxn>
                      <a:cxn ang="10800000">
                        <a:pos x="wd2" y="hd2"/>
                      </a:cxn>
                      <a:cxn ang="16200000">
                        <a:pos x="wd2" y="hd2"/>
                      </a:cxn>
                    </a:cxnLst>
                    <a:rect l="0" t="0" r="r" b="b"/>
                    <a:pathLst>
                      <a:path w="19585" h="20420" extrusionOk="0">
                        <a:moveTo>
                          <a:pt x="19324" y="9138"/>
                        </a:moveTo>
                        <a:cubicBezTo>
                          <a:pt x="17942" y="3532"/>
                          <a:pt x="12758" y="-590"/>
                          <a:pt x="7401" y="70"/>
                        </a:cubicBezTo>
                        <a:cubicBezTo>
                          <a:pt x="2217" y="564"/>
                          <a:pt x="-1066" y="5676"/>
                          <a:pt x="316" y="11282"/>
                        </a:cubicBezTo>
                        <a:cubicBezTo>
                          <a:pt x="1699" y="16888"/>
                          <a:pt x="6883" y="21010"/>
                          <a:pt x="12240" y="20350"/>
                        </a:cubicBezTo>
                        <a:cubicBezTo>
                          <a:pt x="17424" y="19691"/>
                          <a:pt x="20534" y="14744"/>
                          <a:pt x="19324" y="9138"/>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7" name="Figura"/>
                  <p:cNvSpPr/>
                  <p:nvPr/>
                </p:nvSpPr>
                <p:spPr>
                  <a:xfrm>
                    <a:off x="825500" y="431799"/>
                    <a:ext cx="117652" cy="127758"/>
                  </a:xfrm>
                  <a:custGeom>
                    <a:avLst/>
                    <a:gdLst/>
                    <a:ahLst/>
                    <a:cxnLst>
                      <a:cxn ang="0">
                        <a:pos x="wd2" y="hd2"/>
                      </a:cxn>
                      <a:cxn ang="5400000">
                        <a:pos x="wd2" y="hd2"/>
                      </a:cxn>
                      <a:cxn ang="10800000">
                        <a:pos x="wd2" y="hd2"/>
                      </a:cxn>
                      <a:cxn ang="16200000">
                        <a:pos x="wd2" y="hd2"/>
                      </a:cxn>
                    </a:cxnLst>
                    <a:rect l="0" t="0" r="r" b="b"/>
                    <a:pathLst>
                      <a:path w="19618" h="20499" extrusionOk="0">
                        <a:moveTo>
                          <a:pt x="19338" y="9230"/>
                        </a:moveTo>
                        <a:cubicBezTo>
                          <a:pt x="18068" y="3524"/>
                          <a:pt x="12774" y="-551"/>
                          <a:pt x="7480" y="60"/>
                        </a:cubicBezTo>
                        <a:cubicBezTo>
                          <a:pt x="2185" y="672"/>
                          <a:pt x="-991" y="5766"/>
                          <a:pt x="280" y="11268"/>
                        </a:cubicBezTo>
                        <a:cubicBezTo>
                          <a:pt x="1550" y="16974"/>
                          <a:pt x="6844" y="21049"/>
                          <a:pt x="12138" y="20438"/>
                        </a:cubicBezTo>
                        <a:cubicBezTo>
                          <a:pt x="17433" y="20030"/>
                          <a:pt x="20609" y="14936"/>
                          <a:pt x="19338" y="9230"/>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8" name="Figura"/>
                  <p:cNvSpPr/>
                  <p:nvPr/>
                </p:nvSpPr>
                <p:spPr>
                  <a:xfrm>
                    <a:off x="850900" y="457199"/>
                    <a:ext cx="75680" cy="60351"/>
                  </a:xfrm>
                  <a:custGeom>
                    <a:avLst/>
                    <a:gdLst/>
                    <a:ahLst/>
                    <a:cxnLst>
                      <a:cxn ang="0">
                        <a:pos x="wd2" y="hd2"/>
                      </a:cxn>
                      <a:cxn ang="5400000">
                        <a:pos x="wd2" y="hd2"/>
                      </a:cxn>
                      <a:cxn ang="10800000">
                        <a:pos x="wd2" y="hd2"/>
                      </a:cxn>
                      <a:cxn ang="16200000">
                        <a:pos x="wd2" y="hd2"/>
                      </a:cxn>
                    </a:cxnLst>
                    <a:rect l="0" t="0" r="r" b="b"/>
                    <a:pathLst>
                      <a:path w="18129" h="11935" extrusionOk="0">
                        <a:moveTo>
                          <a:pt x="484" y="0"/>
                        </a:moveTo>
                        <a:lnTo>
                          <a:pt x="18129" y="7284"/>
                        </a:lnTo>
                        <a:cubicBezTo>
                          <a:pt x="18129" y="7284"/>
                          <a:pt x="-3471" y="21600"/>
                          <a:pt x="484" y="0"/>
                        </a:cubicBezTo>
                        <a:close/>
                      </a:path>
                    </a:pathLst>
                  </a:custGeom>
                  <a:solidFill>
                    <a:srgbClr val="8D431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9" name="Figura"/>
                  <p:cNvSpPr/>
                  <p:nvPr/>
                </p:nvSpPr>
                <p:spPr>
                  <a:xfrm>
                    <a:off x="1028700" y="876299"/>
                    <a:ext cx="118922" cy="117691"/>
                  </a:xfrm>
                  <a:custGeom>
                    <a:avLst/>
                    <a:gdLst/>
                    <a:ahLst/>
                    <a:cxnLst>
                      <a:cxn ang="0">
                        <a:pos x="wd2" y="hd2"/>
                      </a:cxn>
                      <a:cxn ang="5400000">
                        <a:pos x="wd2" y="hd2"/>
                      </a:cxn>
                      <a:cxn ang="10800000">
                        <a:pos x="wd2" y="hd2"/>
                      </a:cxn>
                      <a:cxn ang="16200000">
                        <a:pos x="wd2" y="hd2"/>
                      </a:cxn>
                    </a:cxnLst>
                    <a:rect l="0" t="0" r="r" b="b"/>
                    <a:pathLst>
                      <a:path w="19637" h="20425" extrusionOk="0">
                        <a:moveTo>
                          <a:pt x="19361" y="11536"/>
                        </a:moveTo>
                        <a:cubicBezTo>
                          <a:pt x="20619" y="6026"/>
                          <a:pt x="17473" y="736"/>
                          <a:pt x="12231" y="75"/>
                        </a:cubicBezTo>
                        <a:cubicBezTo>
                          <a:pt x="6988" y="-586"/>
                          <a:pt x="1536" y="3161"/>
                          <a:pt x="277" y="8892"/>
                        </a:cubicBezTo>
                        <a:cubicBezTo>
                          <a:pt x="-981" y="14402"/>
                          <a:pt x="2165" y="19692"/>
                          <a:pt x="7407" y="20353"/>
                        </a:cubicBezTo>
                        <a:cubicBezTo>
                          <a:pt x="12860" y="21014"/>
                          <a:pt x="18102" y="17047"/>
                          <a:pt x="19361" y="1153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0" name="Figura"/>
                  <p:cNvSpPr/>
                  <p:nvPr/>
                </p:nvSpPr>
                <p:spPr>
                  <a:xfrm>
                    <a:off x="-1" y="177799"/>
                    <a:ext cx="916364" cy="1323342"/>
                  </a:xfrm>
                  <a:custGeom>
                    <a:avLst/>
                    <a:gdLst/>
                    <a:ahLst/>
                    <a:cxnLst>
                      <a:cxn ang="0">
                        <a:pos x="wd2" y="hd2"/>
                      </a:cxn>
                      <a:cxn ang="5400000">
                        <a:pos x="wd2" y="hd2"/>
                      </a:cxn>
                      <a:cxn ang="10800000">
                        <a:pos x="wd2" y="hd2"/>
                      </a:cxn>
                      <a:cxn ang="16200000">
                        <a:pos x="wd2" y="hd2"/>
                      </a:cxn>
                    </a:cxnLst>
                    <a:rect l="0" t="0" r="r" b="b"/>
                    <a:pathLst>
                      <a:path w="21467" h="21600" extrusionOk="0">
                        <a:moveTo>
                          <a:pt x="7914" y="7753"/>
                        </a:moveTo>
                        <a:cubicBezTo>
                          <a:pt x="6545" y="3814"/>
                          <a:pt x="10860" y="1078"/>
                          <a:pt x="14460" y="622"/>
                        </a:cubicBezTo>
                        <a:lnTo>
                          <a:pt x="14519" y="0"/>
                        </a:lnTo>
                        <a:cubicBezTo>
                          <a:pt x="3600" y="2301"/>
                          <a:pt x="0" y="10572"/>
                          <a:pt x="0" y="10572"/>
                        </a:cubicBezTo>
                        <a:lnTo>
                          <a:pt x="2916" y="12769"/>
                        </a:lnTo>
                        <a:lnTo>
                          <a:pt x="2707" y="13598"/>
                        </a:lnTo>
                        <a:cubicBezTo>
                          <a:pt x="3064" y="13785"/>
                          <a:pt x="6159" y="15464"/>
                          <a:pt x="6159" y="15464"/>
                        </a:cubicBezTo>
                        <a:lnTo>
                          <a:pt x="6664" y="14780"/>
                        </a:lnTo>
                        <a:lnTo>
                          <a:pt x="9818" y="15899"/>
                        </a:lnTo>
                        <a:lnTo>
                          <a:pt x="9550" y="16791"/>
                        </a:lnTo>
                        <a:lnTo>
                          <a:pt x="13150" y="18263"/>
                        </a:lnTo>
                        <a:lnTo>
                          <a:pt x="13507" y="17724"/>
                        </a:lnTo>
                        <a:lnTo>
                          <a:pt x="16453" y="19009"/>
                        </a:lnTo>
                        <a:lnTo>
                          <a:pt x="16304" y="19734"/>
                        </a:lnTo>
                        <a:cubicBezTo>
                          <a:pt x="16661" y="20025"/>
                          <a:pt x="19398" y="21165"/>
                          <a:pt x="21451" y="21600"/>
                        </a:cubicBezTo>
                        <a:cubicBezTo>
                          <a:pt x="21600" y="20522"/>
                          <a:pt x="20707" y="18802"/>
                          <a:pt x="19488" y="16998"/>
                        </a:cubicBezTo>
                        <a:cubicBezTo>
                          <a:pt x="17256" y="14013"/>
                          <a:pt x="9193" y="11443"/>
                          <a:pt x="7914" y="7753"/>
                        </a:cubicBez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1" name="Figura"/>
                  <p:cNvSpPr/>
                  <p:nvPr/>
                </p:nvSpPr>
                <p:spPr>
                  <a:xfrm>
                    <a:off x="457200" y="12699"/>
                    <a:ext cx="410109" cy="330837"/>
                  </a:xfrm>
                  <a:custGeom>
                    <a:avLst/>
                    <a:gdLst/>
                    <a:ahLst/>
                    <a:cxnLst>
                      <a:cxn ang="0">
                        <a:pos x="wd2" y="hd2"/>
                      </a:cxn>
                      <a:cxn ang="5400000">
                        <a:pos x="wd2" y="hd2"/>
                      </a:cxn>
                      <a:cxn ang="10800000">
                        <a:pos x="wd2" y="hd2"/>
                      </a:cxn>
                      <a:cxn ang="16200000">
                        <a:pos x="wd2" y="hd2"/>
                      </a:cxn>
                    </a:cxnLst>
                    <a:rect l="0" t="0" r="r" b="b"/>
                    <a:pathLst>
                      <a:path w="21009" h="20024" extrusionOk="0">
                        <a:moveTo>
                          <a:pt x="14248" y="19217"/>
                        </a:moveTo>
                        <a:cubicBezTo>
                          <a:pt x="9824" y="14989"/>
                          <a:pt x="651" y="10070"/>
                          <a:pt x="0" y="0"/>
                        </a:cubicBezTo>
                        <a:cubicBezTo>
                          <a:pt x="7092" y="6380"/>
                          <a:pt x="17046" y="3613"/>
                          <a:pt x="20949" y="16142"/>
                        </a:cubicBezTo>
                        <a:cubicBezTo>
                          <a:pt x="21600" y="18141"/>
                          <a:pt x="16786" y="21600"/>
                          <a:pt x="14248" y="19217"/>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2" name="Figura"/>
                  <p:cNvSpPr/>
                  <p:nvPr/>
                </p:nvSpPr>
                <p:spPr>
                  <a:xfrm>
                    <a:off x="457200" y="0"/>
                    <a:ext cx="365760" cy="331171"/>
                  </a:xfrm>
                  <a:custGeom>
                    <a:avLst/>
                    <a:gdLst/>
                    <a:ahLst/>
                    <a:cxnLst>
                      <a:cxn ang="0">
                        <a:pos x="wd2" y="hd2"/>
                      </a:cxn>
                      <a:cxn ang="5400000">
                        <a:pos x="wd2" y="hd2"/>
                      </a:cxn>
                      <a:cxn ang="10800000">
                        <a:pos x="wd2" y="hd2"/>
                      </a:cxn>
                      <a:cxn ang="16200000">
                        <a:pos x="wd2" y="hd2"/>
                      </a:cxn>
                    </a:cxnLst>
                    <a:rect l="0" t="0" r="r" b="b"/>
                    <a:pathLst>
                      <a:path w="21600" h="21175" extrusionOk="0">
                        <a:moveTo>
                          <a:pt x="7050" y="3817"/>
                        </a:moveTo>
                        <a:cubicBezTo>
                          <a:pt x="4575" y="2923"/>
                          <a:pt x="2175" y="1786"/>
                          <a:pt x="0" y="0"/>
                        </a:cubicBezTo>
                        <a:cubicBezTo>
                          <a:pt x="750" y="10638"/>
                          <a:pt x="11325" y="15835"/>
                          <a:pt x="16425" y="20301"/>
                        </a:cubicBezTo>
                        <a:cubicBezTo>
                          <a:pt x="17850" y="21600"/>
                          <a:pt x="19950" y="21275"/>
                          <a:pt x="21600" y="20463"/>
                        </a:cubicBezTo>
                        <a:cubicBezTo>
                          <a:pt x="16800" y="16647"/>
                          <a:pt x="9000" y="11937"/>
                          <a:pt x="7050" y="3817"/>
                        </a:cubicBezTo>
                        <a:close/>
                      </a:path>
                    </a:pathLst>
                  </a:custGeom>
                  <a:solidFill>
                    <a:srgbClr val="E4925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3" name="Figura"/>
                  <p:cNvSpPr/>
                  <p:nvPr/>
                </p:nvSpPr>
                <p:spPr>
                  <a:xfrm>
                    <a:off x="546100" y="101600"/>
                    <a:ext cx="255730" cy="187351"/>
                  </a:xfrm>
                  <a:custGeom>
                    <a:avLst/>
                    <a:gdLst/>
                    <a:ahLst/>
                    <a:cxnLst>
                      <a:cxn ang="0">
                        <a:pos x="wd2" y="hd2"/>
                      </a:cxn>
                      <a:cxn ang="5400000">
                        <a:pos x="wd2" y="hd2"/>
                      </a:cxn>
                      <a:cxn ang="10800000">
                        <a:pos x="wd2" y="hd2"/>
                      </a:cxn>
                      <a:cxn ang="16200000">
                        <a:pos x="wd2" y="hd2"/>
                      </a:cxn>
                    </a:cxnLst>
                    <a:rect l="0" t="0" r="r" b="b"/>
                    <a:pathLst>
                      <a:path w="21114" h="19915" extrusionOk="0">
                        <a:moveTo>
                          <a:pt x="14155" y="19035"/>
                        </a:moveTo>
                        <a:cubicBezTo>
                          <a:pt x="9751" y="14310"/>
                          <a:pt x="105" y="12150"/>
                          <a:pt x="0" y="0"/>
                        </a:cubicBezTo>
                        <a:cubicBezTo>
                          <a:pt x="7969" y="8370"/>
                          <a:pt x="13421" y="4860"/>
                          <a:pt x="21076" y="15795"/>
                        </a:cubicBezTo>
                        <a:cubicBezTo>
                          <a:pt x="21600" y="17955"/>
                          <a:pt x="16567" y="21600"/>
                          <a:pt x="14155" y="19035"/>
                        </a:cubicBezTo>
                        <a:close/>
                      </a:path>
                    </a:pathLst>
                  </a:custGeom>
                  <a:solidFill>
                    <a:srgbClr val="C36C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631" name="Figura"/>
                <p:cNvSpPr/>
                <p:nvPr/>
              </p:nvSpPr>
              <p:spPr>
                <a:xfrm>
                  <a:off x="2057399" y="1714499"/>
                  <a:ext cx="677505" cy="1185129"/>
                </a:xfrm>
                <a:custGeom>
                  <a:avLst/>
                  <a:gdLst/>
                  <a:ahLst/>
                  <a:cxnLst>
                    <a:cxn ang="0">
                      <a:pos x="wd2" y="hd2"/>
                    </a:cxn>
                    <a:cxn ang="5400000">
                      <a:pos x="wd2" y="hd2"/>
                    </a:cxn>
                    <a:cxn ang="10800000">
                      <a:pos x="wd2" y="hd2"/>
                    </a:cxn>
                    <a:cxn ang="16200000">
                      <a:pos x="wd2" y="hd2"/>
                    </a:cxn>
                  </a:cxnLst>
                  <a:rect l="0" t="0" r="r" b="b"/>
                  <a:pathLst>
                    <a:path w="20323" h="20443" extrusionOk="0">
                      <a:moveTo>
                        <a:pt x="502" y="4933"/>
                      </a:moveTo>
                      <a:cubicBezTo>
                        <a:pt x="236" y="4999"/>
                        <a:pt x="121" y="5043"/>
                        <a:pt x="121" y="5043"/>
                      </a:cubicBezTo>
                      <a:cubicBezTo>
                        <a:pt x="121" y="5218"/>
                        <a:pt x="159" y="5393"/>
                        <a:pt x="197" y="5590"/>
                      </a:cubicBezTo>
                      <a:cubicBezTo>
                        <a:pt x="197" y="5612"/>
                        <a:pt x="159" y="5656"/>
                        <a:pt x="159" y="5678"/>
                      </a:cubicBezTo>
                      <a:cubicBezTo>
                        <a:pt x="-793" y="8548"/>
                        <a:pt x="2712" y="14178"/>
                        <a:pt x="5493" y="16325"/>
                      </a:cubicBezTo>
                      <a:cubicBezTo>
                        <a:pt x="4655" y="16916"/>
                        <a:pt x="4540" y="17639"/>
                        <a:pt x="4845" y="18077"/>
                      </a:cubicBezTo>
                      <a:cubicBezTo>
                        <a:pt x="5226" y="18669"/>
                        <a:pt x="5531" y="19523"/>
                        <a:pt x="5721" y="20443"/>
                      </a:cubicBezTo>
                      <a:cubicBezTo>
                        <a:pt x="6483" y="19917"/>
                        <a:pt x="7397" y="19589"/>
                        <a:pt x="8426" y="19523"/>
                      </a:cubicBezTo>
                      <a:cubicBezTo>
                        <a:pt x="8540" y="19172"/>
                        <a:pt x="8693" y="18888"/>
                        <a:pt x="8845" y="18756"/>
                      </a:cubicBezTo>
                      <a:cubicBezTo>
                        <a:pt x="9645" y="18099"/>
                        <a:pt x="9683" y="17354"/>
                        <a:pt x="8959" y="16325"/>
                      </a:cubicBezTo>
                      <a:cubicBezTo>
                        <a:pt x="8921" y="16281"/>
                        <a:pt x="8883" y="16215"/>
                        <a:pt x="8845" y="16171"/>
                      </a:cubicBezTo>
                      <a:cubicBezTo>
                        <a:pt x="12769" y="13258"/>
                        <a:pt x="19055" y="3969"/>
                        <a:pt x="20236" y="1669"/>
                      </a:cubicBezTo>
                      <a:cubicBezTo>
                        <a:pt x="20312" y="1559"/>
                        <a:pt x="20312" y="1450"/>
                        <a:pt x="20312" y="1384"/>
                      </a:cubicBezTo>
                      <a:cubicBezTo>
                        <a:pt x="20807" y="-1157"/>
                        <a:pt x="3702" y="-325"/>
                        <a:pt x="502" y="4933"/>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2" name="Figura"/>
                <p:cNvSpPr/>
                <p:nvPr/>
              </p:nvSpPr>
              <p:spPr>
                <a:xfrm>
                  <a:off x="609599" y="1206500"/>
                  <a:ext cx="803974" cy="2060752"/>
                </a:xfrm>
                <a:custGeom>
                  <a:avLst/>
                  <a:gdLst/>
                  <a:ahLst/>
                  <a:cxnLst>
                    <a:cxn ang="0">
                      <a:pos x="wd2" y="hd2"/>
                    </a:cxn>
                    <a:cxn ang="5400000">
                      <a:pos x="wd2" y="hd2"/>
                    </a:cxn>
                    <a:cxn ang="10800000">
                      <a:pos x="wd2" y="hd2"/>
                    </a:cxn>
                    <a:cxn ang="16200000">
                      <a:pos x="wd2" y="hd2"/>
                    </a:cxn>
                  </a:cxnLst>
                  <a:rect l="0" t="0" r="r" b="b"/>
                  <a:pathLst>
                    <a:path w="19018" h="21306" extrusionOk="0">
                      <a:moveTo>
                        <a:pt x="18884" y="5934"/>
                      </a:moveTo>
                      <a:cubicBezTo>
                        <a:pt x="17983" y="3466"/>
                        <a:pt x="13837" y="997"/>
                        <a:pt x="9541" y="459"/>
                      </a:cubicBezTo>
                      <a:cubicBezTo>
                        <a:pt x="10503" y="209"/>
                        <a:pt x="11494" y="78"/>
                        <a:pt x="12425" y="78"/>
                      </a:cubicBezTo>
                      <a:cubicBezTo>
                        <a:pt x="10022" y="-119"/>
                        <a:pt x="7649" y="65"/>
                        <a:pt x="5666" y="564"/>
                      </a:cubicBezTo>
                      <a:cubicBezTo>
                        <a:pt x="4975" y="708"/>
                        <a:pt x="4314" y="918"/>
                        <a:pt x="3683" y="1207"/>
                      </a:cubicBezTo>
                      <a:cubicBezTo>
                        <a:pt x="78" y="2704"/>
                        <a:pt x="-1484" y="5475"/>
                        <a:pt x="1791" y="8915"/>
                      </a:cubicBezTo>
                      <a:cubicBezTo>
                        <a:pt x="2211" y="9545"/>
                        <a:pt x="2662" y="10097"/>
                        <a:pt x="3112" y="10491"/>
                      </a:cubicBezTo>
                      <a:cubicBezTo>
                        <a:pt x="4254" y="11515"/>
                        <a:pt x="3443" y="13392"/>
                        <a:pt x="2782" y="14495"/>
                      </a:cubicBezTo>
                      <a:cubicBezTo>
                        <a:pt x="2091" y="15152"/>
                        <a:pt x="1340" y="15323"/>
                        <a:pt x="1911" y="16032"/>
                      </a:cubicBezTo>
                      <a:cubicBezTo>
                        <a:pt x="5155" y="20115"/>
                        <a:pt x="2421" y="21140"/>
                        <a:pt x="4134" y="21271"/>
                      </a:cubicBezTo>
                      <a:cubicBezTo>
                        <a:pt x="6777" y="21481"/>
                        <a:pt x="7619" y="20719"/>
                        <a:pt x="7228" y="20247"/>
                      </a:cubicBezTo>
                      <a:cubicBezTo>
                        <a:pt x="5906" y="18671"/>
                        <a:pt x="4104" y="16859"/>
                        <a:pt x="6717" y="14325"/>
                      </a:cubicBezTo>
                      <a:cubicBezTo>
                        <a:pt x="12545" y="12644"/>
                        <a:pt x="20116" y="9388"/>
                        <a:pt x="18884" y="5934"/>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3" name="Figura"/>
                <p:cNvSpPr/>
                <p:nvPr/>
              </p:nvSpPr>
              <p:spPr>
                <a:xfrm>
                  <a:off x="609600" y="1206499"/>
                  <a:ext cx="803974" cy="1570875"/>
                </a:xfrm>
                <a:custGeom>
                  <a:avLst/>
                  <a:gdLst/>
                  <a:ahLst/>
                  <a:cxnLst>
                    <a:cxn ang="0">
                      <a:pos x="wd2" y="hd2"/>
                    </a:cxn>
                    <a:cxn ang="5400000">
                      <a:pos x="wd2" y="hd2"/>
                    </a:cxn>
                    <a:cxn ang="10800000">
                      <a:pos x="wd2" y="hd2"/>
                    </a:cxn>
                    <a:cxn ang="16200000">
                      <a:pos x="wd2" y="hd2"/>
                    </a:cxn>
                  </a:cxnLst>
                  <a:rect l="0" t="0" r="r" b="b"/>
                  <a:pathLst>
                    <a:path w="19018" h="21442" extrusionOk="0">
                      <a:moveTo>
                        <a:pt x="18884" y="7834"/>
                      </a:moveTo>
                      <a:cubicBezTo>
                        <a:pt x="17983" y="4575"/>
                        <a:pt x="13837" y="1316"/>
                        <a:pt x="9541" y="605"/>
                      </a:cubicBezTo>
                      <a:cubicBezTo>
                        <a:pt x="10503" y="275"/>
                        <a:pt x="11494" y="102"/>
                        <a:pt x="12425" y="102"/>
                      </a:cubicBezTo>
                      <a:cubicBezTo>
                        <a:pt x="10022" y="-158"/>
                        <a:pt x="7649" y="85"/>
                        <a:pt x="5666" y="743"/>
                      </a:cubicBezTo>
                      <a:cubicBezTo>
                        <a:pt x="4975" y="934"/>
                        <a:pt x="4314" y="1212"/>
                        <a:pt x="3683" y="1593"/>
                      </a:cubicBezTo>
                      <a:cubicBezTo>
                        <a:pt x="78" y="3569"/>
                        <a:pt x="-1484" y="7227"/>
                        <a:pt x="1791" y="11769"/>
                      </a:cubicBezTo>
                      <a:cubicBezTo>
                        <a:pt x="2211" y="12601"/>
                        <a:pt x="2662" y="13329"/>
                        <a:pt x="3112" y="13849"/>
                      </a:cubicBezTo>
                      <a:cubicBezTo>
                        <a:pt x="4254" y="15201"/>
                        <a:pt x="3443" y="17680"/>
                        <a:pt x="2782" y="19136"/>
                      </a:cubicBezTo>
                      <a:cubicBezTo>
                        <a:pt x="2091" y="20003"/>
                        <a:pt x="1340" y="20229"/>
                        <a:pt x="1911" y="21165"/>
                      </a:cubicBezTo>
                      <a:cubicBezTo>
                        <a:pt x="1971" y="21269"/>
                        <a:pt x="2031" y="21355"/>
                        <a:pt x="2091" y="21442"/>
                      </a:cubicBezTo>
                      <a:cubicBezTo>
                        <a:pt x="2722" y="21147"/>
                        <a:pt x="3413" y="20991"/>
                        <a:pt x="4134" y="20991"/>
                      </a:cubicBezTo>
                      <a:cubicBezTo>
                        <a:pt x="4614" y="20991"/>
                        <a:pt x="5095" y="21061"/>
                        <a:pt x="5546" y="21199"/>
                      </a:cubicBezTo>
                      <a:cubicBezTo>
                        <a:pt x="5726" y="20489"/>
                        <a:pt x="6087" y="19726"/>
                        <a:pt x="6747" y="18894"/>
                      </a:cubicBezTo>
                      <a:cubicBezTo>
                        <a:pt x="12545" y="16692"/>
                        <a:pt x="20116" y="12393"/>
                        <a:pt x="18884" y="7834"/>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4" name="Figura"/>
                <p:cNvSpPr/>
                <p:nvPr/>
              </p:nvSpPr>
              <p:spPr>
                <a:xfrm>
                  <a:off x="2082800" y="761999"/>
                  <a:ext cx="901700" cy="6997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158" y="19052"/>
                      </a:lnTo>
                      <a:lnTo>
                        <a:pt x="17371" y="16582"/>
                      </a:lnTo>
                      <a:lnTo>
                        <a:pt x="13568" y="13446"/>
                      </a:lnTo>
                      <a:lnTo>
                        <a:pt x="12625" y="15053"/>
                      </a:lnTo>
                      <a:lnTo>
                        <a:pt x="10161" y="13289"/>
                      </a:lnTo>
                      <a:lnTo>
                        <a:pt x="10405" y="10898"/>
                      </a:lnTo>
                      <a:lnTo>
                        <a:pt x="6358" y="7683"/>
                      </a:lnTo>
                      <a:lnTo>
                        <a:pt x="5233" y="9408"/>
                      </a:lnTo>
                      <a:lnTo>
                        <a:pt x="3042" y="6899"/>
                      </a:lnTo>
                      <a:lnTo>
                        <a:pt x="3438" y="5175"/>
                      </a:lnTo>
                      <a:lnTo>
                        <a:pt x="0" y="510"/>
                      </a:lnTo>
                      <a:lnTo>
                        <a:pt x="395" y="0"/>
                      </a:lnTo>
                      <a:lnTo>
                        <a:pt x="4077" y="4979"/>
                      </a:lnTo>
                      <a:lnTo>
                        <a:pt x="3681" y="6625"/>
                      </a:lnTo>
                      <a:lnTo>
                        <a:pt x="5172" y="8350"/>
                      </a:lnTo>
                      <a:lnTo>
                        <a:pt x="6237" y="6703"/>
                      </a:lnTo>
                      <a:lnTo>
                        <a:pt x="11013" y="10545"/>
                      </a:lnTo>
                      <a:lnTo>
                        <a:pt x="10770" y="12858"/>
                      </a:lnTo>
                      <a:lnTo>
                        <a:pt x="12473" y="14073"/>
                      </a:lnTo>
                      <a:lnTo>
                        <a:pt x="13416" y="12466"/>
                      </a:lnTo>
                      <a:lnTo>
                        <a:pt x="17980" y="16229"/>
                      </a:lnTo>
                      <a:lnTo>
                        <a:pt x="17797" y="18581"/>
                      </a:lnTo>
                      <a:lnTo>
                        <a:pt x="21539" y="20855"/>
                      </a:lnTo>
                      <a:close/>
                    </a:path>
                  </a:pathLst>
                </a:custGeom>
                <a:solidFill>
                  <a:srgbClr val="FDF1E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96" name="Figura"/>
              <p:cNvSpPr/>
              <p:nvPr/>
            </p:nvSpPr>
            <p:spPr>
              <a:xfrm>
                <a:off x="1346199" y="1854199"/>
                <a:ext cx="753111" cy="568962"/>
              </a:xfrm>
              <a:custGeom>
                <a:avLst/>
                <a:gdLst/>
                <a:ahLst/>
                <a:cxnLst>
                  <a:cxn ang="0">
                    <a:pos x="wd2" y="hd2"/>
                  </a:cxn>
                  <a:cxn ang="5400000">
                    <a:pos x="wd2" y="hd2"/>
                  </a:cxn>
                  <a:cxn ang="10800000">
                    <a:pos x="wd2" y="hd2"/>
                  </a:cxn>
                  <a:cxn ang="16200000">
                    <a:pos x="wd2" y="hd2"/>
                  </a:cxn>
                </a:cxnLst>
                <a:rect l="0" t="0" r="r" b="b"/>
                <a:pathLst>
                  <a:path w="21600" h="21600" extrusionOk="0">
                    <a:moveTo>
                      <a:pt x="4954" y="19479"/>
                    </a:moveTo>
                    <a:lnTo>
                      <a:pt x="7576" y="7618"/>
                    </a:lnTo>
                    <a:lnTo>
                      <a:pt x="15991" y="6846"/>
                    </a:lnTo>
                    <a:lnTo>
                      <a:pt x="17593" y="21600"/>
                    </a:lnTo>
                    <a:lnTo>
                      <a:pt x="21600" y="21455"/>
                    </a:lnTo>
                    <a:lnTo>
                      <a:pt x="19415" y="0"/>
                    </a:lnTo>
                    <a:lnTo>
                      <a:pt x="2878" y="2411"/>
                    </a:lnTo>
                    <a:lnTo>
                      <a:pt x="0" y="16441"/>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7" name="Figura"/>
              <p:cNvSpPr/>
              <p:nvPr/>
            </p:nvSpPr>
            <p:spPr>
              <a:xfrm>
                <a:off x="1841499" y="1270000"/>
                <a:ext cx="1080771" cy="1486232"/>
              </a:xfrm>
              <a:custGeom>
                <a:avLst/>
                <a:gdLst/>
                <a:ahLst/>
                <a:cxnLst>
                  <a:cxn ang="0">
                    <a:pos x="wd2" y="hd2"/>
                  </a:cxn>
                  <a:cxn ang="5400000">
                    <a:pos x="wd2" y="hd2"/>
                  </a:cxn>
                  <a:cxn ang="10800000">
                    <a:pos x="wd2" y="hd2"/>
                  </a:cxn>
                  <a:cxn ang="16200000">
                    <a:pos x="wd2" y="hd2"/>
                  </a:cxn>
                </a:cxnLst>
                <a:rect l="0" t="0" r="r" b="b"/>
                <a:pathLst>
                  <a:path w="21600" h="21135" extrusionOk="0">
                    <a:moveTo>
                      <a:pt x="21067" y="8705"/>
                    </a:moveTo>
                    <a:cubicBezTo>
                      <a:pt x="19417" y="8868"/>
                      <a:pt x="15280" y="14394"/>
                      <a:pt x="13478" y="20841"/>
                    </a:cubicBezTo>
                    <a:cubicBezTo>
                      <a:pt x="13478" y="20841"/>
                      <a:pt x="6523" y="21600"/>
                      <a:pt x="2513" y="20679"/>
                    </a:cubicBezTo>
                    <a:cubicBezTo>
                      <a:pt x="2513" y="20679"/>
                      <a:pt x="3147" y="6086"/>
                      <a:pt x="0" y="867"/>
                    </a:cubicBezTo>
                    <a:cubicBezTo>
                      <a:pt x="0" y="867"/>
                      <a:pt x="3452" y="1355"/>
                      <a:pt x="4543" y="0"/>
                    </a:cubicBezTo>
                    <a:lnTo>
                      <a:pt x="21600" y="6863"/>
                    </a:lnTo>
                    <a:lnTo>
                      <a:pt x="21067" y="8705"/>
                    </a:ln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8" name="Figura"/>
              <p:cNvSpPr/>
              <p:nvPr/>
            </p:nvSpPr>
            <p:spPr>
              <a:xfrm>
                <a:off x="2832099" y="1739899"/>
                <a:ext cx="157481" cy="328931"/>
              </a:xfrm>
              <a:custGeom>
                <a:avLst/>
                <a:gdLst/>
                <a:ahLst/>
                <a:cxnLst>
                  <a:cxn ang="0">
                    <a:pos x="wd2" y="hd2"/>
                  </a:cxn>
                  <a:cxn ang="5400000">
                    <a:pos x="wd2" y="hd2"/>
                  </a:cxn>
                  <a:cxn ang="10800000">
                    <a:pos x="wd2" y="hd2"/>
                  </a:cxn>
                  <a:cxn ang="16200000">
                    <a:pos x="wd2" y="hd2"/>
                  </a:cxn>
                </a:cxnLst>
                <a:rect l="0" t="0" r="r" b="b"/>
                <a:pathLst>
                  <a:path w="21600" h="21600" extrusionOk="0">
                    <a:moveTo>
                      <a:pt x="0" y="10341"/>
                    </a:moveTo>
                    <a:cubicBezTo>
                      <a:pt x="0" y="10341"/>
                      <a:pt x="14632" y="10425"/>
                      <a:pt x="21600" y="21600"/>
                    </a:cubicBezTo>
                    <a:lnTo>
                      <a:pt x="21600" y="0"/>
                    </a:lnTo>
                    <a:lnTo>
                      <a:pt x="2787" y="751"/>
                    </a:lnTo>
                    <a:lnTo>
                      <a:pt x="0" y="10341"/>
                    </a:ln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9" name="Figura"/>
              <p:cNvSpPr/>
              <p:nvPr/>
            </p:nvSpPr>
            <p:spPr>
              <a:xfrm>
                <a:off x="2070099" y="1193800"/>
                <a:ext cx="947421" cy="607060"/>
              </a:xfrm>
              <a:custGeom>
                <a:avLst/>
                <a:gdLst/>
                <a:ahLst/>
                <a:cxnLst>
                  <a:cxn ang="0">
                    <a:pos x="wd2" y="hd2"/>
                  </a:cxn>
                  <a:cxn ang="5400000">
                    <a:pos x="wd2" y="hd2"/>
                  </a:cxn>
                  <a:cxn ang="10800000">
                    <a:pos x="wd2" y="hd2"/>
                  </a:cxn>
                  <a:cxn ang="16200000">
                    <a:pos x="wd2" y="hd2"/>
                  </a:cxn>
                </a:cxnLst>
                <a:rect l="0" t="0" r="r" b="b"/>
                <a:pathLst>
                  <a:path w="21600" h="21600" extrusionOk="0">
                    <a:moveTo>
                      <a:pt x="347" y="0"/>
                    </a:moveTo>
                    <a:lnTo>
                      <a:pt x="0" y="2531"/>
                    </a:lnTo>
                    <a:cubicBezTo>
                      <a:pt x="0" y="2531"/>
                      <a:pt x="8947" y="18844"/>
                      <a:pt x="21137" y="21600"/>
                    </a:cubicBezTo>
                    <a:lnTo>
                      <a:pt x="21600" y="18166"/>
                    </a:lnTo>
                    <a:cubicBezTo>
                      <a:pt x="21600" y="18211"/>
                      <a:pt x="11003" y="16177"/>
                      <a:pt x="347" y="0"/>
                    </a:cubicBezTo>
                    <a:close/>
                  </a:path>
                </a:pathLst>
              </a:custGeom>
              <a:solidFill>
                <a:srgbClr val="9954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0" name="Figura"/>
              <p:cNvSpPr/>
              <p:nvPr/>
            </p:nvSpPr>
            <p:spPr>
              <a:xfrm>
                <a:off x="558800" y="1181100"/>
                <a:ext cx="1421837" cy="1496675"/>
              </a:xfrm>
              <a:custGeom>
                <a:avLst/>
                <a:gdLst/>
                <a:ahLst/>
                <a:cxnLst>
                  <a:cxn ang="0">
                    <a:pos x="wd2" y="hd2"/>
                  </a:cxn>
                  <a:cxn ang="5400000">
                    <a:pos x="wd2" y="hd2"/>
                  </a:cxn>
                  <a:cxn ang="10800000">
                    <a:pos x="wd2" y="hd2"/>
                  </a:cxn>
                  <a:cxn ang="16200000">
                    <a:pos x="wd2" y="hd2"/>
                  </a:cxn>
                </a:cxnLst>
                <a:rect l="0" t="0" r="r" b="b"/>
                <a:pathLst>
                  <a:path w="21028" h="21142" extrusionOk="0">
                    <a:moveTo>
                      <a:pt x="11994" y="21142"/>
                    </a:moveTo>
                    <a:cubicBezTo>
                      <a:pt x="11994" y="21142"/>
                      <a:pt x="3297" y="21034"/>
                      <a:pt x="179" y="19958"/>
                    </a:cubicBezTo>
                    <a:cubicBezTo>
                      <a:pt x="179" y="19958"/>
                      <a:pt x="818" y="10629"/>
                      <a:pt x="123" y="7956"/>
                    </a:cubicBezTo>
                    <a:cubicBezTo>
                      <a:pt x="-572" y="5283"/>
                      <a:pt x="1682" y="1049"/>
                      <a:pt x="6697" y="134"/>
                    </a:cubicBezTo>
                    <a:cubicBezTo>
                      <a:pt x="9890" y="-458"/>
                      <a:pt x="16858" y="1031"/>
                      <a:pt x="19751" y="2197"/>
                    </a:cubicBezTo>
                    <a:lnTo>
                      <a:pt x="21028" y="10629"/>
                    </a:lnTo>
                    <a:cubicBezTo>
                      <a:pt x="21028" y="10629"/>
                      <a:pt x="15637" y="11221"/>
                      <a:pt x="14942" y="11634"/>
                    </a:cubicBezTo>
                    <a:cubicBezTo>
                      <a:pt x="13722" y="12405"/>
                      <a:pt x="11994" y="21142"/>
                      <a:pt x="11994" y="21142"/>
                    </a:cubicBez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1" name="Figura"/>
              <p:cNvSpPr/>
              <p:nvPr/>
            </p:nvSpPr>
            <p:spPr>
              <a:xfrm>
                <a:off x="571499" y="1193800"/>
                <a:ext cx="1409701" cy="1497940"/>
              </a:xfrm>
              <a:custGeom>
                <a:avLst/>
                <a:gdLst/>
                <a:ahLst/>
                <a:cxnLst>
                  <a:cxn ang="0">
                    <a:pos x="wd2" y="hd2"/>
                  </a:cxn>
                  <a:cxn ang="5400000">
                    <a:pos x="wd2" y="hd2"/>
                  </a:cxn>
                  <a:cxn ang="10800000">
                    <a:pos x="wd2" y="hd2"/>
                  </a:cxn>
                  <a:cxn ang="16200000">
                    <a:pos x="wd2" y="hd2"/>
                  </a:cxn>
                </a:cxnLst>
                <a:rect l="0" t="0" r="r" b="b"/>
                <a:pathLst>
                  <a:path w="21600" h="21481" extrusionOk="0">
                    <a:moveTo>
                      <a:pt x="20296" y="2230"/>
                    </a:moveTo>
                    <a:cubicBezTo>
                      <a:pt x="17630" y="1174"/>
                      <a:pt x="11656" y="-119"/>
                      <a:pt x="8037" y="8"/>
                    </a:cubicBezTo>
                    <a:cubicBezTo>
                      <a:pt x="8095" y="1393"/>
                      <a:pt x="8017" y="2886"/>
                      <a:pt x="7823" y="4416"/>
                    </a:cubicBezTo>
                    <a:cubicBezTo>
                      <a:pt x="6947" y="11209"/>
                      <a:pt x="3853" y="16454"/>
                      <a:pt x="876" y="16127"/>
                    </a:cubicBezTo>
                    <a:cubicBezTo>
                      <a:pt x="642" y="16108"/>
                      <a:pt x="428" y="16035"/>
                      <a:pt x="214" y="15963"/>
                    </a:cubicBezTo>
                    <a:cubicBezTo>
                      <a:pt x="136" y="18330"/>
                      <a:pt x="0" y="20279"/>
                      <a:pt x="0" y="20279"/>
                    </a:cubicBezTo>
                    <a:cubicBezTo>
                      <a:pt x="3250" y="21354"/>
                      <a:pt x="12240" y="21481"/>
                      <a:pt x="12240" y="21481"/>
                    </a:cubicBezTo>
                    <a:cubicBezTo>
                      <a:pt x="12240" y="21481"/>
                      <a:pt x="14050" y="12593"/>
                      <a:pt x="15295" y="11847"/>
                    </a:cubicBezTo>
                    <a:cubicBezTo>
                      <a:pt x="16015" y="11409"/>
                      <a:pt x="21600" y="10827"/>
                      <a:pt x="21600" y="10827"/>
                    </a:cubicBezTo>
                    <a:lnTo>
                      <a:pt x="20296" y="2230"/>
                    </a:lnTo>
                    <a:close/>
                  </a:path>
                </a:pathLst>
              </a:custGeom>
              <a:solidFill>
                <a:srgbClr val="F7B5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2" name="Figura"/>
              <p:cNvSpPr/>
              <p:nvPr/>
            </p:nvSpPr>
            <p:spPr>
              <a:xfrm>
                <a:off x="1841500" y="1282700"/>
                <a:ext cx="263691" cy="1441450"/>
              </a:xfrm>
              <a:custGeom>
                <a:avLst/>
                <a:gdLst/>
                <a:ahLst/>
                <a:cxnLst>
                  <a:cxn ang="0">
                    <a:pos x="wd2" y="hd2"/>
                  </a:cxn>
                  <a:cxn ang="5400000">
                    <a:pos x="wd2" y="hd2"/>
                  </a:cxn>
                  <a:cxn ang="10800000">
                    <a:pos x="wd2" y="hd2"/>
                  </a:cxn>
                  <a:cxn ang="16200000">
                    <a:pos x="wd2" y="hd2"/>
                  </a:cxn>
                </a:cxnLst>
                <a:rect l="0" t="0" r="r" b="b"/>
                <a:pathLst>
                  <a:path w="17316" h="21600" extrusionOk="0">
                    <a:moveTo>
                      <a:pt x="8173" y="21581"/>
                    </a:moveTo>
                    <a:cubicBezTo>
                      <a:pt x="8340" y="21600"/>
                      <a:pt x="8423" y="21600"/>
                      <a:pt x="8590" y="21600"/>
                    </a:cubicBezTo>
                    <a:cubicBezTo>
                      <a:pt x="8757" y="21410"/>
                      <a:pt x="9007" y="21238"/>
                      <a:pt x="9174" y="21048"/>
                    </a:cubicBezTo>
                    <a:cubicBezTo>
                      <a:pt x="21600" y="10810"/>
                      <a:pt x="16763" y="3996"/>
                      <a:pt x="14261" y="0"/>
                    </a:cubicBezTo>
                    <a:cubicBezTo>
                      <a:pt x="10175" y="1161"/>
                      <a:pt x="0" y="704"/>
                      <a:pt x="0" y="704"/>
                    </a:cubicBezTo>
                    <a:cubicBezTo>
                      <a:pt x="10175" y="6204"/>
                      <a:pt x="8173" y="21581"/>
                      <a:pt x="8173" y="21581"/>
                    </a:cubicBezTo>
                    <a:close/>
                  </a:path>
                </a:pathLst>
              </a:custGeom>
              <a:solidFill>
                <a:srgbClr val="F7B5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3" name="Figura"/>
              <p:cNvSpPr/>
              <p:nvPr/>
            </p:nvSpPr>
            <p:spPr>
              <a:xfrm>
                <a:off x="571500" y="1511300"/>
                <a:ext cx="2413000" cy="1212850"/>
              </a:xfrm>
              <a:custGeom>
                <a:avLst/>
                <a:gdLst/>
                <a:ahLst/>
                <a:cxnLst>
                  <a:cxn ang="0">
                    <a:pos x="wd2" y="hd2"/>
                  </a:cxn>
                  <a:cxn ang="5400000">
                    <a:pos x="wd2" y="hd2"/>
                  </a:cxn>
                  <a:cxn ang="10800000">
                    <a:pos x="wd2" y="hd2"/>
                  </a:cxn>
                  <a:cxn ang="16200000">
                    <a:pos x="wd2" y="hd2"/>
                  </a:cxn>
                </a:cxnLst>
                <a:rect l="0" t="0" r="r" b="b"/>
                <a:pathLst>
                  <a:path w="21600" h="21600" extrusionOk="0">
                    <a:moveTo>
                      <a:pt x="432" y="18139"/>
                    </a:moveTo>
                    <a:lnTo>
                      <a:pt x="432" y="18298"/>
                    </a:lnTo>
                    <a:lnTo>
                      <a:pt x="500" y="18343"/>
                    </a:lnTo>
                    <a:cubicBezTo>
                      <a:pt x="2581" y="19949"/>
                      <a:pt x="6605" y="19474"/>
                      <a:pt x="6764" y="19474"/>
                    </a:cubicBezTo>
                    <a:lnTo>
                      <a:pt x="6844" y="19474"/>
                    </a:lnTo>
                    <a:lnTo>
                      <a:pt x="6855" y="19316"/>
                    </a:lnTo>
                    <a:cubicBezTo>
                      <a:pt x="7026" y="17370"/>
                      <a:pt x="8265" y="8866"/>
                      <a:pt x="8469" y="8233"/>
                    </a:cubicBezTo>
                    <a:cubicBezTo>
                      <a:pt x="8617" y="7848"/>
                      <a:pt x="10550" y="7215"/>
                      <a:pt x="12369" y="6785"/>
                    </a:cubicBezTo>
                    <a:cubicBezTo>
                      <a:pt x="12448" y="8210"/>
                      <a:pt x="12846" y="16421"/>
                      <a:pt x="12608" y="20944"/>
                    </a:cubicBezTo>
                    <a:lnTo>
                      <a:pt x="12596" y="21148"/>
                    </a:lnTo>
                    <a:lnTo>
                      <a:pt x="12699" y="21170"/>
                    </a:lnTo>
                    <a:cubicBezTo>
                      <a:pt x="12778" y="21193"/>
                      <a:pt x="14131" y="21600"/>
                      <a:pt x="15427" y="21600"/>
                    </a:cubicBezTo>
                    <a:cubicBezTo>
                      <a:pt x="15984" y="21600"/>
                      <a:pt x="16541" y="21532"/>
                      <a:pt x="16973" y="21306"/>
                    </a:cubicBezTo>
                    <a:lnTo>
                      <a:pt x="17041" y="21283"/>
                    </a:lnTo>
                    <a:lnTo>
                      <a:pt x="17053" y="21148"/>
                    </a:lnTo>
                    <a:cubicBezTo>
                      <a:pt x="17064" y="21012"/>
                      <a:pt x="18417" y="6627"/>
                      <a:pt x="20747" y="6627"/>
                    </a:cubicBezTo>
                    <a:cubicBezTo>
                      <a:pt x="21009" y="6627"/>
                      <a:pt x="21384" y="7690"/>
                      <a:pt x="21486" y="8391"/>
                    </a:cubicBezTo>
                    <a:lnTo>
                      <a:pt x="21600" y="8323"/>
                    </a:lnTo>
                    <a:lnTo>
                      <a:pt x="21600" y="7781"/>
                    </a:lnTo>
                    <a:cubicBezTo>
                      <a:pt x="21429" y="7057"/>
                      <a:pt x="21088" y="6175"/>
                      <a:pt x="20747" y="6175"/>
                    </a:cubicBezTo>
                    <a:cubicBezTo>
                      <a:pt x="18337" y="6175"/>
                      <a:pt x="17007" y="19316"/>
                      <a:pt x="16848" y="20921"/>
                    </a:cubicBezTo>
                    <a:cubicBezTo>
                      <a:pt x="15586" y="21487"/>
                      <a:pt x="13324" y="20921"/>
                      <a:pt x="12824" y="20763"/>
                    </a:cubicBezTo>
                    <a:cubicBezTo>
                      <a:pt x="13062" y="15719"/>
                      <a:pt x="12562" y="6604"/>
                      <a:pt x="12562" y="6514"/>
                    </a:cubicBezTo>
                    <a:lnTo>
                      <a:pt x="12551" y="6310"/>
                    </a:lnTo>
                    <a:lnTo>
                      <a:pt x="12483" y="6310"/>
                    </a:lnTo>
                    <a:cubicBezTo>
                      <a:pt x="11562" y="6514"/>
                      <a:pt x="8538" y="7260"/>
                      <a:pt x="8310" y="7984"/>
                    </a:cubicBezTo>
                    <a:cubicBezTo>
                      <a:pt x="8083" y="8708"/>
                      <a:pt x="6901" y="16918"/>
                      <a:pt x="6685" y="19067"/>
                    </a:cubicBezTo>
                    <a:cubicBezTo>
                      <a:pt x="6093" y="19135"/>
                      <a:pt x="2558" y="19406"/>
                      <a:pt x="659" y="18026"/>
                    </a:cubicBezTo>
                    <a:cubicBezTo>
                      <a:pt x="693" y="16556"/>
                      <a:pt x="921" y="5948"/>
                      <a:pt x="546" y="3755"/>
                    </a:cubicBezTo>
                    <a:cubicBezTo>
                      <a:pt x="273" y="2171"/>
                      <a:pt x="171" y="1040"/>
                      <a:pt x="216" y="0"/>
                    </a:cubicBezTo>
                    <a:cubicBezTo>
                      <a:pt x="125" y="407"/>
                      <a:pt x="57" y="814"/>
                      <a:pt x="0" y="1199"/>
                    </a:cubicBezTo>
                    <a:cubicBezTo>
                      <a:pt x="45" y="1968"/>
                      <a:pt x="148" y="2827"/>
                      <a:pt x="330" y="3890"/>
                    </a:cubicBezTo>
                    <a:cubicBezTo>
                      <a:pt x="716" y="6107"/>
                      <a:pt x="443" y="18026"/>
                      <a:pt x="432" y="18139"/>
                    </a:cubicBezTo>
                    <a:close/>
                  </a:path>
                </a:pathLst>
              </a:custGeom>
              <a:solidFill>
                <a:srgbClr val="FDF1E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4" name="Figura"/>
              <p:cNvSpPr/>
              <p:nvPr/>
            </p:nvSpPr>
            <p:spPr>
              <a:xfrm>
                <a:off x="2705100" y="1752599"/>
                <a:ext cx="259080" cy="426721"/>
              </a:xfrm>
              <a:custGeom>
                <a:avLst/>
                <a:gdLst/>
                <a:ahLst/>
                <a:cxnLst>
                  <a:cxn ang="0">
                    <a:pos x="wd2" y="hd2"/>
                  </a:cxn>
                  <a:cxn ang="5400000">
                    <a:pos x="wd2" y="hd2"/>
                  </a:cxn>
                  <a:cxn ang="10800000">
                    <a:pos x="wd2" y="hd2"/>
                  </a:cxn>
                  <a:cxn ang="16200000">
                    <a:pos x="wd2" y="hd2"/>
                  </a:cxn>
                </a:cxnLst>
                <a:rect l="0" t="0" r="r" b="b"/>
                <a:pathLst>
                  <a:path w="21600" h="21600" extrusionOk="0">
                    <a:moveTo>
                      <a:pt x="15882" y="386"/>
                    </a:moveTo>
                    <a:cubicBezTo>
                      <a:pt x="15882" y="386"/>
                      <a:pt x="10800" y="15621"/>
                      <a:pt x="0" y="21600"/>
                    </a:cubicBezTo>
                    <a:cubicBezTo>
                      <a:pt x="0" y="21600"/>
                      <a:pt x="16412" y="18064"/>
                      <a:pt x="21600" y="0"/>
                    </a:cubicBezTo>
                    <a:lnTo>
                      <a:pt x="15882" y="386"/>
                    </a:lnTo>
                    <a:close/>
                  </a:path>
                </a:pathLst>
              </a:custGeom>
              <a:solidFill>
                <a:srgbClr val="9954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5" name="Figura"/>
              <p:cNvSpPr/>
              <p:nvPr/>
            </p:nvSpPr>
            <p:spPr>
              <a:xfrm>
                <a:off x="2921000" y="1727199"/>
                <a:ext cx="50173" cy="55969"/>
              </a:xfrm>
              <a:custGeom>
                <a:avLst/>
                <a:gdLst/>
                <a:ahLst/>
                <a:cxnLst>
                  <a:cxn ang="0">
                    <a:pos x="wd2" y="hd2"/>
                  </a:cxn>
                  <a:cxn ang="5400000">
                    <a:pos x="wd2" y="hd2"/>
                  </a:cxn>
                  <a:cxn ang="10800000">
                    <a:pos x="wd2" y="hd2"/>
                  </a:cxn>
                  <a:cxn ang="16200000">
                    <a:pos x="wd2" y="hd2"/>
                  </a:cxn>
                </a:cxnLst>
                <a:rect l="0" t="0" r="r" b="b"/>
                <a:pathLst>
                  <a:path w="18963" h="21153" extrusionOk="0">
                    <a:moveTo>
                      <a:pt x="18361" y="10560"/>
                    </a:moveTo>
                    <a:cubicBezTo>
                      <a:pt x="20281" y="4800"/>
                      <a:pt x="17401" y="0"/>
                      <a:pt x="12601" y="0"/>
                    </a:cubicBezTo>
                    <a:cubicBezTo>
                      <a:pt x="7801" y="0"/>
                      <a:pt x="2041" y="4800"/>
                      <a:pt x="601" y="10560"/>
                    </a:cubicBezTo>
                    <a:cubicBezTo>
                      <a:pt x="-1319" y="16320"/>
                      <a:pt x="1561" y="21120"/>
                      <a:pt x="6361" y="21120"/>
                    </a:cubicBezTo>
                    <a:cubicBezTo>
                      <a:pt x="11161" y="21600"/>
                      <a:pt x="16441" y="16800"/>
                      <a:pt x="18361" y="10560"/>
                    </a:cubicBez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6" name="Figura"/>
              <p:cNvSpPr/>
              <p:nvPr/>
            </p:nvSpPr>
            <p:spPr>
              <a:xfrm>
                <a:off x="1117599" y="1181100"/>
                <a:ext cx="836528" cy="805181"/>
              </a:xfrm>
              <a:custGeom>
                <a:avLst/>
                <a:gdLst/>
                <a:ahLst/>
                <a:cxnLst>
                  <a:cxn ang="0">
                    <a:pos x="wd2" y="hd2"/>
                  </a:cxn>
                  <a:cxn ang="5400000">
                    <a:pos x="wd2" y="hd2"/>
                  </a:cxn>
                  <a:cxn ang="10800000">
                    <a:pos x="wd2" y="hd2"/>
                  </a:cxn>
                  <a:cxn ang="16200000">
                    <a:pos x="wd2" y="hd2"/>
                  </a:cxn>
                </a:cxnLst>
                <a:rect l="0" t="0" r="r" b="b"/>
                <a:pathLst>
                  <a:path w="20954" h="21600" extrusionOk="0">
                    <a:moveTo>
                      <a:pt x="22" y="0"/>
                    </a:moveTo>
                    <a:cubicBezTo>
                      <a:pt x="22" y="0"/>
                      <a:pt x="-646" y="10732"/>
                      <a:pt x="5430" y="15059"/>
                    </a:cubicBezTo>
                    <a:cubicBezTo>
                      <a:pt x="9502" y="17955"/>
                      <a:pt x="13574" y="16694"/>
                      <a:pt x="13574" y="16694"/>
                    </a:cubicBezTo>
                    <a:lnTo>
                      <a:pt x="13287" y="21600"/>
                    </a:lnTo>
                    <a:lnTo>
                      <a:pt x="16310" y="21191"/>
                    </a:lnTo>
                    <a:cubicBezTo>
                      <a:pt x="16310" y="21191"/>
                      <a:pt x="18505" y="13219"/>
                      <a:pt x="18027" y="11822"/>
                    </a:cubicBezTo>
                    <a:cubicBezTo>
                      <a:pt x="18027" y="11822"/>
                      <a:pt x="20572" y="8347"/>
                      <a:pt x="20954" y="3918"/>
                    </a:cubicBezTo>
                    <a:lnTo>
                      <a:pt x="12079" y="2180"/>
                    </a:lnTo>
                    <a:lnTo>
                      <a:pt x="22" y="0"/>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02" name="Figura"/>
            <p:cNvSpPr/>
            <p:nvPr/>
          </p:nvSpPr>
          <p:spPr>
            <a:xfrm>
              <a:off x="1523999" y="3797299"/>
              <a:ext cx="356630" cy="485152"/>
            </a:xfrm>
            <a:custGeom>
              <a:avLst/>
              <a:gdLst/>
              <a:ahLst/>
              <a:cxnLst>
                <a:cxn ang="0">
                  <a:pos x="wd2" y="hd2"/>
                </a:cxn>
                <a:cxn ang="5400000">
                  <a:pos x="wd2" y="hd2"/>
                </a:cxn>
                <a:cxn ang="10800000">
                  <a:pos x="wd2" y="hd2"/>
                </a:cxn>
                <a:cxn ang="16200000">
                  <a:pos x="wd2" y="hd2"/>
                </a:cxn>
              </a:cxnLst>
              <a:rect l="0" t="0" r="r" b="b"/>
              <a:pathLst>
                <a:path w="19757" h="21544" extrusionOk="0">
                  <a:moveTo>
                    <a:pt x="197" y="9362"/>
                  </a:moveTo>
                  <a:lnTo>
                    <a:pt x="10821" y="21544"/>
                  </a:lnTo>
                  <a:lnTo>
                    <a:pt x="19757" y="18837"/>
                  </a:lnTo>
                  <a:lnTo>
                    <a:pt x="12580" y="0"/>
                  </a:lnTo>
                  <a:cubicBezTo>
                    <a:pt x="12580" y="-56"/>
                    <a:pt x="-1843" y="5076"/>
                    <a:pt x="197" y="9362"/>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3" name="Figura"/>
            <p:cNvSpPr/>
            <p:nvPr/>
          </p:nvSpPr>
          <p:spPr>
            <a:xfrm>
              <a:off x="1117599" y="3619500"/>
              <a:ext cx="818722" cy="660039"/>
            </a:xfrm>
            <a:custGeom>
              <a:avLst/>
              <a:gdLst/>
              <a:ahLst/>
              <a:cxnLst>
                <a:cxn ang="0">
                  <a:pos x="wd2" y="hd2"/>
                </a:cxn>
                <a:cxn ang="5400000">
                  <a:pos x="wd2" y="hd2"/>
                </a:cxn>
                <a:cxn ang="10800000">
                  <a:pos x="wd2" y="hd2"/>
                </a:cxn>
                <a:cxn ang="16200000">
                  <a:pos x="wd2" y="hd2"/>
                </a:cxn>
              </a:cxnLst>
              <a:rect l="0" t="0" r="r" b="b"/>
              <a:pathLst>
                <a:path w="21066" h="20560" extrusionOk="0">
                  <a:moveTo>
                    <a:pt x="21066" y="5934"/>
                  </a:moveTo>
                  <a:cubicBezTo>
                    <a:pt x="20314" y="8822"/>
                    <a:pt x="18158" y="21600"/>
                    <a:pt x="9988" y="20492"/>
                  </a:cubicBezTo>
                  <a:cubicBezTo>
                    <a:pt x="3714" y="19622"/>
                    <a:pt x="-534" y="7754"/>
                    <a:pt x="54" y="3402"/>
                  </a:cubicBezTo>
                  <a:cubicBezTo>
                    <a:pt x="381" y="910"/>
                    <a:pt x="5969" y="4589"/>
                    <a:pt x="5675" y="0"/>
                  </a:cubicBezTo>
                  <a:lnTo>
                    <a:pt x="15936" y="633"/>
                  </a:lnTo>
                  <a:cubicBezTo>
                    <a:pt x="15968" y="593"/>
                    <a:pt x="17864" y="4431"/>
                    <a:pt x="21066" y="5934"/>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4" name="Figura"/>
            <p:cNvSpPr/>
            <p:nvPr/>
          </p:nvSpPr>
          <p:spPr>
            <a:xfrm>
              <a:off x="1117600" y="3746500"/>
              <a:ext cx="818062" cy="530499"/>
            </a:xfrm>
            <a:custGeom>
              <a:avLst/>
              <a:gdLst/>
              <a:ahLst/>
              <a:cxnLst>
                <a:cxn ang="0">
                  <a:pos x="wd2" y="hd2"/>
                </a:cxn>
                <a:cxn ang="5400000">
                  <a:pos x="wd2" y="hd2"/>
                </a:cxn>
                <a:cxn ang="10800000">
                  <a:pos x="wd2" y="hd2"/>
                </a:cxn>
                <a:cxn ang="16200000">
                  <a:pos x="wd2" y="hd2"/>
                </a:cxn>
              </a:cxnLst>
              <a:rect l="0" t="0" r="r" b="b"/>
              <a:pathLst>
                <a:path w="21438" h="20321" extrusionOk="0">
                  <a:moveTo>
                    <a:pt x="10155" y="19557"/>
                  </a:moveTo>
                  <a:cubicBezTo>
                    <a:pt x="4298" y="18584"/>
                    <a:pt x="138" y="6130"/>
                    <a:pt x="4" y="0"/>
                  </a:cubicBezTo>
                  <a:cubicBezTo>
                    <a:pt x="-162" y="5838"/>
                    <a:pt x="4065" y="19265"/>
                    <a:pt x="10155" y="20238"/>
                  </a:cubicBezTo>
                  <a:cubicBezTo>
                    <a:pt x="18476" y="21600"/>
                    <a:pt x="20673" y="5886"/>
                    <a:pt x="21438" y="2335"/>
                  </a:cubicBezTo>
                  <a:cubicBezTo>
                    <a:pt x="21405" y="2335"/>
                    <a:pt x="21338" y="2286"/>
                    <a:pt x="21305" y="2238"/>
                  </a:cubicBezTo>
                  <a:cubicBezTo>
                    <a:pt x="20440" y="6714"/>
                    <a:pt x="18077" y="20870"/>
                    <a:pt x="10155" y="19557"/>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5" name="Figura"/>
            <p:cNvSpPr/>
            <p:nvPr/>
          </p:nvSpPr>
          <p:spPr>
            <a:xfrm>
              <a:off x="1181100" y="3619500"/>
              <a:ext cx="596900" cy="657392"/>
            </a:xfrm>
            <a:custGeom>
              <a:avLst/>
              <a:gdLst/>
              <a:ahLst/>
              <a:cxnLst>
                <a:cxn ang="0">
                  <a:pos x="wd2" y="hd2"/>
                </a:cxn>
                <a:cxn ang="5400000">
                  <a:pos x="wd2" y="hd2"/>
                </a:cxn>
                <a:cxn ang="10800000">
                  <a:pos x="wd2" y="hd2"/>
                </a:cxn>
                <a:cxn ang="16200000">
                  <a:pos x="wd2" y="hd2"/>
                </a:cxn>
              </a:cxnLst>
              <a:rect l="0" t="0" r="r" b="b"/>
              <a:pathLst>
                <a:path w="21600" h="21256" extrusionOk="0">
                  <a:moveTo>
                    <a:pt x="11811" y="9157"/>
                  </a:moveTo>
                  <a:cubicBezTo>
                    <a:pt x="10294" y="6037"/>
                    <a:pt x="9835" y="2875"/>
                    <a:pt x="10249" y="123"/>
                  </a:cubicBezTo>
                  <a:lnTo>
                    <a:pt x="7721" y="0"/>
                  </a:lnTo>
                  <a:cubicBezTo>
                    <a:pt x="7905" y="329"/>
                    <a:pt x="3079" y="41"/>
                    <a:pt x="3125" y="493"/>
                  </a:cubicBezTo>
                  <a:cubicBezTo>
                    <a:pt x="3814" y="4394"/>
                    <a:pt x="4274" y="10102"/>
                    <a:pt x="0" y="11334"/>
                  </a:cubicBezTo>
                  <a:cubicBezTo>
                    <a:pt x="2390" y="15974"/>
                    <a:pt x="6664" y="20656"/>
                    <a:pt x="11995" y="21189"/>
                  </a:cubicBezTo>
                  <a:cubicBezTo>
                    <a:pt x="16269" y="21600"/>
                    <a:pt x="19348" y="20081"/>
                    <a:pt x="21600" y="17781"/>
                  </a:cubicBezTo>
                  <a:cubicBezTo>
                    <a:pt x="17740" y="16795"/>
                    <a:pt x="13971" y="13633"/>
                    <a:pt x="11811" y="9157"/>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6" name="Figura"/>
            <p:cNvSpPr/>
            <p:nvPr/>
          </p:nvSpPr>
          <p:spPr>
            <a:xfrm>
              <a:off x="1206499" y="3632199"/>
              <a:ext cx="692806" cy="478809"/>
            </a:xfrm>
            <a:custGeom>
              <a:avLst/>
              <a:gdLst/>
              <a:ahLst/>
              <a:cxnLst>
                <a:cxn ang="0">
                  <a:pos x="wd2" y="hd2"/>
                </a:cxn>
                <a:cxn ang="5400000">
                  <a:pos x="wd2" y="hd2"/>
                </a:cxn>
                <a:cxn ang="10800000">
                  <a:pos x="wd2" y="hd2"/>
                </a:cxn>
                <a:cxn ang="16200000">
                  <a:pos x="wd2" y="hd2"/>
                </a:cxn>
              </a:cxnLst>
              <a:rect l="0" t="0" r="r" b="b"/>
              <a:pathLst>
                <a:path w="20246" h="21487" extrusionOk="0">
                  <a:moveTo>
                    <a:pt x="427" y="3705"/>
                  </a:moveTo>
                  <a:cubicBezTo>
                    <a:pt x="427" y="3705"/>
                    <a:pt x="-1354" y="10431"/>
                    <a:pt x="2357" y="15560"/>
                  </a:cubicBezTo>
                  <a:cubicBezTo>
                    <a:pt x="2988" y="16415"/>
                    <a:pt x="8555" y="8664"/>
                    <a:pt x="9372" y="9234"/>
                  </a:cubicBezTo>
                  <a:cubicBezTo>
                    <a:pt x="10411" y="9975"/>
                    <a:pt x="9186" y="21544"/>
                    <a:pt x="10522" y="21487"/>
                  </a:cubicBezTo>
                  <a:cubicBezTo>
                    <a:pt x="19244" y="21430"/>
                    <a:pt x="20246" y="7581"/>
                    <a:pt x="20246" y="7581"/>
                  </a:cubicBezTo>
                  <a:cubicBezTo>
                    <a:pt x="20246" y="7581"/>
                    <a:pt x="16832" y="4218"/>
                    <a:pt x="16757" y="2224"/>
                  </a:cubicBezTo>
                  <a:lnTo>
                    <a:pt x="2914" y="1"/>
                  </a:lnTo>
                  <a:cubicBezTo>
                    <a:pt x="2914" y="-56"/>
                    <a:pt x="3100" y="4047"/>
                    <a:pt x="427" y="3705"/>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7" name="Figura"/>
            <p:cNvSpPr/>
            <p:nvPr/>
          </p:nvSpPr>
          <p:spPr>
            <a:xfrm>
              <a:off x="1206499" y="3606799"/>
              <a:ext cx="692806" cy="478797"/>
            </a:xfrm>
            <a:custGeom>
              <a:avLst/>
              <a:gdLst/>
              <a:ahLst/>
              <a:cxnLst>
                <a:cxn ang="0">
                  <a:pos x="wd2" y="hd2"/>
                </a:cxn>
                <a:cxn ang="5400000">
                  <a:pos x="wd2" y="hd2"/>
                </a:cxn>
                <a:cxn ang="10800000">
                  <a:pos x="wd2" y="hd2"/>
                </a:cxn>
                <a:cxn ang="16200000">
                  <a:pos x="wd2" y="hd2"/>
                </a:cxn>
              </a:cxnLst>
              <a:rect l="0" t="0" r="r" b="b"/>
              <a:pathLst>
                <a:path w="20246" h="21543" extrusionOk="0">
                  <a:moveTo>
                    <a:pt x="427" y="3714"/>
                  </a:moveTo>
                  <a:cubicBezTo>
                    <a:pt x="427" y="3714"/>
                    <a:pt x="-1354" y="10457"/>
                    <a:pt x="2357" y="15600"/>
                  </a:cubicBezTo>
                  <a:cubicBezTo>
                    <a:pt x="2988" y="16457"/>
                    <a:pt x="8555" y="8686"/>
                    <a:pt x="9372" y="9257"/>
                  </a:cubicBezTo>
                  <a:cubicBezTo>
                    <a:pt x="10411" y="10000"/>
                    <a:pt x="9186" y="21600"/>
                    <a:pt x="10522" y="21543"/>
                  </a:cubicBezTo>
                  <a:cubicBezTo>
                    <a:pt x="19244" y="21486"/>
                    <a:pt x="20246" y="7600"/>
                    <a:pt x="20246" y="7600"/>
                  </a:cubicBezTo>
                  <a:cubicBezTo>
                    <a:pt x="20246" y="7600"/>
                    <a:pt x="16832" y="4229"/>
                    <a:pt x="16757" y="2229"/>
                  </a:cubicBezTo>
                  <a:lnTo>
                    <a:pt x="2914" y="0"/>
                  </a:lnTo>
                  <a:cubicBezTo>
                    <a:pt x="2914" y="0"/>
                    <a:pt x="3062" y="4057"/>
                    <a:pt x="427" y="3714"/>
                  </a:cubicBezTo>
                  <a:close/>
                </a:path>
              </a:pathLst>
            </a:custGeom>
            <a:solidFill>
              <a:srgbClr val="876D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8" name="Figura"/>
            <p:cNvSpPr/>
            <p:nvPr/>
          </p:nvSpPr>
          <p:spPr>
            <a:xfrm>
              <a:off x="1244599" y="3632199"/>
              <a:ext cx="556261" cy="461017"/>
            </a:xfrm>
            <a:custGeom>
              <a:avLst/>
              <a:gdLst/>
              <a:ahLst/>
              <a:cxnLst>
                <a:cxn ang="0">
                  <a:pos x="wd2" y="hd2"/>
                </a:cxn>
                <a:cxn ang="5400000">
                  <a:pos x="wd2" y="hd2"/>
                </a:cxn>
                <a:cxn ang="10800000">
                  <a:pos x="wd2" y="hd2"/>
                </a:cxn>
                <a:cxn ang="16200000">
                  <a:pos x="wd2" y="hd2"/>
                </a:cxn>
              </a:cxnLst>
              <a:rect l="0" t="0" r="r" b="b"/>
              <a:pathLst>
                <a:path w="21600" h="21541" extrusionOk="0">
                  <a:moveTo>
                    <a:pt x="18444" y="11512"/>
                  </a:moveTo>
                  <a:cubicBezTo>
                    <a:pt x="17063" y="7655"/>
                    <a:pt x="16915" y="3738"/>
                    <a:pt x="17852" y="1187"/>
                  </a:cubicBezTo>
                  <a:lnTo>
                    <a:pt x="8729" y="0"/>
                  </a:lnTo>
                  <a:cubicBezTo>
                    <a:pt x="9025" y="712"/>
                    <a:pt x="9123" y="1484"/>
                    <a:pt x="9025" y="2374"/>
                  </a:cubicBezTo>
                  <a:lnTo>
                    <a:pt x="247" y="0"/>
                  </a:lnTo>
                  <a:cubicBezTo>
                    <a:pt x="838" y="2018"/>
                    <a:pt x="2910" y="6290"/>
                    <a:pt x="0" y="13411"/>
                  </a:cubicBezTo>
                  <a:cubicBezTo>
                    <a:pt x="395" y="14064"/>
                    <a:pt x="888" y="14716"/>
                    <a:pt x="1479" y="15369"/>
                  </a:cubicBezTo>
                  <a:cubicBezTo>
                    <a:pt x="2318" y="16259"/>
                    <a:pt x="9715" y="8189"/>
                    <a:pt x="10800" y="8782"/>
                  </a:cubicBezTo>
                  <a:cubicBezTo>
                    <a:pt x="12181" y="9554"/>
                    <a:pt x="10553" y="21600"/>
                    <a:pt x="12329" y="21541"/>
                  </a:cubicBezTo>
                  <a:cubicBezTo>
                    <a:pt x="16718" y="21481"/>
                    <a:pt x="19627" y="19404"/>
                    <a:pt x="21600" y="16793"/>
                  </a:cubicBezTo>
                  <a:cubicBezTo>
                    <a:pt x="20318" y="15488"/>
                    <a:pt x="19233" y="13648"/>
                    <a:pt x="18444" y="11512"/>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9" name="Figura"/>
            <p:cNvSpPr/>
            <p:nvPr/>
          </p:nvSpPr>
          <p:spPr>
            <a:xfrm>
              <a:off x="1206499" y="3695700"/>
              <a:ext cx="692806" cy="396246"/>
            </a:xfrm>
            <a:custGeom>
              <a:avLst/>
              <a:gdLst/>
              <a:ahLst/>
              <a:cxnLst>
                <a:cxn ang="0">
                  <a:pos x="wd2" y="hd2"/>
                </a:cxn>
                <a:cxn ang="5400000">
                  <a:pos x="wd2" y="hd2"/>
                </a:cxn>
                <a:cxn ang="10800000">
                  <a:pos x="wd2" y="hd2"/>
                </a:cxn>
                <a:cxn ang="16200000">
                  <a:pos x="wd2" y="hd2"/>
                </a:cxn>
              </a:cxnLst>
              <a:rect l="0" t="0" r="r" b="b"/>
              <a:pathLst>
                <a:path w="20246" h="21531" extrusionOk="0">
                  <a:moveTo>
                    <a:pt x="19392" y="3588"/>
                  </a:moveTo>
                  <a:cubicBezTo>
                    <a:pt x="18984" y="7453"/>
                    <a:pt x="17240" y="19047"/>
                    <a:pt x="10597" y="19185"/>
                  </a:cubicBezTo>
                  <a:cubicBezTo>
                    <a:pt x="9372" y="19185"/>
                    <a:pt x="10485" y="5176"/>
                    <a:pt x="9520" y="4348"/>
                  </a:cubicBezTo>
                  <a:cubicBezTo>
                    <a:pt x="8778" y="3658"/>
                    <a:pt x="3656" y="13043"/>
                    <a:pt x="3100" y="12008"/>
                  </a:cubicBezTo>
                  <a:cubicBezTo>
                    <a:pt x="836" y="7867"/>
                    <a:pt x="799" y="2898"/>
                    <a:pt x="1021" y="0"/>
                  </a:cubicBezTo>
                  <a:cubicBezTo>
                    <a:pt x="836" y="69"/>
                    <a:pt x="650" y="69"/>
                    <a:pt x="427" y="0"/>
                  </a:cubicBezTo>
                  <a:cubicBezTo>
                    <a:pt x="427" y="0"/>
                    <a:pt x="-1354" y="8143"/>
                    <a:pt x="2357" y="14354"/>
                  </a:cubicBezTo>
                  <a:cubicBezTo>
                    <a:pt x="2988" y="15389"/>
                    <a:pt x="8555" y="6004"/>
                    <a:pt x="9372" y="6694"/>
                  </a:cubicBezTo>
                  <a:cubicBezTo>
                    <a:pt x="10411" y="7591"/>
                    <a:pt x="9186" y="21600"/>
                    <a:pt x="10522" y="21531"/>
                  </a:cubicBezTo>
                  <a:cubicBezTo>
                    <a:pt x="19244" y="21462"/>
                    <a:pt x="20246" y="4693"/>
                    <a:pt x="20246" y="4693"/>
                  </a:cubicBezTo>
                  <a:cubicBezTo>
                    <a:pt x="20246" y="4693"/>
                    <a:pt x="19875" y="4279"/>
                    <a:pt x="19392" y="3588"/>
                  </a:cubicBezTo>
                  <a:close/>
                </a:path>
              </a:pathLst>
            </a:custGeom>
            <a:solidFill>
              <a:srgbClr val="FFFCF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0" name="Figura"/>
            <p:cNvSpPr/>
            <p:nvPr/>
          </p:nvSpPr>
          <p:spPr>
            <a:xfrm>
              <a:off x="1422400" y="3695700"/>
              <a:ext cx="451254" cy="537210"/>
            </a:xfrm>
            <a:custGeom>
              <a:avLst/>
              <a:gdLst/>
              <a:ahLst/>
              <a:cxnLst>
                <a:cxn ang="0">
                  <a:pos x="wd2" y="hd2"/>
                </a:cxn>
                <a:cxn ang="5400000">
                  <a:pos x="wd2" y="hd2"/>
                </a:cxn>
                <a:cxn ang="10800000">
                  <a:pos x="wd2" y="hd2"/>
                </a:cxn>
                <a:cxn ang="16200000">
                  <a:pos x="wd2" y="hd2"/>
                </a:cxn>
              </a:cxnLst>
              <a:rect l="0" t="0" r="r" b="b"/>
              <a:pathLst>
                <a:path w="20743" h="21600" extrusionOk="0">
                  <a:moveTo>
                    <a:pt x="14497" y="715"/>
                  </a:moveTo>
                  <a:cubicBezTo>
                    <a:pt x="14497" y="715"/>
                    <a:pt x="17766" y="3523"/>
                    <a:pt x="20743" y="9191"/>
                  </a:cubicBezTo>
                  <a:cubicBezTo>
                    <a:pt x="20743" y="9191"/>
                    <a:pt x="16073" y="19404"/>
                    <a:pt x="7024" y="21600"/>
                  </a:cubicBezTo>
                  <a:cubicBezTo>
                    <a:pt x="7024" y="21600"/>
                    <a:pt x="-857" y="13532"/>
                    <a:pt x="77" y="0"/>
                  </a:cubicBezTo>
                  <a:lnTo>
                    <a:pt x="14497" y="715"/>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1" name="Figura"/>
            <p:cNvSpPr/>
            <p:nvPr/>
          </p:nvSpPr>
          <p:spPr>
            <a:xfrm>
              <a:off x="1422399" y="3670299"/>
              <a:ext cx="451278" cy="497842"/>
            </a:xfrm>
            <a:custGeom>
              <a:avLst/>
              <a:gdLst/>
              <a:ahLst/>
              <a:cxnLst>
                <a:cxn ang="0">
                  <a:pos x="wd2" y="hd2"/>
                </a:cxn>
                <a:cxn ang="5400000">
                  <a:pos x="wd2" y="hd2"/>
                </a:cxn>
                <a:cxn ang="10800000">
                  <a:pos x="wd2" y="hd2"/>
                </a:cxn>
                <a:cxn ang="16200000">
                  <a:pos x="wd2" y="hd2"/>
                </a:cxn>
              </a:cxnLst>
              <a:rect l="0" t="0" r="r" b="b"/>
              <a:pathLst>
                <a:path w="20744" h="21600" extrusionOk="0">
                  <a:moveTo>
                    <a:pt x="14498" y="771"/>
                  </a:moveTo>
                  <a:cubicBezTo>
                    <a:pt x="14498" y="771"/>
                    <a:pt x="17767" y="3802"/>
                    <a:pt x="20744" y="9918"/>
                  </a:cubicBezTo>
                  <a:cubicBezTo>
                    <a:pt x="20744" y="9918"/>
                    <a:pt x="15957" y="19231"/>
                    <a:pt x="6908" y="21600"/>
                  </a:cubicBezTo>
                  <a:cubicBezTo>
                    <a:pt x="6908" y="21600"/>
                    <a:pt x="-856" y="14602"/>
                    <a:pt x="78" y="0"/>
                  </a:cubicBezTo>
                  <a:lnTo>
                    <a:pt x="14498" y="771"/>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2" name="Figura"/>
            <p:cNvSpPr/>
            <p:nvPr/>
          </p:nvSpPr>
          <p:spPr>
            <a:xfrm>
              <a:off x="1562099" y="3873499"/>
              <a:ext cx="246382" cy="186691"/>
            </a:xfrm>
            <a:custGeom>
              <a:avLst/>
              <a:gdLst/>
              <a:ahLst/>
              <a:cxnLst>
                <a:cxn ang="0">
                  <a:pos x="wd2" y="hd2"/>
                </a:cxn>
                <a:cxn ang="5400000">
                  <a:pos x="wd2" y="hd2"/>
                </a:cxn>
                <a:cxn ang="10800000">
                  <a:pos x="wd2" y="hd2"/>
                </a:cxn>
                <a:cxn ang="16200000">
                  <a:pos x="wd2" y="hd2"/>
                </a:cxn>
              </a:cxnLst>
              <a:rect l="0" t="0" r="r" b="b"/>
              <a:pathLst>
                <a:path w="21600" h="21600" extrusionOk="0">
                  <a:moveTo>
                    <a:pt x="0" y="17045"/>
                  </a:moveTo>
                  <a:lnTo>
                    <a:pt x="1670" y="21600"/>
                  </a:lnTo>
                  <a:cubicBezTo>
                    <a:pt x="1670" y="21600"/>
                    <a:pt x="16812" y="10873"/>
                    <a:pt x="21600" y="0"/>
                  </a:cubicBezTo>
                  <a:cubicBezTo>
                    <a:pt x="21600" y="0"/>
                    <a:pt x="8462" y="14841"/>
                    <a:pt x="0" y="17045"/>
                  </a:cubicBezTo>
                  <a:close/>
                </a:path>
              </a:pathLst>
            </a:custGeom>
            <a:solidFill>
              <a:srgbClr val="96C3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3" name="Figura"/>
            <p:cNvSpPr/>
            <p:nvPr/>
          </p:nvSpPr>
          <p:spPr>
            <a:xfrm>
              <a:off x="1524000" y="3771899"/>
              <a:ext cx="228609" cy="135891"/>
            </a:xfrm>
            <a:custGeom>
              <a:avLst/>
              <a:gdLst/>
              <a:ahLst/>
              <a:cxnLst>
                <a:cxn ang="0">
                  <a:pos x="wd2" y="hd2"/>
                </a:cxn>
                <a:cxn ang="5400000">
                  <a:pos x="wd2" y="hd2"/>
                </a:cxn>
                <a:cxn ang="10800000">
                  <a:pos x="wd2" y="hd2"/>
                </a:cxn>
                <a:cxn ang="16200000">
                  <a:pos x="wd2" y="hd2"/>
                </a:cxn>
              </a:cxnLst>
              <a:rect l="0" t="0" r="r" b="b"/>
              <a:pathLst>
                <a:path w="21481" h="21600" extrusionOk="0">
                  <a:moveTo>
                    <a:pt x="0" y="15948"/>
                  </a:moveTo>
                  <a:lnTo>
                    <a:pt x="1193" y="21600"/>
                  </a:lnTo>
                  <a:cubicBezTo>
                    <a:pt x="1193" y="21600"/>
                    <a:pt x="16230" y="11708"/>
                    <a:pt x="21481" y="0"/>
                  </a:cubicBezTo>
                  <a:cubicBezTo>
                    <a:pt x="21600" y="0"/>
                    <a:pt x="8115" y="14938"/>
                    <a:pt x="0" y="15948"/>
                  </a:cubicBezTo>
                  <a:close/>
                </a:path>
              </a:pathLst>
            </a:custGeom>
            <a:solidFill>
              <a:srgbClr val="96C3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4" name="Figura"/>
            <p:cNvSpPr/>
            <p:nvPr/>
          </p:nvSpPr>
          <p:spPr>
            <a:xfrm>
              <a:off x="1422400" y="3670299"/>
              <a:ext cx="330627" cy="497842"/>
            </a:xfrm>
            <a:custGeom>
              <a:avLst/>
              <a:gdLst/>
              <a:ahLst/>
              <a:cxnLst>
                <a:cxn ang="0">
                  <a:pos x="wd2" y="hd2"/>
                </a:cxn>
                <a:cxn ang="5400000">
                  <a:pos x="wd2" y="hd2"/>
                </a:cxn>
                <a:cxn ang="10800000">
                  <a:pos x="wd2" y="hd2"/>
                </a:cxn>
                <a:cxn ang="16200000">
                  <a:pos x="wd2" y="hd2"/>
                </a:cxn>
              </a:cxnLst>
              <a:rect l="0" t="0" r="r" b="b"/>
              <a:pathLst>
                <a:path w="20448" h="21600" extrusionOk="0">
                  <a:moveTo>
                    <a:pt x="10316" y="13500"/>
                  </a:moveTo>
                  <a:cubicBezTo>
                    <a:pt x="10316" y="7659"/>
                    <a:pt x="14636" y="2755"/>
                    <a:pt x="20448" y="1488"/>
                  </a:cubicBezTo>
                  <a:cubicBezTo>
                    <a:pt x="19898" y="1047"/>
                    <a:pt x="19505" y="771"/>
                    <a:pt x="19505" y="771"/>
                  </a:cubicBezTo>
                  <a:lnTo>
                    <a:pt x="105" y="0"/>
                  </a:lnTo>
                  <a:cubicBezTo>
                    <a:pt x="-1152" y="14602"/>
                    <a:pt x="9295" y="21600"/>
                    <a:pt x="9295" y="21600"/>
                  </a:cubicBezTo>
                  <a:cubicBezTo>
                    <a:pt x="10551" y="21380"/>
                    <a:pt x="11651" y="21049"/>
                    <a:pt x="12751" y="20718"/>
                  </a:cubicBezTo>
                  <a:cubicBezTo>
                    <a:pt x="11180" y="18680"/>
                    <a:pt x="10316" y="16145"/>
                    <a:pt x="10316" y="13500"/>
                  </a:cubicBezTo>
                  <a:close/>
                </a:path>
              </a:pathLst>
            </a:custGeom>
            <a:solidFill>
              <a:srgbClr val="96C3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5" name="Figura"/>
            <p:cNvSpPr/>
            <p:nvPr/>
          </p:nvSpPr>
          <p:spPr>
            <a:xfrm>
              <a:off x="1422399" y="3670299"/>
              <a:ext cx="451278" cy="497842"/>
            </a:xfrm>
            <a:custGeom>
              <a:avLst/>
              <a:gdLst/>
              <a:ahLst/>
              <a:cxnLst>
                <a:cxn ang="0">
                  <a:pos x="wd2" y="hd2"/>
                </a:cxn>
                <a:cxn ang="5400000">
                  <a:pos x="wd2" y="hd2"/>
                </a:cxn>
                <a:cxn ang="10800000">
                  <a:pos x="wd2" y="hd2"/>
                </a:cxn>
                <a:cxn ang="16200000">
                  <a:pos x="wd2" y="hd2"/>
                </a:cxn>
              </a:cxnLst>
              <a:rect l="0" t="0" r="r" b="b"/>
              <a:pathLst>
                <a:path w="20744" h="21600" extrusionOk="0">
                  <a:moveTo>
                    <a:pt x="6967" y="21214"/>
                  </a:moveTo>
                  <a:cubicBezTo>
                    <a:pt x="6967" y="21214"/>
                    <a:pt x="-681" y="14327"/>
                    <a:pt x="136" y="0"/>
                  </a:cubicBezTo>
                  <a:lnTo>
                    <a:pt x="78" y="0"/>
                  </a:lnTo>
                  <a:cubicBezTo>
                    <a:pt x="-856" y="14602"/>
                    <a:pt x="6908" y="21600"/>
                    <a:pt x="6908" y="21600"/>
                  </a:cubicBezTo>
                  <a:cubicBezTo>
                    <a:pt x="15957" y="19231"/>
                    <a:pt x="20744" y="9918"/>
                    <a:pt x="20744" y="9918"/>
                  </a:cubicBezTo>
                  <a:cubicBezTo>
                    <a:pt x="20744" y="9863"/>
                    <a:pt x="20686" y="9863"/>
                    <a:pt x="20686" y="9808"/>
                  </a:cubicBezTo>
                  <a:cubicBezTo>
                    <a:pt x="19810" y="11351"/>
                    <a:pt x="15140" y="19120"/>
                    <a:pt x="6967" y="21214"/>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6" name="Figura"/>
            <p:cNvSpPr/>
            <p:nvPr/>
          </p:nvSpPr>
          <p:spPr>
            <a:xfrm>
              <a:off x="1257300" y="3517900"/>
              <a:ext cx="563881" cy="299721"/>
            </a:xfrm>
            <a:custGeom>
              <a:avLst/>
              <a:gdLst/>
              <a:ahLst/>
              <a:cxnLst>
                <a:cxn ang="0">
                  <a:pos x="wd2" y="hd2"/>
                </a:cxn>
                <a:cxn ang="5400000">
                  <a:pos x="wd2" y="hd2"/>
                </a:cxn>
                <a:cxn ang="10800000">
                  <a:pos x="wd2" y="hd2"/>
                </a:cxn>
                <a:cxn ang="16200000">
                  <a:pos x="wd2" y="hd2"/>
                </a:cxn>
              </a:cxnLst>
              <a:rect l="0" t="0" r="r" b="b"/>
              <a:pathLst>
                <a:path w="21600" h="21600" extrusionOk="0">
                  <a:moveTo>
                    <a:pt x="5984" y="8329"/>
                  </a:moveTo>
                  <a:cubicBezTo>
                    <a:pt x="3892" y="8329"/>
                    <a:pt x="1897" y="7780"/>
                    <a:pt x="0" y="6681"/>
                  </a:cubicBezTo>
                  <a:cubicBezTo>
                    <a:pt x="97" y="7505"/>
                    <a:pt x="243" y="8420"/>
                    <a:pt x="341" y="9244"/>
                  </a:cubicBezTo>
                  <a:cubicBezTo>
                    <a:pt x="341" y="9244"/>
                    <a:pt x="4816" y="16566"/>
                    <a:pt x="6908" y="21600"/>
                  </a:cubicBezTo>
                  <a:cubicBezTo>
                    <a:pt x="7881" y="15193"/>
                    <a:pt x="18681" y="15651"/>
                    <a:pt x="21600" y="14186"/>
                  </a:cubicBezTo>
                  <a:cubicBezTo>
                    <a:pt x="21600" y="14186"/>
                    <a:pt x="18778" y="10159"/>
                    <a:pt x="18000" y="0"/>
                  </a:cubicBezTo>
                  <a:cubicBezTo>
                    <a:pt x="14449" y="7047"/>
                    <a:pt x="11870" y="8329"/>
                    <a:pt x="5984" y="8329"/>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7" name="Figura"/>
            <p:cNvSpPr/>
            <p:nvPr/>
          </p:nvSpPr>
          <p:spPr>
            <a:xfrm>
              <a:off x="1231900" y="2895600"/>
              <a:ext cx="578163" cy="796839"/>
            </a:xfrm>
            <a:custGeom>
              <a:avLst/>
              <a:gdLst/>
              <a:ahLst/>
              <a:cxnLst>
                <a:cxn ang="0">
                  <a:pos x="wd2" y="hd2"/>
                </a:cxn>
                <a:cxn ang="5400000">
                  <a:pos x="wd2" y="hd2"/>
                </a:cxn>
                <a:cxn ang="10800000">
                  <a:pos x="wd2" y="hd2"/>
                </a:cxn>
                <a:cxn ang="16200000">
                  <a:pos x="wd2" y="hd2"/>
                </a:cxn>
              </a:cxnLst>
              <a:rect l="0" t="0" r="r" b="b"/>
              <a:pathLst>
                <a:path w="19319" h="20818" extrusionOk="0">
                  <a:moveTo>
                    <a:pt x="1609" y="199"/>
                  </a:moveTo>
                  <a:cubicBezTo>
                    <a:pt x="-3" y="2920"/>
                    <a:pt x="-1064" y="11281"/>
                    <a:pt x="1737" y="19078"/>
                  </a:cubicBezTo>
                  <a:cubicBezTo>
                    <a:pt x="1737" y="19078"/>
                    <a:pt x="14171" y="21600"/>
                    <a:pt x="19263" y="20571"/>
                  </a:cubicBezTo>
                  <a:cubicBezTo>
                    <a:pt x="19263" y="20571"/>
                    <a:pt x="20536" y="6304"/>
                    <a:pt x="10945" y="0"/>
                  </a:cubicBezTo>
                  <a:lnTo>
                    <a:pt x="1609" y="199"/>
                  </a:ln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8" name="Figura"/>
            <p:cNvSpPr/>
            <p:nvPr/>
          </p:nvSpPr>
          <p:spPr>
            <a:xfrm>
              <a:off x="1231899" y="2908300"/>
              <a:ext cx="518066" cy="791360"/>
            </a:xfrm>
            <a:custGeom>
              <a:avLst/>
              <a:gdLst/>
              <a:ahLst/>
              <a:cxnLst>
                <a:cxn ang="0">
                  <a:pos x="wd2" y="hd2"/>
                </a:cxn>
                <a:cxn ang="5400000">
                  <a:pos x="wd2" y="hd2"/>
                </a:cxn>
                <a:cxn ang="10800000">
                  <a:pos x="wd2" y="hd2"/>
                </a:cxn>
                <a:cxn ang="16200000">
                  <a:pos x="wd2" y="hd2"/>
                </a:cxn>
              </a:cxnLst>
              <a:rect l="0" t="0" r="r" b="b"/>
              <a:pathLst>
                <a:path w="20349" h="21501" extrusionOk="0">
                  <a:moveTo>
                    <a:pt x="4785" y="0"/>
                  </a:moveTo>
                  <a:lnTo>
                    <a:pt x="1892" y="69"/>
                  </a:lnTo>
                  <a:cubicBezTo>
                    <a:pt x="-4" y="2898"/>
                    <a:pt x="-1251" y="11594"/>
                    <a:pt x="2041" y="19702"/>
                  </a:cubicBezTo>
                  <a:cubicBezTo>
                    <a:pt x="2041" y="19702"/>
                    <a:pt x="12567" y="21600"/>
                    <a:pt x="20349" y="21496"/>
                  </a:cubicBezTo>
                  <a:cubicBezTo>
                    <a:pt x="10123" y="16631"/>
                    <a:pt x="7728" y="9489"/>
                    <a:pt x="4785"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9" name="Figura"/>
            <p:cNvSpPr/>
            <p:nvPr/>
          </p:nvSpPr>
          <p:spPr>
            <a:xfrm>
              <a:off x="1574800" y="2920999"/>
              <a:ext cx="228942" cy="777241"/>
            </a:xfrm>
            <a:custGeom>
              <a:avLst/>
              <a:gdLst/>
              <a:ahLst/>
              <a:cxnLst>
                <a:cxn ang="0">
                  <a:pos x="wd2" y="hd2"/>
                </a:cxn>
                <a:cxn ang="5400000">
                  <a:pos x="wd2" y="hd2"/>
                </a:cxn>
                <a:cxn ang="10800000">
                  <a:pos x="wd2" y="hd2"/>
                </a:cxn>
                <a:cxn ang="16200000">
                  <a:pos x="wd2" y="hd2"/>
                </a:cxn>
              </a:cxnLst>
              <a:rect l="0" t="0" r="r" b="b"/>
              <a:pathLst>
                <a:path w="18811" h="21600" extrusionOk="0">
                  <a:moveTo>
                    <a:pt x="0" y="0"/>
                  </a:moveTo>
                  <a:cubicBezTo>
                    <a:pt x="16904" y="6882"/>
                    <a:pt x="14087" y="19059"/>
                    <a:pt x="13357" y="21600"/>
                  </a:cubicBezTo>
                  <a:cubicBezTo>
                    <a:pt x="15339" y="21565"/>
                    <a:pt x="17113" y="21494"/>
                    <a:pt x="18678" y="21353"/>
                  </a:cubicBezTo>
                  <a:cubicBezTo>
                    <a:pt x="18678" y="21353"/>
                    <a:pt x="21600" y="6953"/>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0" name="Figura"/>
            <p:cNvSpPr/>
            <p:nvPr/>
          </p:nvSpPr>
          <p:spPr>
            <a:xfrm>
              <a:off x="1574800" y="2920999"/>
              <a:ext cx="215888" cy="777241"/>
            </a:xfrm>
            <a:custGeom>
              <a:avLst/>
              <a:gdLst/>
              <a:ahLst/>
              <a:cxnLst>
                <a:cxn ang="0">
                  <a:pos x="wd2" y="hd2"/>
                </a:cxn>
                <a:cxn ang="5400000">
                  <a:pos x="wd2" y="hd2"/>
                </a:cxn>
                <a:cxn ang="10800000">
                  <a:pos x="wd2" y="hd2"/>
                </a:cxn>
                <a:cxn ang="16200000">
                  <a:pos x="wd2" y="hd2"/>
                </a:cxn>
              </a:cxnLst>
              <a:rect l="0" t="0" r="r" b="b"/>
              <a:pathLst>
                <a:path w="20982" h="21600" extrusionOk="0">
                  <a:moveTo>
                    <a:pt x="20859" y="21424"/>
                  </a:moveTo>
                  <a:cubicBezTo>
                    <a:pt x="21600" y="17682"/>
                    <a:pt x="19378" y="7588"/>
                    <a:pt x="2839" y="812"/>
                  </a:cubicBezTo>
                  <a:cubicBezTo>
                    <a:pt x="1975" y="529"/>
                    <a:pt x="987" y="247"/>
                    <a:pt x="0" y="0"/>
                  </a:cubicBezTo>
                  <a:cubicBezTo>
                    <a:pt x="19995" y="6882"/>
                    <a:pt x="16663" y="19059"/>
                    <a:pt x="15799" y="21600"/>
                  </a:cubicBezTo>
                  <a:cubicBezTo>
                    <a:pt x="16786" y="21565"/>
                    <a:pt x="19255" y="21600"/>
                    <a:pt x="20859" y="21424"/>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1" name="Figura"/>
            <p:cNvSpPr/>
            <p:nvPr/>
          </p:nvSpPr>
          <p:spPr>
            <a:xfrm>
              <a:off x="1193799" y="3238499"/>
              <a:ext cx="227192" cy="325122"/>
            </a:xfrm>
            <a:custGeom>
              <a:avLst/>
              <a:gdLst/>
              <a:ahLst/>
              <a:cxnLst>
                <a:cxn ang="0">
                  <a:pos x="wd2" y="hd2"/>
                </a:cxn>
                <a:cxn ang="5400000">
                  <a:pos x="wd2" y="hd2"/>
                </a:cxn>
                <a:cxn ang="10800000">
                  <a:pos x="wd2" y="hd2"/>
                </a:cxn>
                <a:cxn ang="16200000">
                  <a:pos x="wd2" y="hd2"/>
                </a:cxn>
              </a:cxnLst>
              <a:rect l="0" t="0" r="r" b="b"/>
              <a:pathLst>
                <a:path w="17097" h="21600" extrusionOk="0">
                  <a:moveTo>
                    <a:pt x="16810" y="3628"/>
                  </a:moveTo>
                  <a:lnTo>
                    <a:pt x="17097" y="7931"/>
                  </a:lnTo>
                  <a:lnTo>
                    <a:pt x="15377" y="8522"/>
                  </a:lnTo>
                  <a:lnTo>
                    <a:pt x="15377" y="21600"/>
                  </a:lnTo>
                  <a:cubicBezTo>
                    <a:pt x="15377" y="21600"/>
                    <a:pt x="-4503" y="21094"/>
                    <a:pt x="945" y="0"/>
                  </a:cubicBezTo>
                  <a:lnTo>
                    <a:pt x="16810" y="3628"/>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2" name="Figura"/>
            <p:cNvSpPr/>
            <p:nvPr/>
          </p:nvSpPr>
          <p:spPr>
            <a:xfrm>
              <a:off x="1549400" y="4203700"/>
              <a:ext cx="330968" cy="613525"/>
            </a:xfrm>
            <a:custGeom>
              <a:avLst/>
              <a:gdLst/>
              <a:ahLst/>
              <a:cxnLst>
                <a:cxn ang="0">
                  <a:pos x="wd2" y="hd2"/>
                </a:cxn>
                <a:cxn ang="5400000">
                  <a:pos x="wd2" y="hd2"/>
                </a:cxn>
                <a:cxn ang="10800000">
                  <a:pos x="wd2" y="hd2"/>
                </a:cxn>
                <a:cxn ang="16200000">
                  <a:pos x="wd2" y="hd2"/>
                </a:cxn>
              </a:cxnLst>
              <a:rect l="0" t="0" r="r" b="b"/>
              <a:pathLst>
                <a:path w="21083" h="21471" extrusionOk="0">
                  <a:moveTo>
                    <a:pt x="0" y="21471"/>
                  </a:moveTo>
                  <a:cubicBezTo>
                    <a:pt x="0" y="21471"/>
                    <a:pt x="10112" y="11160"/>
                    <a:pt x="10031" y="3115"/>
                  </a:cubicBezTo>
                  <a:cubicBezTo>
                    <a:pt x="10031" y="3115"/>
                    <a:pt x="13753" y="-129"/>
                    <a:pt x="17636" y="4"/>
                  </a:cubicBezTo>
                  <a:cubicBezTo>
                    <a:pt x="21600" y="138"/>
                    <a:pt x="21357" y="1693"/>
                    <a:pt x="20710" y="2627"/>
                  </a:cubicBezTo>
                  <a:cubicBezTo>
                    <a:pt x="19497" y="4271"/>
                    <a:pt x="4611" y="17204"/>
                    <a:pt x="7038" y="20760"/>
                  </a:cubicBezTo>
                  <a:lnTo>
                    <a:pt x="0" y="21471"/>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3" name="Figura"/>
            <p:cNvSpPr/>
            <p:nvPr/>
          </p:nvSpPr>
          <p:spPr>
            <a:xfrm>
              <a:off x="1549399" y="4762499"/>
              <a:ext cx="259824" cy="140808"/>
            </a:xfrm>
            <a:custGeom>
              <a:avLst/>
              <a:gdLst/>
              <a:ahLst/>
              <a:cxnLst>
                <a:cxn ang="0">
                  <a:pos x="wd2" y="hd2"/>
                </a:cxn>
                <a:cxn ang="5400000">
                  <a:pos x="wd2" y="hd2"/>
                </a:cxn>
                <a:cxn ang="10800000">
                  <a:pos x="wd2" y="hd2"/>
                </a:cxn>
                <a:cxn ang="16200000">
                  <a:pos x="wd2" y="hd2"/>
                </a:cxn>
              </a:cxnLst>
              <a:rect l="0" t="0" r="r" b="b"/>
              <a:pathLst>
                <a:path w="19728" h="18857" extrusionOk="0">
                  <a:moveTo>
                    <a:pt x="19479" y="18857"/>
                  </a:moveTo>
                  <a:cubicBezTo>
                    <a:pt x="19479" y="18857"/>
                    <a:pt x="2604" y="17326"/>
                    <a:pt x="0" y="8142"/>
                  </a:cubicBezTo>
                  <a:cubicBezTo>
                    <a:pt x="0" y="8142"/>
                    <a:pt x="6461" y="-2743"/>
                    <a:pt x="7329" y="659"/>
                  </a:cubicBezTo>
                  <a:cubicBezTo>
                    <a:pt x="9546" y="10353"/>
                    <a:pt x="21600" y="15626"/>
                    <a:pt x="19479" y="18857"/>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4" name="Figura"/>
            <p:cNvSpPr/>
            <p:nvPr/>
          </p:nvSpPr>
          <p:spPr>
            <a:xfrm>
              <a:off x="1625599" y="4279900"/>
              <a:ext cx="288292" cy="467378"/>
            </a:xfrm>
            <a:custGeom>
              <a:avLst/>
              <a:gdLst/>
              <a:ahLst/>
              <a:cxnLst>
                <a:cxn ang="0">
                  <a:pos x="wd2" y="hd2"/>
                </a:cxn>
                <a:cxn ang="5400000">
                  <a:pos x="wd2" y="hd2"/>
                </a:cxn>
                <a:cxn ang="10800000">
                  <a:pos x="wd2" y="hd2"/>
                </a:cxn>
                <a:cxn ang="16200000">
                  <a:pos x="wd2" y="hd2"/>
                </a:cxn>
              </a:cxnLst>
              <a:rect l="0" t="0" r="r" b="b"/>
              <a:pathLst>
                <a:path w="21600" h="21029" extrusionOk="0">
                  <a:moveTo>
                    <a:pt x="3426" y="21029"/>
                  </a:moveTo>
                  <a:lnTo>
                    <a:pt x="0" y="20115"/>
                  </a:lnTo>
                  <a:lnTo>
                    <a:pt x="10467" y="172"/>
                  </a:lnTo>
                  <a:cubicBezTo>
                    <a:pt x="10467" y="172"/>
                    <a:pt x="18270" y="-571"/>
                    <a:pt x="21600" y="1029"/>
                  </a:cubicBezTo>
                  <a:lnTo>
                    <a:pt x="3426" y="21029"/>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5" name="Figura"/>
            <p:cNvSpPr/>
            <p:nvPr/>
          </p:nvSpPr>
          <p:spPr>
            <a:xfrm>
              <a:off x="1765300" y="4114800"/>
              <a:ext cx="158142" cy="161291"/>
            </a:xfrm>
            <a:custGeom>
              <a:avLst/>
              <a:gdLst/>
              <a:ahLst/>
              <a:cxnLst>
                <a:cxn ang="0">
                  <a:pos x="wd2" y="hd2"/>
                </a:cxn>
                <a:cxn ang="5400000">
                  <a:pos x="wd2" y="hd2"/>
                </a:cxn>
                <a:cxn ang="10800000">
                  <a:pos x="wd2" y="hd2"/>
                </a:cxn>
                <a:cxn ang="16200000">
                  <a:pos x="wd2" y="hd2"/>
                </a:cxn>
              </a:cxnLst>
              <a:rect l="0" t="0" r="r" b="b"/>
              <a:pathLst>
                <a:path w="17579" h="21600" extrusionOk="0">
                  <a:moveTo>
                    <a:pt x="10729" y="0"/>
                  </a:moveTo>
                  <a:cubicBezTo>
                    <a:pt x="10729" y="0"/>
                    <a:pt x="21600" y="7483"/>
                    <a:pt x="15953" y="21600"/>
                  </a:cubicBezTo>
                  <a:lnTo>
                    <a:pt x="0" y="17518"/>
                  </a:lnTo>
                  <a:lnTo>
                    <a:pt x="10729" y="0"/>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6" name="Figura"/>
            <p:cNvSpPr/>
            <p:nvPr/>
          </p:nvSpPr>
          <p:spPr>
            <a:xfrm>
              <a:off x="1104899" y="3175000"/>
              <a:ext cx="192418" cy="493695"/>
            </a:xfrm>
            <a:custGeom>
              <a:avLst/>
              <a:gdLst/>
              <a:ahLst/>
              <a:cxnLst>
                <a:cxn ang="0">
                  <a:pos x="wd2" y="hd2"/>
                </a:cxn>
                <a:cxn ang="5400000">
                  <a:pos x="wd2" y="hd2"/>
                </a:cxn>
                <a:cxn ang="10800000">
                  <a:pos x="wd2" y="hd2"/>
                </a:cxn>
                <a:cxn ang="16200000">
                  <a:pos x="wd2" y="hd2"/>
                </a:cxn>
              </a:cxnLst>
              <a:rect l="0" t="0" r="r" b="b"/>
              <a:pathLst>
                <a:path w="18081" h="19083" extrusionOk="0">
                  <a:moveTo>
                    <a:pt x="18081" y="14064"/>
                  </a:moveTo>
                  <a:cubicBezTo>
                    <a:pt x="18081" y="14064"/>
                    <a:pt x="10443" y="9891"/>
                    <a:pt x="12472" y="7142"/>
                  </a:cubicBezTo>
                  <a:cubicBezTo>
                    <a:pt x="14501" y="4393"/>
                    <a:pt x="9131" y="-2234"/>
                    <a:pt x="2806" y="761"/>
                  </a:cubicBezTo>
                  <a:cubicBezTo>
                    <a:pt x="-3519" y="3755"/>
                    <a:pt x="1254" y="16371"/>
                    <a:pt x="13069" y="19071"/>
                  </a:cubicBezTo>
                  <a:cubicBezTo>
                    <a:pt x="17842" y="19366"/>
                    <a:pt x="18081" y="14064"/>
                    <a:pt x="18081" y="14064"/>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7" name="Figura"/>
            <p:cNvSpPr/>
            <p:nvPr/>
          </p:nvSpPr>
          <p:spPr>
            <a:xfrm>
              <a:off x="1028699" y="3124199"/>
              <a:ext cx="325001" cy="458508"/>
            </a:xfrm>
            <a:custGeom>
              <a:avLst/>
              <a:gdLst/>
              <a:ahLst/>
              <a:cxnLst>
                <a:cxn ang="0">
                  <a:pos x="wd2" y="hd2"/>
                </a:cxn>
                <a:cxn ang="5400000">
                  <a:pos x="wd2" y="hd2"/>
                </a:cxn>
                <a:cxn ang="10800000">
                  <a:pos x="wd2" y="hd2"/>
                </a:cxn>
                <a:cxn ang="16200000">
                  <a:pos x="wd2" y="hd2"/>
                </a:cxn>
              </a:cxnLst>
              <a:rect l="0" t="0" r="r" b="b"/>
              <a:pathLst>
                <a:path w="18737" h="19350" extrusionOk="0">
                  <a:moveTo>
                    <a:pt x="318" y="19120"/>
                  </a:moveTo>
                  <a:cubicBezTo>
                    <a:pt x="3832" y="20460"/>
                    <a:pt x="8152" y="15636"/>
                    <a:pt x="18330" y="13117"/>
                  </a:cubicBezTo>
                  <a:cubicBezTo>
                    <a:pt x="18330" y="13117"/>
                    <a:pt x="20307" y="5131"/>
                    <a:pt x="15548" y="2451"/>
                  </a:cubicBezTo>
                  <a:cubicBezTo>
                    <a:pt x="13790" y="1433"/>
                    <a:pt x="5150" y="-1140"/>
                    <a:pt x="2734" y="575"/>
                  </a:cubicBezTo>
                  <a:cubicBezTo>
                    <a:pt x="-1293" y="3523"/>
                    <a:pt x="318" y="19120"/>
                    <a:pt x="318" y="19120"/>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8" name="Figura"/>
            <p:cNvSpPr/>
            <p:nvPr/>
          </p:nvSpPr>
          <p:spPr>
            <a:xfrm>
              <a:off x="1028699" y="3124200"/>
              <a:ext cx="182051" cy="458502"/>
            </a:xfrm>
            <a:custGeom>
              <a:avLst/>
              <a:gdLst/>
              <a:ahLst/>
              <a:cxnLst>
                <a:cxn ang="0">
                  <a:pos x="wd2" y="hd2"/>
                </a:cxn>
                <a:cxn ang="5400000">
                  <a:pos x="wd2" y="hd2"/>
                </a:cxn>
                <a:cxn ang="10800000">
                  <a:pos x="wd2" y="hd2"/>
                </a:cxn>
                <a:cxn ang="16200000">
                  <a:pos x="wd2" y="hd2"/>
                </a:cxn>
              </a:cxnLst>
              <a:rect l="0" t="0" r="r" b="b"/>
              <a:pathLst>
                <a:path w="19231" h="20468" extrusionOk="0">
                  <a:moveTo>
                    <a:pt x="15609" y="8609"/>
                  </a:moveTo>
                  <a:cubicBezTo>
                    <a:pt x="15609" y="5548"/>
                    <a:pt x="16950" y="2826"/>
                    <a:pt x="18963" y="729"/>
                  </a:cubicBezTo>
                  <a:cubicBezTo>
                    <a:pt x="13596" y="-8"/>
                    <a:pt x="7425" y="-405"/>
                    <a:pt x="5010" y="615"/>
                  </a:cubicBezTo>
                  <a:cubicBezTo>
                    <a:pt x="-2369" y="3734"/>
                    <a:pt x="583" y="20231"/>
                    <a:pt x="583" y="20231"/>
                  </a:cubicBezTo>
                  <a:cubicBezTo>
                    <a:pt x="5010" y="21195"/>
                    <a:pt x="10242" y="19041"/>
                    <a:pt x="19231" y="16773"/>
                  </a:cubicBezTo>
                  <a:cubicBezTo>
                    <a:pt x="16950" y="14619"/>
                    <a:pt x="15609" y="11784"/>
                    <a:pt x="15609" y="8609"/>
                  </a:cubicBezTo>
                  <a:close/>
                </a:path>
              </a:pathLst>
            </a:custGeom>
            <a:solidFill>
              <a:srgbClr val="96AA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9" name="Figura"/>
            <p:cNvSpPr/>
            <p:nvPr/>
          </p:nvSpPr>
          <p:spPr>
            <a:xfrm>
              <a:off x="1028700" y="3124200"/>
              <a:ext cx="325029" cy="445419"/>
            </a:xfrm>
            <a:custGeom>
              <a:avLst/>
              <a:gdLst/>
              <a:ahLst/>
              <a:cxnLst>
                <a:cxn ang="0">
                  <a:pos x="wd2" y="hd2"/>
                </a:cxn>
                <a:cxn ang="5400000">
                  <a:pos x="wd2" y="hd2"/>
                </a:cxn>
                <a:cxn ang="10800000">
                  <a:pos x="wd2" y="hd2"/>
                </a:cxn>
                <a:cxn ang="16200000">
                  <a:pos x="wd2" y="hd2"/>
                </a:cxn>
              </a:cxnLst>
              <a:rect l="0" t="0" r="r" b="b"/>
              <a:pathLst>
                <a:path w="18997" h="20365" extrusionOk="0">
                  <a:moveTo>
                    <a:pt x="18584" y="14210"/>
                  </a:moveTo>
                  <a:cubicBezTo>
                    <a:pt x="18584" y="14210"/>
                    <a:pt x="20588" y="5559"/>
                    <a:pt x="15763" y="2655"/>
                  </a:cubicBezTo>
                  <a:cubicBezTo>
                    <a:pt x="13982" y="1552"/>
                    <a:pt x="5223" y="-1235"/>
                    <a:pt x="2774" y="623"/>
                  </a:cubicBezTo>
                  <a:cubicBezTo>
                    <a:pt x="-1012" y="3526"/>
                    <a:pt x="101" y="18159"/>
                    <a:pt x="324" y="20365"/>
                  </a:cubicBezTo>
                  <a:cubicBezTo>
                    <a:pt x="844" y="6430"/>
                    <a:pt x="16134" y="10320"/>
                    <a:pt x="18584" y="14210"/>
                  </a:cubicBez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0" name="Figura"/>
            <p:cNvSpPr/>
            <p:nvPr/>
          </p:nvSpPr>
          <p:spPr>
            <a:xfrm>
              <a:off x="1511300" y="3670299"/>
              <a:ext cx="92105" cy="89710"/>
            </a:xfrm>
            <a:custGeom>
              <a:avLst/>
              <a:gdLst/>
              <a:ahLst/>
              <a:cxnLst>
                <a:cxn ang="0">
                  <a:pos x="wd2" y="hd2"/>
                </a:cxn>
                <a:cxn ang="5400000">
                  <a:pos x="wd2" y="hd2"/>
                </a:cxn>
                <a:cxn ang="10800000">
                  <a:pos x="wd2" y="hd2"/>
                </a:cxn>
                <a:cxn ang="16200000">
                  <a:pos x="wd2" y="hd2"/>
                </a:cxn>
              </a:cxnLst>
              <a:rect l="0" t="0" r="r" b="b"/>
              <a:pathLst>
                <a:path w="21600" h="21600" extrusionOk="0">
                  <a:moveTo>
                    <a:pt x="0" y="15939"/>
                  </a:moveTo>
                  <a:lnTo>
                    <a:pt x="5229" y="0"/>
                  </a:lnTo>
                  <a:lnTo>
                    <a:pt x="21600" y="5661"/>
                  </a:lnTo>
                  <a:lnTo>
                    <a:pt x="16371" y="21600"/>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1" name="Figura"/>
            <p:cNvSpPr/>
            <p:nvPr/>
          </p:nvSpPr>
          <p:spPr>
            <a:xfrm>
              <a:off x="1142999" y="3467099"/>
              <a:ext cx="438639" cy="297181"/>
            </a:xfrm>
            <a:custGeom>
              <a:avLst/>
              <a:gdLst/>
              <a:ahLst/>
              <a:cxnLst>
                <a:cxn ang="0">
                  <a:pos x="wd2" y="hd2"/>
                </a:cxn>
                <a:cxn ang="5400000">
                  <a:pos x="wd2" y="hd2"/>
                </a:cxn>
                <a:cxn ang="10800000">
                  <a:pos x="wd2" y="hd2"/>
                </a:cxn>
                <a:cxn ang="16200000">
                  <a:pos x="wd2" y="hd2"/>
                </a:cxn>
              </a:cxnLst>
              <a:rect l="0" t="0" r="r" b="b"/>
              <a:pathLst>
                <a:path w="21074" h="21600" extrusionOk="0">
                  <a:moveTo>
                    <a:pt x="17413" y="21600"/>
                  </a:moveTo>
                  <a:cubicBezTo>
                    <a:pt x="17413" y="21600"/>
                    <a:pt x="20342" y="18831"/>
                    <a:pt x="21074" y="12646"/>
                  </a:cubicBezTo>
                  <a:lnTo>
                    <a:pt x="8749" y="0"/>
                  </a:lnTo>
                  <a:cubicBezTo>
                    <a:pt x="8749" y="0"/>
                    <a:pt x="-526" y="2677"/>
                    <a:pt x="23" y="15600"/>
                  </a:cubicBezTo>
                  <a:cubicBezTo>
                    <a:pt x="23" y="15600"/>
                    <a:pt x="6735" y="18738"/>
                    <a:pt x="174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2" name="Figura"/>
            <p:cNvSpPr/>
            <p:nvPr/>
          </p:nvSpPr>
          <p:spPr>
            <a:xfrm>
              <a:off x="1142999" y="3479799"/>
              <a:ext cx="390379" cy="297181"/>
            </a:xfrm>
            <a:custGeom>
              <a:avLst/>
              <a:gdLst/>
              <a:ahLst/>
              <a:cxnLst>
                <a:cxn ang="0">
                  <a:pos x="wd2" y="hd2"/>
                </a:cxn>
                <a:cxn ang="5400000">
                  <a:pos x="wd2" y="hd2"/>
                </a:cxn>
                <a:cxn ang="10800000">
                  <a:pos x="wd2" y="hd2"/>
                </a:cxn>
                <a:cxn ang="16200000">
                  <a:pos x="wd2" y="hd2"/>
                </a:cxn>
              </a:cxnLst>
              <a:rect l="0" t="0" r="r" b="b"/>
              <a:pathLst>
                <a:path w="21011" h="21600" extrusionOk="0">
                  <a:moveTo>
                    <a:pt x="15406" y="18738"/>
                  </a:moveTo>
                  <a:cubicBezTo>
                    <a:pt x="9869" y="16708"/>
                    <a:pt x="5973" y="12185"/>
                    <a:pt x="6725" y="8585"/>
                  </a:cubicBezTo>
                  <a:cubicBezTo>
                    <a:pt x="7340" y="5631"/>
                    <a:pt x="11031" y="4246"/>
                    <a:pt x="15406" y="5077"/>
                  </a:cubicBezTo>
                  <a:lnTo>
                    <a:pt x="9801" y="0"/>
                  </a:lnTo>
                  <a:cubicBezTo>
                    <a:pt x="9801" y="0"/>
                    <a:pt x="-589" y="2677"/>
                    <a:pt x="26" y="15600"/>
                  </a:cubicBezTo>
                  <a:cubicBezTo>
                    <a:pt x="26" y="15600"/>
                    <a:pt x="7614" y="18738"/>
                    <a:pt x="19507" y="21600"/>
                  </a:cubicBezTo>
                  <a:cubicBezTo>
                    <a:pt x="19507" y="21600"/>
                    <a:pt x="20191" y="21046"/>
                    <a:pt x="21011" y="19754"/>
                  </a:cubicBezTo>
                  <a:cubicBezTo>
                    <a:pt x="19370" y="19754"/>
                    <a:pt x="17457" y="19477"/>
                    <a:pt x="15406" y="18738"/>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3" name="Figura"/>
            <p:cNvSpPr/>
            <p:nvPr/>
          </p:nvSpPr>
          <p:spPr>
            <a:xfrm>
              <a:off x="1181100" y="2654299"/>
              <a:ext cx="488950" cy="418003"/>
            </a:xfrm>
            <a:custGeom>
              <a:avLst/>
              <a:gdLst/>
              <a:ahLst/>
              <a:cxnLst>
                <a:cxn ang="0">
                  <a:pos x="wd2" y="hd2"/>
                </a:cxn>
                <a:cxn ang="5400000">
                  <a:pos x="wd2" y="hd2"/>
                </a:cxn>
                <a:cxn ang="10800000">
                  <a:pos x="wd2" y="hd2"/>
                </a:cxn>
                <a:cxn ang="16200000">
                  <a:pos x="wd2" y="hd2"/>
                </a:cxn>
              </a:cxnLst>
              <a:rect l="0" t="0" r="r" b="b"/>
              <a:pathLst>
                <a:path w="21600" h="18418" extrusionOk="0">
                  <a:moveTo>
                    <a:pt x="0" y="12479"/>
                  </a:moveTo>
                  <a:cubicBezTo>
                    <a:pt x="0" y="12479"/>
                    <a:pt x="16438" y="21600"/>
                    <a:pt x="21600" y="17235"/>
                  </a:cubicBezTo>
                  <a:cubicBezTo>
                    <a:pt x="17448" y="10352"/>
                    <a:pt x="12062" y="11751"/>
                    <a:pt x="12736" y="1007"/>
                  </a:cubicBezTo>
                  <a:lnTo>
                    <a:pt x="3086" y="0"/>
                  </a:lnTo>
                  <a:cubicBezTo>
                    <a:pt x="3086" y="0"/>
                    <a:pt x="7630" y="9345"/>
                    <a:pt x="0" y="12479"/>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4" name="Figura"/>
            <p:cNvSpPr/>
            <p:nvPr/>
          </p:nvSpPr>
          <p:spPr>
            <a:xfrm>
              <a:off x="1181100" y="2628900"/>
              <a:ext cx="489476" cy="418835"/>
            </a:xfrm>
            <a:custGeom>
              <a:avLst/>
              <a:gdLst/>
              <a:ahLst/>
              <a:cxnLst>
                <a:cxn ang="0">
                  <a:pos x="wd2" y="hd2"/>
                </a:cxn>
                <a:cxn ang="5400000">
                  <a:pos x="wd2" y="hd2"/>
                </a:cxn>
                <a:cxn ang="10800000">
                  <a:pos x="wd2" y="hd2"/>
                </a:cxn>
                <a:cxn ang="16200000">
                  <a:pos x="wd2" y="hd2"/>
                </a:cxn>
              </a:cxnLst>
              <a:rect l="0" t="0" r="r" b="b"/>
              <a:pathLst>
                <a:path w="21567" h="19149" extrusionOk="0">
                  <a:moveTo>
                    <a:pt x="0" y="12948"/>
                  </a:moveTo>
                  <a:cubicBezTo>
                    <a:pt x="0" y="12948"/>
                    <a:pt x="15445" y="21600"/>
                    <a:pt x="21264" y="18465"/>
                  </a:cubicBezTo>
                  <a:cubicBezTo>
                    <a:pt x="21432" y="18406"/>
                    <a:pt x="21544" y="18232"/>
                    <a:pt x="21544" y="18058"/>
                  </a:cubicBezTo>
                  <a:cubicBezTo>
                    <a:pt x="21600" y="17884"/>
                    <a:pt x="21544" y="17710"/>
                    <a:pt x="21488" y="17594"/>
                  </a:cubicBezTo>
                  <a:cubicBezTo>
                    <a:pt x="17347" y="11032"/>
                    <a:pt x="12087" y="11903"/>
                    <a:pt x="12759" y="1045"/>
                  </a:cubicBezTo>
                  <a:lnTo>
                    <a:pt x="3134" y="0"/>
                  </a:lnTo>
                  <a:cubicBezTo>
                    <a:pt x="3078" y="0"/>
                    <a:pt x="7610" y="9697"/>
                    <a:pt x="0" y="12948"/>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5" name="Figura"/>
            <p:cNvSpPr/>
            <p:nvPr/>
          </p:nvSpPr>
          <p:spPr>
            <a:xfrm>
              <a:off x="1181099" y="2628899"/>
              <a:ext cx="464821" cy="419137"/>
            </a:xfrm>
            <a:custGeom>
              <a:avLst/>
              <a:gdLst/>
              <a:ahLst/>
              <a:cxnLst>
                <a:cxn ang="0">
                  <a:pos x="wd2" y="hd2"/>
                </a:cxn>
                <a:cxn ang="5400000">
                  <a:pos x="wd2" y="hd2"/>
                </a:cxn>
                <a:cxn ang="10800000">
                  <a:pos x="wd2" y="hd2"/>
                </a:cxn>
                <a:cxn ang="16200000">
                  <a:pos x="wd2" y="hd2"/>
                </a:cxn>
              </a:cxnLst>
              <a:rect l="0" t="0" r="r" b="b"/>
              <a:pathLst>
                <a:path w="21600" h="19802" extrusionOk="0">
                  <a:moveTo>
                    <a:pt x="19889" y="19560"/>
                  </a:moveTo>
                  <a:cubicBezTo>
                    <a:pt x="16525" y="19560"/>
                    <a:pt x="13810" y="18600"/>
                    <a:pt x="13810" y="17340"/>
                  </a:cubicBezTo>
                  <a:cubicBezTo>
                    <a:pt x="13810" y="16140"/>
                    <a:pt x="16525" y="15120"/>
                    <a:pt x="19889" y="15120"/>
                  </a:cubicBezTo>
                  <a:cubicBezTo>
                    <a:pt x="20007" y="15120"/>
                    <a:pt x="20125" y="15120"/>
                    <a:pt x="20184" y="15120"/>
                  </a:cubicBezTo>
                  <a:cubicBezTo>
                    <a:pt x="16466" y="11280"/>
                    <a:pt x="12866" y="10260"/>
                    <a:pt x="13397" y="1080"/>
                  </a:cubicBezTo>
                  <a:lnTo>
                    <a:pt x="3246" y="0"/>
                  </a:lnTo>
                  <a:cubicBezTo>
                    <a:pt x="3246" y="0"/>
                    <a:pt x="7967" y="9960"/>
                    <a:pt x="0" y="13380"/>
                  </a:cubicBezTo>
                  <a:cubicBezTo>
                    <a:pt x="0" y="13380"/>
                    <a:pt x="14931" y="21600"/>
                    <a:pt x="21600" y="19440"/>
                  </a:cubicBezTo>
                  <a:cubicBezTo>
                    <a:pt x="21069" y="19500"/>
                    <a:pt x="20479" y="19560"/>
                    <a:pt x="19889" y="19560"/>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6" name="Figura"/>
            <p:cNvSpPr/>
            <p:nvPr/>
          </p:nvSpPr>
          <p:spPr>
            <a:xfrm>
              <a:off x="1181100" y="2743200"/>
              <a:ext cx="443231" cy="303530"/>
            </a:xfrm>
            <a:custGeom>
              <a:avLst/>
              <a:gdLst/>
              <a:ahLst/>
              <a:cxnLst>
                <a:cxn ang="0">
                  <a:pos x="wd2" y="hd2"/>
                </a:cxn>
                <a:cxn ang="5400000">
                  <a:pos x="wd2" y="hd2"/>
                </a:cxn>
                <a:cxn ang="10800000">
                  <a:pos x="wd2" y="hd2"/>
                </a:cxn>
                <a:cxn ang="16200000">
                  <a:pos x="wd2" y="hd2"/>
                </a:cxn>
              </a:cxnLst>
              <a:rect l="0" t="0" r="r" b="b"/>
              <a:pathLst>
                <a:path w="21600" h="21600" extrusionOk="0">
                  <a:moveTo>
                    <a:pt x="21600" y="14731"/>
                  </a:moveTo>
                  <a:cubicBezTo>
                    <a:pt x="21600" y="14731"/>
                    <a:pt x="21538" y="14641"/>
                    <a:pt x="21538" y="14641"/>
                  </a:cubicBezTo>
                  <a:lnTo>
                    <a:pt x="19929" y="13014"/>
                  </a:lnTo>
                  <a:cubicBezTo>
                    <a:pt x="19681" y="12833"/>
                    <a:pt x="19434" y="12562"/>
                    <a:pt x="19186" y="12382"/>
                  </a:cubicBezTo>
                  <a:cubicBezTo>
                    <a:pt x="19062" y="12201"/>
                    <a:pt x="18939" y="12020"/>
                    <a:pt x="18815" y="11839"/>
                  </a:cubicBezTo>
                  <a:lnTo>
                    <a:pt x="6994" y="0"/>
                  </a:lnTo>
                  <a:lnTo>
                    <a:pt x="4766" y="2802"/>
                  </a:lnTo>
                  <a:cubicBezTo>
                    <a:pt x="4766" y="3705"/>
                    <a:pt x="4704" y="4700"/>
                    <a:pt x="4580" y="5603"/>
                  </a:cubicBezTo>
                  <a:cubicBezTo>
                    <a:pt x="4023" y="8315"/>
                    <a:pt x="2661" y="10845"/>
                    <a:pt x="124" y="12472"/>
                  </a:cubicBezTo>
                  <a:cubicBezTo>
                    <a:pt x="124" y="12472"/>
                    <a:pt x="186" y="12472"/>
                    <a:pt x="248" y="12562"/>
                  </a:cubicBezTo>
                  <a:cubicBezTo>
                    <a:pt x="248" y="12562"/>
                    <a:pt x="309" y="12562"/>
                    <a:pt x="309" y="12653"/>
                  </a:cubicBezTo>
                  <a:cubicBezTo>
                    <a:pt x="371" y="12653"/>
                    <a:pt x="433" y="12743"/>
                    <a:pt x="495" y="12743"/>
                  </a:cubicBezTo>
                  <a:cubicBezTo>
                    <a:pt x="495" y="12743"/>
                    <a:pt x="557" y="12743"/>
                    <a:pt x="557" y="12833"/>
                  </a:cubicBezTo>
                  <a:cubicBezTo>
                    <a:pt x="619" y="12924"/>
                    <a:pt x="743" y="12924"/>
                    <a:pt x="805" y="13014"/>
                  </a:cubicBezTo>
                  <a:cubicBezTo>
                    <a:pt x="805" y="13014"/>
                    <a:pt x="805" y="13014"/>
                    <a:pt x="866" y="13014"/>
                  </a:cubicBezTo>
                  <a:cubicBezTo>
                    <a:pt x="619" y="13195"/>
                    <a:pt x="309" y="13466"/>
                    <a:pt x="0" y="13647"/>
                  </a:cubicBezTo>
                  <a:cubicBezTo>
                    <a:pt x="0" y="13647"/>
                    <a:pt x="1114" y="14551"/>
                    <a:pt x="2785" y="15726"/>
                  </a:cubicBezTo>
                  <a:cubicBezTo>
                    <a:pt x="2661" y="16720"/>
                    <a:pt x="2476" y="17804"/>
                    <a:pt x="2352" y="18889"/>
                  </a:cubicBezTo>
                  <a:lnTo>
                    <a:pt x="2599" y="19069"/>
                  </a:lnTo>
                  <a:cubicBezTo>
                    <a:pt x="2723" y="17985"/>
                    <a:pt x="2847" y="16900"/>
                    <a:pt x="3033" y="15906"/>
                  </a:cubicBezTo>
                  <a:cubicBezTo>
                    <a:pt x="3280" y="16087"/>
                    <a:pt x="3528" y="16268"/>
                    <a:pt x="3775" y="16449"/>
                  </a:cubicBezTo>
                  <a:cubicBezTo>
                    <a:pt x="3590" y="17443"/>
                    <a:pt x="3466" y="18527"/>
                    <a:pt x="3280" y="19702"/>
                  </a:cubicBezTo>
                  <a:lnTo>
                    <a:pt x="5508" y="21600"/>
                  </a:lnTo>
                  <a:cubicBezTo>
                    <a:pt x="12688" y="14460"/>
                    <a:pt x="21291" y="14731"/>
                    <a:pt x="21600" y="14731"/>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7" name="Figura"/>
            <p:cNvSpPr/>
            <p:nvPr/>
          </p:nvSpPr>
          <p:spPr>
            <a:xfrm>
              <a:off x="1333500" y="2730499"/>
              <a:ext cx="297739" cy="211307"/>
            </a:xfrm>
            <a:custGeom>
              <a:avLst/>
              <a:gdLst/>
              <a:ahLst/>
              <a:cxnLst>
                <a:cxn ang="0">
                  <a:pos x="wd2" y="hd2"/>
                </a:cxn>
                <a:cxn ang="5400000">
                  <a:pos x="wd2" y="hd2"/>
                </a:cxn>
                <a:cxn ang="10800000">
                  <a:pos x="wd2" y="hd2"/>
                </a:cxn>
                <a:cxn ang="16200000">
                  <a:pos x="wd2" y="hd2"/>
                </a:cxn>
              </a:cxnLst>
              <a:rect l="0" t="0" r="r" b="b"/>
              <a:pathLst>
                <a:path w="18085" h="20420" extrusionOk="0">
                  <a:moveTo>
                    <a:pt x="17203" y="20250"/>
                  </a:moveTo>
                  <a:cubicBezTo>
                    <a:pt x="17357" y="21600"/>
                    <a:pt x="15120" y="14605"/>
                    <a:pt x="17589" y="9450"/>
                  </a:cubicBezTo>
                  <a:cubicBezTo>
                    <a:pt x="21600" y="859"/>
                    <a:pt x="0" y="0"/>
                    <a:pt x="0" y="0"/>
                  </a:cubicBezTo>
                  <a:cubicBezTo>
                    <a:pt x="1543" y="10309"/>
                    <a:pt x="8794" y="19882"/>
                    <a:pt x="17203" y="20250"/>
                  </a:cubicBezTo>
                  <a:close/>
                </a:path>
              </a:pathLst>
            </a:custGeom>
            <a:solidFill>
              <a:srgbClr val="85AE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8" name="Figura"/>
            <p:cNvSpPr/>
            <p:nvPr/>
          </p:nvSpPr>
          <p:spPr>
            <a:xfrm>
              <a:off x="952500" y="2882899"/>
              <a:ext cx="477705" cy="448807"/>
            </a:xfrm>
            <a:custGeom>
              <a:avLst/>
              <a:gdLst/>
              <a:ahLst/>
              <a:cxnLst>
                <a:cxn ang="0">
                  <a:pos x="wd2" y="hd2"/>
                </a:cxn>
                <a:cxn ang="5400000">
                  <a:pos x="wd2" y="hd2"/>
                </a:cxn>
                <a:cxn ang="10800000">
                  <a:pos x="wd2" y="hd2"/>
                </a:cxn>
                <a:cxn ang="16200000">
                  <a:pos x="wd2" y="hd2"/>
                </a:cxn>
              </a:cxnLst>
              <a:rect l="0" t="0" r="r" b="b"/>
              <a:pathLst>
                <a:path w="21049" h="19724" extrusionOk="0">
                  <a:moveTo>
                    <a:pt x="21040" y="18978"/>
                  </a:moveTo>
                  <a:cubicBezTo>
                    <a:pt x="21040" y="18978"/>
                    <a:pt x="21600" y="4578"/>
                    <a:pt x="13430" y="1"/>
                  </a:cubicBezTo>
                  <a:cubicBezTo>
                    <a:pt x="13430" y="1"/>
                    <a:pt x="4589" y="-501"/>
                    <a:pt x="0" y="17973"/>
                  </a:cubicBezTo>
                  <a:cubicBezTo>
                    <a:pt x="56" y="18029"/>
                    <a:pt x="9961" y="21099"/>
                    <a:pt x="21040" y="18978"/>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9" name="Figura"/>
            <p:cNvSpPr/>
            <p:nvPr/>
          </p:nvSpPr>
          <p:spPr>
            <a:xfrm>
              <a:off x="965199" y="2895600"/>
              <a:ext cx="459937" cy="433049"/>
            </a:xfrm>
            <a:custGeom>
              <a:avLst/>
              <a:gdLst/>
              <a:ahLst/>
              <a:cxnLst>
                <a:cxn ang="0">
                  <a:pos x="wd2" y="hd2"/>
                </a:cxn>
                <a:cxn ang="5400000">
                  <a:pos x="wd2" y="hd2"/>
                </a:cxn>
                <a:cxn ang="10800000">
                  <a:pos x="wd2" y="hd2"/>
                </a:cxn>
                <a:cxn ang="16200000">
                  <a:pos x="wd2" y="hd2"/>
                </a:cxn>
              </a:cxnLst>
              <a:rect l="0" t="0" r="r" b="b"/>
              <a:pathLst>
                <a:path w="21028" h="19693" extrusionOk="0">
                  <a:moveTo>
                    <a:pt x="21019" y="18945"/>
                  </a:moveTo>
                  <a:cubicBezTo>
                    <a:pt x="21019" y="18945"/>
                    <a:pt x="21600" y="4564"/>
                    <a:pt x="13413" y="2"/>
                  </a:cubicBezTo>
                  <a:cubicBezTo>
                    <a:pt x="13413" y="2"/>
                    <a:pt x="4587" y="-518"/>
                    <a:pt x="0" y="17963"/>
                  </a:cubicBezTo>
                  <a:cubicBezTo>
                    <a:pt x="0" y="17963"/>
                    <a:pt x="9929" y="21082"/>
                    <a:pt x="21019" y="1894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0" name="Figura"/>
            <p:cNvSpPr/>
            <p:nvPr/>
          </p:nvSpPr>
          <p:spPr>
            <a:xfrm>
              <a:off x="965200" y="2895599"/>
              <a:ext cx="289560" cy="431801"/>
            </a:xfrm>
            <a:custGeom>
              <a:avLst/>
              <a:gdLst/>
              <a:ahLst/>
              <a:cxnLst>
                <a:cxn ang="0">
                  <a:pos x="wd2" y="hd2"/>
                </a:cxn>
                <a:cxn ang="5400000">
                  <a:pos x="wd2" y="hd2"/>
                </a:cxn>
                <a:cxn ang="10800000">
                  <a:pos x="wd2" y="hd2"/>
                </a:cxn>
                <a:cxn ang="16200000">
                  <a:pos x="wd2" y="hd2"/>
                </a:cxn>
              </a:cxnLst>
              <a:rect l="0" t="0" r="r" b="b"/>
              <a:pathLst>
                <a:path w="21600" h="21600" extrusionOk="0">
                  <a:moveTo>
                    <a:pt x="18758" y="13849"/>
                  </a:moveTo>
                  <a:cubicBezTo>
                    <a:pt x="18758" y="8576"/>
                    <a:pt x="19800" y="3685"/>
                    <a:pt x="21600" y="0"/>
                  </a:cubicBezTo>
                  <a:cubicBezTo>
                    <a:pt x="19421" y="64"/>
                    <a:pt x="6821" y="1207"/>
                    <a:pt x="0" y="19758"/>
                  </a:cubicBezTo>
                  <a:cubicBezTo>
                    <a:pt x="0" y="19758"/>
                    <a:pt x="8242" y="21473"/>
                    <a:pt x="19516" y="21600"/>
                  </a:cubicBezTo>
                  <a:cubicBezTo>
                    <a:pt x="19042" y="19186"/>
                    <a:pt x="18758" y="16581"/>
                    <a:pt x="18758" y="13849"/>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1" name="Figura"/>
            <p:cNvSpPr/>
            <p:nvPr/>
          </p:nvSpPr>
          <p:spPr>
            <a:xfrm>
              <a:off x="1206499" y="2895599"/>
              <a:ext cx="47450" cy="431801"/>
            </a:xfrm>
            <a:custGeom>
              <a:avLst/>
              <a:gdLst/>
              <a:ahLst/>
              <a:cxnLst>
                <a:cxn ang="0">
                  <a:pos x="wd2" y="hd2"/>
                </a:cxn>
                <a:cxn ang="5400000">
                  <a:pos x="wd2" y="hd2"/>
                </a:cxn>
                <a:cxn ang="10800000">
                  <a:pos x="wd2" y="hd2"/>
                </a:cxn>
                <a:cxn ang="16200000">
                  <a:pos x="wd2" y="hd2"/>
                </a:cxn>
              </a:cxnLst>
              <a:rect l="0" t="0" r="r" b="b"/>
              <a:pathLst>
                <a:path w="21237" h="21600" extrusionOk="0">
                  <a:moveTo>
                    <a:pt x="18963" y="0"/>
                  </a:moveTo>
                  <a:cubicBezTo>
                    <a:pt x="8732" y="3939"/>
                    <a:pt x="1911" y="8767"/>
                    <a:pt x="205" y="14040"/>
                  </a:cubicBezTo>
                  <a:cubicBezTo>
                    <a:pt x="-363" y="16708"/>
                    <a:pt x="205" y="19186"/>
                    <a:pt x="2479" y="21600"/>
                  </a:cubicBezTo>
                  <a:cubicBezTo>
                    <a:pt x="4753" y="21600"/>
                    <a:pt x="7026" y="21600"/>
                    <a:pt x="9300" y="21600"/>
                  </a:cubicBezTo>
                  <a:cubicBezTo>
                    <a:pt x="5890" y="19186"/>
                    <a:pt x="4184" y="16581"/>
                    <a:pt x="4184" y="13849"/>
                  </a:cubicBezTo>
                  <a:cubicBezTo>
                    <a:pt x="4184" y="8576"/>
                    <a:pt x="10437" y="3685"/>
                    <a:pt x="21237" y="0"/>
                  </a:cubicBezTo>
                  <a:cubicBezTo>
                    <a:pt x="21237" y="0"/>
                    <a:pt x="20100" y="0"/>
                    <a:pt x="18963" y="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2" name="Figura"/>
            <p:cNvSpPr/>
            <p:nvPr/>
          </p:nvSpPr>
          <p:spPr>
            <a:xfrm>
              <a:off x="1333500" y="2730499"/>
              <a:ext cx="298735" cy="198362"/>
            </a:xfrm>
            <a:custGeom>
              <a:avLst/>
              <a:gdLst/>
              <a:ahLst/>
              <a:cxnLst>
                <a:cxn ang="0">
                  <a:pos x="wd2" y="hd2"/>
                </a:cxn>
                <a:cxn ang="5400000">
                  <a:pos x="wd2" y="hd2"/>
                </a:cxn>
                <a:cxn ang="10800000">
                  <a:pos x="wd2" y="hd2"/>
                </a:cxn>
                <a:cxn ang="16200000">
                  <a:pos x="wd2" y="hd2"/>
                </a:cxn>
              </a:cxnLst>
              <a:rect l="0" t="0" r="r" b="b"/>
              <a:pathLst>
                <a:path w="17520" h="20571" extrusionOk="0">
                  <a:moveTo>
                    <a:pt x="11917" y="17805"/>
                  </a:moveTo>
                  <a:cubicBezTo>
                    <a:pt x="11694" y="14381"/>
                    <a:pt x="12513" y="10166"/>
                    <a:pt x="16833" y="10561"/>
                  </a:cubicBezTo>
                  <a:cubicBezTo>
                    <a:pt x="21600" y="-1029"/>
                    <a:pt x="0" y="25"/>
                    <a:pt x="0" y="25"/>
                  </a:cubicBezTo>
                  <a:cubicBezTo>
                    <a:pt x="1266" y="8981"/>
                    <a:pt x="6182" y="17542"/>
                    <a:pt x="12439" y="20571"/>
                  </a:cubicBezTo>
                  <a:cubicBezTo>
                    <a:pt x="12141" y="19649"/>
                    <a:pt x="11992" y="18727"/>
                    <a:pt x="11917" y="17805"/>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3" name="Figura"/>
            <p:cNvSpPr/>
            <p:nvPr/>
          </p:nvSpPr>
          <p:spPr>
            <a:xfrm>
              <a:off x="1333499" y="2730499"/>
              <a:ext cx="298289" cy="119642"/>
            </a:xfrm>
            <a:custGeom>
              <a:avLst/>
              <a:gdLst/>
              <a:ahLst/>
              <a:cxnLst>
                <a:cxn ang="0">
                  <a:pos x="wd2" y="hd2"/>
                </a:cxn>
                <a:cxn ang="5400000">
                  <a:pos x="wd2" y="hd2"/>
                </a:cxn>
                <a:cxn ang="10800000">
                  <a:pos x="wd2" y="hd2"/>
                </a:cxn>
                <a:cxn ang="16200000">
                  <a:pos x="wd2" y="hd2"/>
                </a:cxn>
              </a:cxnLst>
              <a:rect l="0" t="0" r="r" b="b"/>
              <a:pathLst>
                <a:path w="17990" h="19949" extrusionOk="0">
                  <a:moveTo>
                    <a:pt x="12485" y="15714"/>
                  </a:moveTo>
                  <a:cubicBezTo>
                    <a:pt x="14247" y="15502"/>
                    <a:pt x="15932" y="15714"/>
                    <a:pt x="17464" y="16137"/>
                  </a:cubicBezTo>
                  <a:cubicBezTo>
                    <a:pt x="21600" y="-1651"/>
                    <a:pt x="0" y="43"/>
                    <a:pt x="0" y="43"/>
                  </a:cubicBezTo>
                  <a:cubicBezTo>
                    <a:pt x="689" y="7243"/>
                    <a:pt x="2221" y="14231"/>
                    <a:pt x="4443" y="19949"/>
                  </a:cubicBezTo>
                  <a:cubicBezTo>
                    <a:pt x="6587" y="17620"/>
                    <a:pt x="9345" y="16137"/>
                    <a:pt x="12485" y="15714"/>
                  </a:cubicBezTo>
                  <a:close/>
                </a:path>
              </a:pathLst>
            </a:custGeom>
            <a:solidFill>
              <a:srgbClr val="4E837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4" name="Figura"/>
            <p:cNvSpPr/>
            <p:nvPr/>
          </p:nvSpPr>
          <p:spPr>
            <a:xfrm>
              <a:off x="1422400" y="2870200"/>
              <a:ext cx="189231" cy="74931"/>
            </a:xfrm>
            <a:custGeom>
              <a:avLst/>
              <a:gdLst/>
              <a:ahLst/>
              <a:cxnLst>
                <a:cxn ang="0">
                  <a:pos x="wd2" y="hd2"/>
                </a:cxn>
                <a:cxn ang="5400000">
                  <a:pos x="wd2" y="hd2"/>
                </a:cxn>
                <a:cxn ang="10800000">
                  <a:pos x="wd2" y="hd2"/>
                </a:cxn>
                <a:cxn ang="16200000">
                  <a:pos x="wd2" y="hd2"/>
                </a:cxn>
              </a:cxnLst>
              <a:rect l="0" t="0" r="r" b="b"/>
              <a:pathLst>
                <a:path w="21600" h="21600" extrusionOk="0">
                  <a:moveTo>
                    <a:pt x="0" y="732"/>
                  </a:moveTo>
                  <a:cubicBezTo>
                    <a:pt x="5799" y="12814"/>
                    <a:pt x="13337" y="20868"/>
                    <a:pt x="21600" y="21600"/>
                  </a:cubicBezTo>
                  <a:cubicBezTo>
                    <a:pt x="21600" y="21234"/>
                    <a:pt x="21455" y="20868"/>
                    <a:pt x="21310" y="20502"/>
                  </a:cubicBezTo>
                  <a:cubicBezTo>
                    <a:pt x="13192" y="19769"/>
                    <a:pt x="5799" y="11715"/>
                    <a:pt x="0" y="0"/>
                  </a:cubicBezTo>
                  <a:cubicBezTo>
                    <a:pt x="145" y="0"/>
                    <a:pt x="0" y="366"/>
                    <a:pt x="0" y="732"/>
                  </a:cubicBez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5" name="Figura"/>
            <p:cNvSpPr/>
            <p:nvPr/>
          </p:nvSpPr>
          <p:spPr>
            <a:xfrm>
              <a:off x="1041400" y="2387600"/>
              <a:ext cx="580390" cy="466047"/>
            </a:xfrm>
            <a:custGeom>
              <a:avLst/>
              <a:gdLst/>
              <a:ahLst/>
              <a:cxnLst>
                <a:cxn ang="0">
                  <a:pos x="wd2" y="hd2"/>
                </a:cxn>
                <a:cxn ang="5400000">
                  <a:pos x="wd2" y="hd2"/>
                </a:cxn>
                <a:cxn ang="10800000">
                  <a:pos x="wd2" y="hd2"/>
                </a:cxn>
                <a:cxn ang="16200000">
                  <a:pos x="wd2" y="hd2"/>
                </a:cxn>
              </a:cxnLst>
              <a:rect l="0" t="0" r="r" b="b"/>
              <a:pathLst>
                <a:path w="21600" h="20696" extrusionOk="0">
                  <a:moveTo>
                    <a:pt x="0" y="19345"/>
                  </a:moveTo>
                  <a:cubicBezTo>
                    <a:pt x="0" y="19345"/>
                    <a:pt x="7184" y="21432"/>
                    <a:pt x="12053" y="20417"/>
                  </a:cubicBezTo>
                  <a:lnTo>
                    <a:pt x="14179" y="13480"/>
                  </a:lnTo>
                  <a:lnTo>
                    <a:pt x="21600" y="13142"/>
                  </a:lnTo>
                  <a:cubicBezTo>
                    <a:pt x="21600" y="13142"/>
                    <a:pt x="21364" y="-168"/>
                    <a:pt x="13140" y="1"/>
                  </a:cubicBezTo>
                  <a:cubicBezTo>
                    <a:pt x="4916" y="170"/>
                    <a:pt x="5152" y="7615"/>
                    <a:pt x="5057" y="9363"/>
                  </a:cubicBezTo>
                  <a:cubicBezTo>
                    <a:pt x="5010" y="11111"/>
                    <a:pt x="5010" y="17935"/>
                    <a:pt x="0" y="19345"/>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6" name="Figura"/>
            <p:cNvSpPr/>
            <p:nvPr/>
          </p:nvSpPr>
          <p:spPr>
            <a:xfrm>
              <a:off x="1041400" y="2400299"/>
              <a:ext cx="518160" cy="473677"/>
            </a:xfrm>
            <a:custGeom>
              <a:avLst/>
              <a:gdLst/>
              <a:ahLst/>
              <a:cxnLst>
                <a:cxn ang="0">
                  <a:pos x="wd2" y="hd2"/>
                </a:cxn>
                <a:cxn ang="5400000">
                  <a:pos x="wd2" y="hd2"/>
                </a:cxn>
                <a:cxn ang="10800000">
                  <a:pos x="wd2" y="hd2"/>
                </a:cxn>
                <a:cxn ang="16200000">
                  <a:pos x="wd2" y="hd2"/>
                </a:cxn>
              </a:cxnLst>
              <a:rect l="0" t="0" r="r" b="b"/>
              <a:pathLst>
                <a:path w="21600" h="20817" extrusionOk="0">
                  <a:moveTo>
                    <a:pt x="11912" y="5191"/>
                  </a:moveTo>
                  <a:cubicBezTo>
                    <a:pt x="11224" y="3293"/>
                    <a:pt x="11382" y="1395"/>
                    <a:pt x="12282" y="0"/>
                  </a:cubicBezTo>
                  <a:cubicBezTo>
                    <a:pt x="5612" y="1340"/>
                    <a:pt x="5771" y="7479"/>
                    <a:pt x="5665" y="8986"/>
                  </a:cubicBezTo>
                  <a:cubicBezTo>
                    <a:pt x="5559" y="10660"/>
                    <a:pt x="5612" y="17470"/>
                    <a:pt x="0" y="18865"/>
                  </a:cubicBezTo>
                  <a:cubicBezTo>
                    <a:pt x="0" y="18865"/>
                    <a:pt x="8418" y="21600"/>
                    <a:pt x="13871" y="20595"/>
                  </a:cubicBezTo>
                  <a:lnTo>
                    <a:pt x="15882" y="13060"/>
                  </a:lnTo>
                  <a:lnTo>
                    <a:pt x="21600" y="12837"/>
                  </a:lnTo>
                  <a:cubicBezTo>
                    <a:pt x="17047" y="12112"/>
                    <a:pt x="13129" y="8540"/>
                    <a:pt x="11912" y="5191"/>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7" name="Figura"/>
            <p:cNvSpPr/>
            <p:nvPr/>
          </p:nvSpPr>
          <p:spPr>
            <a:xfrm>
              <a:off x="1066799" y="2400299"/>
              <a:ext cx="255272" cy="431801"/>
            </a:xfrm>
            <a:custGeom>
              <a:avLst/>
              <a:gdLst/>
              <a:ahLst/>
              <a:cxnLst>
                <a:cxn ang="0">
                  <a:pos x="wd2" y="hd2"/>
                </a:cxn>
                <a:cxn ang="5400000">
                  <a:pos x="wd2" y="hd2"/>
                </a:cxn>
                <a:cxn ang="10800000">
                  <a:pos x="wd2" y="hd2"/>
                </a:cxn>
                <a:cxn ang="16200000">
                  <a:pos x="wd2" y="hd2"/>
                </a:cxn>
              </a:cxnLst>
              <a:rect l="0" t="0" r="r" b="b"/>
              <a:pathLst>
                <a:path w="21600" h="21600" extrusionOk="0">
                  <a:moveTo>
                    <a:pt x="14078" y="10038"/>
                  </a:moveTo>
                  <a:cubicBezTo>
                    <a:pt x="13110" y="8640"/>
                    <a:pt x="11928" y="3113"/>
                    <a:pt x="21600" y="0"/>
                  </a:cubicBezTo>
                  <a:cubicBezTo>
                    <a:pt x="9672" y="2414"/>
                    <a:pt x="10424" y="8513"/>
                    <a:pt x="10424" y="10101"/>
                  </a:cubicBezTo>
                  <a:cubicBezTo>
                    <a:pt x="10316" y="11880"/>
                    <a:pt x="10424" y="19122"/>
                    <a:pt x="0" y="21028"/>
                  </a:cubicBezTo>
                  <a:cubicBezTo>
                    <a:pt x="0" y="21028"/>
                    <a:pt x="4191" y="21346"/>
                    <a:pt x="6985" y="21600"/>
                  </a:cubicBezTo>
                  <a:cubicBezTo>
                    <a:pt x="15797" y="18995"/>
                    <a:pt x="16119" y="13087"/>
                    <a:pt x="14078" y="10038"/>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48" name="Grupo"/>
            <p:cNvGrpSpPr/>
            <p:nvPr/>
          </p:nvGrpSpPr>
          <p:grpSpPr>
            <a:xfrm>
              <a:off x="1041400" y="2400300"/>
              <a:ext cx="518160" cy="468596"/>
              <a:chOff x="0" y="0"/>
              <a:chExt cx="518159" cy="468595"/>
            </a:xfrm>
          </p:grpSpPr>
          <p:sp>
            <p:nvSpPr>
              <p:cNvPr id="1591" name="Figura"/>
              <p:cNvSpPr/>
              <p:nvPr/>
            </p:nvSpPr>
            <p:spPr>
              <a:xfrm>
                <a:off x="266699" y="-1"/>
                <a:ext cx="71777" cy="196851"/>
              </a:xfrm>
              <a:custGeom>
                <a:avLst/>
                <a:gdLst/>
                <a:ahLst/>
                <a:cxnLst>
                  <a:cxn ang="0">
                    <a:pos x="wd2" y="hd2"/>
                  </a:cxn>
                  <a:cxn ang="5400000">
                    <a:pos x="wd2" y="hd2"/>
                  </a:cxn>
                  <a:cxn ang="10800000">
                    <a:pos x="wd2" y="hd2"/>
                  </a:cxn>
                  <a:cxn ang="16200000">
                    <a:pos x="wd2" y="hd2"/>
                  </a:cxn>
                </a:cxnLst>
                <a:rect l="0" t="0" r="r" b="b"/>
                <a:pathLst>
                  <a:path w="20346" h="21600" extrusionOk="0">
                    <a:moveTo>
                      <a:pt x="3426" y="418"/>
                    </a:moveTo>
                    <a:cubicBezTo>
                      <a:pt x="-894" y="3623"/>
                      <a:pt x="-1254" y="7804"/>
                      <a:pt x="3066" y="11985"/>
                    </a:cubicBezTo>
                    <a:cubicBezTo>
                      <a:pt x="6306" y="15329"/>
                      <a:pt x="12426" y="18674"/>
                      <a:pt x="20346" y="21600"/>
                    </a:cubicBezTo>
                    <a:cubicBezTo>
                      <a:pt x="13506" y="18813"/>
                      <a:pt x="8466" y="15886"/>
                      <a:pt x="5586" y="12960"/>
                    </a:cubicBezTo>
                    <a:cubicBezTo>
                      <a:pt x="906" y="8222"/>
                      <a:pt x="1986" y="3484"/>
                      <a:pt x="8106" y="0"/>
                    </a:cubicBezTo>
                    <a:cubicBezTo>
                      <a:pt x="6306" y="139"/>
                      <a:pt x="4866" y="279"/>
                      <a:pt x="3426" y="418"/>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2" name="Figura"/>
              <p:cNvSpPr/>
              <p:nvPr/>
            </p:nvSpPr>
            <p:spPr>
              <a:xfrm>
                <a:off x="0" y="279400"/>
                <a:ext cx="518160" cy="189196"/>
              </a:xfrm>
              <a:custGeom>
                <a:avLst/>
                <a:gdLst/>
                <a:ahLst/>
                <a:cxnLst>
                  <a:cxn ang="0">
                    <a:pos x="wd2" y="hd2"/>
                  </a:cxn>
                  <a:cxn ang="5400000">
                    <a:pos x="wd2" y="hd2"/>
                  </a:cxn>
                  <a:cxn ang="10800000">
                    <a:pos x="wd2" y="hd2"/>
                  </a:cxn>
                  <a:cxn ang="16200000">
                    <a:pos x="wd2" y="hd2"/>
                  </a:cxn>
                </a:cxnLst>
                <a:rect l="0" t="0" r="r" b="b"/>
                <a:pathLst>
                  <a:path w="21600" h="19741" extrusionOk="0">
                    <a:moveTo>
                      <a:pt x="20118" y="0"/>
                    </a:moveTo>
                    <a:lnTo>
                      <a:pt x="15512" y="398"/>
                    </a:lnTo>
                    <a:lnTo>
                      <a:pt x="13500" y="18287"/>
                    </a:lnTo>
                    <a:cubicBezTo>
                      <a:pt x="9106" y="20275"/>
                      <a:pt x="2753" y="16299"/>
                      <a:pt x="476" y="14842"/>
                    </a:cubicBezTo>
                    <a:cubicBezTo>
                      <a:pt x="318" y="14974"/>
                      <a:pt x="159" y="15107"/>
                      <a:pt x="0" y="15107"/>
                    </a:cubicBezTo>
                    <a:cubicBezTo>
                      <a:pt x="0" y="15107"/>
                      <a:pt x="8418" y="21600"/>
                      <a:pt x="13871" y="19215"/>
                    </a:cubicBezTo>
                    <a:lnTo>
                      <a:pt x="15882" y="1325"/>
                    </a:lnTo>
                    <a:lnTo>
                      <a:pt x="21600" y="795"/>
                    </a:lnTo>
                    <a:cubicBezTo>
                      <a:pt x="21124" y="663"/>
                      <a:pt x="20647" y="265"/>
                      <a:pt x="20118"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49" name="Figura"/>
            <p:cNvSpPr/>
            <p:nvPr/>
          </p:nvSpPr>
          <p:spPr>
            <a:xfrm>
              <a:off x="1308099" y="2400299"/>
              <a:ext cx="257434" cy="295911"/>
            </a:xfrm>
            <a:custGeom>
              <a:avLst/>
              <a:gdLst/>
              <a:ahLst/>
              <a:cxnLst>
                <a:cxn ang="0">
                  <a:pos x="wd2" y="hd2"/>
                </a:cxn>
                <a:cxn ang="5400000">
                  <a:pos x="wd2" y="hd2"/>
                </a:cxn>
                <a:cxn ang="10800000">
                  <a:pos x="wd2" y="hd2"/>
                </a:cxn>
                <a:cxn ang="16200000">
                  <a:pos x="wd2" y="hd2"/>
                </a:cxn>
              </a:cxnLst>
              <a:rect l="0" t="0" r="r" b="b"/>
              <a:pathLst>
                <a:path w="18872" h="21600" extrusionOk="0">
                  <a:moveTo>
                    <a:pt x="1555" y="185"/>
                  </a:moveTo>
                  <a:cubicBezTo>
                    <a:pt x="-2728" y="6860"/>
                    <a:pt x="2300" y="16779"/>
                    <a:pt x="10958" y="21600"/>
                  </a:cubicBezTo>
                  <a:lnTo>
                    <a:pt x="18872" y="21322"/>
                  </a:lnTo>
                  <a:cubicBezTo>
                    <a:pt x="10865" y="20117"/>
                    <a:pt x="3882" y="14184"/>
                    <a:pt x="1741" y="8621"/>
                  </a:cubicBezTo>
                  <a:cubicBezTo>
                    <a:pt x="531" y="5470"/>
                    <a:pt x="810" y="2318"/>
                    <a:pt x="2393" y="0"/>
                  </a:cubicBezTo>
                  <a:cubicBezTo>
                    <a:pt x="2113" y="93"/>
                    <a:pt x="1834" y="93"/>
                    <a:pt x="1555" y="185"/>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50" name="Grupo"/>
            <p:cNvGrpSpPr/>
            <p:nvPr/>
          </p:nvGrpSpPr>
          <p:grpSpPr>
            <a:xfrm>
              <a:off x="1041400" y="2387600"/>
              <a:ext cx="585471" cy="439420"/>
              <a:chOff x="0" y="0"/>
              <a:chExt cx="585470" cy="439419"/>
            </a:xfrm>
          </p:grpSpPr>
          <p:sp>
            <p:nvSpPr>
              <p:cNvPr id="1589" name="Figura"/>
              <p:cNvSpPr/>
              <p:nvPr/>
            </p:nvSpPr>
            <p:spPr>
              <a:xfrm>
                <a:off x="177800" y="-1"/>
                <a:ext cx="407671" cy="295947"/>
              </a:xfrm>
              <a:custGeom>
                <a:avLst/>
                <a:gdLst/>
                <a:ahLst/>
                <a:cxnLst>
                  <a:cxn ang="0">
                    <a:pos x="wd2" y="hd2"/>
                  </a:cxn>
                  <a:cxn ang="5400000">
                    <a:pos x="wd2" y="hd2"/>
                  </a:cxn>
                  <a:cxn ang="10800000">
                    <a:pos x="wd2" y="hd2"/>
                  </a:cxn>
                  <a:cxn ang="16200000">
                    <a:pos x="wd2" y="hd2"/>
                  </a:cxn>
                </a:cxnLst>
                <a:rect l="0" t="0" r="r" b="b"/>
                <a:pathLst>
                  <a:path w="21600" h="21328" extrusionOk="0">
                    <a:moveTo>
                      <a:pt x="9084" y="735"/>
                    </a:moveTo>
                    <a:cubicBezTo>
                      <a:pt x="19514" y="552"/>
                      <a:pt x="20927" y="17667"/>
                      <a:pt x="21129" y="21328"/>
                    </a:cubicBezTo>
                    <a:lnTo>
                      <a:pt x="21600" y="21328"/>
                    </a:lnTo>
                    <a:cubicBezTo>
                      <a:pt x="21600" y="21328"/>
                      <a:pt x="21264" y="-272"/>
                      <a:pt x="9555" y="3"/>
                    </a:cubicBezTo>
                    <a:cubicBezTo>
                      <a:pt x="4441" y="94"/>
                      <a:pt x="1615" y="2474"/>
                      <a:pt x="0" y="5403"/>
                    </a:cubicBezTo>
                    <a:cubicBezTo>
                      <a:pt x="1615" y="2931"/>
                      <a:pt x="4374" y="918"/>
                      <a:pt x="9084" y="73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0" name="Figura"/>
              <p:cNvSpPr/>
              <p:nvPr/>
            </p:nvSpPr>
            <p:spPr>
              <a:xfrm>
                <a:off x="-1" y="380999"/>
                <a:ext cx="83821" cy="584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691" y="8452"/>
                      <a:pt x="9818" y="15026"/>
                      <a:pt x="0" y="18313"/>
                    </a:cubicBezTo>
                    <a:cubicBezTo>
                      <a:pt x="0" y="18313"/>
                      <a:pt x="5564" y="20661"/>
                      <a:pt x="7855" y="21600"/>
                    </a:cubicBezTo>
                    <a:cubicBezTo>
                      <a:pt x="15709" y="16904"/>
                      <a:pt x="17345" y="7983"/>
                      <a:pt x="21600" y="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551" name="Grupo"/>
            <p:cNvGrpSpPr/>
            <p:nvPr/>
          </p:nvGrpSpPr>
          <p:grpSpPr>
            <a:xfrm>
              <a:off x="1270000" y="-1"/>
              <a:ext cx="1224281" cy="5227322"/>
              <a:chOff x="0" y="0"/>
              <a:chExt cx="1224280" cy="5227320"/>
            </a:xfrm>
          </p:grpSpPr>
          <p:sp>
            <p:nvSpPr>
              <p:cNvPr id="1576" name="Figura"/>
              <p:cNvSpPr/>
              <p:nvPr/>
            </p:nvSpPr>
            <p:spPr>
              <a:xfrm>
                <a:off x="0" y="-1"/>
                <a:ext cx="1224281" cy="5227322"/>
              </a:xfrm>
              <a:custGeom>
                <a:avLst/>
                <a:gdLst/>
                <a:ahLst/>
                <a:cxnLst>
                  <a:cxn ang="0">
                    <a:pos x="wd2" y="hd2"/>
                  </a:cxn>
                  <a:cxn ang="5400000">
                    <a:pos x="wd2" y="hd2"/>
                  </a:cxn>
                  <a:cxn ang="10800000">
                    <a:pos x="wd2" y="hd2"/>
                  </a:cxn>
                  <a:cxn ang="16200000">
                    <a:pos x="wd2" y="hd2"/>
                  </a:cxn>
                </a:cxnLst>
                <a:rect l="0" t="0" r="r" b="b"/>
                <a:pathLst>
                  <a:path w="21600" h="21600" extrusionOk="0">
                    <a:moveTo>
                      <a:pt x="21600" y="37"/>
                    </a:moveTo>
                    <a:lnTo>
                      <a:pt x="21286" y="0"/>
                    </a:lnTo>
                    <a:lnTo>
                      <a:pt x="5938" y="14820"/>
                    </a:lnTo>
                    <a:lnTo>
                      <a:pt x="7036" y="15114"/>
                    </a:lnTo>
                    <a:lnTo>
                      <a:pt x="5467" y="16006"/>
                    </a:lnTo>
                    <a:lnTo>
                      <a:pt x="0" y="21264"/>
                    </a:lnTo>
                    <a:lnTo>
                      <a:pt x="986" y="21600"/>
                    </a:lnTo>
                    <a:lnTo>
                      <a:pt x="2711" y="21222"/>
                    </a:lnTo>
                    <a:lnTo>
                      <a:pt x="7058" y="16048"/>
                    </a:lnTo>
                    <a:lnTo>
                      <a:pt x="7529" y="15135"/>
                    </a:lnTo>
                    <a:lnTo>
                      <a:pt x="9120" y="14883"/>
                    </a:lnTo>
                    <a:close/>
                  </a:path>
                </a:pathLst>
              </a:custGeom>
              <a:solidFill>
                <a:srgbClr val="A260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77" name="Grupo"/>
              <p:cNvGrpSpPr/>
              <p:nvPr/>
            </p:nvGrpSpPr>
            <p:grpSpPr>
              <a:xfrm>
                <a:off x="0" y="0"/>
                <a:ext cx="1221740" cy="5226051"/>
                <a:chOff x="0" y="0"/>
                <a:chExt cx="1221739" cy="5226049"/>
              </a:xfrm>
            </p:grpSpPr>
            <p:sp>
              <p:nvSpPr>
                <p:cNvPr id="1579" name="Figura"/>
                <p:cNvSpPr/>
                <p:nvPr/>
              </p:nvSpPr>
              <p:spPr>
                <a:xfrm>
                  <a:off x="380999" y="3124199"/>
                  <a:ext cx="195581" cy="430531"/>
                </a:xfrm>
                <a:custGeom>
                  <a:avLst/>
                  <a:gdLst/>
                  <a:ahLst/>
                  <a:cxnLst>
                    <a:cxn ang="0">
                      <a:pos x="wd2" y="hd2"/>
                    </a:cxn>
                    <a:cxn ang="5400000">
                      <a:pos x="wd2" y="hd2"/>
                    </a:cxn>
                    <a:cxn ang="10800000">
                      <a:pos x="wd2" y="hd2"/>
                    </a:cxn>
                    <a:cxn ang="16200000">
                      <a:pos x="wd2" y="hd2"/>
                    </a:cxn>
                  </a:cxnLst>
                  <a:rect l="0" t="0" r="r" b="b"/>
                  <a:pathLst>
                    <a:path w="21600" h="21600" extrusionOk="0">
                      <a:moveTo>
                        <a:pt x="21600" y="7901"/>
                      </a:moveTo>
                      <a:lnTo>
                        <a:pt x="7013" y="0"/>
                      </a:lnTo>
                      <a:lnTo>
                        <a:pt x="0" y="13126"/>
                      </a:lnTo>
                      <a:lnTo>
                        <a:pt x="15709"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0" name="Figura"/>
                <p:cNvSpPr/>
                <p:nvPr/>
              </p:nvSpPr>
              <p:spPr>
                <a:xfrm>
                  <a:off x="241300" y="3886200"/>
                  <a:ext cx="139700" cy="363221"/>
                </a:xfrm>
                <a:custGeom>
                  <a:avLst/>
                  <a:gdLst/>
                  <a:ahLst/>
                  <a:cxnLst>
                    <a:cxn ang="0">
                      <a:pos x="wd2" y="hd2"/>
                    </a:cxn>
                    <a:cxn ang="5400000">
                      <a:pos x="wd2" y="hd2"/>
                    </a:cxn>
                    <a:cxn ang="10800000">
                      <a:pos x="wd2" y="hd2"/>
                    </a:cxn>
                    <a:cxn ang="16200000">
                      <a:pos x="wd2" y="hd2"/>
                    </a:cxn>
                  </a:cxnLst>
                  <a:rect l="0" t="0" r="r" b="b"/>
                  <a:pathLst>
                    <a:path w="21600" h="21600" extrusionOk="0">
                      <a:moveTo>
                        <a:pt x="0" y="15558"/>
                      </a:moveTo>
                      <a:lnTo>
                        <a:pt x="13353" y="21600"/>
                      </a:lnTo>
                      <a:lnTo>
                        <a:pt x="21600" y="5362"/>
                      </a:lnTo>
                      <a:lnTo>
                        <a:pt x="10015"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1" name="Figura"/>
                <p:cNvSpPr/>
                <p:nvPr/>
              </p:nvSpPr>
              <p:spPr>
                <a:xfrm>
                  <a:off x="101600" y="4470399"/>
                  <a:ext cx="161291" cy="389892"/>
                </a:xfrm>
                <a:custGeom>
                  <a:avLst/>
                  <a:gdLst/>
                  <a:ahLst/>
                  <a:cxnLst>
                    <a:cxn ang="0">
                      <a:pos x="wd2" y="hd2"/>
                    </a:cxn>
                    <a:cxn ang="5400000">
                      <a:pos x="wd2" y="hd2"/>
                    </a:cxn>
                    <a:cxn ang="10800000">
                      <a:pos x="wd2" y="hd2"/>
                    </a:cxn>
                    <a:cxn ang="16200000">
                      <a:pos x="wd2" y="hd2"/>
                    </a:cxn>
                  </a:cxnLst>
                  <a:rect l="0" t="0" r="r" b="b"/>
                  <a:pathLst>
                    <a:path w="21600" h="21600" extrusionOk="0">
                      <a:moveTo>
                        <a:pt x="0" y="14423"/>
                      </a:moveTo>
                      <a:lnTo>
                        <a:pt x="14457" y="21600"/>
                      </a:lnTo>
                      <a:lnTo>
                        <a:pt x="21600" y="6473"/>
                      </a:lnTo>
                      <a:lnTo>
                        <a:pt x="8504"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2" name="Figura"/>
                <p:cNvSpPr/>
                <p:nvPr/>
              </p:nvSpPr>
              <p:spPr>
                <a:xfrm>
                  <a:off x="-1" y="4991099"/>
                  <a:ext cx="154941" cy="234951"/>
                </a:xfrm>
                <a:custGeom>
                  <a:avLst/>
                  <a:gdLst/>
                  <a:ahLst/>
                  <a:cxnLst>
                    <a:cxn ang="0">
                      <a:pos x="wd2" y="hd2"/>
                    </a:cxn>
                    <a:cxn ang="5400000">
                      <a:pos x="wd2" y="hd2"/>
                    </a:cxn>
                    <a:cxn ang="10800000">
                      <a:pos x="wd2" y="hd2"/>
                    </a:cxn>
                    <a:cxn ang="16200000">
                      <a:pos x="wd2" y="hd2"/>
                    </a:cxn>
                  </a:cxnLst>
                  <a:rect l="0" t="0" r="r" b="b"/>
                  <a:pathLst>
                    <a:path w="21600" h="21600" extrusionOk="0">
                      <a:moveTo>
                        <a:pt x="0" y="14128"/>
                      </a:moveTo>
                      <a:lnTo>
                        <a:pt x="7790" y="21600"/>
                      </a:lnTo>
                      <a:lnTo>
                        <a:pt x="21423" y="13194"/>
                      </a:lnTo>
                      <a:lnTo>
                        <a:pt x="21600" y="12960"/>
                      </a:lnTo>
                      <a:lnTo>
                        <a:pt x="5134"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3" name="Figura"/>
                <p:cNvSpPr/>
                <p:nvPr/>
              </p:nvSpPr>
              <p:spPr>
                <a:xfrm>
                  <a:off x="520699" y="2578100"/>
                  <a:ext cx="175261" cy="406400"/>
                </a:xfrm>
                <a:custGeom>
                  <a:avLst/>
                  <a:gdLst/>
                  <a:ahLst/>
                  <a:cxnLst>
                    <a:cxn ang="0">
                      <a:pos x="wd2" y="hd2"/>
                    </a:cxn>
                    <a:cxn ang="5400000">
                      <a:pos x="wd2" y="hd2"/>
                    </a:cxn>
                    <a:cxn ang="10800000">
                      <a:pos x="wd2" y="hd2"/>
                    </a:cxn>
                    <a:cxn ang="16200000">
                      <a:pos x="wd2" y="hd2"/>
                    </a:cxn>
                  </a:cxnLst>
                  <a:rect l="0" t="0" r="r" b="b"/>
                  <a:pathLst>
                    <a:path w="21600" h="21600" extrusionOk="0">
                      <a:moveTo>
                        <a:pt x="21600" y="7087"/>
                      </a:moveTo>
                      <a:lnTo>
                        <a:pt x="7826" y="0"/>
                      </a:lnTo>
                      <a:lnTo>
                        <a:pt x="0" y="13905"/>
                      </a:lnTo>
                      <a:lnTo>
                        <a:pt x="15026"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4" name="Figura"/>
                <p:cNvSpPr/>
                <p:nvPr/>
              </p:nvSpPr>
              <p:spPr>
                <a:xfrm>
                  <a:off x="647699" y="2044700"/>
                  <a:ext cx="154941" cy="382271"/>
                </a:xfrm>
                <a:custGeom>
                  <a:avLst/>
                  <a:gdLst/>
                  <a:ahLst/>
                  <a:cxnLst>
                    <a:cxn ang="0">
                      <a:pos x="wd2" y="hd2"/>
                    </a:cxn>
                    <a:cxn ang="5400000">
                      <a:pos x="wd2" y="hd2"/>
                    </a:cxn>
                    <a:cxn ang="10800000">
                      <a:pos x="wd2" y="hd2"/>
                    </a:cxn>
                    <a:cxn ang="16200000">
                      <a:pos x="wd2" y="hd2"/>
                    </a:cxn>
                  </a:cxnLst>
                  <a:rect l="0" t="0" r="r" b="b"/>
                  <a:pathLst>
                    <a:path w="21600" h="21600" extrusionOk="0">
                      <a:moveTo>
                        <a:pt x="21600" y="6171"/>
                      </a:moveTo>
                      <a:lnTo>
                        <a:pt x="8852" y="0"/>
                      </a:lnTo>
                      <a:lnTo>
                        <a:pt x="0" y="14783"/>
                      </a:lnTo>
                      <a:lnTo>
                        <a:pt x="14164"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5" name="Figura"/>
                <p:cNvSpPr/>
                <p:nvPr/>
              </p:nvSpPr>
              <p:spPr>
                <a:xfrm>
                  <a:off x="774699" y="1498600"/>
                  <a:ext cx="135891" cy="358141"/>
                </a:xfrm>
                <a:custGeom>
                  <a:avLst/>
                  <a:gdLst/>
                  <a:ahLst/>
                  <a:cxnLst>
                    <a:cxn ang="0">
                      <a:pos x="wd2" y="hd2"/>
                    </a:cxn>
                    <a:cxn ang="5400000">
                      <a:pos x="wd2" y="hd2"/>
                    </a:cxn>
                    <a:cxn ang="10800000">
                      <a:pos x="wd2" y="hd2"/>
                    </a:cxn>
                    <a:cxn ang="16200000">
                      <a:pos x="wd2" y="hd2"/>
                    </a:cxn>
                  </a:cxnLst>
                  <a:rect l="0" t="0" r="r" b="b"/>
                  <a:pathLst>
                    <a:path w="21600" h="21600" extrusionOk="0">
                      <a:moveTo>
                        <a:pt x="21600" y="5132"/>
                      </a:moveTo>
                      <a:lnTo>
                        <a:pt x="10093" y="0"/>
                      </a:lnTo>
                      <a:lnTo>
                        <a:pt x="0" y="15779"/>
                      </a:lnTo>
                      <a:lnTo>
                        <a:pt x="12920"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6" name="Figura"/>
                <p:cNvSpPr/>
                <p:nvPr/>
              </p:nvSpPr>
              <p:spPr>
                <a:xfrm>
                  <a:off x="914400" y="965199"/>
                  <a:ext cx="115570" cy="335281"/>
                </a:xfrm>
                <a:custGeom>
                  <a:avLst/>
                  <a:gdLst/>
                  <a:ahLst/>
                  <a:cxnLst>
                    <a:cxn ang="0">
                      <a:pos x="wd2" y="hd2"/>
                    </a:cxn>
                    <a:cxn ang="5400000">
                      <a:pos x="wd2" y="hd2"/>
                    </a:cxn>
                    <a:cxn ang="10800000">
                      <a:pos x="wd2" y="hd2"/>
                    </a:cxn>
                    <a:cxn ang="16200000">
                      <a:pos x="wd2" y="hd2"/>
                    </a:cxn>
                  </a:cxnLst>
                  <a:rect l="0" t="0" r="r" b="b"/>
                  <a:pathLst>
                    <a:path w="21600" h="21600" extrusionOk="0">
                      <a:moveTo>
                        <a:pt x="21600" y="4009"/>
                      </a:moveTo>
                      <a:lnTo>
                        <a:pt x="11868" y="0"/>
                      </a:lnTo>
                      <a:lnTo>
                        <a:pt x="0" y="16855"/>
                      </a:lnTo>
                      <a:lnTo>
                        <a:pt x="11631"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7" name="Figura"/>
                <p:cNvSpPr/>
                <p:nvPr/>
              </p:nvSpPr>
              <p:spPr>
                <a:xfrm>
                  <a:off x="1041400" y="419099"/>
                  <a:ext cx="95251" cy="311151"/>
                </a:xfrm>
                <a:custGeom>
                  <a:avLst/>
                  <a:gdLst/>
                  <a:ahLst/>
                  <a:cxnLst>
                    <a:cxn ang="0">
                      <a:pos x="wd2" y="hd2"/>
                    </a:cxn>
                    <a:cxn ang="5400000">
                      <a:pos x="wd2" y="hd2"/>
                    </a:cxn>
                    <a:cxn ang="10800000">
                      <a:pos x="wd2" y="hd2"/>
                    </a:cxn>
                    <a:cxn ang="16200000">
                      <a:pos x="wd2" y="hd2"/>
                    </a:cxn>
                  </a:cxnLst>
                  <a:rect l="0" t="0" r="r" b="b"/>
                  <a:pathLst>
                    <a:path w="21600" h="21600" extrusionOk="0">
                      <a:moveTo>
                        <a:pt x="21600" y="2645"/>
                      </a:moveTo>
                      <a:lnTo>
                        <a:pt x="14400" y="0"/>
                      </a:lnTo>
                      <a:lnTo>
                        <a:pt x="0" y="18162"/>
                      </a:lnTo>
                      <a:lnTo>
                        <a:pt x="9504"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8" name="Figura"/>
                <p:cNvSpPr/>
                <p:nvPr/>
              </p:nvSpPr>
              <p:spPr>
                <a:xfrm>
                  <a:off x="1168399" y="0"/>
                  <a:ext cx="53341" cy="173990"/>
                </a:xfrm>
                <a:custGeom>
                  <a:avLst/>
                  <a:gdLst/>
                  <a:ahLst/>
                  <a:cxnLst>
                    <a:cxn ang="0">
                      <a:pos x="wd2" y="hd2"/>
                    </a:cxn>
                    <a:cxn ang="5400000">
                      <a:pos x="wd2" y="hd2"/>
                    </a:cxn>
                    <a:cxn ang="10800000">
                      <a:pos x="wd2" y="hd2"/>
                    </a:cxn>
                    <a:cxn ang="16200000">
                      <a:pos x="wd2" y="hd2"/>
                    </a:cxn>
                  </a:cxnLst>
                  <a:rect l="0" t="0" r="r" b="b"/>
                  <a:pathLst>
                    <a:path w="21600" h="21600" extrusionOk="0">
                      <a:moveTo>
                        <a:pt x="21600" y="1104"/>
                      </a:moveTo>
                      <a:lnTo>
                        <a:pt x="14400" y="0"/>
                      </a:lnTo>
                      <a:lnTo>
                        <a:pt x="0" y="18447"/>
                      </a:lnTo>
                      <a:lnTo>
                        <a:pt x="8229"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78" name="Figura"/>
              <p:cNvSpPr/>
              <p:nvPr/>
            </p:nvSpPr>
            <p:spPr>
              <a:xfrm>
                <a:off x="0" y="-1"/>
                <a:ext cx="1211581" cy="5227322"/>
              </a:xfrm>
              <a:custGeom>
                <a:avLst/>
                <a:gdLst/>
                <a:ahLst/>
                <a:cxnLst>
                  <a:cxn ang="0">
                    <a:pos x="wd2" y="hd2"/>
                  </a:cxn>
                  <a:cxn ang="5400000">
                    <a:pos x="wd2" y="hd2"/>
                  </a:cxn>
                  <a:cxn ang="10800000">
                    <a:pos x="wd2" y="hd2"/>
                  </a:cxn>
                  <a:cxn ang="16200000">
                    <a:pos x="wd2" y="hd2"/>
                  </a:cxn>
                </a:cxnLst>
                <a:rect l="0" t="0" r="r" b="b"/>
                <a:pathLst>
                  <a:path w="21600" h="21600" extrusionOk="0">
                    <a:moveTo>
                      <a:pt x="1449" y="21500"/>
                    </a:moveTo>
                    <a:lnTo>
                      <a:pt x="21600" y="10"/>
                    </a:lnTo>
                    <a:lnTo>
                      <a:pt x="21509" y="0"/>
                    </a:lnTo>
                    <a:lnTo>
                      <a:pt x="6000" y="14820"/>
                    </a:lnTo>
                    <a:lnTo>
                      <a:pt x="7109" y="15114"/>
                    </a:lnTo>
                    <a:lnTo>
                      <a:pt x="5525" y="16006"/>
                    </a:lnTo>
                    <a:lnTo>
                      <a:pt x="0" y="21264"/>
                    </a:lnTo>
                    <a:lnTo>
                      <a:pt x="996" y="21600"/>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52" name="Figura"/>
            <p:cNvSpPr/>
            <p:nvPr/>
          </p:nvSpPr>
          <p:spPr>
            <a:xfrm>
              <a:off x="1562099" y="3670300"/>
              <a:ext cx="155052" cy="135913"/>
            </a:xfrm>
            <a:custGeom>
              <a:avLst/>
              <a:gdLst/>
              <a:ahLst/>
              <a:cxnLst>
                <a:cxn ang="0">
                  <a:pos x="wd2" y="hd2"/>
                </a:cxn>
                <a:cxn ang="5400000">
                  <a:pos x="wd2" y="hd2"/>
                </a:cxn>
                <a:cxn ang="10800000">
                  <a:pos x="wd2" y="hd2"/>
                </a:cxn>
                <a:cxn ang="16200000">
                  <a:pos x="wd2" y="hd2"/>
                </a:cxn>
              </a:cxnLst>
              <a:rect l="0" t="0" r="r" b="b"/>
              <a:pathLst>
                <a:path w="21440" h="21404" extrusionOk="0">
                  <a:moveTo>
                    <a:pt x="0" y="13200"/>
                  </a:moveTo>
                  <a:lnTo>
                    <a:pt x="5620" y="0"/>
                  </a:lnTo>
                  <a:lnTo>
                    <a:pt x="20195" y="2800"/>
                  </a:lnTo>
                  <a:cubicBezTo>
                    <a:pt x="20195" y="2800"/>
                    <a:pt x="21600" y="7000"/>
                    <a:pt x="21424" y="8600"/>
                  </a:cubicBezTo>
                  <a:cubicBezTo>
                    <a:pt x="21424" y="10400"/>
                    <a:pt x="14576" y="21200"/>
                    <a:pt x="12820" y="21400"/>
                  </a:cubicBezTo>
                  <a:cubicBezTo>
                    <a:pt x="11063" y="21600"/>
                    <a:pt x="0" y="13200"/>
                    <a:pt x="0" y="1320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3" name="Figura"/>
            <p:cNvSpPr/>
            <p:nvPr/>
          </p:nvSpPr>
          <p:spPr>
            <a:xfrm>
              <a:off x="1346200" y="2616199"/>
              <a:ext cx="321310" cy="201114"/>
            </a:xfrm>
            <a:custGeom>
              <a:avLst/>
              <a:gdLst/>
              <a:ahLst/>
              <a:cxnLst>
                <a:cxn ang="0">
                  <a:pos x="wd2" y="hd2"/>
                </a:cxn>
                <a:cxn ang="5400000">
                  <a:pos x="wd2" y="hd2"/>
                </a:cxn>
                <a:cxn ang="10800000">
                  <a:pos x="wd2" y="hd2"/>
                </a:cxn>
                <a:cxn ang="16200000">
                  <a:pos x="wd2" y="hd2"/>
                </a:cxn>
              </a:cxnLst>
              <a:rect l="0" t="0" r="r" b="b"/>
              <a:pathLst>
                <a:path w="21600" h="20730" extrusionOk="0">
                  <a:moveTo>
                    <a:pt x="0" y="0"/>
                  </a:moveTo>
                  <a:lnTo>
                    <a:pt x="1281" y="17673"/>
                  </a:lnTo>
                  <a:cubicBezTo>
                    <a:pt x="1281" y="17673"/>
                    <a:pt x="14514" y="21600"/>
                    <a:pt x="21600" y="20553"/>
                  </a:cubicBezTo>
                  <a:cubicBezTo>
                    <a:pt x="21600" y="20553"/>
                    <a:pt x="19466" y="6153"/>
                    <a:pt x="20149" y="655"/>
                  </a:cubicBezTo>
                  <a:lnTo>
                    <a:pt x="0" y="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4" name="Figura"/>
            <p:cNvSpPr/>
            <p:nvPr/>
          </p:nvSpPr>
          <p:spPr>
            <a:xfrm>
              <a:off x="1346200" y="2616200"/>
              <a:ext cx="279400" cy="200661"/>
            </a:xfrm>
            <a:custGeom>
              <a:avLst/>
              <a:gdLst/>
              <a:ahLst/>
              <a:cxnLst>
                <a:cxn ang="0">
                  <a:pos x="wd2" y="hd2"/>
                </a:cxn>
                <a:cxn ang="5400000">
                  <a:pos x="wd2" y="hd2"/>
                </a:cxn>
                <a:cxn ang="10800000">
                  <a:pos x="wd2" y="hd2"/>
                </a:cxn>
                <a:cxn ang="16200000">
                  <a:pos x="wd2" y="hd2"/>
                </a:cxn>
              </a:cxnLst>
              <a:rect l="0" t="0" r="r" b="b"/>
              <a:pathLst>
                <a:path w="21600" h="21600" extrusionOk="0">
                  <a:moveTo>
                    <a:pt x="19342" y="20643"/>
                  </a:moveTo>
                  <a:cubicBezTo>
                    <a:pt x="10505" y="16815"/>
                    <a:pt x="4713" y="7656"/>
                    <a:pt x="6284" y="137"/>
                  </a:cubicBezTo>
                  <a:lnTo>
                    <a:pt x="0" y="0"/>
                  </a:lnTo>
                  <a:lnTo>
                    <a:pt x="1473" y="18456"/>
                  </a:lnTo>
                  <a:cubicBezTo>
                    <a:pt x="1473" y="18456"/>
                    <a:pt x="13353" y="21600"/>
                    <a:pt x="21600" y="21600"/>
                  </a:cubicBezTo>
                  <a:cubicBezTo>
                    <a:pt x="20913" y="21190"/>
                    <a:pt x="20127" y="20916"/>
                    <a:pt x="19342" y="20643"/>
                  </a:cubicBez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5" name="Figura"/>
            <p:cNvSpPr/>
            <p:nvPr/>
          </p:nvSpPr>
          <p:spPr>
            <a:xfrm>
              <a:off x="1422400" y="2616200"/>
              <a:ext cx="209210" cy="199391"/>
            </a:xfrm>
            <a:custGeom>
              <a:avLst/>
              <a:gdLst/>
              <a:ahLst/>
              <a:cxnLst>
                <a:cxn ang="0">
                  <a:pos x="wd2" y="hd2"/>
                </a:cxn>
                <a:cxn ang="5400000">
                  <a:pos x="wd2" y="hd2"/>
                </a:cxn>
                <a:cxn ang="10800000">
                  <a:pos x="wd2" y="hd2"/>
                </a:cxn>
                <a:cxn ang="16200000">
                  <a:pos x="wd2" y="hd2"/>
                </a:cxn>
              </a:cxnLst>
              <a:rect l="0" t="0" r="r" b="b"/>
              <a:pathLst>
                <a:path w="20568" h="21600" extrusionOk="0">
                  <a:moveTo>
                    <a:pt x="217" y="0"/>
                  </a:moveTo>
                  <a:cubicBezTo>
                    <a:pt x="-1032" y="7154"/>
                    <a:pt x="3213" y="15271"/>
                    <a:pt x="10704" y="20912"/>
                  </a:cubicBezTo>
                  <a:cubicBezTo>
                    <a:pt x="14076" y="21325"/>
                    <a:pt x="17447" y="21600"/>
                    <a:pt x="20568" y="21600"/>
                  </a:cubicBezTo>
                  <a:cubicBezTo>
                    <a:pt x="19569" y="21325"/>
                    <a:pt x="18695" y="21050"/>
                    <a:pt x="17696" y="20775"/>
                  </a:cubicBezTo>
                  <a:cubicBezTo>
                    <a:pt x="6459" y="16922"/>
                    <a:pt x="-907" y="7704"/>
                    <a:pt x="1091" y="138"/>
                  </a:cubicBezTo>
                  <a:lnTo>
                    <a:pt x="217" y="0"/>
                  </a:ln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6" name="Figura"/>
            <p:cNvSpPr/>
            <p:nvPr/>
          </p:nvSpPr>
          <p:spPr>
            <a:xfrm>
              <a:off x="1143000" y="3530599"/>
              <a:ext cx="413236" cy="245112"/>
            </a:xfrm>
            <a:custGeom>
              <a:avLst/>
              <a:gdLst/>
              <a:ahLst/>
              <a:cxnLst>
                <a:cxn ang="0">
                  <a:pos x="wd2" y="hd2"/>
                </a:cxn>
                <a:cxn ang="5400000">
                  <a:pos x="wd2" y="hd2"/>
                </a:cxn>
                <a:cxn ang="10800000">
                  <a:pos x="wd2" y="hd2"/>
                </a:cxn>
                <a:cxn ang="16200000">
                  <a:pos x="wd2" y="hd2"/>
                </a:cxn>
              </a:cxnLst>
              <a:rect l="0" t="0" r="r" b="b"/>
              <a:pathLst>
                <a:path w="21362" h="21600" extrusionOk="0">
                  <a:moveTo>
                    <a:pt x="11908" y="13206"/>
                  </a:moveTo>
                  <a:cubicBezTo>
                    <a:pt x="7443" y="9513"/>
                    <a:pt x="4292" y="4253"/>
                    <a:pt x="3701" y="0"/>
                  </a:cubicBezTo>
                  <a:cubicBezTo>
                    <a:pt x="1600" y="2798"/>
                    <a:pt x="-238" y="7387"/>
                    <a:pt x="25" y="14325"/>
                  </a:cubicBezTo>
                  <a:cubicBezTo>
                    <a:pt x="25" y="14325"/>
                    <a:pt x="7312" y="18131"/>
                    <a:pt x="18736" y="21600"/>
                  </a:cubicBezTo>
                  <a:cubicBezTo>
                    <a:pt x="18736" y="21600"/>
                    <a:pt x="20180" y="20033"/>
                    <a:pt x="21362" y="16676"/>
                  </a:cubicBezTo>
                  <a:cubicBezTo>
                    <a:pt x="18933" y="17235"/>
                    <a:pt x="15453" y="16116"/>
                    <a:pt x="11908" y="13206"/>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7" name="Figura"/>
            <p:cNvSpPr/>
            <p:nvPr/>
          </p:nvSpPr>
          <p:spPr>
            <a:xfrm>
              <a:off x="952500" y="2882899"/>
              <a:ext cx="477705" cy="448807"/>
            </a:xfrm>
            <a:custGeom>
              <a:avLst/>
              <a:gdLst/>
              <a:ahLst/>
              <a:cxnLst>
                <a:cxn ang="0">
                  <a:pos x="wd2" y="hd2"/>
                </a:cxn>
                <a:cxn ang="5400000">
                  <a:pos x="wd2" y="hd2"/>
                </a:cxn>
                <a:cxn ang="10800000">
                  <a:pos x="wd2" y="hd2"/>
                </a:cxn>
                <a:cxn ang="16200000">
                  <a:pos x="wd2" y="hd2"/>
                </a:cxn>
              </a:cxnLst>
              <a:rect l="0" t="0" r="r" b="b"/>
              <a:pathLst>
                <a:path w="21049" h="19724" extrusionOk="0">
                  <a:moveTo>
                    <a:pt x="21040" y="18978"/>
                  </a:moveTo>
                  <a:cubicBezTo>
                    <a:pt x="21040" y="18978"/>
                    <a:pt x="21600" y="4578"/>
                    <a:pt x="13430" y="1"/>
                  </a:cubicBezTo>
                  <a:cubicBezTo>
                    <a:pt x="13430" y="1"/>
                    <a:pt x="4589" y="-501"/>
                    <a:pt x="0" y="17973"/>
                  </a:cubicBezTo>
                  <a:cubicBezTo>
                    <a:pt x="56" y="18029"/>
                    <a:pt x="9961" y="21099"/>
                    <a:pt x="21040" y="18978"/>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8" name="Figura"/>
            <p:cNvSpPr/>
            <p:nvPr/>
          </p:nvSpPr>
          <p:spPr>
            <a:xfrm>
              <a:off x="965199" y="2895600"/>
              <a:ext cx="459937" cy="433049"/>
            </a:xfrm>
            <a:custGeom>
              <a:avLst/>
              <a:gdLst/>
              <a:ahLst/>
              <a:cxnLst>
                <a:cxn ang="0">
                  <a:pos x="wd2" y="hd2"/>
                </a:cxn>
                <a:cxn ang="5400000">
                  <a:pos x="wd2" y="hd2"/>
                </a:cxn>
                <a:cxn ang="10800000">
                  <a:pos x="wd2" y="hd2"/>
                </a:cxn>
                <a:cxn ang="16200000">
                  <a:pos x="wd2" y="hd2"/>
                </a:cxn>
              </a:cxnLst>
              <a:rect l="0" t="0" r="r" b="b"/>
              <a:pathLst>
                <a:path w="21028" h="19693" extrusionOk="0">
                  <a:moveTo>
                    <a:pt x="21019" y="18945"/>
                  </a:moveTo>
                  <a:cubicBezTo>
                    <a:pt x="21019" y="18945"/>
                    <a:pt x="21600" y="4564"/>
                    <a:pt x="13413" y="2"/>
                  </a:cubicBezTo>
                  <a:cubicBezTo>
                    <a:pt x="13413" y="2"/>
                    <a:pt x="4587" y="-518"/>
                    <a:pt x="0" y="17963"/>
                  </a:cubicBezTo>
                  <a:cubicBezTo>
                    <a:pt x="0" y="17963"/>
                    <a:pt x="9929" y="21082"/>
                    <a:pt x="21019" y="1894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9" name="Figura"/>
            <p:cNvSpPr/>
            <p:nvPr/>
          </p:nvSpPr>
          <p:spPr>
            <a:xfrm>
              <a:off x="965200" y="2895599"/>
              <a:ext cx="289560" cy="431801"/>
            </a:xfrm>
            <a:custGeom>
              <a:avLst/>
              <a:gdLst/>
              <a:ahLst/>
              <a:cxnLst>
                <a:cxn ang="0">
                  <a:pos x="wd2" y="hd2"/>
                </a:cxn>
                <a:cxn ang="5400000">
                  <a:pos x="wd2" y="hd2"/>
                </a:cxn>
                <a:cxn ang="10800000">
                  <a:pos x="wd2" y="hd2"/>
                </a:cxn>
                <a:cxn ang="16200000">
                  <a:pos x="wd2" y="hd2"/>
                </a:cxn>
              </a:cxnLst>
              <a:rect l="0" t="0" r="r" b="b"/>
              <a:pathLst>
                <a:path w="21600" h="21600" extrusionOk="0">
                  <a:moveTo>
                    <a:pt x="18758" y="13849"/>
                  </a:moveTo>
                  <a:cubicBezTo>
                    <a:pt x="18758" y="8576"/>
                    <a:pt x="19800" y="3685"/>
                    <a:pt x="21600" y="0"/>
                  </a:cubicBezTo>
                  <a:cubicBezTo>
                    <a:pt x="19421" y="64"/>
                    <a:pt x="6821" y="1207"/>
                    <a:pt x="0" y="19758"/>
                  </a:cubicBezTo>
                  <a:cubicBezTo>
                    <a:pt x="0" y="19758"/>
                    <a:pt x="8242" y="21473"/>
                    <a:pt x="19516" y="21600"/>
                  </a:cubicBezTo>
                  <a:cubicBezTo>
                    <a:pt x="19042" y="19186"/>
                    <a:pt x="18758" y="16581"/>
                    <a:pt x="18758" y="13849"/>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0" name="Figura"/>
            <p:cNvSpPr/>
            <p:nvPr/>
          </p:nvSpPr>
          <p:spPr>
            <a:xfrm>
              <a:off x="1206499" y="2895599"/>
              <a:ext cx="47450" cy="431801"/>
            </a:xfrm>
            <a:custGeom>
              <a:avLst/>
              <a:gdLst/>
              <a:ahLst/>
              <a:cxnLst>
                <a:cxn ang="0">
                  <a:pos x="wd2" y="hd2"/>
                </a:cxn>
                <a:cxn ang="5400000">
                  <a:pos x="wd2" y="hd2"/>
                </a:cxn>
                <a:cxn ang="10800000">
                  <a:pos x="wd2" y="hd2"/>
                </a:cxn>
                <a:cxn ang="16200000">
                  <a:pos x="wd2" y="hd2"/>
                </a:cxn>
              </a:cxnLst>
              <a:rect l="0" t="0" r="r" b="b"/>
              <a:pathLst>
                <a:path w="21237" h="21600" extrusionOk="0">
                  <a:moveTo>
                    <a:pt x="18963" y="0"/>
                  </a:moveTo>
                  <a:cubicBezTo>
                    <a:pt x="8732" y="3939"/>
                    <a:pt x="1911" y="8767"/>
                    <a:pt x="205" y="14040"/>
                  </a:cubicBezTo>
                  <a:cubicBezTo>
                    <a:pt x="-363" y="16708"/>
                    <a:pt x="205" y="19186"/>
                    <a:pt x="2479" y="21600"/>
                  </a:cubicBezTo>
                  <a:cubicBezTo>
                    <a:pt x="4753" y="21600"/>
                    <a:pt x="7026" y="21600"/>
                    <a:pt x="9300" y="21600"/>
                  </a:cubicBezTo>
                  <a:cubicBezTo>
                    <a:pt x="5890" y="19186"/>
                    <a:pt x="4184" y="16581"/>
                    <a:pt x="4184" y="13849"/>
                  </a:cubicBezTo>
                  <a:cubicBezTo>
                    <a:pt x="4184" y="8576"/>
                    <a:pt x="10437" y="3685"/>
                    <a:pt x="21237" y="0"/>
                  </a:cubicBezTo>
                  <a:cubicBezTo>
                    <a:pt x="21237" y="0"/>
                    <a:pt x="20100" y="0"/>
                    <a:pt x="18963" y="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1" name="Figura"/>
            <p:cNvSpPr/>
            <p:nvPr/>
          </p:nvSpPr>
          <p:spPr>
            <a:xfrm>
              <a:off x="990600" y="2997200"/>
              <a:ext cx="200661" cy="321034"/>
            </a:xfrm>
            <a:custGeom>
              <a:avLst/>
              <a:gdLst/>
              <a:ahLst/>
              <a:cxnLst>
                <a:cxn ang="0">
                  <a:pos x="wd2" y="hd2"/>
                </a:cxn>
                <a:cxn ang="5400000">
                  <a:pos x="wd2" y="hd2"/>
                </a:cxn>
                <a:cxn ang="10800000">
                  <a:pos x="wd2" y="hd2"/>
                </a:cxn>
                <a:cxn ang="16200000">
                  <a:pos x="wd2" y="hd2"/>
                </a:cxn>
              </a:cxnLst>
              <a:rect l="0" t="0" r="r" b="b"/>
              <a:pathLst>
                <a:path w="21600" h="21328" extrusionOk="0">
                  <a:moveTo>
                    <a:pt x="21600" y="21262"/>
                  </a:moveTo>
                  <a:cubicBezTo>
                    <a:pt x="21600" y="21262"/>
                    <a:pt x="4648" y="11137"/>
                    <a:pt x="12714" y="0"/>
                  </a:cubicBezTo>
                  <a:cubicBezTo>
                    <a:pt x="12714" y="0"/>
                    <a:pt x="2734" y="8016"/>
                    <a:pt x="0" y="19491"/>
                  </a:cubicBezTo>
                  <a:cubicBezTo>
                    <a:pt x="8203" y="20587"/>
                    <a:pt x="15311" y="21600"/>
                    <a:pt x="21600" y="21262"/>
                  </a:cubicBezTo>
                  <a:close/>
                </a:path>
              </a:pathLst>
            </a:custGeom>
            <a:solidFill>
              <a:srgbClr val="D0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2" name="Figura"/>
            <p:cNvSpPr/>
            <p:nvPr/>
          </p:nvSpPr>
          <p:spPr>
            <a:xfrm>
              <a:off x="1346200" y="2616199"/>
              <a:ext cx="321310" cy="200714"/>
            </a:xfrm>
            <a:custGeom>
              <a:avLst/>
              <a:gdLst/>
              <a:ahLst/>
              <a:cxnLst>
                <a:cxn ang="0">
                  <a:pos x="wd2" y="hd2"/>
                </a:cxn>
                <a:cxn ang="5400000">
                  <a:pos x="wd2" y="hd2"/>
                </a:cxn>
                <a:cxn ang="10800000">
                  <a:pos x="wd2" y="hd2"/>
                </a:cxn>
                <a:cxn ang="16200000">
                  <a:pos x="wd2" y="hd2"/>
                </a:cxn>
              </a:cxnLst>
              <a:rect l="0" t="0" r="r" b="b"/>
              <a:pathLst>
                <a:path w="21600" h="20564" extrusionOk="0">
                  <a:moveTo>
                    <a:pt x="2305" y="16005"/>
                  </a:moveTo>
                  <a:lnTo>
                    <a:pt x="512" y="0"/>
                  </a:lnTo>
                  <a:lnTo>
                    <a:pt x="0" y="0"/>
                  </a:lnTo>
                  <a:lnTo>
                    <a:pt x="1110" y="17696"/>
                  </a:lnTo>
                  <a:cubicBezTo>
                    <a:pt x="1110" y="17696"/>
                    <a:pt x="14343" y="21600"/>
                    <a:pt x="21600" y="20299"/>
                  </a:cubicBezTo>
                  <a:cubicBezTo>
                    <a:pt x="21600" y="20299"/>
                    <a:pt x="21600" y="20169"/>
                    <a:pt x="21600" y="20169"/>
                  </a:cubicBezTo>
                  <a:cubicBezTo>
                    <a:pt x="14343" y="20559"/>
                    <a:pt x="2305" y="16005"/>
                    <a:pt x="2305" y="16005"/>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3" name="Figura"/>
            <p:cNvSpPr/>
            <p:nvPr/>
          </p:nvSpPr>
          <p:spPr>
            <a:xfrm>
              <a:off x="1333500" y="2616200"/>
              <a:ext cx="33021" cy="3302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615"/>
                    <a:pt x="4985" y="21600"/>
                    <a:pt x="10800" y="21600"/>
                  </a:cubicBezTo>
                  <a:cubicBezTo>
                    <a:pt x="16615" y="21600"/>
                    <a:pt x="21600" y="16615"/>
                    <a:pt x="21600" y="10800"/>
                  </a:cubicBezTo>
                  <a:cubicBezTo>
                    <a:pt x="21600" y="4985"/>
                    <a:pt x="16615" y="0"/>
                    <a:pt x="10800" y="0"/>
                  </a:cubicBezTo>
                  <a:cubicBezTo>
                    <a:pt x="4985" y="0"/>
                    <a:pt x="0" y="4985"/>
                    <a:pt x="0" y="10800"/>
                  </a:cubicBez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4" name="Figura"/>
            <p:cNvSpPr/>
            <p:nvPr/>
          </p:nvSpPr>
          <p:spPr>
            <a:xfrm>
              <a:off x="1346199" y="2616199"/>
              <a:ext cx="17782" cy="1778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971"/>
                    <a:pt x="4629" y="21600"/>
                    <a:pt x="10800" y="21600"/>
                  </a:cubicBezTo>
                  <a:cubicBezTo>
                    <a:pt x="16971" y="21600"/>
                    <a:pt x="21600" y="16971"/>
                    <a:pt x="21600" y="10800"/>
                  </a:cubicBezTo>
                  <a:cubicBezTo>
                    <a:pt x="21600" y="4629"/>
                    <a:pt x="16971" y="0"/>
                    <a:pt x="10800" y="0"/>
                  </a:cubicBezTo>
                  <a:cubicBezTo>
                    <a:pt x="4629" y="1543"/>
                    <a:pt x="0" y="4629"/>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5" name="Figura"/>
            <p:cNvSpPr/>
            <p:nvPr/>
          </p:nvSpPr>
          <p:spPr>
            <a:xfrm>
              <a:off x="1409699" y="2628900"/>
              <a:ext cx="20322" cy="69850"/>
            </a:xfrm>
            <a:custGeom>
              <a:avLst/>
              <a:gdLst/>
              <a:ahLst/>
              <a:cxnLst>
                <a:cxn ang="0">
                  <a:pos x="wd2" y="hd2"/>
                </a:cxn>
                <a:cxn ang="5400000">
                  <a:pos x="wd2" y="hd2"/>
                </a:cxn>
                <a:cxn ang="10800000">
                  <a:pos x="wd2" y="hd2"/>
                </a:cxn>
                <a:cxn ang="16200000">
                  <a:pos x="wd2" y="hd2"/>
                </a:cxn>
              </a:cxnLst>
              <a:rect l="0" t="0" r="r" b="b"/>
              <a:pathLst>
                <a:path w="21600" h="21600" extrusionOk="0">
                  <a:moveTo>
                    <a:pt x="13500" y="0"/>
                  </a:moveTo>
                  <a:lnTo>
                    <a:pt x="0" y="0"/>
                  </a:lnTo>
                  <a:cubicBezTo>
                    <a:pt x="2700" y="12175"/>
                    <a:pt x="21600" y="21600"/>
                    <a:pt x="21600" y="21600"/>
                  </a:cubicBezTo>
                  <a:cubicBezTo>
                    <a:pt x="16200" y="16495"/>
                    <a:pt x="13500" y="0"/>
                    <a:pt x="13500"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6" name="Triángulo"/>
            <p:cNvSpPr/>
            <p:nvPr/>
          </p:nvSpPr>
          <p:spPr>
            <a:xfrm>
              <a:off x="1358899" y="2793999"/>
              <a:ext cx="71122" cy="20322"/>
            </a:xfrm>
            <a:custGeom>
              <a:avLst/>
              <a:gdLst/>
              <a:ahLst/>
              <a:cxnLst>
                <a:cxn ang="0">
                  <a:pos x="wd2" y="hd2"/>
                </a:cxn>
                <a:cxn ang="5400000">
                  <a:pos x="wd2" y="hd2"/>
                </a:cxn>
                <a:cxn ang="10800000">
                  <a:pos x="wd2" y="hd2"/>
                </a:cxn>
                <a:cxn ang="16200000">
                  <a:pos x="wd2" y="hd2"/>
                </a:cxn>
              </a:cxnLst>
              <a:rect l="0" t="0" r="r" b="b"/>
              <a:pathLst>
                <a:path w="21600" h="21600" extrusionOk="0">
                  <a:moveTo>
                    <a:pt x="15814" y="21600"/>
                  </a:moveTo>
                  <a:lnTo>
                    <a:pt x="0" y="0"/>
                  </a:lnTo>
                  <a:lnTo>
                    <a:pt x="21600" y="13500"/>
                  </a:lnTo>
                  <a:close/>
                </a:path>
              </a:pathLst>
            </a:custGeom>
            <a:solidFill>
              <a:srgbClr val="4E837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7" name="Figura"/>
            <p:cNvSpPr/>
            <p:nvPr/>
          </p:nvSpPr>
          <p:spPr>
            <a:xfrm>
              <a:off x="1206500" y="2603499"/>
              <a:ext cx="90982" cy="195071"/>
            </a:xfrm>
            <a:custGeom>
              <a:avLst/>
              <a:gdLst/>
              <a:ahLst/>
              <a:cxnLst>
                <a:cxn ang="0">
                  <a:pos x="wd2" y="hd2"/>
                </a:cxn>
                <a:cxn ang="5400000">
                  <a:pos x="wd2" y="hd2"/>
                </a:cxn>
                <a:cxn ang="10800000">
                  <a:pos x="wd2" y="hd2"/>
                </a:cxn>
                <a:cxn ang="16200000">
                  <a:pos x="wd2" y="hd2"/>
                </a:cxn>
              </a:cxnLst>
              <a:rect l="0" t="0" r="r" b="b"/>
              <a:pathLst>
                <a:path w="16639" h="19986" extrusionOk="0">
                  <a:moveTo>
                    <a:pt x="4413" y="208"/>
                  </a:moveTo>
                  <a:cubicBezTo>
                    <a:pt x="3252" y="-1614"/>
                    <a:pt x="21600" y="8926"/>
                    <a:pt x="15329" y="16603"/>
                  </a:cubicBezTo>
                  <a:cubicBezTo>
                    <a:pt x="14865" y="16993"/>
                    <a:pt x="0" y="19986"/>
                    <a:pt x="0" y="19986"/>
                  </a:cubicBezTo>
                  <a:cubicBezTo>
                    <a:pt x="0" y="19986"/>
                    <a:pt x="13471" y="14131"/>
                    <a:pt x="4413" y="208"/>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8" name="Figura"/>
            <p:cNvSpPr/>
            <p:nvPr/>
          </p:nvSpPr>
          <p:spPr>
            <a:xfrm>
              <a:off x="1269999" y="2768600"/>
              <a:ext cx="32371" cy="29693"/>
            </a:xfrm>
            <a:custGeom>
              <a:avLst/>
              <a:gdLst/>
              <a:ahLst/>
              <a:cxnLst>
                <a:cxn ang="0">
                  <a:pos x="wd2" y="hd2"/>
                </a:cxn>
                <a:cxn ang="5400000">
                  <a:pos x="wd2" y="hd2"/>
                </a:cxn>
                <a:cxn ang="10800000">
                  <a:pos x="wd2" y="hd2"/>
                </a:cxn>
                <a:cxn ang="16200000">
                  <a:pos x="wd2" y="hd2"/>
                </a:cxn>
              </a:cxnLst>
              <a:rect l="0" t="0" r="r" b="b"/>
              <a:pathLst>
                <a:path w="16683" h="18704" extrusionOk="0">
                  <a:moveTo>
                    <a:pt x="10792" y="1027"/>
                  </a:moveTo>
                  <a:cubicBezTo>
                    <a:pt x="6865" y="2627"/>
                    <a:pt x="-4917" y="17827"/>
                    <a:pt x="2283" y="18627"/>
                  </a:cubicBezTo>
                  <a:cubicBezTo>
                    <a:pt x="9483" y="19427"/>
                    <a:pt x="16028" y="13827"/>
                    <a:pt x="16683" y="8227"/>
                  </a:cubicBezTo>
                  <a:cubicBezTo>
                    <a:pt x="16683" y="2627"/>
                    <a:pt x="16683" y="-2173"/>
                    <a:pt x="10792" y="1027"/>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9" name="Figura"/>
            <p:cNvSpPr/>
            <p:nvPr/>
          </p:nvSpPr>
          <p:spPr>
            <a:xfrm>
              <a:off x="1282700" y="2921000"/>
              <a:ext cx="126712" cy="364491"/>
            </a:xfrm>
            <a:custGeom>
              <a:avLst/>
              <a:gdLst/>
              <a:ahLst/>
              <a:cxnLst>
                <a:cxn ang="0">
                  <a:pos x="wd2" y="hd2"/>
                </a:cxn>
                <a:cxn ang="5400000">
                  <a:pos x="wd2" y="hd2"/>
                </a:cxn>
                <a:cxn ang="10800000">
                  <a:pos x="wd2" y="hd2"/>
                </a:cxn>
                <a:cxn ang="16200000">
                  <a:pos x="wd2" y="hd2"/>
                </a:cxn>
              </a:cxnLst>
              <a:rect l="0" t="0" r="r" b="b"/>
              <a:pathLst>
                <a:path w="19592" h="21600" extrusionOk="0">
                  <a:moveTo>
                    <a:pt x="0" y="0"/>
                  </a:moveTo>
                  <a:cubicBezTo>
                    <a:pt x="0" y="0"/>
                    <a:pt x="21600" y="7150"/>
                    <a:pt x="19440" y="21600"/>
                  </a:cubicBezTo>
                  <a:cubicBezTo>
                    <a:pt x="15120" y="12418"/>
                    <a:pt x="9622" y="7827"/>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0" name="Figura"/>
            <p:cNvSpPr/>
            <p:nvPr/>
          </p:nvSpPr>
          <p:spPr>
            <a:xfrm>
              <a:off x="1625600" y="2641600"/>
              <a:ext cx="20498" cy="144780"/>
            </a:xfrm>
            <a:custGeom>
              <a:avLst/>
              <a:gdLst/>
              <a:ahLst/>
              <a:cxnLst>
                <a:cxn ang="0">
                  <a:pos x="wd2" y="hd2"/>
                </a:cxn>
                <a:cxn ang="5400000">
                  <a:pos x="wd2" y="hd2"/>
                </a:cxn>
                <a:cxn ang="10800000">
                  <a:pos x="wd2" y="hd2"/>
                </a:cxn>
                <a:cxn ang="16200000">
                  <a:pos x="wd2" y="hd2"/>
                </a:cxn>
              </a:cxnLst>
              <a:rect l="0" t="0" r="r" b="b"/>
              <a:pathLst>
                <a:path w="13408" h="21600" extrusionOk="0">
                  <a:moveTo>
                    <a:pt x="3439" y="0"/>
                  </a:moveTo>
                  <a:cubicBezTo>
                    <a:pt x="3439" y="0"/>
                    <a:pt x="5100" y="12884"/>
                    <a:pt x="13408" y="21600"/>
                  </a:cubicBezTo>
                  <a:cubicBezTo>
                    <a:pt x="13408" y="21600"/>
                    <a:pt x="-8192" y="13642"/>
                    <a:pt x="3439"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1" name="Figura"/>
            <p:cNvSpPr/>
            <p:nvPr/>
          </p:nvSpPr>
          <p:spPr>
            <a:xfrm>
              <a:off x="1587500" y="2654300"/>
              <a:ext cx="20498" cy="134620"/>
            </a:xfrm>
            <a:custGeom>
              <a:avLst/>
              <a:gdLst/>
              <a:ahLst/>
              <a:cxnLst>
                <a:cxn ang="0">
                  <a:pos x="wd2" y="hd2"/>
                </a:cxn>
                <a:cxn ang="5400000">
                  <a:pos x="wd2" y="hd2"/>
                </a:cxn>
                <a:cxn ang="10800000">
                  <a:pos x="wd2" y="hd2"/>
                </a:cxn>
                <a:cxn ang="16200000">
                  <a:pos x="wd2" y="hd2"/>
                </a:cxn>
              </a:cxnLst>
              <a:rect l="0" t="0" r="r" b="b"/>
              <a:pathLst>
                <a:path w="13408" h="21600" extrusionOk="0">
                  <a:moveTo>
                    <a:pt x="3439" y="0"/>
                  </a:moveTo>
                  <a:cubicBezTo>
                    <a:pt x="3439" y="0"/>
                    <a:pt x="5100" y="12838"/>
                    <a:pt x="13408" y="21600"/>
                  </a:cubicBezTo>
                  <a:cubicBezTo>
                    <a:pt x="13408" y="21600"/>
                    <a:pt x="-8192" y="13449"/>
                    <a:pt x="3439"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2" name="Figura"/>
            <p:cNvSpPr/>
            <p:nvPr/>
          </p:nvSpPr>
          <p:spPr>
            <a:xfrm>
              <a:off x="1562100" y="2654300"/>
              <a:ext cx="20498" cy="132081"/>
            </a:xfrm>
            <a:custGeom>
              <a:avLst/>
              <a:gdLst/>
              <a:ahLst/>
              <a:cxnLst>
                <a:cxn ang="0">
                  <a:pos x="wd2" y="hd2"/>
                </a:cxn>
                <a:cxn ang="5400000">
                  <a:pos x="wd2" y="hd2"/>
                </a:cxn>
                <a:cxn ang="10800000">
                  <a:pos x="wd2" y="hd2"/>
                </a:cxn>
                <a:cxn ang="16200000">
                  <a:pos x="wd2" y="hd2"/>
                </a:cxn>
              </a:cxnLst>
              <a:rect l="0" t="0" r="r" b="b"/>
              <a:pathLst>
                <a:path w="13408" h="21600" extrusionOk="0">
                  <a:moveTo>
                    <a:pt x="3439" y="0"/>
                  </a:moveTo>
                  <a:cubicBezTo>
                    <a:pt x="3439" y="0"/>
                    <a:pt x="5100" y="12877"/>
                    <a:pt x="13408" y="21600"/>
                  </a:cubicBezTo>
                  <a:cubicBezTo>
                    <a:pt x="13408" y="21600"/>
                    <a:pt x="-8192" y="13500"/>
                    <a:pt x="3439"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3" name="Figura"/>
            <p:cNvSpPr/>
            <p:nvPr/>
          </p:nvSpPr>
          <p:spPr>
            <a:xfrm>
              <a:off x="1524000" y="2654299"/>
              <a:ext cx="21002" cy="127001"/>
            </a:xfrm>
            <a:custGeom>
              <a:avLst/>
              <a:gdLst/>
              <a:ahLst/>
              <a:cxnLst>
                <a:cxn ang="0">
                  <a:pos x="wd2" y="hd2"/>
                </a:cxn>
                <a:cxn ang="5400000">
                  <a:pos x="wd2" y="hd2"/>
                </a:cxn>
                <a:cxn ang="10800000">
                  <a:pos x="wd2" y="hd2"/>
                </a:cxn>
                <a:cxn ang="16200000">
                  <a:pos x="wd2" y="hd2"/>
                </a:cxn>
              </a:cxnLst>
              <a:rect l="0" t="0" r="r" b="b"/>
              <a:pathLst>
                <a:path w="13229" h="21600" extrusionOk="0">
                  <a:moveTo>
                    <a:pt x="3629" y="0"/>
                  </a:moveTo>
                  <a:cubicBezTo>
                    <a:pt x="3629" y="0"/>
                    <a:pt x="5229" y="12960"/>
                    <a:pt x="13229" y="21600"/>
                  </a:cubicBezTo>
                  <a:cubicBezTo>
                    <a:pt x="13229" y="21600"/>
                    <a:pt x="-8371" y="13392"/>
                    <a:pt x="3629"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4" name="Figura"/>
            <p:cNvSpPr/>
            <p:nvPr/>
          </p:nvSpPr>
          <p:spPr>
            <a:xfrm>
              <a:off x="1485900" y="2667000"/>
              <a:ext cx="18222" cy="101600"/>
            </a:xfrm>
            <a:custGeom>
              <a:avLst/>
              <a:gdLst/>
              <a:ahLst/>
              <a:cxnLst>
                <a:cxn ang="0">
                  <a:pos x="wd2" y="hd2"/>
                </a:cxn>
                <a:cxn ang="5400000">
                  <a:pos x="wd2" y="hd2"/>
                </a:cxn>
                <a:cxn ang="10800000">
                  <a:pos x="wd2" y="hd2"/>
                </a:cxn>
                <a:cxn ang="16200000">
                  <a:pos x="wd2" y="hd2"/>
                </a:cxn>
              </a:cxnLst>
              <a:rect l="0" t="0" r="r" b="b"/>
              <a:pathLst>
                <a:path w="12397" h="21600" extrusionOk="0">
                  <a:moveTo>
                    <a:pt x="4621" y="0"/>
                  </a:moveTo>
                  <a:cubicBezTo>
                    <a:pt x="4621" y="0"/>
                    <a:pt x="4621" y="12960"/>
                    <a:pt x="12397" y="21600"/>
                  </a:cubicBezTo>
                  <a:cubicBezTo>
                    <a:pt x="12397" y="21600"/>
                    <a:pt x="-9203" y="13500"/>
                    <a:pt x="4621"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5" name="Figura"/>
            <p:cNvSpPr/>
            <p:nvPr/>
          </p:nvSpPr>
          <p:spPr>
            <a:xfrm>
              <a:off x="1435099" y="2413000"/>
              <a:ext cx="137162"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20681"/>
                  </a:moveTo>
                  <a:lnTo>
                    <a:pt x="16800" y="21600"/>
                  </a:lnTo>
                  <a:cubicBezTo>
                    <a:pt x="16800" y="21600"/>
                    <a:pt x="16200" y="9651"/>
                    <a:pt x="0" y="0"/>
                  </a:cubicBezTo>
                  <a:cubicBezTo>
                    <a:pt x="0" y="0"/>
                    <a:pt x="16200" y="4596"/>
                    <a:pt x="21600" y="20681"/>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654" name="Grupo"/>
          <p:cNvGrpSpPr/>
          <p:nvPr/>
        </p:nvGrpSpPr>
        <p:grpSpPr>
          <a:xfrm>
            <a:off x="431800" y="1371600"/>
            <a:ext cx="3434080" cy="6163336"/>
            <a:chOff x="0" y="0"/>
            <a:chExt cx="3434079" cy="6163334"/>
          </a:xfrm>
        </p:grpSpPr>
        <p:grpSp>
          <p:nvGrpSpPr>
            <p:cNvPr id="1655" name="Grupo"/>
            <p:cNvGrpSpPr/>
            <p:nvPr/>
          </p:nvGrpSpPr>
          <p:grpSpPr>
            <a:xfrm>
              <a:off x="647699" y="0"/>
              <a:ext cx="1250951" cy="5226051"/>
              <a:chOff x="0" y="0"/>
              <a:chExt cx="1250950" cy="5226050"/>
            </a:xfrm>
          </p:grpSpPr>
          <p:sp>
            <p:nvSpPr>
              <p:cNvPr id="1849" name="Figura"/>
              <p:cNvSpPr/>
              <p:nvPr/>
            </p:nvSpPr>
            <p:spPr>
              <a:xfrm>
                <a:off x="-1" y="0"/>
                <a:ext cx="1250951" cy="5222241"/>
              </a:xfrm>
              <a:custGeom>
                <a:avLst/>
                <a:gdLst/>
                <a:ahLst/>
                <a:cxnLst>
                  <a:cxn ang="0">
                    <a:pos x="wd2" y="hd2"/>
                  </a:cxn>
                  <a:cxn ang="5400000">
                    <a:pos x="wd2" y="hd2"/>
                  </a:cxn>
                  <a:cxn ang="10800000">
                    <a:pos x="wd2" y="hd2"/>
                  </a:cxn>
                  <a:cxn ang="16200000">
                    <a:pos x="wd2" y="hd2"/>
                  </a:cxn>
                </a:cxnLst>
                <a:rect l="0" t="0" r="r" b="b"/>
                <a:pathLst>
                  <a:path w="21600" h="21600" extrusionOk="0">
                    <a:moveTo>
                      <a:pt x="0" y="42"/>
                    </a:moveTo>
                    <a:lnTo>
                      <a:pt x="307" y="0"/>
                    </a:lnTo>
                    <a:lnTo>
                      <a:pt x="15657" y="14824"/>
                    </a:lnTo>
                    <a:lnTo>
                      <a:pt x="14561" y="15118"/>
                    </a:lnTo>
                    <a:lnTo>
                      <a:pt x="16140" y="16011"/>
                    </a:lnTo>
                    <a:lnTo>
                      <a:pt x="21600" y="21264"/>
                    </a:lnTo>
                    <a:lnTo>
                      <a:pt x="20635" y="21600"/>
                    </a:lnTo>
                    <a:lnTo>
                      <a:pt x="18925" y="21222"/>
                    </a:lnTo>
                    <a:lnTo>
                      <a:pt x="14583" y="16048"/>
                    </a:lnTo>
                    <a:lnTo>
                      <a:pt x="14078" y="15139"/>
                    </a:lnTo>
                    <a:lnTo>
                      <a:pt x="12521" y="14892"/>
                    </a:lnTo>
                    <a:close/>
                  </a:path>
                </a:pathLst>
              </a:custGeom>
              <a:solidFill>
                <a:srgbClr val="3192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850" name="Grupo"/>
              <p:cNvGrpSpPr/>
              <p:nvPr/>
            </p:nvGrpSpPr>
            <p:grpSpPr>
              <a:xfrm>
                <a:off x="0" y="0"/>
                <a:ext cx="1247140" cy="5226051"/>
                <a:chOff x="0" y="0"/>
                <a:chExt cx="1247139" cy="5226049"/>
              </a:xfrm>
            </p:grpSpPr>
            <p:sp>
              <p:nvSpPr>
                <p:cNvPr id="1852" name="Figura"/>
                <p:cNvSpPr/>
                <p:nvPr/>
              </p:nvSpPr>
              <p:spPr>
                <a:xfrm>
                  <a:off x="660399" y="3124199"/>
                  <a:ext cx="196851" cy="430531"/>
                </a:xfrm>
                <a:custGeom>
                  <a:avLst/>
                  <a:gdLst/>
                  <a:ahLst/>
                  <a:cxnLst>
                    <a:cxn ang="0">
                      <a:pos x="wd2" y="hd2"/>
                    </a:cxn>
                    <a:cxn ang="5400000">
                      <a:pos x="wd2" y="hd2"/>
                    </a:cxn>
                    <a:cxn ang="10800000">
                      <a:pos x="wd2" y="hd2"/>
                    </a:cxn>
                    <a:cxn ang="16200000">
                      <a:pos x="wd2" y="hd2"/>
                    </a:cxn>
                  </a:cxnLst>
                  <a:rect l="0" t="0" r="r" b="b"/>
                  <a:pathLst>
                    <a:path w="21600" h="21600" extrusionOk="0">
                      <a:moveTo>
                        <a:pt x="0" y="7965"/>
                      </a:moveTo>
                      <a:lnTo>
                        <a:pt x="14493" y="0"/>
                      </a:lnTo>
                      <a:lnTo>
                        <a:pt x="21600" y="13126"/>
                      </a:lnTo>
                      <a:lnTo>
                        <a:pt x="6132"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3" name="Figura"/>
                <p:cNvSpPr/>
                <p:nvPr/>
              </p:nvSpPr>
              <p:spPr>
                <a:xfrm>
                  <a:off x="863600" y="3898900"/>
                  <a:ext cx="139700" cy="364491"/>
                </a:xfrm>
                <a:custGeom>
                  <a:avLst/>
                  <a:gdLst/>
                  <a:ahLst/>
                  <a:cxnLst>
                    <a:cxn ang="0">
                      <a:pos x="wd2" y="hd2"/>
                    </a:cxn>
                    <a:cxn ang="5400000">
                      <a:pos x="wd2" y="hd2"/>
                    </a:cxn>
                    <a:cxn ang="10800000">
                      <a:pos x="wd2" y="hd2"/>
                    </a:cxn>
                    <a:cxn ang="16200000">
                      <a:pos x="wd2" y="hd2"/>
                    </a:cxn>
                  </a:cxnLst>
                  <a:rect l="0" t="0" r="r" b="b"/>
                  <a:pathLst>
                    <a:path w="21600" h="21600" extrusionOk="0">
                      <a:moveTo>
                        <a:pt x="21600" y="15504"/>
                      </a:moveTo>
                      <a:lnTo>
                        <a:pt x="8444" y="21600"/>
                      </a:lnTo>
                      <a:lnTo>
                        <a:pt x="0" y="5419"/>
                      </a:lnTo>
                      <a:lnTo>
                        <a:pt x="11585"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4" name="Figura"/>
                <p:cNvSpPr/>
                <p:nvPr/>
              </p:nvSpPr>
              <p:spPr>
                <a:xfrm>
                  <a:off x="990600" y="4470399"/>
                  <a:ext cx="161291" cy="391161"/>
                </a:xfrm>
                <a:custGeom>
                  <a:avLst/>
                  <a:gdLst/>
                  <a:ahLst/>
                  <a:cxnLst>
                    <a:cxn ang="0">
                      <a:pos x="wd2" y="hd2"/>
                    </a:cxn>
                    <a:cxn ang="5400000">
                      <a:pos x="wd2" y="hd2"/>
                    </a:cxn>
                    <a:cxn ang="10800000">
                      <a:pos x="wd2" y="hd2"/>
                    </a:cxn>
                    <a:cxn ang="16200000">
                      <a:pos x="wd2" y="hd2"/>
                    </a:cxn>
                  </a:cxnLst>
                  <a:rect l="0" t="0" r="r" b="b"/>
                  <a:pathLst>
                    <a:path w="21600" h="21600" extrusionOk="0">
                      <a:moveTo>
                        <a:pt x="21600" y="14447"/>
                      </a:moveTo>
                      <a:lnTo>
                        <a:pt x="7313" y="21600"/>
                      </a:lnTo>
                      <a:lnTo>
                        <a:pt x="0" y="6522"/>
                      </a:lnTo>
                      <a:lnTo>
                        <a:pt x="12926"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5" name="Figura"/>
                <p:cNvSpPr/>
                <p:nvPr/>
              </p:nvSpPr>
              <p:spPr>
                <a:xfrm>
                  <a:off x="1092199" y="4991099"/>
                  <a:ext cx="154941" cy="234951"/>
                </a:xfrm>
                <a:custGeom>
                  <a:avLst/>
                  <a:gdLst/>
                  <a:ahLst/>
                  <a:cxnLst>
                    <a:cxn ang="0">
                      <a:pos x="wd2" y="hd2"/>
                    </a:cxn>
                    <a:cxn ang="5400000">
                      <a:pos x="wd2" y="hd2"/>
                    </a:cxn>
                    <a:cxn ang="10800000">
                      <a:pos x="wd2" y="hd2"/>
                    </a:cxn>
                    <a:cxn ang="16200000">
                      <a:pos x="wd2" y="hd2"/>
                    </a:cxn>
                  </a:cxnLst>
                  <a:rect l="0" t="0" r="r" b="b"/>
                  <a:pathLst>
                    <a:path w="21600" h="21600" extrusionOk="0">
                      <a:moveTo>
                        <a:pt x="21600" y="14128"/>
                      </a:moveTo>
                      <a:lnTo>
                        <a:pt x="13810" y="21600"/>
                      </a:lnTo>
                      <a:lnTo>
                        <a:pt x="0" y="13194"/>
                      </a:lnTo>
                      <a:lnTo>
                        <a:pt x="0" y="12960"/>
                      </a:lnTo>
                      <a:lnTo>
                        <a:pt x="16289"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6" name="Figura"/>
                <p:cNvSpPr/>
                <p:nvPr/>
              </p:nvSpPr>
              <p:spPr>
                <a:xfrm>
                  <a:off x="546099" y="2590800"/>
                  <a:ext cx="175261" cy="406400"/>
                </a:xfrm>
                <a:custGeom>
                  <a:avLst/>
                  <a:gdLst/>
                  <a:ahLst/>
                  <a:cxnLst>
                    <a:cxn ang="0">
                      <a:pos x="wd2" y="hd2"/>
                    </a:cxn>
                    <a:cxn ang="5400000">
                      <a:pos x="wd2" y="hd2"/>
                    </a:cxn>
                    <a:cxn ang="10800000">
                      <a:pos x="wd2" y="hd2"/>
                    </a:cxn>
                    <a:cxn ang="16200000">
                      <a:pos x="wd2" y="hd2"/>
                    </a:cxn>
                  </a:cxnLst>
                  <a:rect l="0" t="0" r="r" b="b"/>
                  <a:pathLst>
                    <a:path w="21600" h="21600" extrusionOk="0">
                      <a:moveTo>
                        <a:pt x="0" y="7087"/>
                      </a:moveTo>
                      <a:lnTo>
                        <a:pt x="13617" y="0"/>
                      </a:lnTo>
                      <a:lnTo>
                        <a:pt x="21600" y="13837"/>
                      </a:lnTo>
                      <a:lnTo>
                        <a:pt x="6730"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7" name="Figura"/>
                <p:cNvSpPr/>
                <p:nvPr/>
              </p:nvSpPr>
              <p:spPr>
                <a:xfrm>
                  <a:off x="431799" y="2044700"/>
                  <a:ext cx="156212" cy="382271"/>
                </a:xfrm>
                <a:custGeom>
                  <a:avLst/>
                  <a:gdLst/>
                  <a:ahLst/>
                  <a:cxnLst>
                    <a:cxn ang="0">
                      <a:pos x="wd2" y="hd2"/>
                    </a:cxn>
                    <a:cxn ang="5400000">
                      <a:pos x="wd2" y="hd2"/>
                    </a:cxn>
                    <a:cxn ang="10800000">
                      <a:pos x="wd2" y="hd2"/>
                    </a:cxn>
                    <a:cxn ang="16200000">
                      <a:pos x="wd2" y="hd2"/>
                    </a:cxn>
                  </a:cxnLst>
                  <a:rect l="0" t="0" r="r" b="b"/>
                  <a:pathLst>
                    <a:path w="21600" h="21600" extrusionOk="0">
                      <a:moveTo>
                        <a:pt x="0" y="6243"/>
                      </a:moveTo>
                      <a:lnTo>
                        <a:pt x="12644" y="0"/>
                      </a:lnTo>
                      <a:lnTo>
                        <a:pt x="21600" y="14783"/>
                      </a:lnTo>
                      <a:lnTo>
                        <a:pt x="7727"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8" name="Figura"/>
                <p:cNvSpPr/>
                <p:nvPr/>
              </p:nvSpPr>
              <p:spPr>
                <a:xfrm>
                  <a:off x="317499" y="1511300"/>
                  <a:ext cx="135891" cy="359410"/>
                </a:xfrm>
                <a:custGeom>
                  <a:avLst/>
                  <a:gdLst/>
                  <a:ahLst/>
                  <a:cxnLst>
                    <a:cxn ang="0">
                      <a:pos x="wd2" y="hd2"/>
                    </a:cxn>
                    <a:cxn ang="5400000">
                      <a:pos x="wd2" y="hd2"/>
                    </a:cxn>
                    <a:cxn ang="10800000">
                      <a:pos x="wd2" y="hd2"/>
                    </a:cxn>
                    <a:cxn ang="16200000">
                      <a:pos x="wd2" y="hd2"/>
                    </a:cxn>
                  </a:cxnLst>
                  <a:rect l="0" t="0" r="r" b="b"/>
                  <a:pathLst>
                    <a:path w="21600" h="21600" extrusionOk="0">
                      <a:moveTo>
                        <a:pt x="0" y="5190"/>
                      </a:moveTo>
                      <a:lnTo>
                        <a:pt x="11305" y="0"/>
                      </a:lnTo>
                      <a:lnTo>
                        <a:pt x="21600" y="15723"/>
                      </a:lnTo>
                      <a:lnTo>
                        <a:pt x="8680"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9" name="Figura"/>
                <p:cNvSpPr/>
                <p:nvPr/>
              </p:nvSpPr>
              <p:spPr>
                <a:xfrm>
                  <a:off x="203200" y="965200"/>
                  <a:ext cx="115570" cy="334011"/>
                </a:xfrm>
                <a:custGeom>
                  <a:avLst/>
                  <a:gdLst/>
                  <a:ahLst/>
                  <a:cxnLst>
                    <a:cxn ang="0">
                      <a:pos x="wd2" y="hd2"/>
                    </a:cxn>
                    <a:cxn ang="5400000">
                      <a:pos x="wd2" y="hd2"/>
                    </a:cxn>
                    <a:cxn ang="10800000">
                      <a:pos x="wd2" y="hd2"/>
                    </a:cxn>
                    <a:cxn ang="16200000">
                      <a:pos x="wd2" y="hd2"/>
                    </a:cxn>
                  </a:cxnLst>
                  <a:rect l="0" t="0" r="r" b="b"/>
                  <a:pathLst>
                    <a:path w="21600" h="21600" extrusionOk="0">
                      <a:moveTo>
                        <a:pt x="0" y="4024"/>
                      </a:moveTo>
                      <a:lnTo>
                        <a:pt x="9732" y="0"/>
                      </a:lnTo>
                      <a:lnTo>
                        <a:pt x="21600" y="16919"/>
                      </a:lnTo>
                      <a:lnTo>
                        <a:pt x="10207"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60" name="Figura"/>
                <p:cNvSpPr/>
                <p:nvPr/>
              </p:nvSpPr>
              <p:spPr>
                <a:xfrm>
                  <a:off x="88900" y="431799"/>
                  <a:ext cx="95251" cy="311151"/>
                </a:xfrm>
                <a:custGeom>
                  <a:avLst/>
                  <a:gdLst/>
                  <a:ahLst/>
                  <a:cxnLst>
                    <a:cxn ang="0">
                      <a:pos x="wd2" y="hd2"/>
                    </a:cxn>
                    <a:cxn ang="5400000">
                      <a:pos x="wd2" y="hd2"/>
                    </a:cxn>
                    <a:cxn ang="10800000">
                      <a:pos x="wd2" y="hd2"/>
                    </a:cxn>
                    <a:cxn ang="16200000">
                      <a:pos x="wd2" y="hd2"/>
                    </a:cxn>
                  </a:cxnLst>
                  <a:rect l="0" t="0" r="r" b="b"/>
                  <a:pathLst>
                    <a:path w="21600" h="21600" extrusionOk="0">
                      <a:moveTo>
                        <a:pt x="0" y="2645"/>
                      </a:moveTo>
                      <a:lnTo>
                        <a:pt x="6912" y="0"/>
                      </a:lnTo>
                      <a:lnTo>
                        <a:pt x="21600" y="18162"/>
                      </a:lnTo>
                      <a:lnTo>
                        <a:pt x="12384"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61" name="Figura"/>
                <p:cNvSpPr/>
                <p:nvPr/>
              </p:nvSpPr>
              <p:spPr>
                <a:xfrm>
                  <a:off x="0" y="0"/>
                  <a:ext cx="54611" cy="173990"/>
                </a:xfrm>
                <a:custGeom>
                  <a:avLst/>
                  <a:gdLst/>
                  <a:ahLst/>
                  <a:cxnLst>
                    <a:cxn ang="0">
                      <a:pos x="wd2" y="hd2"/>
                    </a:cxn>
                    <a:cxn ang="5400000">
                      <a:pos x="wd2" y="hd2"/>
                    </a:cxn>
                    <a:cxn ang="10800000">
                      <a:pos x="wd2" y="hd2"/>
                    </a:cxn>
                    <a:cxn ang="16200000">
                      <a:pos x="wd2" y="hd2"/>
                    </a:cxn>
                  </a:cxnLst>
                  <a:rect l="0" t="0" r="r" b="b"/>
                  <a:pathLst>
                    <a:path w="21600" h="21600" extrusionOk="0">
                      <a:moveTo>
                        <a:pt x="0" y="1261"/>
                      </a:moveTo>
                      <a:lnTo>
                        <a:pt x="7033" y="0"/>
                      </a:lnTo>
                      <a:lnTo>
                        <a:pt x="21600" y="18447"/>
                      </a:lnTo>
                      <a:lnTo>
                        <a:pt x="13060"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851" name="Figura"/>
              <p:cNvSpPr/>
              <p:nvPr/>
            </p:nvSpPr>
            <p:spPr>
              <a:xfrm>
                <a:off x="12699" y="0"/>
                <a:ext cx="1238251" cy="5222241"/>
              </a:xfrm>
              <a:custGeom>
                <a:avLst/>
                <a:gdLst/>
                <a:ahLst/>
                <a:cxnLst>
                  <a:cxn ang="0">
                    <a:pos x="wd2" y="hd2"/>
                  </a:cxn>
                  <a:cxn ang="5400000">
                    <a:pos x="wd2" y="hd2"/>
                  </a:cxn>
                  <a:cxn ang="10800000">
                    <a:pos x="wd2" y="hd2"/>
                  </a:cxn>
                  <a:cxn ang="16200000">
                    <a:pos x="wd2" y="hd2"/>
                  </a:cxn>
                </a:cxnLst>
                <a:rect l="0" t="0" r="r" b="b"/>
                <a:pathLst>
                  <a:path w="21600" h="21600" extrusionOk="0">
                    <a:moveTo>
                      <a:pt x="20182" y="21500"/>
                    </a:moveTo>
                    <a:lnTo>
                      <a:pt x="0" y="16"/>
                    </a:lnTo>
                    <a:lnTo>
                      <a:pt x="89" y="0"/>
                    </a:lnTo>
                    <a:lnTo>
                      <a:pt x="15596" y="14824"/>
                    </a:lnTo>
                    <a:lnTo>
                      <a:pt x="14489" y="15118"/>
                    </a:lnTo>
                    <a:lnTo>
                      <a:pt x="16084" y="16011"/>
                    </a:lnTo>
                    <a:lnTo>
                      <a:pt x="21600" y="21264"/>
                    </a:lnTo>
                    <a:lnTo>
                      <a:pt x="20625" y="21600"/>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656" name="Grupo"/>
            <p:cNvGrpSpPr/>
            <p:nvPr/>
          </p:nvGrpSpPr>
          <p:grpSpPr>
            <a:xfrm>
              <a:off x="1295399" y="3047999"/>
              <a:ext cx="704855" cy="730362"/>
              <a:chOff x="0" y="0"/>
              <a:chExt cx="704853" cy="730360"/>
            </a:xfrm>
          </p:grpSpPr>
          <p:sp>
            <p:nvSpPr>
              <p:cNvPr id="1842" name="Figura"/>
              <p:cNvSpPr/>
              <p:nvPr/>
            </p:nvSpPr>
            <p:spPr>
              <a:xfrm>
                <a:off x="0" y="584199"/>
                <a:ext cx="152431" cy="146162"/>
              </a:xfrm>
              <a:custGeom>
                <a:avLst/>
                <a:gdLst/>
                <a:ahLst/>
                <a:cxnLst>
                  <a:cxn ang="0">
                    <a:pos x="wd2" y="hd2"/>
                  </a:cxn>
                  <a:cxn ang="5400000">
                    <a:pos x="wd2" y="hd2"/>
                  </a:cxn>
                  <a:cxn ang="10800000">
                    <a:pos x="wd2" y="hd2"/>
                  </a:cxn>
                  <a:cxn ang="16200000">
                    <a:pos x="wd2" y="hd2"/>
                  </a:cxn>
                </a:cxnLst>
                <a:rect l="0" t="0" r="r" b="b"/>
                <a:pathLst>
                  <a:path w="21426" h="21247" extrusionOk="0">
                    <a:moveTo>
                      <a:pt x="21426" y="15508"/>
                    </a:moveTo>
                    <a:lnTo>
                      <a:pt x="16785" y="0"/>
                    </a:lnTo>
                    <a:lnTo>
                      <a:pt x="1968" y="2031"/>
                    </a:lnTo>
                    <a:cubicBezTo>
                      <a:pt x="1968" y="2031"/>
                      <a:pt x="183" y="6092"/>
                      <a:pt x="5" y="7938"/>
                    </a:cubicBezTo>
                    <a:cubicBezTo>
                      <a:pt x="-174" y="9785"/>
                      <a:pt x="5360" y="20677"/>
                      <a:pt x="7145" y="21231"/>
                    </a:cubicBezTo>
                    <a:cubicBezTo>
                      <a:pt x="8930" y="21600"/>
                      <a:pt x="21426" y="15508"/>
                      <a:pt x="21426" y="15508"/>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3" name="Figura"/>
              <p:cNvSpPr/>
              <p:nvPr/>
            </p:nvSpPr>
            <p:spPr>
              <a:xfrm>
                <a:off x="304800" y="-1"/>
                <a:ext cx="381743" cy="418635"/>
              </a:xfrm>
              <a:custGeom>
                <a:avLst/>
                <a:gdLst/>
                <a:ahLst/>
                <a:cxnLst>
                  <a:cxn ang="0">
                    <a:pos x="wd2" y="hd2"/>
                  </a:cxn>
                  <a:cxn ang="5400000">
                    <a:pos x="wd2" y="hd2"/>
                  </a:cxn>
                  <a:cxn ang="10800000">
                    <a:pos x="wd2" y="hd2"/>
                  </a:cxn>
                  <a:cxn ang="16200000">
                    <a:pos x="wd2" y="hd2"/>
                  </a:cxn>
                </a:cxnLst>
                <a:rect l="0" t="0" r="r" b="b"/>
                <a:pathLst>
                  <a:path w="18498" h="19615" extrusionOk="0">
                    <a:moveTo>
                      <a:pt x="0" y="16187"/>
                    </a:moveTo>
                    <a:cubicBezTo>
                      <a:pt x="0" y="16187"/>
                      <a:pt x="10523" y="21542"/>
                      <a:pt x="17169" y="18864"/>
                    </a:cubicBezTo>
                    <a:cubicBezTo>
                      <a:pt x="17169" y="18864"/>
                      <a:pt x="21600" y="6487"/>
                      <a:pt x="14277" y="2"/>
                    </a:cubicBezTo>
                    <a:cubicBezTo>
                      <a:pt x="14277" y="-58"/>
                      <a:pt x="1292" y="1132"/>
                      <a:pt x="0" y="16187"/>
                    </a:cubicBez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4" name="Figura"/>
              <p:cNvSpPr/>
              <p:nvPr/>
            </p:nvSpPr>
            <p:spPr>
              <a:xfrm>
                <a:off x="330200" y="-1"/>
                <a:ext cx="374654" cy="425432"/>
              </a:xfrm>
              <a:custGeom>
                <a:avLst/>
                <a:gdLst/>
                <a:ahLst/>
                <a:cxnLst>
                  <a:cxn ang="0">
                    <a:pos x="wd2" y="hd2"/>
                  </a:cxn>
                  <a:cxn ang="5400000">
                    <a:pos x="wd2" y="hd2"/>
                  </a:cxn>
                  <a:cxn ang="10800000">
                    <a:pos x="wd2" y="hd2"/>
                  </a:cxn>
                  <a:cxn ang="16200000">
                    <a:pos x="wd2" y="hd2"/>
                  </a:cxn>
                </a:cxnLst>
                <a:rect l="0" t="0" r="r" b="b"/>
                <a:pathLst>
                  <a:path w="18686" h="19662" extrusionOk="0">
                    <a:moveTo>
                      <a:pt x="0" y="16259"/>
                    </a:moveTo>
                    <a:cubicBezTo>
                      <a:pt x="0" y="16259"/>
                      <a:pt x="11085" y="21600"/>
                      <a:pt x="17736" y="18900"/>
                    </a:cubicBezTo>
                    <a:cubicBezTo>
                      <a:pt x="17736" y="18900"/>
                      <a:pt x="21600" y="6515"/>
                      <a:pt x="13745" y="0"/>
                    </a:cubicBezTo>
                    <a:cubicBezTo>
                      <a:pt x="13745" y="0"/>
                      <a:pt x="1774" y="2876"/>
                      <a:pt x="0" y="16259"/>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5" name="Figura"/>
              <p:cNvSpPr/>
              <p:nvPr/>
            </p:nvSpPr>
            <p:spPr>
              <a:xfrm>
                <a:off x="101600" y="355599"/>
                <a:ext cx="429243" cy="336551"/>
              </a:xfrm>
              <a:custGeom>
                <a:avLst/>
                <a:gdLst/>
                <a:ahLst/>
                <a:cxnLst>
                  <a:cxn ang="0">
                    <a:pos x="wd2" y="hd2"/>
                  </a:cxn>
                  <a:cxn ang="5400000">
                    <a:pos x="wd2" y="hd2"/>
                  </a:cxn>
                  <a:cxn ang="10800000">
                    <a:pos x="wd2" y="hd2"/>
                  </a:cxn>
                  <a:cxn ang="16200000">
                    <a:pos x="wd2" y="hd2"/>
                  </a:cxn>
                </a:cxnLst>
                <a:rect l="0" t="0" r="r" b="b"/>
                <a:pathLst>
                  <a:path w="20223" h="21600" extrusionOk="0">
                    <a:moveTo>
                      <a:pt x="2752" y="21600"/>
                    </a:moveTo>
                    <a:cubicBezTo>
                      <a:pt x="2752" y="21600"/>
                      <a:pt x="180" y="18747"/>
                      <a:pt x="0" y="12878"/>
                    </a:cubicBezTo>
                    <a:lnTo>
                      <a:pt x="14480" y="0"/>
                    </a:lnTo>
                    <a:cubicBezTo>
                      <a:pt x="14480" y="0"/>
                      <a:pt x="21600" y="4483"/>
                      <a:pt x="19984" y="16791"/>
                    </a:cubicBezTo>
                    <a:cubicBezTo>
                      <a:pt x="19984" y="16791"/>
                      <a:pt x="13223" y="19399"/>
                      <a:pt x="2752" y="21600"/>
                    </a:cubicBez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6" name="Figura"/>
              <p:cNvSpPr/>
              <p:nvPr/>
            </p:nvSpPr>
            <p:spPr>
              <a:xfrm>
                <a:off x="101599" y="355599"/>
                <a:ext cx="426704" cy="336551"/>
              </a:xfrm>
              <a:custGeom>
                <a:avLst/>
                <a:gdLst/>
                <a:ahLst/>
                <a:cxnLst>
                  <a:cxn ang="0">
                    <a:pos x="wd2" y="hd2"/>
                  </a:cxn>
                  <a:cxn ang="5400000">
                    <a:pos x="wd2" y="hd2"/>
                  </a:cxn>
                  <a:cxn ang="10800000">
                    <a:pos x="wd2" y="hd2"/>
                  </a:cxn>
                  <a:cxn ang="16200000">
                    <a:pos x="wd2" y="hd2"/>
                  </a:cxn>
                </a:cxnLst>
                <a:rect l="0" t="0" r="r" b="b"/>
                <a:pathLst>
                  <a:path w="20215" h="21600" extrusionOk="0">
                    <a:moveTo>
                      <a:pt x="14440" y="0"/>
                    </a:moveTo>
                    <a:lnTo>
                      <a:pt x="10048" y="3912"/>
                    </a:lnTo>
                    <a:cubicBezTo>
                      <a:pt x="10108" y="3994"/>
                      <a:pt x="10168" y="4075"/>
                      <a:pt x="10168" y="4238"/>
                    </a:cubicBezTo>
                    <a:cubicBezTo>
                      <a:pt x="11011" y="6521"/>
                      <a:pt x="8724" y="10352"/>
                      <a:pt x="5114" y="12797"/>
                    </a:cubicBezTo>
                    <a:cubicBezTo>
                      <a:pt x="3309" y="14020"/>
                      <a:pt x="1504" y="14672"/>
                      <a:pt x="0" y="14753"/>
                    </a:cubicBezTo>
                    <a:cubicBezTo>
                      <a:pt x="602" y="19399"/>
                      <a:pt x="2647" y="21600"/>
                      <a:pt x="2647" y="21600"/>
                    </a:cubicBezTo>
                    <a:cubicBezTo>
                      <a:pt x="13177" y="19399"/>
                      <a:pt x="19975" y="16791"/>
                      <a:pt x="19975" y="16791"/>
                    </a:cubicBezTo>
                    <a:cubicBezTo>
                      <a:pt x="21600" y="4483"/>
                      <a:pt x="14440" y="0"/>
                      <a:pt x="14440" y="0"/>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7" name="Figura"/>
              <p:cNvSpPr/>
              <p:nvPr/>
            </p:nvSpPr>
            <p:spPr>
              <a:xfrm>
                <a:off x="253999" y="393700"/>
                <a:ext cx="81282" cy="280671"/>
              </a:xfrm>
              <a:custGeom>
                <a:avLst/>
                <a:gdLst/>
                <a:ahLst/>
                <a:cxnLst>
                  <a:cxn ang="0">
                    <a:pos x="wd2" y="hd2"/>
                  </a:cxn>
                  <a:cxn ang="5400000">
                    <a:pos x="wd2" y="hd2"/>
                  </a:cxn>
                  <a:cxn ang="10800000">
                    <a:pos x="wd2" y="hd2"/>
                  </a:cxn>
                  <a:cxn ang="16200000">
                    <a:pos x="wd2" y="hd2"/>
                  </a:cxn>
                </a:cxnLst>
                <a:rect l="0" t="0" r="r" b="b"/>
                <a:pathLst>
                  <a:path w="21600" h="21600" extrusionOk="0">
                    <a:moveTo>
                      <a:pt x="11813" y="2346"/>
                    </a:moveTo>
                    <a:lnTo>
                      <a:pt x="0" y="21600"/>
                    </a:lnTo>
                    <a:lnTo>
                      <a:pt x="21600" y="20134"/>
                    </a:lnTo>
                    <a:lnTo>
                      <a:pt x="21600"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8" name="Figura"/>
              <p:cNvSpPr/>
              <p:nvPr/>
            </p:nvSpPr>
            <p:spPr>
              <a:xfrm>
                <a:off x="292099" y="330200"/>
                <a:ext cx="86362" cy="49531"/>
              </a:xfrm>
              <a:custGeom>
                <a:avLst/>
                <a:gdLst/>
                <a:ahLst/>
                <a:cxnLst>
                  <a:cxn ang="0">
                    <a:pos x="wd2" y="hd2"/>
                  </a:cxn>
                  <a:cxn ang="5400000">
                    <a:pos x="wd2" y="hd2"/>
                  </a:cxn>
                  <a:cxn ang="10800000">
                    <a:pos x="wd2" y="hd2"/>
                  </a:cxn>
                  <a:cxn ang="16200000">
                    <a:pos x="wd2" y="hd2"/>
                  </a:cxn>
                </a:cxnLst>
                <a:rect l="0" t="0" r="r" b="b"/>
                <a:pathLst>
                  <a:path w="21600" h="21600" extrusionOk="0">
                    <a:moveTo>
                      <a:pt x="17471" y="21600"/>
                    </a:moveTo>
                    <a:lnTo>
                      <a:pt x="0" y="7754"/>
                    </a:lnTo>
                    <a:lnTo>
                      <a:pt x="0" y="0"/>
                    </a:lnTo>
                    <a:lnTo>
                      <a:pt x="21600" y="9415"/>
                    </a:ln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657" name="Figura"/>
            <p:cNvSpPr/>
            <p:nvPr/>
          </p:nvSpPr>
          <p:spPr>
            <a:xfrm>
              <a:off x="1816099" y="2311400"/>
              <a:ext cx="569393" cy="498895"/>
            </a:xfrm>
            <a:custGeom>
              <a:avLst/>
              <a:gdLst/>
              <a:ahLst/>
              <a:cxnLst>
                <a:cxn ang="0">
                  <a:pos x="wd2" y="hd2"/>
                </a:cxn>
                <a:cxn ang="5400000">
                  <a:pos x="wd2" y="hd2"/>
                </a:cxn>
                <a:cxn ang="10800000">
                  <a:pos x="wd2" y="hd2"/>
                </a:cxn>
                <a:cxn ang="16200000">
                  <a:pos x="wd2" y="hd2"/>
                </a:cxn>
              </a:cxnLst>
              <a:rect l="0" t="0" r="r" b="b"/>
              <a:pathLst>
                <a:path w="19845" h="18649" extrusionOk="0">
                  <a:moveTo>
                    <a:pt x="2538" y="9152"/>
                  </a:moveTo>
                  <a:cubicBezTo>
                    <a:pt x="104" y="8013"/>
                    <a:pt x="-1755" y="2316"/>
                    <a:pt x="2715" y="607"/>
                  </a:cubicBezTo>
                  <a:cubicBezTo>
                    <a:pt x="7230" y="-1102"/>
                    <a:pt x="13693" y="987"/>
                    <a:pt x="14224" y="4500"/>
                  </a:cubicBezTo>
                  <a:cubicBezTo>
                    <a:pt x="14799" y="8013"/>
                    <a:pt x="16481" y="18409"/>
                    <a:pt x="19845" y="18409"/>
                  </a:cubicBezTo>
                  <a:cubicBezTo>
                    <a:pt x="19845" y="18409"/>
                    <a:pt x="12630" y="20498"/>
                    <a:pt x="11081" y="12333"/>
                  </a:cubicBezTo>
                  <a:cubicBezTo>
                    <a:pt x="9399" y="3360"/>
                    <a:pt x="6699" y="4405"/>
                    <a:pt x="5415" y="5829"/>
                  </a:cubicBezTo>
                  <a:cubicBezTo>
                    <a:pt x="4707" y="6589"/>
                    <a:pt x="4707" y="7443"/>
                    <a:pt x="2538" y="9152"/>
                  </a:cubicBezTo>
                  <a:close/>
                </a:path>
              </a:pathLst>
            </a:custGeom>
            <a:solidFill>
              <a:srgbClr val="DEE9E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8" name="Figura"/>
            <p:cNvSpPr/>
            <p:nvPr/>
          </p:nvSpPr>
          <p:spPr>
            <a:xfrm>
              <a:off x="1841499" y="2311400"/>
              <a:ext cx="548642" cy="495643"/>
            </a:xfrm>
            <a:custGeom>
              <a:avLst/>
              <a:gdLst/>
              <a:ahLst/>
              <a:cxnLst>
                <a:cxn ang="0">
                  <a:pos x="wd2" y="hd2"/>
                </a:cxn>
                <a:cxn ang="5400000">
                  <a:pos x="wd2" y="hd2"/>
                </a:cxn>
                <a:cxn ang="10800000">
                  <a:pos x="wd2" y="hd2"/>
                </a:cxn>
                <a:cxn ang="16200000">
                  <a:pos x="wd2" y="hd2"/>
                </a:cxn>
              </a:cxnLst>
              <a:rect l="0" t="0" r="r" b="b"/>
              <a:pathLst>
                <a:path w="21600" h="19604" extrusionOk="0">
                  <a:moveTo>
                    <a:pt x="15250" y="4672"/>
                  </a:moveTo>
                  <a:cubicBezTo>
                    <a:pt x="14800" y="2160"/>
                    <a:pt x="11300" y="352"/>
                    <a:pt x="7500" y="0"/>
                  </a:cubicBezTo>
                  <a:cubicBezTo>
                    <a:pt x="7050" y="1658"/>
                    <a:pt x="5900" y="3466"/>
                    <a:pt x="4150" y="5023"/>
                  </a:cubicBezTo>
                  <a:cubicBezTo>
                    <a:pt x="2800" y="6229"/>
                    <a:pt x="1350" y="7133"/>
                    <a:pt x="0" y="7585"/>
                  </a:cubicBezTo>
                  <a:cubicBezTo>
                    <a:pt x="550" y="8489"/>
                    <a:pt x="1250" y="9243"/>
                    <a:pt x="2050" y="9594"/>
                  </a:cubicBezTo>
                  <a:cubicBezTo>
                    <a:pt x="4500" y="7736"/>
                    <a:pt x="4450" y="6882"/>
                    <a:pt x="5300" y="6028"/>
                  </a:cubicBezTo>
                  <a:cubicBezTo>
                    <a:pt x="6750" y="4571"/>
                    <a:pt x="9750" y="3466"/>
                    <a:pt x="11700" y="12910"/>
                  </a:cubicBezTo>
                  <a:cubicBezTo>
                    <a:pt x="13450" y="21600"/>
                    <a:pt x="21600" y="19340"/>
                    <a:pt x="21600" y="19340"/>
                  </a:cubicBezTo>
                  <a:cubicBezTo>
                    <a:pt x="17800" y="19440"/>
                    <a:pt x="15900" y="8389"/>
                    <a:pt x="15250" y="4672"/>
                  </a:cubicBezTo>
                  <a:close/>
                </a:path>
              </a:pathLst>
            </a:custGeom>
            <a:solidFill>
              <a:srgbClr val="B0D1C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9" name="Figura"/>
            <p:cNvSpPr/>
            <p:nvPr/>
          </p:nvSpPr>
          <p:spPr>
            <a:xfrm>
              <a:off x="1854200" y="2527299"/>
              <a:ext cx="55881" cy="86362"/>
            </a:xfrm>
            <a:custGeom>
              <a:avLst/>
              <a:gdLst/>
              <a:ahLst/>
              <a:cxnLst>
                <a:cxn ang="0">
                  <a:pos x="wd2" y="hd2"/>
                </a:cxn>
                <a:cxn ang="5400000">
                  <a:pos x="wd2" y="hd2"/>
                </a:cxn>
                <a:cxn ang="10800000">
                  <a:pos x="wd2" y="hd2"/>
                </a:cxn>
                <a:cxn ang="16200000">
                  <a:pos x="wd2" y="hd2"/>
                </a:cxn>
              </a:cxnLst>
              <a:rect l="0" t="0" r="r" b="b"/>
              <a:pathLst>
                <a:path w="21600" h="21600" extrusionOk="0">
                  <a:moveTo>
                    <a:pt x="0" y="18741"/>
                  </a:moveTo>
                  <a:lnTo>
                    <a:pt x="4418" y="0"/>
                  </a:lnTo>
                  <a:lnTo>
                    <a:pt x="21600" y="3176"/>
                  </a:lnTo>
                  <a:lnTo>
                    <a:pt x="20127" y="21600"/>
                  </a:lnTo>
                  <a:close/>
                </a:path>
              </a:pathLst>
            </a:custGeom>
            <a:solidFill>
              <a:srgbClr val="9DB4B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660" name="Grupo"/>
            <p:cNvGrpSpPr/>
            <p:nvPr/>
          </p:nvGrpSpPr>
          <p:grpSpPr>
            <a:xfrm>
              <a:off x="0" y="2768599"/>
              <a:ext cx="3434080" cy="3394736"/>
              <a:chOff x="0" y="0"/>
              <a:chExt cx="3434079" cy="3394734"/>
            </a:xfrm>
          </p:grpSpPr>
          <p:sp>
            <p:nvSpPr>
              <p:cNvPr id="1781" name="Figura"/>
              <p:cNvSpPr/>
              <p:nvPr/>
            </p:nvSpPr>
            <p:spPr>
              <a:xfrm>
                <a:off x="1651000" y="2133599"/>
                <a:ext cx="488950" cy="415292"/>
              </a:xfrm>
              <a:custGeom>
                <a:avLst/>
                <a:gdLst/>
                <a:ahLst/>
                <a:cxnLst>
                  <a:cxn ang="0">
                    <a:pos x="wd2" y="hd2"/>
                  </a:cxn>
                  <a:cxn ang="5400000">
                    <a:pos x="wd2" y="hd2"/>
                  </a:cxn>
                  <a:cxn ang="10800000">
                    <a:pos x="wd2" y="hd2"/>
                  </a:cxn>
                  <a:cxn ang="16200000">
                    <a:pos x="wd2" y="hd2"/>
                  </a:cxn>
                </a:cxnLst>
                <a:rect l="0" t="0" r="r" b="b"/>
                <a:pathLst>
                  <a:path w="21600" h="21600" extrusionOk="0">
                    <a:moveTo>
                      <a:pt x="21600" y="19024"/>
                    </a:moveTo>
                    <a:lnTo>
                      <a:pt x="4657" y="21600"/>
                    </a:lnTo>
                    <a:lnTo>
                      <a:pt x="0" y="4095"/>
                    </a:lnTo>
                    <a:lnTo>
                      <a:pt x="16607" y="0"/>
                    </a:lnTo>
                    <a:close/>
                  </a:path>
                </a:pathLst>
              </a:custGeom>
              <a:solidFill>
                <a:srgbClr val="79426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2" name="Figura"/>
              <p:cNvSpPr/>
              <p:nvPr/>
            </p:nvSpPr>
            <p:spPr>
              <a:xfrm>
                <a:off x="444500" y="1828800"/>
                <a:ext cx="445301" cy="901700"/>
              </a:xfrm>
              <a:custGeom>
                <a:avLst/>
                <a:gdLst/>
                <a:ahLst/>
                <a:cxnLst>
                  <a:cxn ang="0">
                    <a:pos x="wd2" y="hd2"/>
                  </a:cxn>
                  <a:cxn ang="5400000">
                    <a:pos x="wd2" y="hd2"/>
                  </a:cxn>
                  <a:cxn ang="10800000">
                    <a:pos x="wd2" y="hd2"/>
                  </a:cxn>
                  <a:cxn ang="16200000">
                    <a:pos x="wd2" y="hd2"/>
                  </a:cxn>
                </a:cxnLst>
                <a:rect l="0" t="0" r="r" b="b"/>
                <a:pathLst>
                  <a:path w="18981" h="21600" extrusionOk="0">
                    <a:moveTo>
                      <a:pt x="2091" y="913"/>
                    </a:moveTo>
                    <a:lnTo>
                      <a:pt x="11456" y="0"/>
                    </a:lnTo>
                    <a:lnTo>
                      <a:pt x="18981" y="19805"/>
                    </a:lnTo>
                    <a:cubicBezTo>
                      <a:pt x="18981" y="19805"/>
                      <a:pt x="6963" y="19896"/>
                      <a:pt x="2145" y="21600"/>
                    </a:cubicBezTo>
                    <a:cubicBezTo>
                      <a:pt x="2091" y="21600"/>
                      <a:pt x="-2619" y="10131"/>
                      <a:pt x="2091" y="913"/>
                    </a:cubicBezTo>
                    <a:close/>
                  </a:path>
                </a:pathLst>
              </a:custGeom>
              <a:solidFill>
                <a:srgbClr val="79426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83" name="Grupo"/>
              <p:cNvGrpSpPr/>
              <p:nvPr/>
            </p:nvGrpSpPr>
            <p:grpSpPr>
              <a:xfrm>
                <a:off x="0" y="-1"/>
                <a:ext cx="3434080" cy="3394736"/>
                <a:chOff x="0" y="0"/>
                <a:chExt cx="3434079" cy="3394734"/>
              </a:xfrm>
            </p:grpSpPr>
            <p:sp>
              <p:nvSpPr>
                <p:cNvPr id="1794" name="Figura"/>
                <p:cNvSpPr/>
                <p:nvPr/>
              </p:nvSpPr>
              <p:spPr>
                <a:xfrm>
                  <a:off x="736600" y="3187700"/>
                  <a:ext cx="211166" cy="200667"/>
                </a:xfrm>
                <a:custGeom>
                  <a:avLst/>
                  <a:gdLst/>
                  <a:ahLst/>
                  <a:cxnLst>
                    <a:cxn ang="0">
                      <a:pos x="wd2" y="hd2"/>
                    </a:cxn>
                    <a:cxn ang="5400000">
                      <a:pos x="wd2" y="hd2"/>
                    </a:cxn>
                    <a:cxn ang="10800000">
                      <a:pos x="wd2" y="hd2"/>
                    </a:cxn>
                    <a:cxn ang="16200000">
                      <a:pos x="wd2" y="hd2"/>
                    </a:cxn>
                  </a:cxnLst>
                  <a:rect l="0" t="0" r="r" b="b"/>
                  <a:pathLst>
                    <a:path w="19842" h="21465" extrusionOk="0">
                      <a:moveTo>
                        <a:pt x="19571" y="21465"/>
                      </a:moveTo>
                      <a:lnTo>
                        <a:pt x="0" y="21465"/>
                      </a:lnTo>
                      <a:cubicBezTo>
                        <a:pt x="0" y="21465"/>
                        <a:pt x="7638" y="-135"/>
                        <a:pt x="14559" y="1"/>
                      </a:cubicBezTo>
                      <a:cubicBezTo>
                        <a:pt x="21600" y="273"/>
                        <a:pt x="19571" y="21465"/>
                        <a:pt x="19571" y="21465"/>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5" name="Figura"/>
                <p:cNvSpPr/>
                <p:nvPr/>
              </p:nvSpPr>
              <p:spPr>
                <a:xfrm>
                  <a:off x="736599" y="165100"/>
                  <a:ext cx="746761" cy="1131570"/>
                </a:xfrm>
                <a:custGeom>
                  <a:avLst/>
                  <a:gdLst/>
                  <a:ahLst/>
                  <a:cxnLst>
                    <a:cxn ang="0">
                      <a:pos x="wd2" y="hd2"/>
                    </a:cxn>
                    <a:cxn ang="5400000">
                      <a:pos x="wd2" y="hd2"/>
                    </a:cxn>
                    <a:cxn ang="10800000">
                      <a:pos x="wd2" y="hd2"/>
                    </a:cxn>
                    <a:cxn ang="16200000">
                      <a:pos x="wd2" y="hd2"/>
                    </a:cxn>
                  </a:cxnLst>
                  <a:rect l="0" t="0" r="r" b="b"/>
                  <a:pathLst>
                    <a:path w="21600" h="21600" extrusionOk="0">
                      <a:moveTo>
                        <a:pt x="1433" y="0"/>
                      </a:moveTo>
                      <a:cubicBezTo>
                        <a:pt x="3673" y="315"/>
                        <a:pt x="13261" y="5309"/>
                        <a:pt x="13702" y="5770"/>
                      </a:cubicBezTo>
                      <a:cubicBezTo>
                        <a:pt x="15355" y="7103"/>
                        <a:pt x="19837" y="14642"/>
                        <a:pt x="21527" y="15709"/>
                      </a:cubicBezTo>
                      <a:cubicBezTo>
                        <a:pt x="20424" y="15442"/>
                        <a:pt x="19286" y="14909"/>
                        <a:pt x="18294" y="14279"/>
                      </a:cubicBezTo>
                      <a:cubicBezTo>
                        <a:pt x="18514" y="14933"/>
                        <a:pt x="18698" y="15564"/>
                        <a:pt x="18918" y="16194"/>
                      </a:cubicBezTo>
                      <a:cubicBezTo>
                        <a:pt x="19616" y="17794"/>
                        <a:pt x="20571" y="19539"/>
                        <a:pt x="21600" y="20412"/>
                      </a:cubicBezTo>
                      <a:cubicBezTo>
                        <a:pt x="21086" y="20218"/>
                        <a:pt x="20571" y="19952"/>
                        <a:pt x="20094" y="19661"/>
                      </a:cubicBezTo>
                      <a:cubicBezTo>
                        <a:pt x="20388" y="20388"/>
                        <a:pt x="20682" y="21042"/>
                        <a:pt x="21012" y="21600"/>
                      </a:cubicBezTo>
                      <a:cubicBezTo>
                        <a:pt x="18000" y="20000"/>
                        <a:pt x="14510" y="19248"/>
                        <a:pt x="11939" y="19515"/>
                      </a:cubicBezTo>
                      <a:cubicBezTo>
                        <a:pt x="11424" y="14642"/>
                        <a:pt x="11131" y="7248"/>
                        <a:pt x="0" y="3079"/>
                      </a:cubicBezTo>
                      <a:cubicBezTo>
                        <a:pt x="0" y="3079"/>
                        <a:pt x="2388" y="1648"/>
                        <a:pt x="1433" y="0"/>
                      </a:cubicBezTo>
                      <a:close/>
                    </a:path>
                  </a:pathLst>
                </a:custGeom>
                <a:solidFill>
                  <a:srgbClr val="C6665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6" name="Figura"/>
                <p:cNvSpPr/>
                <p:nvPr/>
              </p:nvSpPr>
              <p:spPr>
                <a:xfrm>
                  <a:off x="2463800" y="1358900"/>
                  <a:ext cx="970281" cy="1223038"/>
                </a:xfrm>
                <a:custGeom>
                  <a:avLst/>
                  <a:gdLst/>
                  <a:ahLst/>
                  <a:cxnLst>
                    <a:cxn ang="0">
                      <a:pos x="wd2" y="hd2"/>
                    </a:cxn>
                    <a:cxn ang="5400000">
                      <a:pos x="wd2" y="hd2"/>
                    </a:cxn>
                    <a:cxn ang="10800000">
                      <a:pos x="wd2" y="hd2"/>
                    </a:cxn>
                    <a:cxn ang="16200000">
                      <a:pos x="wd2" y="hd2"/>
                    </a:cxn>
                  </a:cxnLst>
                  <a:rect l="0" t="0" r="r" b="b"/>
                  <a:pathLst>
                    <a:path w="21600" h="18573" extrusionOk="0">
                      <a:moveTo>
                        <a:pt x="21600" y="17415"/>
                      </a:moveTo>
                      <a:cubicBezTo>
                        <a:pt x="17303" y="20096"/>
                        <a:pt x="2488" y="18611"/>
                        <a:pt x="5768" y="7715"/>
                      </a:cubicBezTo>
                      <a:cubicBezTo>
                        <a:pt x="7040" y="3491"/>
                        <a:pt x="3336" y="155"/>
                        <a:pt x="0" y="560"/>
                      </a:cubicBezTo>
                      <a:cubicBezTo>
                        <a:pt x="0" y="560"/>
                        <a:pt x="5428" y="-1504"/>
                        <a:pt x="11337" y="2295"/>
                      </a:cubicBezTo>
                      <a:cubicBezTo>
                        <a:pt x="16228" y="5420"/>
                        <a:pt x="9104" y="17685"/>
                        <a:pt x="21600" y="17415"/>
                      </a:cubicBezTo>
                      <a:close/>
                    </a:path>
                  </a:pathLst>
                </a:custGeom>
                <a:solidFill>
                  <a:srgbClr val="C97B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97" name="Grupo"/>
                <p:cNvGrpSpPr/>
                <p:nvPr/>
              </p:nvGrpSpPr>
              <p:grpSpPr>
                <a:xfrm>
                  <a:off x="2463800" y="1358900"/>
                  <a:ext cx="942340" cy="1145340"/>
                  <a:chOff x="0" y="0"/>
                  <a:chExt cx="942339" cy="1145339"/>
                </a:xfrm>
              </p:grpSpPr>
              <p:sp>
                <p:nvSpPr>
                  <p:cNvPr id="1840" name="Figura"/>
                  <p:cNvSpPr/>
                  <p:nvPr/>
                </p:nvSpPr>
                <p:spPr>
                  <a:xfrm>
                    <a:off x="927100" y="1142999"/>
                    <a:ext cx="15241" cy="565"/>
                  </a:xfrm>
                  <a:custGeom>
                    <a:avLst/>
                    <a:gdLst/>
                    <a:ahLst/>
                    <a:cxnLst>
                      <a:cxn ang="0">
                        <a:pos x="wd2" y="hd2"/>
                      </a:cxn>
                      <a:cxn ang="5400000">
                        <a:pos x="wd2" y="hd2"/>
                      </a:cxn>
                      <a:cxn ang="10800000">
                        <a:pos x="wd2" y="hd2"/>
                      </a:cxn>
                      <a:cxn ang="16200000">
                        <a:pos x="wd2" y="hd2"/>
                      </a:cxn>
                    </a:cxnLst>
                    <a:rect l="0" t="0" r="r" b="b"/>
                    <a:pathLst>
                      <a:path w="21600" h="9600" extrusionOk="0">
                        <a:moveTo>
                          <a:pt x="21600" y="0"/>
                        </a:moveTo>
                        <a:cubicBezTo>
                          <a:pt x="14400" y="0"/>
                          <a:pt x="7200" y="0"/>
                          <a:pt x="0" y="0"/>
                        </a:cubicBezTo>
                        <a:cubicBezTo>
                          <a:pt x="5400" y="21600"/>
                          <a:pt x="14400" y="0"/>
                          <a:pt x="21600" y="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1" name="Figura"/>
                  <p:cNvSpPr/>
                  <p:nvPr/>
                </p:nvSpPr>
                <p:spPr>
                  <a:xfrm>
                    <a:off x="0" y="0"/>
                    <a:ext cx="919480" cy="1145340"/>
                  </a:xfrm>
                  <a:custGeom>
                    <a:avLst/>
                    <a:gdLst/>
                    <a:ahLst/>
                    <a:cxnLst>
                      <a:cxn ang="0">
                        <a:pos x="wd2" y="hd2"/>
                      </a:cxn>
                      <a:cxn ang="5400000">
                        <a:pos x="wd2" y="hd2"/>
                      </a:cxn>
                      <a:cxn ang="10800000">
                        <a:pos x="wd2" y="hd2"/>
                      </a:cxn>
                      <a:cxn ang="16200000">
                        <a:pos x="wd2" y="hd2"/>
                      </a:cxn>
                    </a:cxnLst>
                    <a:rect l="0" t="0" r="r" b="b"/>
                    <a:pathLst>
                      <a:path w="21600" h="19918" extrusionOk="0">
                        <a:moveTo>
                          <a:pt x="11218" y="2470"/>
                        </a:moveTo>
                        <a:cubicBezTo>
                          <a:pt x="7250" y="-644"/>
                          <a:pt x="4057" y="527"/>
                          <a:pt x="1790" y="747"/>
                        </a:cubicBezTo>
                        <a:cubicBezTo>
                          <a:pt x="1193" y="593"/>
                          <a:pt x="597" y="549"/>
                          <a:pt x="0" y="615"/>
                        </a:cubicBezTo>
                        <a:cubicBezTo>
                          <a:pt x="0" y="615"/>
                          <a:pt x="7638" y="-1682"/>
                          <a:pt x="12590" y="2603"/>
                        </a:cubicBezTo>
                        <a:cubicBezTo>
                          <a:pt x="17095" y="6512"/>
                          <a:pt x="10054" y="19366"/>
                          <a:pt x="21600" y="19918"/>
                        </a:cubicBezTo>
                        <a:cubicBezTo>
                          <a:pt x="8324" y="19278"/>
                          <a:pt x="15663" y="5938"/>
                          <a:pt x="11218" y="247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98" name="Figura"/>
                <p:cNvSpPr/>
                <p:nvPr/>
              </p:nvSpPr>
              <p:spPr>
                <a:xfrm>
                  <a:off x="2463800" y="1358899"/>
                  <a:ext cx="962661" cy="1223729"/>
                </a:xfrm>
                <a:custGeom>
                  <a:avLst/>
                  <a:gdLst/>
                  <a:ahLst/>
                  <a:cxnLst>
                    <a:cxn ang="0">
                      <a:pos x="wd2" y="hd2"/>
                    </a:cxn>
                    <a:cxn ang="5400000">
                      <a:pos x="wd2" y="hd2"/>
                    </a:cxn>
                    <a:cxn ang="10800000">
                      <a:pos x="wd2" y="hd2"/>
                    </a:cxn>
                    <a:cxn ang="16200000">
                      <a:pos x="wd2" y="hd2"/>
                    </a:cxn>
                  </a:cxnLst>
                  <a:rect l="0" t="0" r="r" b="b"/>
                  <a:pathLst>
                    <a:path w="21600" h="19822" extrusionOk="0">
                      <a:moveTo>
                        <a:pt x="3932" y="9"/>
                      </a:moveTo>
                      <a:cubicBezTo>
                        <a:pt x="7836" y="-197"/>
                        <a:pt x="11940" y="3218"/>
                        <a:pt x="10572" y="7024"/>
                      </a:cubicBezTo>
                      <a:cubicBezTo>
                        <a:pt x="7352" y="16034"/>
                        <a:pt x="16243" y="20025"/>
                        <a:pt x="21600" y="18688"/>
                      </a:cubicBezTo>
                      <a:cubicBezTo>
                        <a:pt x="17069" y="21403"/>
                        <a:pt x="2536" y="19737"/>
                        <a:pt x="5813" y="8237"/>
                      </a:cubicBezTo>
                      <a:cubicBezTo>
                        <a:pt x="7096" y="3732"/>
                        <a:pt x="3363" y="173"/>
                        <a:pt x="0" y="605"/>
                      </a:cubicBezTo>
                      <a:cubicBezTo>
                        <a:pt x="28" y="605"/>
                        <a:pt x="1567" y="-32"/>
                        <a:pt x="3932" y="9"/>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9" name="Figura"/>
                <p:cNvSpPr/>
                <p:nvPr/>
              </p:nvSpPr>
              <p:spPr>
                <a:xfrm>
                  <a:off x="2247900" y="1358900"/>
                  <a:ext cx="439600" cy="1097399"/>
                </a:xfrm>
                <a:custGeom>
                  <a:avLst/>
                  <a:gdLst/>
                  <a:ahLst/>
                  <a:cxnLst>
                    <a:cxn ang="0">
                      <a:pos x="wd2" y="hd2"/>
                    </a:cxn>
                    <a:cxn ang="5400000">
                      <a:pos x="wd2" y="hd2"/>
                    </a:cxn>
                    <a:cxn ang="10800000">
                      <a:pos x="wd2" y="hd2"/>
                    </a:cxn>
                    <a:cxn ang="16200000">
                      <a:pos x="wd2" y="hd2"/>
                    </a:cxn>
                  </a:cxnLst>
                  <a:rect l="0" t="0" r="r" b="b"/>
                  <a:pathLst>
                    <a:path w="12524" h="21552" extrusionOk="0">
                      <a:moveTo>
                        <a:pt x="4993" y="2"/>
                      </a:moveTo>
                      <a:cubicBezTo>
                        <a:pt x="21600" y="5863"/>
                        <a:pt x="4559" y="14867"/>
                        <a:pt x="11216" y="21552"/>
                      </a:cubicBezTo>
                      <a:cubicBezTo>
                        <a:pt x="7779" y="19382"/>
                        <a:pt x="5680" y="15691"/>
                        <a:pt x="7381" y="9979"/>
                      </a:cubicBezTo>
                      <a:cubicBezTo>
                        <a:pt x="9009" y="4516"/>
                        <a:pt x="4269" y="201"/>
                        <a:pt x="0" y="725"/>
                      </a:cubicBezTo>
                      <a:cubicBezTo>
                        <a:pt x="36" y="725"/>
                        <a:pt x="1990" y="-48"/>
                        <a:pt x="4993" y="2"/>
                      </a:cubicBezTo>
                      <a:close/>
                    </a:path>
                  </a:pathLst>
                </a:custGeom>
                <a:solidFill>
                  <a:srgbClr val="914C1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0" name="Figura"/>
                <p:cNvSpPr/>
                <p:nvPr/>
              </p:nvSpPr>
              <p:spPr>
                <a:xfrm>
                  <a:off x="2133600" y="3200400"/>
                  <a:ext cx="224065" cy="194335"/>
                </a:xfrm>
                <a:custGeom>
                  <a:avLst/>
                  <a:gdLst/>
                  <a:ahLst/>
                  <a:cxnLst>
                    <a:cxn ang="0">
                      <a:pos x="wd2" y="hd2"/>
                    </a:cxn>
                    <a:cxn ang="5400000">
                      <a:pos x="wd2" y="hd2"/>
                    </a:cxn>
                    <a:cxn ang="10800000">
                      <a:pos x="wd2" y="hd2"/>
                    </a:cxn>
                    <a:cxn ang="16200000">
                      <a:pos x="wd2" y="hd2"/>
                    </a:cxn>
                  </a:cxnLst>
                  <a:rect l="0" t="0" r="r" b="b"/>
                  <a:pathLst>
                    <a:path w="19848" h="21324" extrusionOk="0">
                      <a:moveTo>
                        <a:pt x="19575" y="21324"/>
                      </a:moveTo>
                      <a:lnTo>
                        <a:pt x="0" y="21324"/>
                      </a:lnTo>
                      <a:cubicBezTo>
                        <a:pt x="0" y="21324"/>
                        <a:pt x="7650" y="-276"/>
                        <a:pt x="14625" y="3"/>
                      </a:cubicBezTo>
                      <a:cubicBezTo>
                        <a:pt x="21600" y="142"/>
                        <a:pt x="19575" y="21324"/>
                        <a:pt x="19575" y="21324"/>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1" name="Figura"/>
                <p:cNvSpPr/>
                <p:nvPr/>
              </p:nvSpPr>
              <p:spPr>
                <a:xfrm>
                  <a:off x="1600199" y="1346199"/>
                  <a:ext cx="937686" cy="1380017"/>
                </a:xfrm>
                <a:custGeom>
                  <a:avLst/>
                  <a:gdLst/>
                  <a:ahLst/>
                  <a:cxnLst>
                    <a:cxn ang="0">
                      <a:pos x="wd2" y="hd2"/>
                    </a:cxn>
                    <a:cxn ang="5400000">
                      <a:pos x="wd2" y="hd2"/>
                    </a:cxn>
                    <a:cxn ang="10800000">
                      <a:pos x="wd2" y="hd2"/>
                    </a:cxn>
                    <a:cxn ang="16200000">
                      <a:pos x="wd2" y="hd2"/>
                    </a:cxn>
                  </a:cxnLst>
                  <a:rect l="0" t="0" r="r" b="b"/>
                  <a:pathLst>
                    <a:path w="19401" h="17634" extrusionOk="0">
                      <a:moveTo>
                        <a:pt x="17428" y="17634"/>
                      </a:moveTo>
                      <a:cubicBezTo>
                        <a:pt x="12173" y="16677"/>
                        <a:pt x="-1518" y="11808"/>
                        <a:pt x="137" y="6550"/>
                      </a:cubicBezTo>
                      <a:cubicBezTo>
                        <a:pt x="1793" y="1308"/>
                        <a:pt x="14564" y="-3966"/>
                        <a:pt x="19162" y="4310"/>
                      </a:cubicBezTo>
                      <a:cubicBezTo>
                        <a:pt x="20082" y="5966"/>
                        <a:pt x="18164" y="10234"/>
                        <a:pt x="16482" y="11905"/>
                      </a:cubicBezTo>
                      <a:cubicBezTo>
                        <a:pt x="14748" y="13674"/>
                        <a:pt x="17428" y="17634"/>
                        <a:pt x="17428" y="17634"/>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2" name="Figura"/>
                <p:cNvSpPr/>
                <p:nvPr/>
              </p:nvSpPr>
              <p:spPr>
                <a:xfrm>
                  <a:off x="1917699" y="2197099"/>
                  <a:ext cx="545326" cy="1075505"/>
                </a:xfrm>
                <a:custGeom>
                  <a:avLst/>
                  <a:gdLst/>
                  <a:ahLst/>
                  <a:cxnLst>
                    <a:cxn ang="0">
                      <a:pos x="wd2" y="hd2"/>
                    </a:cxn>
                    <a:cxn ang="5400000">
                      <a:pos x="wd2" y="hd2"/>
                    </a:cxn>
                    <a:cxn ang="10800000">
                      <a:pos x="wd2" y="hd2"/>
                    </a:cxn>
                    <a:cxn ang="16200000">
                      <a:pos x="wd2" y="hd2"/>
                    </a:cxn>
                  </a:cxnLst>
                  <a:rect l="0" t="0" r="r" b="b"/>
                  <a:pathLst>
                    <a:path w="20703" h="21270" extrusionOk="0">
                      <a:moveTo>
                        <a:pt x="11861" y="19365"/>
                      </a:moveTo>
                      <a:cubicBezTo>
                        <a:pt x="14416" y="15899"/>
                        <a:pt x="18177" y="11754"/>
                        <a:pt x="8871" y="5375"/>
                      </a:cubicBezTo>
                      <a:lnTo>
                        <a:pt x="0" y="0"/>
                      </a:lnTo>
                      <a:lnTo>
                        <a:pt x="17936" y="7259"/>
                      </a:lnTo>
                      <a:cubicBezTo>
                        <a:pt x="18948" y="9996"/>
                        <a:pt x="21600" y="9971"/>
                        <a:pt x="20395" y="11679"/>
                      </a:cubicBezTo>
                      <a:cubicBezTo>
                        <a:pt x="15187" y="19088"/>
                        <a:pt x="19575" y="20972"/>
                        <a:pt x="16827" y="21198"/>
                      </a:cubicBezTo>
                      <a:cubicBezTo>
                        <a:pt x="12584" y="21600"/>
                        <a:pt x="11234" y="20219"/>
                        <a:pt x="11861" y="19365"/>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3" name="Figura"/>
                <p:cNvSpPr/>
                <p:nvPr/>
              </p:nvSpPr>
              <p:spPr>
                <a:xfrm>
                  <a:off x="546099" y="1955799"/>
                  <a:ext cx="576608" cy="739102"/>
                </a:xfrm>
                <a:custGeom>
                  <a:avLst/>
                  <a:gdLst/>
                  <a:ahLst/>
                  <a:cxnLst>
                    <a:cxn ang="0">
                      <a:pos x="wd2" y="hd2"/>
                    </a:cxn>
                    <a:cxn ang="5400000">
                      <a:pos x="wd2" y="hd2"/>
                    </a:cxn>
                    <a:cxn ang="10800000">
                      <a:pos x="wd2" y="hd2"/>
                    </a:cxn>
                    <a:cxn ang="16200000">
                      <a:pos x="wd2" y="hd2"/>
                    </a:cxn>
                  </a:cxnLst>
                  <a:rect l="0" t="0" r="r" b="b"/>
                  <a:pathLst>
                    <a:path w="20474" h="17984" extrusionOk="0">
                      <a:moveTo>
                        <a:pt x="20474" y="4775"/>
                      </a:moveTo>
                      <a:cubicBezTo>
                        <a:pt x="20158" y="8328"/>
                        <a:pt x="16596" y="16363"/>
                        <a:pt x="13394" y="17877"/>
                      </a:cubicBezTo>
                      <a:cubicBezTo>
                        <a:pt x="10057" y="19422"/>
                        <a:pt x="1174" y="3662"/>
                        <a:pt x="46" y="696"/>
                      </a:cubicBezTo>
                      <a:cubicBezTo>
                        <a:pt x="-1126" y="-2178"/>
                        <a:pt x="20474" y="4775"/>
                        <a:pt x="20474" y="4775"/>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4" name="Figura"/>
                <p:cNvSpPr/>
                <p:nvPr/>
              </p:nvSpPr>
              <p:spPr>
                <a:xfrm>
                  <a:off x="812799" y="2590800"/>
                  <a:ext cx="171579" cy="665620"/>
                </a:xfrm>
                <a:custGeom>
                  <a:avLst/>
                  <a:gdLst/>
                  <a:ahLst/>
                  <a:cxnLst>
                    <a:cxn ang="0">
                      <a:pos x="wd2" y="hd2"/>
                    </a:cxn>
                    <a:cxn ang="5400000">
                      <a:pos x="wd2" y="hd2"/>
                    </a:cxn>
                    <a:cxn ang="10800000">
                      <a:pos x="wd2" y="hd2"/>
                    </a:cxn>
                    <a:cxn ang="16200000">
                      <a:pos x="wd2" y="hd2"/>
                    </a:cxn>
                  </a:cxnLst>
                  <a:rect l="0" t="0" r="r" b="b"/>
                  <a:pathLst>
                    <a:path w="18706" h="21200" extrusionOk="0">
                      <a:moveTo>
                        <a:pt x="10209" y="21192"/>
                      </a:moveTo>
                      <a:cubicBezTo>
                        <a:pt x="16578" y="21313"/>
                        <a:pt x="20732" y="20140"/>
                        <a:pt x="17686" y="17673"/>
                      </a:cubicBezTo>
                      <a:cubicBezTo>
                        <a:pt x="14363" y="15084"/>
                        <a:pt x="13532" y="7803"/>
                        <a:pt x="16994" y="4850"/>
                      </a:cubicBezTo>
                      <a:cubicBezTo>
                        <a:pt x="18378" y="3717"/>
                        <a:pt x="16855" y="1695"/>
                        <a:pt x="9655" y="482"/>
                      </a:cubicBezTo>
                      <a:cubicBezTo>
                        <a:pt x="5086" y="-287"/>
                        <a:pt x="4117" y="-287"/>
                        <a:pt x="1624" y="1614"/>
                      </a:cubicBezTo>
                      <a:cubicBezTo>
                        <a:pt x="-868" y="3515"/>
                        <a:pt x="-453" y="4931"/>
                        <a:pt x="2594" y="6104"/>
                      </a:cubicBezTo>
                      <a:cubicBezTo>
                        <a:pt x="5640" y="7317"/>
                        <a:pt x="12978" y="14032"/>
                        <a:pt x="3424" y="18077"/>
                      </a:cubicBezTo>
                      <a:cubicBezTo>
                        <a:pt x="932" y="19048"/>
                        <a:pt x="3424" y="21030"/>
                        <a:pt x="10209" y="21192"/>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5" name="Figura"/>
                <p:cNvSpPr/>
                <p:nvPr/>
              </p:nvSpPr>
              <p:spPr>
                <a:xfrm>
                  <a:off x="457200" y="368299"/>
                  <a:ext cx="2206940" cy="2044564"/>
                </a:xfrm>
                <a:custGeom>
                  <a:avLst/>
                  <a:gdLst/>
                  <a:ahLst/>
                  <a:cxnLst>
                    <a:cxn ang="0">
                      <a:pos x="wd2" y="hd2"/>
                    </a:cxn>
                    <a:cxn ang="5400000">
                      <a:pos x="wd2" y="hd2"/>
                    </a:cxn>
                    <a:cxn ang="10800000">
                      <a:pos x="wd2" y="hd2"/>
                    </a:cxn>
                    <a:cxn ang="16200000">
                      <a:pos x="wd2" y="hd2"/>
                    </a:cxn>
                  </a:cxnLst>
                  <a:rect l="0" t="0" r="r" b="b"/>
                  <a:pathLst>
                    <a:path w="18509" h="18971" extrusionOk="0">
                      <a:moveTo>
                        <a:pt x="18507" y="11077"/>
                      </a:moveTo>
                      <a:cubicBezTo>
                        <a:pt x="18379" y="15614"/>
                        <a:pt x="11466" y="21600"/>
                        <a:pt x="4000" y="17723"/>
                      </a:cubicBezTo>
                      <a:cubicBezTo>
                        <a:pt x="-2955" y="14105"/>
                        <a:pt x="1273" y="7176"/>
                        <a:pt x="1273" y="7176"/>
                      </a:cubicBezTo>
                      <a:lnTo>
                        <a:pt x="4895" y="0"/>
                      </a:lnTo>
                      <a:cubicBezTo>
                        <a:pt x="9240" y="5821"/>
                        <a:pt x="6024" y="9946"/>
                        <a:pt x="8676" y="9262"/>
                      </a:cubicBezTo>
                      <a:cubicBezTo>
                        <a:pt x="12414" y="8296"/>
                        <a:pt x="18645" y="6092"/>
                        <a:pt x="18507" y="11077"/>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6" name="Figura"/>
                <p:cNvSpPr/>
                <p:nvPr/>
              </p:nvSpPr>
              <p:spPr>
                <a:xfrm>
                  <a:off x="495300" y="228599"/>
                  <a:ext cx="2159697" cy="2119837"/>
                </a:xfrm>
                <a:custGeom>
                  <a:avLst/>
                  <a:gdLst/>
                  <a:ahLst/>
                  <a:cxnLst>
                    <a:cxn ang="0">
                      <a:pos x="wd2" y="hd2"/>
                    </a:cxn>
                    <a:cxn ang="5400000">
                      <a:pos x="wd2" y="hd2"/>
                    </a:cxn>
                    <a:cxn ang="10800000">
                      <a:pos x="wd2" y="hd2"/>
                    </a:cxn>
                    <a:cxn ang="16200000">
                      <a:pos x="wd2" y="hd2"/>
                    </a:cxn>
                  </a:cxnLst>
                  <a:rect l="0" t="0" r="r" b="b"/>
                  <a:pathLst>
                    <a:path w="19887" h="19167" extrusionOk="0">
                      <a:moveTo>
                        <a:pt x="19885" y="12092"/>
                      </a:moveTo>
                      <a:cubicBezTo>
                        <a:pt x="19745" y="16513"/>
                        <a:pt x="12529" y="21600"/>
                        <a:pt x="4425" y="17879"/>
                      </a:cubicBezTo>
                      <a:cubicBezTo>
                        <a:pt x="-1563" y="15135"/>
                        <a:pt x="-323" y="11345"/>
                        <a:pt x="1513" y="7889"/>
                      </a:cubicBezTo>
                      <a:cubicBezTo>
                        <a:pt x="2659" y="5730"/>
                        <a:pt x="4214" y="3112"/>
                        <a:pt x="3559" y="0"/>
                      </a:cubicBezTo>
                      <a:cubicBezTo>
                        <a:pt x="3559" y="0"/>
                        <a:pt x="4191" y="299"/>
                        <a:pt x="5033" y="1298"/>
                      </a:cubicBezTo>
                      <a:cubicBezTo>
                        <a:pt x="9792" y="6959"/>
                        <a:pt x="6272" y="10989"/>
                        <a:pt x="9161" y="10323"/>
                      </a:cubicBezTo>
                      <a:cubicBezTo>
                        <a:pt x="13242" y="9382"/>
                        <a:pt x="20037" y="7234"/>
                        <a:pt x="19885" y="12092"/>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7" name="Figura"/>
                <p:cNvSpPr/>
                <p:nvPr/>
              </p:nvSpPr>
              <p:spPr>
                <a:xfrm>
                  <a:off x="990600" y="3187700"/>
                  <a:ext cx="217455" cy="204493"/>
                </a:xfrm>
                <a:custGeom>
                  <a:avLst/>
                  <a:gdLst/>
                  <a:ahLst/>
                  <a:cxnLst>
                    <a:cxn ang="0">
                      <a:pos x="wd2" y="hd2"/>
                    </a:cxn>
                    <a:cxn ang="5400000">
                      <a:pos x="wd2" y="hd2"/>
                    </a:cxn>
                    <a:cxn ang="10800000">
                      <a:pos x="wd2" y="hd2"/>
                    </a:cxn>
                    <a:cxn ang="16200000">
                      <a:pos x="wd2" y="hd2"/>
                    </a:cxn>
                  </a:cxnLst>
                  <a:rect l="0" t="0" r="r" b="b"/>
                  <a:pathLst>
                    <a:path w="19884" h="21337" extrusionOk="0">
                      <a:moveTo>
                        <a:pt x="19626" y="21337"/>
                      </a:moveTo>
                      <a:lnTo>
                        <a:pt x="0" y="21337"/>
                      </a:lnTo>
                      <a:cubicBezTo>
                        <a:pt x="0" y="21337"/>
                        <a:pt x="7665" y="-263"/>
                        <a:pt x="14632" y="2"/>
                      </a:cubicBezTo>
                      <a:cubicBezTo>
                        <a:pt x="21600" y="135"/>
                        <a:pt x="19626" y="21337"/>
                        <a:pt x="19626" y="21337"/>
                      </a:cubicBezTo>
                      <a:close/>
                    </a:path>
                  </a:pathLst>
                </a:custGeom>
                <a:solidFill>
                  <a:srgbClr val="8C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8" name="Figura"/>
                <p:cNvSpPr/>
                <p:nvPr/>
              </p:nvSpPr>
              <p:spPr>
                <a:xfrm>
                  <a:off x="2438399" y="3187700"/>
                  <a:ext cx="225274" cy="204493"/>
                </a:xfrm>
                <a:custGeom>
                  <a:avLst/>
                  <a:gdLst/>
                  <a:ahLst/>
                  <a:cxnLst>
                    <a:cxn ang="0">
                      <a:pos x="wd2" y="hd2"/>
                    </a:cxn>
                    <a:cxn ang="5400000">
                      <a:pos x="wd2" y="hd2"/>
                    </a:cxn>
                    <a:cxn ang="10800000">
                      <a:pos x="wd2" y="hd2"/>
                    </a:cxn>
                    <a:cxn ang="16200000">
                      <a:pos x="wd2" y="hd2"/>
                    </a:cxn>
                  </a:cxnLst>
                  <a:rect l="0" t="0" r="r" b="b"/>
                  <a:pathLst>
                    <a:path w="19852" h="21337" extrusionOk="0">
                      <a:moveTo>
                        <a:pt x="19585" y="21337"/>
                      </a:moveTo>
                      <a:lnTo>
                        <a:pt x="0" y="21337"/>
                      </a:lnTo>
                      <a:cubicBezTo>
                        <a:pt x="0" y="21337"/>
                        <a:pt x="7610" y="-263"/>
                        <a:pt x="14549" y="2"/>
                      </a:cubicBezTo>
                      <a:cubicBezTo>
                        <a:pt x="21600" y="135"/>
                        <a:pt x="19585" y="21337"/>
                        <a:pt x="19585" y="21337"/>
                      </a:cubicBezTo>
                      <a:close/>
                    </a:path>
                  </a:pathLst>
                </a:custGeom>
                <a:solidFill>
                  <a:srgbClr val="8C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9" name="Figura"/>
                <p:cNvSpPr/>
                <p:nvPr/>
              </p:nvSpPr>
              <p:spPr>
                <a:xfrm>
                  <a:off x="660400" y="889000"/>
                  <a:ext cx="2141693" cy="1364315"/>
                </a:xfrm>
                <a:custGeom>
                  <a:avLst/>
                  <a:gdLst/>
                  <a:ahLst/>
                  <a:cxnLst>
                    <a:cxn ang="0">
                      <a:pos x="wd2" y="hd2"/>
                    </a:cxn>
                    <a:cxn ang="5400000">
                      <a:pos x="wd2" y="hd2"/>
                    </a:cxn>
                    <a:cxn ang="10800000">
                      <a:pos x="wd2" y="hd2"/>
                    </a:cxn>
                    <a:cxn ang="16200000">
                      <a:pos x="wd2" y="hd2"/>
                    </a:cxn>
                  </a:cxnLst>
                  <a:rect l="0" t="0" r="r" b="b"/>
                  <a:pathLst>
                    <a:path w="17979" h="18728" extrusionOk="0">
                      <a:moveTo>
                        <a:pt x="1223" y="15882"/>
                      </a:moveTo>
                      <a:cubicBezTo>
                        <a:pt x="-2690" y="6241"/>
                        <a:pt x="3899" y="436"/>
                        <a:pt x="5487" y="0"/>
                      </a:cubicBezTo>
                      <a:cubicBezTo>
                        <a:pt x="6148" y="4585"/>
                        <a:pt x="5178" y="7322"/>
                        <a:pt x="6991" y="6625"/>
                      </a:cubicBezTo>
                      <a:cubicBezTo>
                        <a:pt x="9507" y="5648"/>
                        <a:pt x="13100" y="3678"/>
                        <a:pt x="15136" y="4864"/>
                      </a:cubicBezTo>
                      <a:cubicBezTo>
                        <a:pt x="16405" y="5387"/>
                        <a:pt x="18910" y="8403"/>
                        <a:pt x="17620" y="14208"/>
                      </a:cubicBezTo>
                      <a:cubicBezTo>
                        <a:pt x="14166" y="17468"/>
                        <a:pt x="3536" y="21600"/>
                        <a:pt x="1223" y="15882"/>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0" name="Figura"/>
                <p:cNvSpPr/>
                <p:nvPr/>
              </p:nvSpPr>
              <p:spPr>
                <a:xfrm>
                  <a:off x="1993899" y="1866899"/>
                  <a:ext cx="239971" cy="430531"/>
                </a:xfrm>
                <a:custGeom>
                  <a:avLst/>
                  <a:gdLst/>
                  <a:ahLst/>
                  <a:cxnLst>
                    <a:cxn ang="0">
                      <a:pos x="wd2" y="hd2"/>
                    </a:cxn>
                    <a:cxn ang="5400000">
                      <a:pos x="wd2" y="hd2"/>
                    </a:cxn>
                    <a:cxn ang="10800000">
                      <a:pos x="wd2" y="hd2"/>
                    </a:cxn>
                    <a:cxn ang="16200000">
                      <a:pos x="wd2" y="hd2"/>
                    </a:cxn>
                  </a:cxnLst>
                  <a:rect l="0" t="0" r="r" b="b"/>
                  <a:pathLst>
                    <a:path w="18722" h="21600" extrusionOk="0">
                      <a:moveTo>
                        <a:pt x="2373" y="0"/>
                      </a:moveTo>
                      <a:cubicBezTo>
                        <a:pt x="5643" y="4842"/>
                        <a:pt x="13372" y="16248"/>
                        <a:pt x="18722" y="20517"/>
                      </a:cubicBezTo>
                      <a:lnTo>
                        <a:pt x="4850" y="21600"/>
                      </a:lnTo>
                      <a:cubicBezTo>
                        <a:pt x="-2878" y="13699"/>
                        <a:pt x="491" y="4078"/>
                        <a:pt x="2373" y="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1" name="Figura"/>
                <p:cNvSpPr/>
                <p:nvPr/>
              </p:nvSpPr>
              <p:spPr>
                <a:xfrm>
                  <a:off x="812799" y="1943100"/>
                  <a:ext cx="103180" cy="365760"/>
                </a:xfrm>
                <a:custGeom>
                  <a:avLst/>
                  <a:gdLst/>
                  <a:ahLst/>
                  <a:cxnLst>
                    <a:cxn ang="0">
                      <a:pos x="wd2" y="hd2"/>
                    </a:cxn>
                    <a:cxn ang="5400000">
                      <a:pos x="wd2" y="hd2"/>
                    </a:cxn>
                    <a:cxn ang="10800000">
                      <a:pos x="wd2" y="hd2"/>
                    </a:cxn>
                    <a:cxn ang="16200000">
                      <a:pos x="wd2" y="hd2"/>
                    </a:cxn>
                  </a:cxnLst>
                  <a:rect l="0" t="0" r="r" b="b"/>
                  <a:pathLst>
                    <a:path w="15530" h="21600" extrusionOk="0">
                      <a:moveTo>
                        <a:pt x="12472" y="0"/>
                      </a:moveTo>
                      <a:cubicBezTo>
                        <a:pt x="5781" y="7650"/>
                        <a:pt x="6355" y="15975"/>
                        <a:pt x="15530" y="21600"/>
                      </a:cubicBezTo>
                      <a:cubicBezTo>
                        <a:pt x="-3012" y="14400"/>
                        <a:pt x="-6070" y="8100"/>
                        <a:pt x="12472" y="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2" name="Figura"/>
                <p:cNvSpPr/>
                <p:nvPr/>
              </p:nvSpPr>
              <p:spPr>
                <a:xfrm>
                  <a:off x="1181100" y="939799"/>
                  <a:ext cx="1653621" cy="1071882"/>
                </a:xfrm>
                <a:custGeom>
                  <a:avLst/>
                  <a:gdLst/>
                  <a:ahLst/>
                  <a:cxnLst>
                    <a:cxn ang="0">
                      <a:pos x="wd2" y="hd2"/>
                    </a:cxn>
                    <a:cxn ang="5400000">
                      <a:pos x="wd2" y="hd2"/>
                    </a:cxn>
                    <a:cxn ang="10800000">
                      <a:pos x="wd2" y="hd2"/>
                    </a:cxn>
                    <a:cxn ang="16200000">
                      <a:pos x="wd2" y="hd2"/>
                    </a:cxn>
                  </a:cxnLst>
                  <a:rect l="0" t="0" r="r" b="b"/>
                  <a:pathLst>
                    <a:path w="20248" h="21600" extrusionOk="0">
                      <a:moveTo>
                        <a:pt x="3561" y="9444"/>
                      </a:moveTo>
                      <a:cubicBezTo>
                        <a:pt x="7324" y="7678"/>
                        <a:pt x="12860" y="4146"/>
                        <a:pt x="16002" y="5886"/>
                      </a:cubicBezTo>
                      <a:cubicBezTo>
                        <a:pt x="17930" y="6628"/>
                        <a:pt x="21600" y="11107"/>
                        <a:pt x="19734" y="20064"/>
                      </a:cubicBezTo>
                      <a:cubicBezTo>
                        <a:pt x="17899" y="21037"/>
                        <a:pt x="15846" y="21600"/>
                        <a:pt x="13685" y="21600"/>
                      </a:cubicBezTo>
                      <a:cubicBezTo>
                        <a:pt x="6127" y="21600"/>
                        <a:pt x="0" y="14997"/>
                        <a:pt x="0" y="6859"/>
                      </a:cubicBezTo>
                      <a:cubicBezTo>
                        <a:pt x="0" y="4376"/>
                        <a:pt x="575" y="2047"/>
                        <a:pt x="1571" y="0"/>
                      </a:cubicBezTo>
                      <a:cubicBezTo>
                        <a:pt x="2239" y="6680"/>
                        <a:pt x="1026" y="10621"/>
                        <a:pt x="3561" y="9444"/>
                      </a:cubicBezTo>
                      <a:close/>
                    </a:path>
                  </a:pathLst>
                </a:custGeom>
                <a:solidFill>
                  <a:srgbClr val="F4A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3" name="Figura"/>
                <p:cNvSpPr/>
                <p:nvPr/>
              </p:nvSpPr>
              <p:spPr>
                <a:xfrm>
                  <a:off x="2870199" y="2158999"/>
                  <a:ext cx="183063" cy="325122"/>
                </a:xfrm>
                <a:custGeom>
                  <a:avLst/>
                  <a:gdLst/>
                  <a:ahLst/>
                  <a:cxnLst>
                    <a:cxn ang="0">
                      <a:pos x="wd2" y="hd2"/>
                    </a:cxn>
                    <a:cxn ang="5400000">
                      <a:pos x="wd2" y="hd2"/>
                    </a:cxn>
                    <a:cxn ang="10800000">
                      <a:pos x="wd2" y="hd2"/>
                    </a:cxn>
                    <a:cxn ang="16200000">
                      <a:pos x="wd2" y="hd2"/>
                    </a:cxn>
                  </a:cxnLst>
                  <a:rect l="0" t="0" r="r" b="b"/>
                  <a:pathLst>
                    <a:path w="17590" h="21600" extrusionOk="0">
                      <a:moveTo>
                        <a:pt x="17590" y="21600"/>
                      </a:moveTo>
                      <a:cubicBezTo>
                        <a:pt x="5387" y="18394"/>
                        <a:pt x="-4010" y="9113"/>
                        <a:pt x="1726" y="0"/>
                      </a:cubicBezTo>
                      <a:cubicBezTo>
                        <a:pt x="3800" y="8606"/>
                        <a:pt x="7339" y="14006"/>
                        <a:pt x="17590" y="21600"/>
                      </a:cubicBezTo>
                      <a:close/>
                    </a:path>
                  </a:pathLst>
                </a:custGeom>
                <a:solidFill>
                  <a:srgbClr val="C97B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4" name="Figura"/>
                <p:cNvSpPr/>
                <p:nvPr/>
              </p:nvSpPr>
              <p:spPr>
                <a:xfrm>
                  <a:off x="711200" y="1701800"/>
                  <a:ext cx="678766" cy="1547280"/>
                </a:xfrm>
                <a:custGeom>
                  <a:avLst/>
                  <a:gdLst/>
                  <a:ahLst/>
                  <a:cxnLst>
                    <a:cxn ang="0">
                      <a:pos x="wd2" y="hd2"/>
                    </a:cxn>
                    <a:cxn ang="5400000">
                      <a:pos x="wd2" y="hd2"/>
                    </a:cxn>
                    <a:cxn ang="10800000">
                      <a:pos x="wd2" y="hd2"/>
                    </a:cxn>
                    <a:cxn ang="16200000">
                      <a:pos x="wd2" y="hd2"/>
                    </a:cxn>
                  </a:cxnLst>
                  <a:rect l="0" t="0" r="r" b="b"/>
                  <a:pathLst>
                    <a:path w="20360" h="20656" extrusionOk="0">
                      <a:moveTo>
                        <a:pt x="20200" y="4395"/>
                      </a:moveTo>
                      <a:cubicBezTo>
                        <a:pt x="20200" y="4378"/>
                        <a:pt x="20200" y="4361"/>
                        <a:pt x="20162" y="4327"/>
                      </a:cubicBezTo>
                      <a:cubicBezTo>
                        <a:pt x="20200" y="4191"/>
                        <a:pt x="20238" y="4039"/>
                        <a:pt x="20238" y="3903"/>
                      </a:cubicBezTo>
                      <a:cubicBezTo>
                        <a:pt x="20238" y="3903"/>
                        <a:pt x="20085" y="3869"/>
                        <a:pt x="19857" y="3818"/>
                      </a:cubicBezTo>
                      <a:cubicBezTo>
                        <a:pt x="16657" y="-234"/>
                        <a:pt x="-448" y="-895"/>
                        <a:pt x="9" y="1055"/>
                      </a:cubicBezTo>
                      <a:cubicBezTo>
                        <a:pt x="9" y="1123"/>
                        <a:pt x="9" y="1190"/>
                        <a:pt x="85" y="1275"/>
                      </a:cubicBezTo>
                      <a:cubicBezTo>
                        <a:pt x="1266" y="3055"/>
                        <a:pt x="7590" y="10261"/>
                        <a:pt x="11476" y="12499"/>
                      </a:cubicBezTo>
                      <a:cubicBezTo>
                        <a:pt x="11438" y="12533"/>
                        <a:pt x="11400" y="12567"/>
                        <a:pt x="11362" y="12618"/>
                      </a:cubicBezTo>
                      <a:cubicBezTo>
                        <a:pt x="10638" y="13415"/>
                        <a:pt x="10714" y="14008"/>
                        <a:pt x="11476" y="14500"/>
                      </a:cubicBezTo>
                      <a:cubicBezTo>
                        <a:pt x="12276" y="15008"/>
                        <a:pt x="12733" y="17738"/>
                        <a:pt x="10638" y="19501"/>
                      </a:cubicBezTo>
                      <a:cubicBezTo>
                        <a:pt x="10104" y="19942"/>
                        <a:pt x="11362" y="20586"/>
                        <a:pt x="13190" y="20654"/>
                      </a:cubicBezTo>
                      <a:cubicBezTo>
                        <a:pt x="14942" y="20705"/>
                        <a:pt x="16123" y="19908"/>
                        <a:pt x="15019" y="18942"/>
                      </a:cubicBezTo>
                      <a:cubicBezTo>
                        <a:pt x="13952" y="17958"/>
                        <a:pt x="14485" y="15212"/>
                        <a:pt x="15514" y="13991"/>
                      </a:cubicBezTo>
                      <a:cubicBezTo>
                        <a:pt x="15819" y="13652"/>
                        <a:pt x="15704" y="13109"/>
                        <a:pt x="14866" y="12635"/>
                      </a:cubicBezTo>
                      <a:cubicBezTo>
                        <a:pt x="17685" y="10990"/>
                        <a:pt x="21152" y="6633"/>
                        <a:pt x="20200" y="4395"/>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5" name="Figura"/>
                <p:cNvSpPr/>
                <p:nvPr/>
              </p:nvSpPr>
              <p:spPr>
                <a:xfrm>
                  <a:off x="2032000" y="1206499"/>
                  <a:ext cx="804345" cy="2059999"/>
                </a:xfrm>
                <a:custGeom>
                  <a:avLst/>
                  <a:gdLst/>
                  <a:ahLst/>
                  <a:cxnLst>
                    <a:cxn ang="0">
                      <a:pos x="wd2" y="hd2"/>
                    </a:cxn>
                    <a:cxn ang="5400000">
                      <a:pos x="wd2" y="hd2"/>
                    </a:cxn>
                    <a:cxn ang="10800000">
                      <a:pos x="wd2" y="hd2"/>
                    </a:cxn>
                    <a:cxn ang="16200000">
                      <a:pos x="wd2" y="hd2"/>
                    </a:cxn>
                  </a:cxnLst>
                  <a:rect l="0" t="0" r="r" b="b"/>
                  <a:pathLst>
                    <a:path w="19027" h="21312" extrusionOk="0">
                      <a:moveTo>
                        <a:pt x="15935" y="10502"/>
                      </a:moveTo>
                      <a:cubicBezTo>
                        <a:pt x="16385" y="10108"/>
                        <a:pt x="16836" y="9556"/>
                        <a:pt x="17256" y="8925"/>
                      </a:cubicBezTo>
                      <a:cubicBezTo>
                        <a:pt x="20501" y="5483"/>
                        <a:pt x="18939" y="2711"/>
                        <a:pt x="15364" y="1213"/>
                      </a:cubicBezTo>
                      <a:cubicBezTo>
                        <a:pt x="14733" y="911"/>
                        <a:pt x="14072" y="701"/>
                        <a:pt x="13381" y="569"/>
                      </a:cubicBezTo>
                      <a:cubicBezTo>
                        <a:pt x="11368" y="70"/>
                        <a:pt x="8995" y="-114"/>
                        <a:pt x="6592" y="70"/>
                      </a:cubicBezTo>
                      <a:cubicBezTo>
                        <a:pt x="7523" y="70"/>
                        <a:pt x="8484" y="201"/>
                        <a:pt x="9476" y="451"/>
                      </a:cubicBezTo>
                      <a:cubicBezTo>
                        <a:pt x="5180" y="990"/>
                        <a:pt x="1034" y="3460"/>
                        <a:pt x="133" y="5930"/>
                      </a:cubicBezTo>
                      <a:cubicBezTo>
                        <a:pt x="-1099" y="9385"/>
                        <a:pt x="6472" y="12631"/>
                        <a:pt x="12330" y="14325"/>
                      </a:cubicBezTo>
                      <a:cubicBezTo>
                        <a:pt x="14913" y="16861"/>
                        <a:pt x="13141" y="18687"/>
                        <a:pt x="11819" y="20251"/>
                      </a:cubicBezTo>
                      <a:cubicBezTo>
                        <a:pt x="11428" y="20724"/>
                        <a:pt x="12270" y="21486"/>
                        <a:pt x="14913" y="21276"/>
                      </a:cubicBezTo>
                      <a:cubicBezTo>
                        <a:pt x="16626" y="21144"/>
                        <a:pt x="13892" y="20106"/>
                        <a:pt x="17136" y="16033"/>
                      </a:cubicBezTo>
                      <a:cubicBezTo>
                        <a:pt x="17707" y="15337"/>
                        <a:pt x="16926" y="15153"/>
                        <a:pt x="16265" y="14496"/>
                      </a:cubicBezTo>
                      <a:cubicBezTo>
                        <a:pt x="15604" y="13406"/>
                        <a:pt x="14793" y="11514"/>
                        <a:pt x="15935" y="10502"/>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6" name="Figura"/>
                <p:cNvSpPr/>
                <p:nvPr/>
              </p:nvSpPr>
              <p:spPr>
                <a:xfrm>
                  <a:off x="1092200" y="1905000"/>
                  <a:ext cx="271675" cy="556689"/>
                </a:xfrm>
                <a:custGeom>
                  <a:avLst/>
                  <a:gdLst/>
                  <a:ahLst/>
                  <a:cxnLst>
                    <a:cxn ang="0">
                      <a:pos x="wd2" y="hd2"/>
                    </a:cxn>
                    <a:cxn ang="5400000">
                      <a:pos x="wd2" y="hd2"/>
                    </a:cxn>
                    <a:cxn ang="10800000">
                      <a:pos x="wd2" y="hd2"/>
                    </a:cxn>
                    <a:cxn ang="16200000">
                      <a:pos x="wd2" y="hd2"/>
                    </a:cxn>
                  </a:cxnLst>
                  <a:rect l="0" t="0" r="r" b="b"/>
                  <a:pathLst>
                    <a:path w="16621" h="18385" extrusionOk="0">
                      <a:moveTo>
                        <a:pt x="14998" y="2908"/>
                      </a:moveTo>
                      <a:cubicBezTo>
                        <a:pt x="9792" y="-3132"/>
                        <a:pt x="934" y="1524"/>
                        <a:pt x="235" y="5298"/>
                      </a:cubicBezTo>
                      <a:cubicBezTo>
                        <a:pt x="-1008" y="11338"/>
                        <a:pt x="2877" y="18258"/>
                        <a:pt x="6995" y="18384"/>
                      </a:cubicBezTo>
                      <a:cubicBezTo>
                        <a:pt x="10180" y="18468"/>
                        <a:pt x="20592" y="9325"/>
                        <a:pt x="14998" y="2908"/>
                      </a:cubicBezTo>
                      <a:close/>
                    </a:path>
                  </a:pathLst>
                </a:custGeom>
                <a:solidFill>
                  <a:srgbClr val="F4A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7" name="Figura"/>
                <p:cNvSpPr/>
                <p:nvPr/>
              </p:nvSpPr>
              <p:spPr>
                <a:xfrm>
                  <a:off x="673099" y="254000"/>
                  <a:ext cx="740411" cy="797561"/>
                </a:xfrm>
                <a:custGeom>
                  <a:avLst/>
                  <a:gdLst/>
                  <a:ahLst/>
                  <a:cxnLst>
                    <a:cxn ang="0">
                      <a:pos x="wd2" y="hd2"/>
                    </a:cxn>
                    <a:cxn ang="5400000">
                      <a:pos x="wd2" y="hd2"/>
                    </a:cxn>
                    <a:cxn ang="10800000">
                      <a:pos x="wd2" y="hd2"/>
                    </a:cxn>
                    <a:cxn ang="16200000">
                      <a:pos x="wd2" y="hd2"/>
                    </a:cxn>
                  </a:cxnLst>
                  <a:rect l="0" t="0" r="r" b="b"/>
                  <a:pathLst>
                    <a:path w="21600" h="21600" extrusionOk="0">
                      <a:moveTo>
                        <a:pt x="4187" y="19639"/>
                      </a:moveTo>
                      <a:lnTo>
                        <a:pt x="6743" y="19639"/>
                      </a:lnTo>
                      <a:lnTo>
                        <a:pt x="6743" y="21600"/>
                      </a:lnTo>
                      <a:lnTo>
                        <a:pt x="10856" y="20775"/>
                      </a:lnTo>
                      <a:lnTo>
                        <a:pt x="10670" y="18573"/>
                      </a:lnTo>
                      <a:lnTo>
                        <a:pt x="13745" y="18161"/>
                      </a:lnTo>
                      <a:lnTo>
                        <a:pt x="14449" y="20018"/>
                      </a:lnTo>
                      <a:lnTo>
                        <a:pt x="17599" y="18952"/>
                      </a:lnTo>
                      <a:lnTo>
                        <a:pt x="16969" y="16750"/>
                      </a:lnTo>
                      <a:lnTo>
                        <a:pt x="19266" y="16303"/>
                      </a:lnTo>
                      <a:lnTo>
                        <a:pt x="20303" y="17645"/>
                      </a:lnTo>
                      <a:lnTo>
                        <a:pt x="21600" y="17060"/>
                      </a:lnTo>
                      <a:cubicBezTo>
                        <a:pt x="19451" y="13620"/>
                        <a:pt x="15042" y="8014"/>
                        <a:pt x="10670" y="3096"/>
                      </a:cubicBezTo>
                      <a:cubicBezTo>
                        <a:pt x="10263" y="2614"/>
                        <a:pt x="9855" y="2201"/>
                        <a:pt x="9485" y="1857"/>
                      </a:cubicBezTo>
                      <a:cubicBezTo>
                        <a:pt x="8373" y="1066"/>
                        <a:pt x="7262" y="413"/>
                        <a:pt x="6150" y="0"/>
                      </a:cubicBezTo>
                      <a:cubicBezTo>
                        <a:pt x="6965" y="4540"/>
                        <a:pt x="6187" y="8736"/>
                        <a:pt x="4705" y="12589"/>
                      </a:cubicBezTo>
                      <a:lnTo>
                        <a:pt x="0" y="20396"/>
                      </a:lnTo>
                      <a:lnTo>
                        <a:pt x="3149" y="21256"/>
                      </a:lnTo>
                      <a:lnTo>
                        <a:pt x="4187" y="19639"/>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818" name="Grupo"/>
                <p:cNvGrpSpPr/>
                <p:nvPr/>
              </p:nvGrpSpPr>
              <p:grpSpPr>
                <a:xfrm>
                  <a:off x="0" y="-1"/>
                  <a:ext cx="1456690" cy="1108715"/>
                  <a:chOff x="0" y="0"/>
                  <a:chExt cx="1456690" cy="1108713"/>
                </a:xfrm>
              </p:grpSpPr>
              <p:sp>
                <p:nvSpPr>
                  <p:cNvPr id="1821" name="Figura"/>
                  <p:cNvSpPr/>
                  <p:nvPr/>
                </p:nvSpPr>
                <p:spPr>
                  <a:xfrm>
                    <a:off x="749300" y="241300"/>
                    <a:ext cx="6350" cy="1143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2960" y="19200"/>
                          <a:pt x="8640" y="16800"/>
                          <a:pt x="0" y="14400"/>
                        </a:cubicBezTo>
                        <a:cubicBezTo>
                          <a:pt x="0" y="14400"/>
                          <a:pt x="4320" y="9600"/>
                          <a:pt x="12960" y="0"/>
                        </a:cubicBezTo>
                        <a:cubicBezTo>
                          <a:pt x="17280" y="7200"/>
                          <a:pt x="17280" y="14400"/>
                          <a:pt x="21600" y="2160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2" name="Figura"/>
                  <p:cNvSpPr/>
                  <p:nvPr/>
                </p:nvSpPr>
                <p:spPr>
                  <a:xfrm>
                    <a:off x="63500" y="203200"/>
                    <a:ext cx="938293" cy="825330"/>
                  </a:xfrm>
                  <a:custGeom>
                    <a:avLst/>
                    <a:gdLst/>
                    <a:ahLst/>
                    <a:cxnLst>
                      <a:cxn ang="0">
                        <a:pos x="wd2" y="hd2"/>
                      </a:cxn>
                      <a:cxn ang="5400000">
                        <a:pos x="wd2" y="hd2"/>
                      </a:cxn>
                      <a:cxn ang="10800000">
                        <a:pos x="wd2" y="hd2"/>
                      </a:cxn>
                      <a:cxn ang="16200000">
                        <a:pos x="wd2" y="hd2"/>
                      </a:cxn>
                    </a:cxnLst>
                    <a:rect l="0" t="0" r="r" b="b"/>
                    <a:pathLst>
                      <a:path w="18012" h="17791" extrusionOk="0">
                        <a:moveTo>
                          <a:pt x="361" y="13736"/>
                        </a:moveTo>
                        <a:cubicBezTo>
                          <a:pt x="3164" y="11436"/>
                          <a:pt x="5944" y="5167"/>
                          <a:pt x="6358" y="2922"/>
                        </a:cubicBezTo>
                        <a:cubicBezTo>
                          <a:pt x="8260" y="1143"/>
                          <a:pt x="14915" y="-2416"/>
                          <a:pt x="17134" y="2484"/>
                        </a:cubicBezTo>
                        <a:cubicBezTo>
                          <a:pt x="17426" y="3114"/>
                          <a:pt x="20693" y="12422"/>
                          <a:pt x="12404" y="12805"/>
                        </a:cubicBezTo>
                        <a:cubicBezTo>
                          <a:pt x="9600" y="12942"/>
                          <a:pt x="5700" y="15406"/>
                          <a:pt x="3530" y="17350"/>
                        </a:cubicBezTo>
                        <a:cubicBezTo>
                          <a:pt x="1409" y="19184"/>
                          <a:pt x="-907" y="14776"/>
                          <a:pt x="361" y="13736"/>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3" name="Figura"/>
                  <p:cNvSpPr/>
                  <p:nvPr/>
                </p:nvSpPr>
                <p:spPr>
                  <a:xfrm>
                    <a:off x="101600" y="292100"/>
                    <a:ext cx="922369" cy="729798"/>
                  </a:xfrm>
                  <a:custGeom>
                    <a:avLst/>
                    <a:gdLst/>
                    <a:ahLst/>
                    <a:cxnLst>
                      <a:cxn ang="0">
                        <a:pos x="wd2" y="hd2"/>
                      </a:cxn>
                      <a:cxn ang="5400000">
                        <a:pos x="wd2" y="hd2"/>
                      </a:cxn>
                      <a:cxn ang="10800000">
                        <a:pos x="wd2" y="hd2"/>
                      </a:cxn>
                      <a:cxn ang="16200000">
                        <a:pos x="wd2" y="hd2"/>
                      </a:cxn>
                    </a:cxnLst>
                    <a:rect l="0" t="0" r="r" b="b"/>
                    <a:pathLst>
                      <a:path w="18157" h="20967" extrusionOk="0">
                        <a:moveTo>
                          <a:pt x="10400" y="11019"/>
                        </a:moveTo>
                        <a:cubicBezTo>
                          <a:pt x="16325" y="7954"/>
                          <a:pt x="15125" y="2955"/>
                          <a:pt x="16625" y="0"/>
                        </a:cubicBezTo>
                        <a:cubicBezTo>
                          <a:pt x="16700" y="182"/>
                          <a:pt x="16775" y="365"/>
                          <a:pt x="16850" y="547"/>
                        </a:cubicBezTo>
                        <a:cubicBezTo>
                          <a:pt x="17150" y="1386"/>
                          <a:pt x="21600" y="13646"/>
                          <a:pt x="12150" y="14266"/>
                        </a:cubicBezTo>
                        <a:cubicBezTo>
                          <a:pt x="9275" y="14449"/>
                          <a:pt x="5125" y="17805"/>
                          <a:pt x="2900" y="20359"/>
                        </a:cubicBezTo>
                        <a:cubicBezTo>
                          <a:pt x="1825" y="21600"/>
                          <a:pt x="700" y="20761"/>
                          <a:pt x="0" y="19447"/>
                        </a:cubicBezTo>
                        <a:cubicBezTo>
                          <a:pt x="2675" y="17149"/>
                          <a:pt x="6700" y="12916"/>
                          <a:pt x="10400" y="11019"/>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4" name="Figura"/>
                  <p:cNvSpPr/>
                  <p:nvPr/>
                </p:nvSpPr>
                <p:spPr>
                  <a:xfrm>
                    <a:off x="762000" y="203199"/>
                    <a:ext cx="118126" cy="584201"/>
                  </a:xfrm>
                  <a:custGeom>
                    <a:avLst/>
                    <a:gdLst/>
                    <a:ahLst/>
                    <a:cxnLst>
                      <a:cxn ang="0">
                        <a:pos x="wd2" y="hd2"/>
                      </a:cxn>
                      <a:cxn ang="5400000">
                        <a:pos x="wd2" y="hd2"/>
                      </a:cxn>
                      <a:cxn ang="10800000">
                        <a:pos x="wd2" y="hd2"/>
                      </a:cxn>
                      <a:cxn ang="16200000">
                        <a:pos x="wd2" y="hd2"/>
                      </a:cxn>
                    </a:cxnLst>
                    <a:rect l="0" t="0" r="r" b="b"/>
                    <a:pathLst>
                      <a:path w="21373" h="21600" extrusionOk="0">
                        <a:moveTo>
                          <a:pt x="21373" y="20426"/>
                        </a:moveTo>
                        <a:cubicBezTo>
                          <a:pt x="21373" y="20426"/>
                          <a:pt x="19994" y="6621"/>
                          <a:pt x="9654" y="47"/>
                        </a:cubicBezTo>
                        <a:lnTo>
                          <a:pt x="2530" y="0"/>
                        </a:lnTo>
                        <a:lnTo>
                          <a:pt x="3" y="21600"/>
                        </a:lnTo>
                        <a:cubicBezTo>
                          <a:pt x="-227" y="21600"/>
                          <a:pt x="14020" y="21506"/>
                          <a:pt x="21373" y="20426"/>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5" name="Figura"/>
                  <p:cNvSpPr/>
                  <p:nvPr/>
                </p:nvSpPr>
                <p:spPr>
                  <a:xfrm>
                    <a:off x="114300" y="914400"/>
                    <a:ext cx="187402" cy="193448"/>
                  </a:xfrm>
                  <a:custGeom>
                    <a:avLst/>
                    <a:gdLst/>
                    <a:ahLst/>
                    <a:cxnLst>
                      <a:cxn ang="0">
                        <a:pos x="wd2" y="hd2"/>
                      </a:cxn>
                      <a:cxn ang="5400000">
                        <a:pos x="wd2" y="hd2"/>
                      </a:cxn>
                      <a:cxn ang="10800000">
                        <a:pos x="wd2" y="hd2"/>
                      </a:cxn>
                      <a:cxn ang="16200000">
                        <a:pos x="wd2" y="hd2"/>
                      </a:cxn>
                    </a:cxnLst>
                    <a:rect l="0" t="0" r="r" b="b"/>
                    <a:pathLst>
                      <a:path w="17322" h="18909" extrusionOk="0">
                        <a:moveTo>
                          <a:pt x="504" y="16759"/>
                        </a:moveTo>
                        <a:cubicBezTo>
                          <a:pt x="5317" y="18869"/>
                          <a:pt x="18230" y="21600"/>
                          <a:pt x="17056" y="13034"/>
                        </a:cubicBezTo>
                        <a:cubicBezTo>
                          <a:pt x="15060" y="6207"/>
                          <a:pt x="17995" y="0"/>
                          <a:pt x="17173" y="0"/>
                        </a:cubicBezTo>
                        <a:cubicBezTo>
                          <a:pt x="16352" y="0"/>
                          <a:pt x="-3370" y="15021"/>
                          <a:pt x="504" y="16759"/>
                        </a:cubicBezTo>
                        <a:close/>
                      </a:path>
                    </a:pathLst>
                  </a:custGeom>
                  <a:solidFill>
                    <a:srgbClr val="9F562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6" name="Figura"/>
                  <p:cNvSpPr/>
                  <p:nvPr/>
                </p:nvSpPr>
                <p:spPr>
                  <a:xfrm>
                    <a:off x="0" y="787400"/>
                    <a:ext cx="271459" cy="321314"/>
                  </a:xfrm>
                  <a:custGeom>
                    <a:avLst/>
                    <a:gdLst/>
                    <a:ahLst/>
                    <a:cxnLst>
                      <a:cxn ang="0">
                        <a:pos x="wd2" y="hd2"/>
                      </a:cxn>
                      <a:cxn ang="5400000">
                        <a:pos x="wd2" y="hd2"/>
                      </a:cxn>
                      <a:cxn ang="10800000">
                        <a:pos x="wd2" y="hd2"/>
                      </a:cxn>
                      <a:cxn ang="16200000">
                        <a:pos x="wd2" y="hd2"/>
                      </a:cxn>
                    </a:cxnLst>
                    <a:rect l="0" t="0" r="r" b="b"/>
                    <a:pathLst>
                      <a:path w="15598" h="18844" extrusionOk="0">
                        <a:moveTo>
                          <a:pt x="4583" y="17512"/>
                        </a:moveTo>
                        <a:cubicBezTo>
                          <a:pt x="6408" y="18778"/>
                          <a:pt x="10348" y="20417"/>
                          <a:pt x="11516" y="15650"/>
                        </a:cubicBezTo>
                        <a:cubicBezTo>
                          <a:pt x="12683" y="10809"/>
                          <a:pt x="16697" y="8574"/>
                          <a:pt x="15311" y="8202"/>
                        </a:cubicBezTo>
                        <a:cubicBezTo>
                          <a:pt x="9035" y="6414"/>
                          <a:pt x="11297" y="-1183"/>
                          <a:pt x="8451" y="158"/>
                        </a:cubicBezTo>
                        <a:cubicBezTo>
                          <a:pt x="2321" y="2988"/>
                          <a:pt x="-4903" y="10883"/>
                          <a:pt x="4583" y="17512"/>
                        </a:cubicBezTo>
                        <a:close/>
                      </a:path>
                    </a:pathLst>
                  </a:custGeom>
                  <a:solidFill>
                    <a:srgbClr val="B2663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7" name="Figura"/>
                  <p:cNvSpPr/>
                  <p:nvPr/>
                </p:nvSpPr>
                <p:spPr>
                  <a:xfrm>
                    <a:off x="203200" y="190499"/>
                    <a:ext cx="637786" cy="685700"/>
                  </a:xfrm>
                  <a:custGeom>
                    <a:avLst/>
                    <a:gdLst/>
                    <a:ahLst/>
                    <a:cxnLst>
                      <a:cxn ang="0">
                        <a:pos x="wd2" y="hd2"/>
                      </a:cxn>
                      <a:cxn ang="5400000">
                        <a:pos x="wd2" y="hd2"/>
                      </a:cxn>
                      <a:cxn ang="10800000">
                        <a:pos x="wd2" y="hd2"/>
                      </a:cxn>
                      <a:cxn ang="16200000">
                        <a:pos x="wd2" y="hd2"/>
                      </a:cxn>
                    </a:cxnLst>
                    <a:rect l="0" t="0" r="r" b="b"/>
                    <a:pathLst>
                      <a:path w="21022" h="20825" extrusionOk="0">
                        <a:moveTo>
                          <a:pt x="5777" y="4008"/>
                        </a:moveTo>
                        <a:cubicBezTo>
                          <a:pt x="8079" y="2156"/>
                          <a:pt x="14944" y="-775"/>
                          <a:pt x="19884" y="189"/>
                        </a:cubicBezTo>
                        <a:cubicBezTo>
                          <a:pt x="21600" y="6168"/>
                          <a:pt x="21140" y="13149"/>
                          <a:pt x="20051" y="18125"/>
                        </a:cubicBezTo>
                        <a:cubicBezTo>
                          <a:pt x="19088" y="18356"/>
                          <a:pt x="17958" y="18511"/>
                          <a:pt x="16660" y="18549"/>
                        </a:cubicBezTo>
                        <a:cubicBezTo>
                          <a:pt x="14233" y="18626"/>
                          <a:pt x="11386" y="19591"/>
                          <a:pt x="8623" y="20825"/>
                        </a:cubicBezTo>
                        <a:lnTo>
                          <a:pt x="0" y="14384"/>
                        </a:lnTo>
                        <a:cubicBezTo>
                          <a:pt x="2763" y="10526"/>
                          <a:pt x="5316" y="6091"/>
                          <a:pt x="5777" y="4008"/>
                        </a:cubicBezTo>
                        <a:close/>
                      </a:path>
                    </a:pathLst>
                  </a:custGeom>
                  <a:solidFill>
                    <a:srgbClr val="CC77A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8" name="Figura"/>
                  <p:cNvSpPr/>
                  <p:nvPr/>
                </p:nvSpPr>
                <p:spPr>
                  <a:xfrm>
                    <a:off x="342899" y="190499"/>
                    <a:ext cx="501297" cy="695809"/>
                  </a:xfrm>
                  <a:custGeom>
                    <a:avLst/>
                    <a:gdLst/>
                    <a:ahLst/>
                    <a:cxnLst>
                      <a:cxn ang="0">
                        <a:pos x="wd2" y="hd2"/>
                      </a:cxn>
                      <a:cxn ang="5400000">
                        <a:pos x="wd2" y="hd2"/>
                      </a:cxn>
                      <a:cxn ang="10800000">
                        <a:pos x="wd2" y="hd2"/>
                      </a:cxn>
                      <a:cxn ang="16200000">
                        <a:pos x="wd2" y="hd2"/>
                      </a:cxn>
                    </a:cxnLst>
                    <a:rect l="0" t="0" r="r" b="b"/>
                    <a:pathLst>
                      <a:path w="21000" h="21323" extrusionOk="0">
                        <a:moveTo>
                          <a:pt x="10640" y="1046"/>
                        </a:moveTo>
                        <a:cubicBezTo>
                          <a:pt x="13567" y="424"/>
                          <a:pt x="16599" y="-277"/>
                          <a:pt x="19259" y="112"/>
                        </a:cubicBezTo>
                        <a:cubicBezTo>
                          <a:pt x="21440" y="6145"/>
                          <a:pt x="21600" y="13539"/>
                          <a:pt x="19578" y="18599"/>
                        </a:cubicBezTo>
                        <a:cubicBezTo>
                          <a:pt x="18355" y="18832"/>
                          <a:pt x="16918" y="18988"/>
                          <a:pt x="15269" y="19027"/>
                        </a:cubicBezTo>
                        <a:cubicBezTo>
                          <a:pt x="12183" y="19105"/>
                          <a:pt x="8566" y="20078"/>
                          <a:pt x="5054" y="21323"/>
                        </a:cubicBezTo>
                        <a:lnTo>
                          <a:pt x="0" y="18443"/>
                        </a:lnTo>
                        <a:cubicBezTo>
                          <a:pt x="638" y="17781"/>
                          <a:pt x="11704" y="13851"/>
                          <a:pt x="10640" y="1046"/>
                        </a:cubicBez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9" name="Figura"/>
                  <p:cNvSpPr/>
                  <p:nvPr/>
                </p:nvSpPr>
                <p:spPr>
                  <a:xfrm>
                    <a:off x="647700" y="165099"/>
                    <a:ext cx="805338" cy="819069"/>
                  </a:xfrm>
                  <a:custGeom>
                    <a:avLst/>
                    <a:gdLst/>
                    <a:ahLst/>
                    <a:cxnLst>
                      <a:cxn ang="0">
                        <a:pos x="wd2" y="hd2"/>
                      </a:cxn>
                      <a:cxn ang="5400000">
                        <a:pos x="wd2" y="hd2"/>
                      </a:cxn>
                      <a:cxn ang="10800000">
                        <a:pos x="wd2" y="hd2"/>
                      </a:cxn>
                      <a:cxn ang="16200000">
                        <a:pos x="wd2" y="hd2"/>
                      </a:cxn>
                    </a:cxnLst>
                    <a:rect l="0" t="0" r="r" b="b"/>
                    <a:pathLst>
                      <a:path w="17471" h="19268" extrusionOk="0">
                        <a:moveTo>
                          <a:pt x="1023" y="18192"/>
                        </a:moveTo>
                        <a:lnTo>
                          <a:pt x="3503" y="18969"/>
                        </a:lnTo>
                        <a:lnTo>
                          <a:pt x="4219" y="17565"/>
                        </a:lnTo>
                        <a:lnTo>
                          <a:pt x="6120" y="17565"/>
                        </a:lnTo>
                        <a:lnTo>
                          <a:pt x="6120" y="19268"/>
                        </a:lnTo>
                        <a:lnTo>
                          <a:pt x="9178" y="18551"/>
                        </a:lnTo>
                        <a:lnTo>
                          <a:pt x="9040" y="16639"/>
                        </a:lnTo>
                        <a:lnTo>
                          <a:pt x="11327" y="16280"/>
                        </a:lnTo>
                        <a:lnTo>
                          <a:pt x="11851" y="17894"/>
                        </a:lnTo>
                        <a:lnTo>
                          <a:pt x="14192" y="16968"/>
                        </a:lnTo>
                        <a:lnTo>
                          <a:pt x="13807" y="15115"/>
                        </a:lnTo>
                        <a:lnTo>
                          <a:pt x="14991" y="14697"/>
                        </a:lnTo>
                        <a:lnTo>
                          <a:pt x="15983" y="16251"/>
                        </a:lnTo>
                        <a:lnTo>
                          <a:pt x="17471" y="14906"/>
                        </a:lnTo>
                        <a:cubicBezTo>
                          <a:pt x="17471" y="14906"/>
                          <a:pt x="8655" y="-2332"/>
                          <a:pt x="2290" y="267"/>
                        </a:cubicBezTo>
                        <a:cubicBezTo>
                          <a:pt x="-4129" y="2926"/>
                          <a:pt x="5459" y="7527"/>
                          <a:pt x="1023" y="18192"/>
                        </a:cubicBezTo>
                        <a:close/>
                      </a:path>
                    </a:pathLst>
                  </a:custGeom>
                  <a:solidFill>
                    <a:srgbClr val="CC77A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0" name="Figura"/>
                  <p:cNvSpPr/>
                  <p:nvPr/>
                </p:nvSpPr>
                <p:spPr>
                  <a:xfrm>
                    <a:off x="622299" y="165100"/>
                    <a:ext cx="350740" cy="769621"/>
                  </a:xfrm>
                  <a:custGeom>
                    <a:avLst/>
                    <a:gdLst/>
                    <a:ahLst/>
                    <a:cxnLst>
                      <a:cxn ang="0">
                        <a:pos x="wd2" y="hd2"/>
                      </a:cxn>
                      <a:cxn ang="5400000">
                        <a:pos x="wd2" y="hd2"/>
                      </a:cxn>
                      <a:cxn ang="10800000">
                        <a:pos x="wd2" y="hd2"/>
                      </a:cxn>
                      <a:cxn ang="16200000">
                        <a:pos x="wd2" y="hd2"/>
                      </a:cxn>
                    </a:cxnLst>
                    <a:rect l="0" t="0" r="r" b="b"/>
                    <a:pathLst>
                      <a:path w="13873" h="21600" extrusionOk="0">
                        <a:moveTo>
                          <a:pt x="3073" y="21600"/>
                        </a:moveTo>
                        <a:cubicBezTo>
                          <a:pt x="9151" y="20994"/>
                          <a:pt x="13873" y="16040"/>
                          <a:pt x="13873" y="10051"/>
                        </a:cubicBezTo>
                        <a:cubicBezTo>
                          <a:pt x="13873" y="5739"/>
                          <a:pt x="11412" y="1996"/>
                          <a:pt x="7795" y="0"/>
                        </a:cubicBezTo>
                        <a:cubicBezTo>
                          <a:pt x="6941" y="0"/>
                          <a:pt x="4731" y="535"/>
                          <a:pt x="3927" y="749"/>
                        </a:cubicBezTo>
                        <a:cubicBezTo>
                          <a:pt x="-7727" y="3885"/>
                          <a:pt x="11060" y="8911"/>
                          <a:pt x="3073" y="21600"/>
                        </a:cubicBez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1" name="Figura"/>
                  <p:cNvSpPr/>
                  <p:nvPr/>
                </p:nvSpPr>
                <p:spPr>
                  <a:xfrm>
                    <a:off x="508000" y="-1"/>
                    <a:ext cx="410095" cy="331536"/>
                  </a:xfrm>
                  <a:custGeom>
                    <a:avLst/>
                    <a:gdLst/>
                    <a:ahLst/>
                    <a:cxnLst>
                      <a:cxn ang="0">
                        <a:pos x="wd2" y="hd2"/>
                      </a:cxn>
                      <a:cxn ang="5400000">
                        <a:pos x="wd2" y="hd2"/>
                      </a:cxn>
                      <a:cxn ang="10800000">
                        <a:pos x="wd2" y="hd2"/>
                      </a:cxn>
                      <a:cxn ang="16200000">
                        <a:pos x="wd2" y="hd2"/>
                      </a:cxn>
                    </a:cxnLst>
                    <a:rect l="0" t="0" r="r" b="b"/>
                    <a:pathLst>
                      <a:path w="21009" h="19995" extrusionOk="0">
                        <a:moveTo>
                          <a:pt x="6761" y="19149"/>
                        </a:moveTo>
                        <a:cubicBezTo>
                          <a:pt x="11185" y="14936"/>
                          <a:pt x="20358" y="10034"/>
                          <a:pt x="21009" y="0"/>
                        </a:cubicBezTo>
                        <a:cubicBezTo>
                          <a:pt x="13917" y="6357"/>
                          <a:pt x="3963" y="3600"/>
                          <a:pt x="60" y="16085"/>
                        </a:cubicBezTo>
                        <a:cubicBezTo>
                          <a:pt x="-591" y="18153"/>
                          <a:pt x="4289" y="21600"/>
                          <a:pt x="6761" y="19149"/>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2" name="Figura"/>
                  <p:cNvSpPr/>
                  <p:nvPr/>
                </p:nvSpPr>
                <p:spPr>
                  <a:xfrm>
                    <a:off x="546100" y="0"/>
                    <a:ext cx="365760" cy="331171"/>
                  </a:xfrm>
                  <a:custGeom>
                    <a:avLst/>
                    <a:gdLst/>
                    <a:ahLst/>
                    <a:cxnLst>
                      <a:cxn ang="0">
                        <a:pos x="wd2" y="hd2"/>
                      </a:cxn>
                      <a:cxn ang="5400000">
                        <a:pos x="wd2" y="hd2"/>
                      </a:cxn>
                      <a:cxn ang="10800000">
                        <a:pos x="wd2" y="hd2"/>
                      </a:cxn>
                      <a:cxn ang="16200000">
                        <a:pos x="wd2" y="hd2"/>
                      </a:cxn>
                    </a:cxnLst>
                    <a:rect l="0" t="0" r="r" b="b"/>
                    <a:pathLst>
                      <a:path w="21600" h="21175" extrusionOk="0">
                        <a:moveTo>
                          <a:pt x="14550" y="3817"/>
                        </a:moveTo>
                        <a:cubicBezTo>
                          <a:pt x="17025" y="2923"/>
                          <a:pt x="19425" y="1786"/>
                          <a:pt x="21600" y="0"/>
                        </a:cubicBezTo>
                        <a:cubicBezTo>
                          <a:pt x="20850" y="10638"/>
                          <a:pt x="10275" y="15835"/>
                          <a:pt x="5175" y="20301"/>
                        </a:cubicBezTo>
                        <a:cubicBezTo>
                          <a:pt x="3750" y="21600"/>
                          <a:pt x="1650" y="21275"/>
                          <a:pt x="0" y="20463"/>
                        </a:cubicBezTo>
                        <a:cubicBezTo>
                          <a:pt x="4800" y="16565"/>
                          <a:pt x="12600" y="11937"/>
                          <a:pt x="14550" y="3817"/>
                        </a:cubicBezTo>
                        <a:close/>
                      </a:path>
                    </a:pathLst>
                  </a:custGeom>
                  <a:solidFill>
                    <a:srgbClr val="E4925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3" name="Figura"/>
                  <p:cNvSpPr/>
                  <p:nvPr/>
                </p:nvSpPr>
                <p:spPr>
                  <a:xfrm>
                    <a:off x="571500" y="88900"/>
                    <a:ext cx="255730" cy="187351"/>
                  </a:xfrm>
                  <a:custGeom>
                    <a:avLst/>
                    <a:gdLst/>
                    <a:ahLst/>
                    <a:cxnLst>
                      <a:cxn ang="0">
                        <a:pos x="wd2" y="hd2"/>
                      </a:cxn>
                      <a:cxn ang="5400000">
                        <a:pos x="wd2" y="hd2"/>
                      </a:cxn>
                      <a:cxn ang="10800000">
                        <a:pos x="wd2" y="hd2"/>
                      </a:cxn>
                      <a:cxn ang="16200000">
                        <a:pos x="wd2" y="hd2"/>
                      </a:cxn>
                    </a:cxnLst>
                    <a:rect l="0" t="0" r="r" b="b"/>
                    <a:pathLst>
                      <a:path w="21114" h="19915" extrusionOk="0">
                        <a:moveTo>
                          <a:pt x="6959" y="19035"/>
                        </a:moveTo>
                        <a:cubicBezTo>
                          <a:pt x="11363" y="14310"/>
                          <a:pt x="21009" y="12150"/>
                          <a:pt x="21114" y="0"/>
                        </a:cubicBezTo>
                        <a:cubicBezTo>
                          <a:pt x="13145" y="8370"/>
                          <a:pt x="7693" y="4860"/>
                          <a:pt x="38" y="15795"/>
                        </a:cubicBezTo>
                        <a:cubicBezTo>
                          <a:pt x="-486" y="17955"/>
                          <a:pt x="4547" y="21600"/>
                          <a:pt x="6959" y="19035"/>
                        </a:cubicBezTo>
                        <a:close/>
                      </a:path>
                    </a:pathLst>
                  </a:custGeom>
                  <a:solidFill>
                    <a:srgbClr val="C36C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4" name="Figura"/>
                  <p:cNvSpPr/>
                  <p:nvPr/>
                </p:nvSpPr>
                <p:spPr>
                  <a:xfrm>
                    <a:off x="520700" y="304800"/>
                    <a:ext cx="219963" cy="152087"/>
                  </a:xfrm>
                  <a:custGeom>
                    <a:avLst/>
                    <a:gdLst/>
                    <a:ahLst/>
                    <a:cxnLst>
                      <a:cxn ang="0">
                        <a:pos x="wd2" y="hd2"/>
                      </a:cxn>
                      <a:cxn ang="5400000">
                        <a:pos x="wd2" y="hd2"/>
                      </a:cxn>
                      <a:cxn ang="10800000">
                        <a:pos x="wd2" y="hd2"/>
                      </a:cxn>
                      <a:cxn ang="16200000">
                        <a:pos x="wd2" y="hd2"/>
                      </a:cxn>
                    </a:cxnLst>
                    <a:rect l="0" t="0" r="r" b="b"/>
                    <a:pathLst>
                      <a:path w="20784" h="17596" extrusionOk="0">
                        <a:moveTo>
                          <a:pt x="5400" y="3049"/>
                        </a:moveTo>
                        <a:cubicBezTo>
                          <a:pt x="5400" y="3049"/>
                          <a:pt x="19920" y="-4004"/>
                          <a:pt x="20760" y="3343"/>
                        </a:cubicBezTo>
                        <a:cubicBezTo>
                          <a:pt x="21600" y="10837"/>
                          <a:pt x="0" y="17596"/>
                          <a:pt x="0" y="17596"/>
                        </a:cubicBezTo>
                        <a:lnTo>
                          <a:pt x="5400" y="3049"/>
                        </a:lnTo>
                        <a:close/>
                      </a:path>
                    </a:pathLst>
                  </a:custGeom>
                  <a:solidFill>
                    <a:srgbClr val="CC77A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5" name="Figura"/>
                  <p:cNvSpPr/>
                  <p:nvPr/>
                </p:nvSpPr>
                <p:spPr>
                  <a:xfrm>
                    <a:off x="25399" y="901699"/>
                    <a:ext cx="61374" cy="97718"/>
                  </a:xfrm>
                  <a:custGeom>
                    <a:avLst/>
                    <a:gdLst/>
                    <a:ahLst/>
                    <a:cxnLst>
                      <a:cxn ang="0">
                        <a:pos x="wd2" y="hd2"/>
                      </a:cxn>
                      <a:cxn ang="5400000">
                        <a:pos x="wd2" y="hd2"/>
                      </a:cxn>
                      <a:cxn ang="10800000">
                        <a:pos x="wd2" y="hd2"/>
                      </a:cxn>
                      <a:cxn ang="16200000">
                        <a:pos x="wd2" y="hd2"/>
                      </a:cxn>
                    </a:cxnLst>
                    <a:rect l="0" t="0" r="r" b="b"/>
                    <a:pathLst>
                      <a:path w="9576" h="15679" extrusionOk="0">
                        <a:moveTo>
                          <a:pt x="3930" y="15453"/>
                        </a:moveTo>
                        <a:cubicBezTo>
                          <a:pt x="6705" y="17287"/>
                          <a:pt x="5119" y="7506"/>
                          <a:pt x="9083" y="1596"/>
                        </a:cubicBezTo>
                        <a:cubicBezTo>
                          <a:pt x="13046" y="-4313"/>
                          <a:pt x="-8554" y="7506"/>
                          <a:pt x="3930" y="15453"/>
                        </a:cubicBezTo>
                        <a:close/>
                      </a:path>
                    </a:pathLst>
                  </a:custGeom>
                  <a:solidFill>
                    <a:srgbClr val="8D431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6" name="Figura"/>
                  <p:cNvSpPr/>
                  <p:nvPr/>
                </p:nvSpPr>
                <p:spPr>
                  <a:xfrm>
                    <a:off x="419100" y="393699"/>
                    <a:ext cx="143944" cy="157280"/>
                  </a:xfrm>
                  <a:custGeom>
                    <a:avLst/>
                    <a:gdLst/>
                    <a:ahLst/>
                    <a:cxnLst>
                      <a:cxn ang="0">
                        <a:pos x="wd2" y="hd2"/>
                      </a:cxn>
                      <a:cxn ang="5400000">
                        <a:pos x="wd2" y="hd2"/>
                      </a:cxn>
                      <a:cxn ang="10800000">
                        <a:pos x="wd2" y="hd2"/>
                      </a:cxn>
                      <a:cxn ang="16200000">
                        <a:pos x="wd2" y="hd2"/>
                      </a:cxn>
                    </a:cxnLst>
                    <a:rect l="0" t="0" r="r" b="b"/>
                    <a:pathLst>
                      <a:path w="19585" h="20420" extrusionOk="0">
                        <a:moveTo>
                          <a:pt x="261" y="9138"/>
                        </a:moveTo>
                        <a:cubicBezTo>
                          <a:pt x="1643" y="3532"/>
                          <a:pt x="6827" y="-590"/>
                          <a:pt x="12184" y="70"/>
                        </a:cubicBezTo>
                        <a:cubicBezTo>
                          <a:pt x="17368" y="564"/>
                          <a:pt x="20651" y="5676"/>
                          <a:pt x="19269" y="11282"/>
                        </a:cubicBezTo>
                        <a:cubicBezTo>
                          <a:pt x="17886" y="16888"/>
                          <a:pt x="12702" y="21010"/>
                          <a:pt x="7345" y="20350"/>
                        </a:cubicBezTo>
                        <a:cubicBezTo>
                          <a:pt x="2161" y="19856"/>
                          <a:pt x="-949" y="14744"/>
                          <a:pt x="261" y="9138"/>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7" name="Figura"/>
                  <p:cNvSpPr/>
                  <p:nvPr/>
                </p:nvSpPr>
                <p:spPr>
                  <a:xfrm>
                    <a:off x="431800" y="419099"/>
                    <a:ext cx="117652" cy="127758"/>
                  </a:xfrm>
                  <a:custGeom>
                    <a:avLst/>
                    <a:gdLst/>
                    <a:ahLst/>
                    <a:cxnLst>
                      <a:cxn ang="0">
                        <a:pos x="wd2" y="hd2"/>
                      </a:cxn>
                      <a:cxn ang="5400000">
                        <a:pos x="wd2" y="hd2"/>
                      </a:cxn>
                      <a:cxn ang="10800000">
                        <a:pos x="wd2" y="hd2"/>
                      </a:cxn>
                      <a:cxn ang="16200000">
                        <a:pos x="wd2" y="hd2"/>
                      </a:cxn>
                    </a:cxnLst>
                    <a:rect l="0" t="0" r="r" b="b"/>
                    <a:pathLst>
                      <a:path w="19618" h="20499" extrusionOk="0">
                        <a:moveTo>
                          <a:pt x="280" y="9230"/>
                        </a:moveTo>
                        <a:cubicBezTo>
                          <a:pt x="1550" y="3524"/>
                          <a:pt x="6844" y="-551"/>
                          <a:pt x="12138" y="60"/>
                        </a:cubicBezTo>
                        <a:cubicBezTo>
                          <a:pt x="17433" y="672"/>
                          <a:pt x="20609" y="5766"/>
                          <a:pt x="19338" y="11268"/>
                        </a:cubicBezTo>
                        <a:cubicBezTo>
                          <a:pt x="18068" y="16974"/>
                          <a:pt x="12774" y="21049"/>
                          <a:pt x="7480" y="20438"/>
                        </a:cubicBezTo>
                        <a:cubicBezTo>
                          <a:pt x="2185" y="20030"/>
                          <a:pt x="-991" y="14936"/>
                          <a:pt x="280" y="9230"/>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8" name="Figura"/>
                  <p:cNvSpPr/>
                  <p:nvPr/>
                </p:nvSpPr>
                <p:spPr>
                  <a:xfrm>
                    <a:off x="444499" y="444499"/>
                    <a:ext cx="75681" cy="59820"/>
                  </a:xfrm>
                  <a:custGeom>
                    <a:avLst/>
                    <a:gdLst/>
                    <a:ahLst/>
                    <a:cxnLst>
                      <a:cxn ang="0">
                        <a:pos x="wd2" y="hd2"/>
                      </a:cxn>
                      <a:cxn ang="5400000">
                        <a:pos x="wd2" y="hd2"/>
                      </a:cxn>
                      <a:cxn ang="10800000">
                        <a:pos x="wd2" y="hd2"/>
                      </a:cxn>
                      <a:cxn ang="16200000">
                        <a:pos x="wd2" y="hd2"/>
                      </a:cxn>
                    </a:cxnLst>
                    <a:rect l="0" t="0" r="r" b="b"/>
                    <a:pathLst>
                      <a:path w="18129" h="11969" extrusionOk="0">
                        <a:moveTo>
                          <a:pt x="17645" y="0"/>
                        </a:moveTo>
                        <a:lnTo>
                          <a:pt x="0" y="7369"/>
                        </a:lnTo>
                        <a:cubicBezTo>
                          <a:pt x="0" y="7369"/>
                          <a:pt x="21600" y="21600"/>
                          <a:pt x="17645" y="0"/>
                        </a:cubicBezTo>
                        <a:close/>
                      </a:path>
                    </a:pathLst>
                  </a:custGeom>
                  <a:solidFill>
                    <a:srgbClr val="8D431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9" name="Figura"/>
                  <p:cNvSpPr/>
                  <p:nvPr/>
                </p:nvSpPr>
                <p:spPr>
                  <a:xfrm>
                    <a:off x="698500" y="723899"/>
                    <a:ext cx="758191" cy="255272"/>
                  </a:xfrm>
                  <a:custGeom>
                    <a:avLst/>
                    <a:gdLst/>
                    <a:ahLst/>
                    <a:cxnLst>
                      <a:cxn ang="0">
                        <a:pos x="wd2" y="hd2"/>
                      </a:cxn>
                      <a:cxn ang="5400000">
                        <a:pos x="wd2" y="hd2"/>
                      </a:cxn>
                      <a:cxn ang="10800000">
                        <a:pos x="wd2" y="hd2"/>
                      </a:cxn>
                      <a:cxn ang="16200000">
                        <a:pos x="wd2" y="hd2"/>
                      </a:cxn>
                    </a:cxnLst>
                    <a:rect l="0" t="0" r="r" b="b"/>
                    <a:pathLst>
                      <a:path w="21600" h="21600" extrusionOk="0">
                        <a:moveTo>
                          <a:pt x="11144" y="9457"/>
                        </a:moveTo>
                        <a:cubicBezTo>
                          <a:pt x="7526" y="11606"/>
                          <a:pt x="3980" y="12251"/>
                          <a:pt x="796" y="11499"/>
                        </a:cubicBezTo>
                        <a:cubicBezTo>
                          <a:pt x="579" y="13540"/>
                          <a:pt x="326" y="15582"/>
                          <a:pt x="0" y="17731"/>
                        </a:cubicBezTo>
                        <a:lnTo>
                          <a:pt x="3256" y="20525"/>
                        </a:lnTo>
                        <a:lnTo>
                          <a:pt x="4197" y="15475"/>
                        </a:lnTo>
                        <a:lnTo>
                          <a:pt x="6693" y="15475"/>
                        </a:lnTo>
                        <a:lnTo>
                          <a:pt x="6693" y="21600"/>
                        </a:lnTo>
                        <a:lnTo>
                          <a:pt x="10710" y="19021"/>
                        </a:lnTo>
                        <a:lnTo>
                          <a:pt x="10529" y="12143"/>
                        </a:lnTo>
                        <a:lnTo>
                          <a:pt x="13532" y="10854"/>
                        </a:lnTo>
                        <a:lnTo>
                          <a:pt x="14219" y="16657"/>
                        </a:lnTo>
                        <a:lnTo>
                          <a:pt x="17294" y="13325"/>
                        </a:lnTo>
                        <a:lnTo>
                          <a:pt x="16788" y="6663"/>
                        </a:lnTo>
                        <a:lnTo>
                          <a:pt x="18344" y="5158"/>
                        </a:lnTo>
                        <a:lnTo>
                          <a:pt x="19646" y="10746"/>
                        </a:lnTo>
                        <a:lnTo>
                          <a:pt x="21600" y="5910"/>
                        </a:lnTo>
                        <a:cubicBezTo>
                          <a:pt x="21600" y="5910"/>
                          <a:pt x="21166" y="3654"/>
                          <a:pt x="20442" y="0"/>
                        </a:cubicBezTo>
                        <a:cubicBezTo>
                          <a:pt x="17692" y="4084"/>
                          <a:pt x="14545" y="7307"/>
                          <a:pt x="11144" y="9457"/>
                        </a:cubicBezTo>
                        <a:close/>
                      </a:path>
                    </a:pathLst>
                  </a:custGeom>
                  <a:solidFill>
                    <a:srgbClr val="E49AC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819" name="Figura"/>
                <p:cNvSpPr/>
                <p:nvPr/>
              </p:nvSpPr>
              <p:spPr>
                <a:xfrm>
                  <a:off x="711199" y="1701800"/>
                  <a:ext cx="678722" cy="1143247"/>
                </a:xfrm>
                <a:custGeom>
                  <a:avLst/>
                  <a:gdLst/>
                  <a:ahLst/>
                  <a:cxnLst>
                    <a:cxn ang="0">
                      <a:pos x="wd2" y="hd2"/>
                    </a:cxn>
                    <a:cxn ang="5400000">
                      <a:pos x="wd2" y="hd2"/>
                    </a:cxn>
                    <a:cxn ang="10800000">
                      <a:pos x="wd2" y="hd2"/>
                    </a:cxn>
                    <a:cxn ang="16200000">
                      <a:pos x="wd2" y="hd2"/>
                    </a:cxn>
                  </a:cxnLst>
                  <a:rect l="0" t="0" r="r" b="b"/>
                  <a:pathLst>
                    <a:path w="20359" h="20403" extrusionOk="0">
                      <a:moveTo>
                        <a:pt x="11400" y="16890"/>
                      </a:moveTo>
                      <a:cubicBezTo>
                        <a:pt x="10676" y="17955"/>
                        <a:pt x="10752" y="18748"/>
                        <a:pt x="11514" y="19406"/>
                      </a:cubicBezTo>
                      <a:cubicBezTo>
                        <a:pt x="11704" y="19564"/>
                        <a:pt x="11857" y="19882"/>
                        <a:pt x="11971" y="20312"/>
                      </a:cubicBezTo>
                      <a:cubicBezTo>
                        <a:pt x="12390" y="20222"/>
                        <a:pt x="12809" y="20176"/>
                        <a:pt x="13266" y="20176"/>
                      </a:cubicBezTo>
                      <a:cubicBezTo>
                        <a:pt x="13800" y="20176"/>
                        <a:pt x="14333" y="20244"/>
                        <a:pt x="14828" y="20403"/>
                      </a:cubicBezTo>
                      <a:cubicBezTo>
                        <a:pt x="15019" y="19746"/>
                        <a:pt x="15247" y="19156"/>
                        <a:pt x="15514" y="18726"/>
                      </a:cubicBezTo>
                      <a:cubicBezTo>
                        <a:pt x="15819" y="18272"/>
                        <a:pt x="15704" y="17547"/>
                        <a:pt x="14866" y="16913"/>
                      </a:cubicBezTo>
                      <a:cubicBezTo>
                        <a:pt x="17647" y="14714"/>
                        <a:pt x="21152" y="8889"/>
                        <a:pt x="20200" y="5897"/>
                      </a:cubicBezTo>
                      <a:cubicBezTo>
                        <a:pt x="20200" y="5852"/>
                        <a:pt x="20200" y="5829"/>
                        <a:pt x="20162" y="5784"/>
                      </a:cubicBezTo>
                      <a:cubicBezTo>
                        <a:pt x="20200" y="5603"/>
                        <a:pt x="20238" y="5399"/>
                        <a:pt x="20238" y="5217"/>
                      </a:cubicBezTo>
                      <a:cubicBezTo>
                        <a:pt x="20238" y="5217"/>
                        <a:pt x="20085" y="5172"/>
                        <a:pt x="19857" y="5104"/>
                      </a:cubicBezTo>
                      <a:cubicBezTo>
                        <a:pt x="16657" y="-313"/>
                        <a:pt x="-448" y="-1197"/>
                        <a:pt x="9" y="1410"/>
                      </a:cubicBezTo>
                      <a:cubicBezTo>
                        <a:pt x="9" y="1500"/>
                        <a:pt x="9" y="1591"/>
                        <a:pt x="85" y="1704"/>
                      </a:cubicBezTo>
                      <a:cubicBezTo>
                        <a:pt x="1266" y="4084"/>
                        <a:pt x="7590" y="13717"/>
                        <a:pt x="11476" y="16709"/>
                      </a:cubicBezTo>
                      <a:cubicBezTo>
                        <a:pt x="11438" y="16777"/>
                        <a:pt x="11438" y="16822"/>
                        <a:pt x="11400" y="16890"/>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0" name="Figura"/>
                <p:cNvSpPr/>
                <p:nvPr/>
              </p:nvSpPr>
              <p:spPr>
                <a:xfrm>
                  <a:off x="2032000" y="1206500"/>
                  <a:ext cx="804345" cy="1547281"/>
                </a:xfrm>
                <a:custGeom>
                  <a:avLst/>
                  <a:gdLst/>
                  <a:ahLst/>
                  <a:cxnLst>
                    <a:cxn ang="0">
                      <a:pos x="wd2" y="hd2"/>
                    </a:cxn>
                    <a:cxn ang="5400000">
                      <a:pos x="wd2" y="hd2"/>
                    </a:cxn>
                    <a:cxn ang="10800000">
                      <a:pos x="wd2" y="hd2"/>
                    </a:cxn>
                    <a:cxn ang="16200000">
                      <a:pos x="wd2" y="hd2"/>
                    </a:cxn>
                  </a:cxnLst>
                  <a:rect l="0" t="0" r="r" b="b"/>
                  <a:pathLst>
                    <a:path w="19027" h="21447" extrusionOk="0">
                      <a:moveTo>
                        <a:pt x="13411" y="21130"/>
                      </a:moveTo>
                      <a:cubicBezTo>
                        <a:pt x="13862" y="21025"/>
                        <a:pt x="14312" y="20972"/>
                        <a:pt x="14793" y="20972"/>
                      </a:cubicBezTo>
                      <a:cubicBezTo>
                        <a:pt x="15634" y="20972"/>
                        <a:pt x="16445" y="21148"/>
                        <a:pt x="17166" y="21447"/>
                      </a:cubicBezTo>
                      <a:cubicBezTo>
                        <a:pt x="17677" y="20549"/>
                        <a:pt x="16926" y="20303"/>
                        <a:pt x="16265" y="19423"/>
                      </a:cubicBezTo>
                      <a:cubicBezTo>
                        <a:pt x="15604" y="17944"/>
                        <a:pt x="14793" y="15426"/>
                        <a:pt x="15935" y="14053"/>
                      </a:cubicBezTo>
                      <a:cubicBezTo>
                        <a:pt x="16385" y="13525"/>
                        <a:pt x="16836" y="12786"/>
                        <a:pt x="17256" y="11941"/>
                      </a:cubicBezTo>
                      <a:cubicBezTo>
                        <a:pt x="20501" y="7329"/>
                        <a:pt x="18939" y="3614"/>
                        <a:pt x="15364" y="1607"/>
                      </a:cubicBezTo>
                      <a:cubicBezTo>
                        <a:pt x="14733" y="1203"/>
                        <a:pt x="14072" y="921"/>
                        <a:pt x="13381" y="745"/>
                      </a:cubicBezTo>
                      <a:cubicBezTo>
                        <a:pt x="11368" y="93"/>
                        <a:pt x="8995" y="-153"/>
                        <a:pt x="6592" y="93"/>
                      </a:cubicBezTo>
                      <a:cubicBezTo>
                        <a:pt x="7523" y="93"/>
                        <a:pt x="8484" y="269"/>
                        <a:pt x="9476" y="604"/>
                      </a:cubicBezTo>
                      <a:cubicBezTo>
                        <a:pt x="5180" y="1326"/>
                        <a:pt x="1034" y="4635"/>
                        <a:pt x="133" y="7945"/>
                      </a:cubicBezTo>
                      <a:cubicBezTo>
                        <a:pt x="-1099" y="12575"/>
                        <a:pt x="6472" y="16923"/>
                        <a:pt x="12330" y="19194"/>
                      </a:cubicBezTo>
                      <a:cubicBezTo>
                        <a:pt x="12870" y="19880"/>
                        <a:pt x="13201" y="20532"/>
                        <a:pt x="13411" y="21130"/>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84" name="Figura"/>
              <p:cNvSpPr/>
              <p:nvPr/>
            </p:nvSpPr>
            <p:spPr>
              <a:xfrm>
                <a:off x="1333499" y="1828800"/>
                <a:ext cx="869951" cy="593091"/>
              </a:xfrm>
              <a:custGeom>
                <a:avLst/>
                <a:gdLst/>
                <a:ahLst/>
                <a:cxnLst>
                  <a:cxn ang="0">
                    <a:pos x="wd2" y="hd2"/>
                  </a:cxn>
                  <a:cxn ang="5400000">
                    <a:pos x="wd2" y="hd2"/>
                  </a:cxn>
                  <a:cxn ang="10800000">
                    <a:pos x="wd2" y="hd2"/>
                  </a:cxn>
                  <a:cxn ang="16200000">
                    <a:pos x="wd2" y="hd2"/>
                  </a:cxn>
                </a:cxnLst>
                <a:rect l="0" t="0" r="r" b="b"/>
                <a:pathLst>
                  <a:path w="21600" h="21600" extrusionOk="0">
                    <a:moveTo>
                      <a:pt x="12235" y="8742"/>
                    </a:moveTo>
                    <a:cubicBezTo>
                      <a:pt x="12834" y="9898"/>
                      <a:pt x="14820" y="19241"/>
                      <a:pt x="14820" y="19241"/>
                    </a:cubicBezTo>
                    <a:lnTo>
                      <a:pt x="21600" y="14847"/>
                    </a:lnTo>
                    <a:lnTo>
                      <a:pt x="16019" y="971"/>
                    </a:lnTo>
                    <a:lnTo>
                      <a:pt x="0" y="0"/>
                    </a:lnTo>
                    <a:lnTo>
                      <a:pt x="95" y="21184"/>
                    </a:lnTo>
                    <a:cubicBezTo>
                      <a:pt x="1482" y="21461"/>
                      <a:pt x="2838" y="21600"/>
                      <a:pt x="4162" y="21600"/>
                    </a:cubicBezTo>
                    <a:lnTo>
                      <a:pt x="4793" y="6290"/>
                    </a:lnTo>
                    <a:cubicBezTo>
                      <a:pt x="4761" y="6290"/>
                      <a:pt x="11636" y="7585"/>
                      <a:pt x="12235" y="8742"/>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5" name="Figura"/>
              <p:cNvSpPr/>
              <p:nvPr/>
            </p:nvSpPr>
            <p:spPr>
              <a:xfrm>
                <a:off x="457199" y="1739899"/>
                <a:ext cx="157481" cy="328931"/>
              </a:xfrm>
              <a:custGeom>
                <a:avLst/>
                <a:gdLst/>
                <a:ahLst/>
                <a:cxnLst>
                  <a:cxn ang="0">
                    <a:pos x="wd2" y="hd2"/>
                  </a:cxn>
                  <a:cxn ang="5400000">
                    <a:pos x="wd2" y="hd2"/>
                  </a:cxn>
                  <a:cxn ang="10800000">
                    <a:pos x="wd2" y="hd2"/>
                  </a:cxn>
                  <a:cxn ang="16200000">
                    <a:pos x="wd2" y="hd2"/>
                  </a:cxn>
                </a:cxnLst>
                <a:rect l="0" t="0" r="r" b="b"/>
                <a:pathLst>
                  <a:path w="21600" h="21600" extrusionOk="0">
                    <a:moveTo>
                      <a:pt x="21600" y="10341"/>
                    </a:moveTo>
                    <a:cubicBezTo>
                      <a:pt x="21600" y="10341"/>
                      <a:pt x="6968" y="10425"/>
                      <a:pt x="0" y="21600"/>
                    </a:cubicBezTo>
                    <a:lnTo>
                      <a:pt x="0" y="0"/>
                    </a:lnTo>
                    <a:lnTo>
                      <a:pt x="18813" y="751"/>
                    </a:lnTo>
                    <a:lnTo>
                      <a:pt x="21600" y="10341"/>
                    </a:ln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6" name="Figura"/>
              <p:cNvSpPr/>
              <p:nvPr/>
            </p:nvSpPr>
            <p:spPr>
              <a:xfrm>
                <a:off x="520699" y="1181099"/>
                <a:ext cx="2361638" cy="1570586"/>
              </a:xfrm>
              <a:custGeom>
                <a:avLst/>
                <a:gdLst/>
                <a:ahLst/>
                <a:cxnLst>
                  <a:cxn ang="0">
                    <a:pos x="wd2" y="hd2"/>
                  </a:cxn>
                  <a:cxn ang="5400000">
                    <a:pos x="wd2" y="hd2"/>
                  </a:cxn>
                  <a:cxn ang="10800000">
                    <a:pos x="wd2" y="hd2"/>
                  </a:cxn>
                  <a:cxn ang="16200000">
                    <a:pos x="wd2" y="hd2"/>
                  </a:cxn>
                </a:cxnLst>
                <a:rect l="0" t="0" r="r" b="b"/>
                <a:pathLst>
                  <a:path w="21252" h="20755" extrusionOk="0">
                    <a:moveTo>
                      <a:pt x="17177" y="124"/>
                    </a:moveTo>
                    <a:cubicBezTo>
                      <a:pt x="15291" y="-413"/>
                      <a:pt x="11211" y="896"/>
                      <a:pt x="9371" y="1970"/>
                    </a:cubicBezTo>
                    <a:cubicBezTo>
                      <a:pt x="8880" y="2021"/>
                      <a:pt x="8023" y="1987"/>
                      <a:pt x="7680" y="1114"/>
                    </a:cubicBezTo>
                    <a:lnTo>
                      <a:pt x="0" y="7492"/>
                    </a:lnTo>
                    <a:lnTo>
                      <a:pt x="240" y="9204"/>
                    </a:lnTo>
                    <a:cubicBezTo>
                      <a:pt x="983" y="9355"/>
                      <a:pt x="2846" y="14490"/>
                      <a:pt x="3657" y="20482"/>
                    </a:cubicBezTo>
                    <a:cubicBezTo>
                      <a:pt x="3657" y="20482"/>
                      <a:pt x="6789" y="21187"/>
                      <a:pt x="8594" y="20331"/>
                    </a:cubicBezTo>
                    <a:cubicBezTo>
                      <a:pt x="8594" y="20331"/>
                      <a:pt x="8491" y="15128"/>
                      <a:pt x="8743" y="10009"/>
                    </a:cubicBezTo>
                    <a:cubicBezTo>
                      <a:pt x="9554" y="10160"/>
                      <a:pt x="11817" y="10580"/>
                      <a:pt x="12160" y="10916"/>
                    </a:cubicBezTo>
                    <a:cubicBezTo>
                      <a:pt x="12903" y="11621"/>
                      <a:pt x="13954" y="19794"/>
                      <a:pt x="13954" y="19794"/>
                    </a:cubicBezTo>
                    <a:cubicBezTo>
                      <a:pt x="13954" y="19794"/>
                      <a:pt x="19246" y="19693"/>
                      <a:pt x="21143" y="18686"/>
                    </a:cubicBezTo>
                    <a:cubicBezTo>
                      <a:pt x="21143" y="18686"/>
                      <a:pt x="20754" y="9959"/>
                      <a:pt x="21177" y="7458"/>
                    </a:cubicBezTo>
                    <a:cubicBezTo>
                      <a:pt x="21600" y="4958"/>
                      <a:pt x="20229" y="997"/>
                      <a:pt x="17177" y="124"/>
                    </a:cubicBezTo>
                    <a:close/>
                  </a:path>
                </a:pathLst>
              </a:custGeom>
              <a:solidFill>
                <a:srgbClr val="CC77A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87" name="Grupo"/>
              <p:cNvGrpSpPr/>
              <p:nvPr/>
            </p:nvGrpSpPr>
            <p:grpSpPr>
              <a:xfrm>
                <a:off x="520700" y="1181100"/>
                <a:ext cx="2252555" cy="1571953"/>
                <a:chOff x="0" y="0"/>
                <a:chExt cx="2252554" cy="1571952"/>
              </a:xfrm>
            </p:grpSpPr>
            <p:sp>
              <p:nvSpPr>
                <p:cNvPr id="1791" name="Figura"/>
                <p:cNvSpPr/>
                <p:nvPr/>
              </p:nvSpPr>
              <p:spPr>
                <a:xfrm>
                  <a:off x="0" y="330199"/>
                  <a:ext cx="416560" cy="626111"/>
                </a:xfrm>
                <a:custGeom>
                  <a:avLst/>
                  <a:gdLst/>
                  <a:ahLst/>
                  <a:cxnLst>
                    <a:cxn ang="0">
                      <a:pos x="wd2" y="hd2"/>
                    </a:cxn>
                    <a:cxn ang="5400000">
                      <a:pos x="wd2" y="hd2"/>
                    </a:cxn>
                    <a:cxn ang="10800000">
                      <a:pos x="wd2" y="hd2"/>
                    </a:cxn>
                    <a:cxn ang="16200000">
                      <a:pos x="wd2" y="hd2"/>
                    </a:cxn>
                  </a:cxnLst>
                  <a:rect l="0" t="0" r="r" b="b"/>
                  <a:pathLst>
                    <a:path w="21600" h="21600" extrusionOk="0">
                      <a:moveTo>
                        <a:pt x="0" y="8149"/>
                      </a:moveTo>
                      <a:lnTo>
                        <a:pt x="1449" y="12574"/>
                      </a:lnTo>
                      <a:cubicBezTo>
                        <a:pt x="3556" y="12750"/>
                        <a:pt x="7376" y="16255"/>
                        <a:pt x="11195" y="21600"/>
                      </a:cubicBezTo>
                      <a:cubicBezTo>
                        <a:pt x="14817" y="14064"/>
                        <a:pt x="18637" y="6222"/>
                        <a:pt x="21600" y="0"/>
                      </a:cubicBezTo>
                      <a:lnTo>
                        <a:pt x="0" y="8149"/>
                      </a:ln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2" name="Figura"/>
                <p:cNvSpPr/>
                <p:nvPr/>
              </p:nvSpPr>
              <p:spPr>
                <a:xfrm>
                  <a:off x="469900" y="63499"/>
                  <a:ext cx="867411" cy="1508454"/>
                </a:xfrm>
                <a:custGeom>
                  <a:avLst/>
                  <a:gdLst/>
                  <a:ahLst/>
                  <a:cxnLst>
                    <a:cxn ang="0">
                      <a:pos x="wd2" y="hd2"/>
                    </a:cxn>
                    <a:cxn ang="5400000">
                      <a:pos x="wd2" y="hd2"/>
                    </a:cxn>
                    <a:cxn ang="10800000">
                      <a:pos x="wd2" y="hd2"/>
                    </a:cxn>
                    <a:cxn ang="16200000">
                      <a:pos x="wd2" y="hd2"/>
                    </a:cxn>
                  </a:cxnLst>
                  <a:rect l="0" t="0" r="r" b="b"/>
                  <a:pathLst>
                    <a:path w="21600" h="21380" extrusionOk="0">
                      <a:moveTo>
                        <a:pt x="14168" y="1242"/>
                      </a:moveTo>
                      <a:cubicBezTo>
                        <a:pt x="12808" y="1296"/>
                        <a:pt x="10436" y="1260"/>
                        <a:pt x="9488" y="324"/>
                      </a:cubicBezTo>
                      <a:lnTo>
                        <a:pt x="9076" y="450"/>
                      </a:lnTo>
                      <a:cubicBezTo>
                        <a:pt x="7527" y="7002"/>
                        <a:pt x="2562" y="16524"/>
                        <a:pt x="0" y="21204"/>
                      </a:cubicBezTo>
                      <a:cubicBezTo>
                        <a:pt x="2751" y="21366"/>
                        <a:pt x="8381" y="21600"/>
                        <a:pt x="12018" y="20934"/>
                      </a:cubicBezTo>
                      <a:cubicBezTo>
                        <a:pt x="12018" y="20934"/>
                        <a:pt x="11733" y="15354"/>
                        <a:pt x="12429" y="9864"/>
                      </a:cubicBezTo>
                      <a:cubicBezTo>
                        <a:pt x="13883" y="9954"/>
                        <a:pt x="17141" y="10188"/>
                        <a:pt x="19449" y="10440"/>
                      </a:cubicBezTo>
                      <a:cubicBezTo>
                        <a:pt x="20430" y="6534"/>
                        <a:pt x="21126" y="2772"/>
                        <a:pt x="21600" y="0"/>
                      </a:cubicBezTo>
                      <a:cubicBezTo>
                        <a:pt x="18690" y="378"/>
                        <a:pt x="16002" y="828"/>
                        <a:pt x="14168" y="1242"/>
                      </a:cubicBez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3" name="Figura"/>
                <p:cNvSpPr/>
                <p:nvPr/>
              </p:nvSpPr>
              <p:spPr>
                <a:xfrm>
                  <a:off x="1625600" y="0"/>
                  <a:ext cx="626955" cy="1494227"/>
                </a:xfrm>
                <a:custGeom>
                  <a:avLst/>
                  <a:gdLst/>
                  <a:ahLst/>
                  <a:cxnLst>
                    <a:cxn ang="0">
                      <a:pos x="wd2" y="hd2"/>
                    </a:cxn>
                    <a:cxn ang="5400000">
                      <a:pos x="wd2" y="hd2"/>
                    </a:cxn>
                    <a:cxn ang="10800000">
                      <a:pos x="wd2" y="hd2"/>
                    </a:cxn>
                    <a:cxn ang="16200000">
                      <a:pos x="wd2" y="hd2"/>
                    </a:cxn>
                  </a:cxnLst>
                  <a:rect l="0" t="0" r="r" b="b"/>
                  <a:pathLst>
                    <a:path w="21199" h="21574" extrusionOk="0">
                      <a:moveTo>
                        <a:pt x="20999" y="2944"/>
                      </a:moveTo>
                      <a:cubicBezTo>
                        <a:pt x="18422" y="1624"/>
                        <a:pt x="14600" y="561"/>
                        <a:pt x="9533" y="139"/>
                      </a:cubicBezTo>
                      <a:cubicBezTo>
                        <a:pt x="7858" y="-8"/>
                        <a:pt x="5668" y="-26"/>
                        <a:pt x="3264" y="29"/>
                      </a:cubicBezTo>
                      <a:cubicBezTo>
                        <a:pt x="3264" y="6245"/>
                        <a:pt x="2061" y="15541"/>
                        <a:pt x="0" y="21574"/>
                      </a:cubicBezTo>
                      <a:cubicBezTo>
                        <a:pt x="3693" y="21519"/>
                        <a:pt x="10693" y="21409"/>
                        <a:pt x="16619" y="21079"/>
                      </a:cubicBezTo>
                      <a:cubicBezTo>
                        <a:pt x="21042" y="13598"/>
                        <a:pt x="21600" y="7382"/>
                        <a:pt x="20999" y="2944"/>
                      </a:cubicBez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88" name="Figura"/>
              <p:cNvSpPr/>
              <p:nvPr/>
            </p:nvSpPr>
            <p:spPr>
              <a:xfrm>
                <a:off x="419099" y="1193800"/>
                <a:ext cx="947421" cy="607060"/>
              </a:xfrm>
              <a:custGeom>
                <a:avLst/>
                <a:gdLst/>
                <a:ahLst/>
                <a:cxnLst>
                  <a:cxn ang="0">
                    <a:pos x="wd2" y="hd2"/>
                  </a:cxn>
                  <a:cxn ang="5400000">
                    <a:pos x="wd2" y="hd2"/>
                  </a:cxn>
                  <a:cxn ang="10800000">
                    <a:pos x="wd2" y="hd2"/>
                  </a:cxn>
                  <a:cxn ang="16200000">
                    <a:pos x="wd2" y="hd2"/>
                  </a:cxn>
                </a:cxnLst>
                <a:rect l="0" t="0" r="r" b="b"/>
                <a:pathLst>
                  <a:path w="21600" h="21600" extrusionOk="0">
                    <a:moveTo>
                      <a:pt x="21253" y="0"/>
                    </a:moveTo>
                    <a:lnTo>
                      <a:pt x="21600" y="2531"/>
                    </a:lnTo>
                    <a:cubicBezTo>
                      <a:pt x="21600" y="2531"/>
                      <a:pt x="12653" y="18844"/>
                      <a:pt x="463" y="21600"/>
                    </a:cubicBezTo>
                    <a:lnTo>
                      <a:pt x="0" y="18166"/>
                    </a:lnTo>
                    <a:cubicBezTo>
                      <a:pt x="0" y="18166"/>
                      <a:pt x="10597" y="16177"/>
                      <a:pt x="21253" y="0"/>
                    </a:cubicBezTo>
                    <a:close/>
                  </a:path>
                </a:pathLst>
              </a:custGeom>
              <a:solidFill>
                <a:srgbClr val="853C4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9" name="Figura"/>
              <p:cNvSpPr/>
              <p:nvPr/>
            </p:nvSpPr>
            <p:spPr>
              <a:xfrm>
                <a:off x="469900" y="1739899"/>
                <a:ext cx="259080" cy="426721"/>
              </a:xfrm>
              <a:custGeom>
                <a:avLst/>
                <a:gdLst/>
                <a:ahLst/>
                <a:cxnLst>
                  <a:cxn ang="0">
                    <a:pos x="wd2" y="hd2"/>
                  </a:cxn>
                  <a:cxn ang="5400000">
                    <a:pos x="wd2" y="hd2"/>
                  </a:cxn>
                  <a:cxn ang="10800000">
                    <a:pos x="wd2" y="hd2"/>
                  </a:cxn>
                  <a:cxn ang="16200000">
                    <a:pos x="wd2" y="hd2"/>
                  </a:cxn>
                </a:cxnLst>
                <a:rect l="0" t="0" r="r" b="b"/>
                <a:pathLst>
                  <a:path w="21600" h="21600" extrusionOk="0">
                    <a:moveTo>
                      <a:pt x="5718" y="386"/>
                    </a:moveTo>
                    <a:cubicBezTo>
                      <a:pt x="5718" y="386"/>
                      <a:pt x="10800" y="15621"/>
                      <a:pt x="21600" y="21600"/>
                    </a:cubicBezTo>
                    <a:cubicBezTo>
                      <a:pt x="21600" y="21600"/>
                      <a:pt x="5188" y="18064"/>
                      <a:pt x="0" y="0"/>
                    </a:cubicBezTo>
                    <a:lnTo>
                      <a:pt x="5718" y="386"/>
                    </a:lnTo>
                    <a:close/>
                  </a:path>
                </a:pathLst>
              </a:custGeom>
              <a:solidFill>
                <a:srgbClr val="853C4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0" name="Figura"/>
              <p:cNvSpPr/>
              <p:nvPr/>
            </p:nvSpPr>
            <p:spPr>
              <a:xfrm>
                <a:off x="482600" y="1727200"/>
                <a:ext cx="42170" cy="52070"/>
              </a:xfrm>
              <a:custGeom>
                <a:avLst/>
                <a:gdLst/>
                <a:ahLst/>
                <a:cxnLst>
                  <a:cxn ang="0">
                    <a:pos x="wd2" y="hd2"/>
                  </a:cxn>
                  <a:cxn ang="5400000">
                    <a:pos x="wd2" y="hd2"/>
                  </a:cxn>
                  <a:cxn ang="10800000">
                    <a:pos x="wd2" y="hd2"/>
                  </a:cxn>
                  <a:cxn ang="16200000">
                    <a:pos x="wd2" y="hd2"/>
                  </a:cxn>
                </a:cxnLst>
                <a:rect l="0" t="0" r="r" b="b"/>
                <a:pathLst>
                  <a:path w="20491" h="21600" extrusionOk="0">
                    <a:moveTo>
                      <a:pt x="20425" y="10010"/>
                    </a:moveTo>
                    <a:cubicBezTo>
                      <a:pt x="19808" y="4215"/>
                      <a:pt x="14871" y="0"/>
                      <a:pt x="9316" y="0"/>
                    </a:cubicBezTo>
                    <a:cubicBezTo>
                      <a:pt x="3762" y="527"/>
                      <a:pt x="-558" y="5268"/>
                      <a:pt x="59" y="11590"/>
                    </a:cubicBezTo>
                    <a:cubicBezTo>
                      <a:pt x="676" y="17385"/>
                      <a:pt x="5613" y="21600"/>
                      <a:pt x="11168" y="21600"/>
                    </a:cubicBezTo>
                    <a:cubicBezTo>
                      <a:pt x="17339" y="21073"/>
                      <a:pt x="21042" y="15805"/>
                      <a:pt x="20425" y="10010"/>
                    </a:cubicBezTo>
                    <a:close/>
                  </a:path>
                </a:pathLst>
              </a:custGeom>
              <a:solidFill>
                <a:srgbClr val="ECA6A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661" name="Figura"/>
            <p:cNvSpPr/>
            <p:nvPr/>
          </p:nvSpPr>
          <p:spPr>
            <a:xfrm>
              <a:off x="1206499" y="3822700"/>
              <a:ext cx="1040453" cy="1230939"/>
            </a:xfrm>
            <a:custGeom>
              <a:avLst/>
              <a:gdLst/>
              <a:ahLst/>
              <a:cxnLst>
                <a:cxn ang="0">
                  <a:pos x="wd2" y="hd2"/>
                </a:cxn>
                <a:cxn ang="5400000">
                  <a:pos x="wd2" y="hd2"/>
                </a:cxn>
                <a:cxn ang="10800000">
                  <a:pos x="wd2" y="hd2"/>
                </a:cxn>
                <a:cxn ang="16200000">
                  <a:pos x="wd2" y="hd2"/>
                </a:cxn>
              </a:cxnLst>
              <a:rect l="0" t="0" r="r" b="b"/>
              <a:pathLst>
                <a:path w="21450" h="21126" extrusionOk="0">
                  <a:moveTo>
                    <a:pt x="17706" y="0"/>
                  </a:moveTo>
                  <a:lnTo>
                    <a:pt x="9118" y="1046"/>
                  </a:lnTo>
                  <a:cubicBezTo>
                    <a:pt x="9118" y="1046"/>
                    <a:pt x="7600" y="4294"/>
                    <a:pt x="6055" y="4555"/>
                  </a:cubicBezTo>
                  <a:cubicBezTo>
                    <a:pt x="6055" y="4555"/>
                    <a:pt x="6553" y="5079"/>
                    <a:pt x="7364" y="5863"/>
                  </a:cubicBezTo>
                  <a:lnTo>
                    <a:pt x="6893" y="7324"/>
                  </a:lnTo>
                  <a:cubicBezTo>
                    <a:pt x="6448" y="7498"/>
                    <a:pt x="4982" y="8239"/>
                    <a:pt x="5636" y="9917"/>
                  </a:cubicBezTo>
                  <a:lnTo>
                    <a:pt x="6160" y="9983"/>
                  </a:lnTo>
                  <a:cubicBezTo>
                    <a:pt x="6134" y="10026"/>
                    <a:pt x="6134" y="10070"/>
                    <a:pt x="6134" y="10092"/>
                  </a:cubicBezTo>
                  <a:cubicBezTo>
                    <a:pt x="6134" y="10135"/>
                    <a:pt x="6107" y="10179"/>
                    <a:pt x="6107" y="10244"/>
                  </a:cubicBezTo>
                  <a:cubicBezTo>
                    <a:pt x="5819" y="10135"/>
                    <a:pt x="5531" y="10070"/>
                    <a:pt x="5270" y="10070"/>
                  </a:cubicBezTo>
                  <a:lnTo>
                    <a:pt x="4144" y="18854"/>
                  </a:lnTo>
                  <a:lnTo>
                    <a:pt x="4327" y="18897"/>
                  </a:lnTo>
                  <a:cubicBezTo>
                    <a:pt x="4222" y="19072"/>
                    <a:pt x="4118" y="19224"/>
                    <a:pt x="3987" y="19355"/>
                  </a:cubicBezTo>
                  <a:cubicBezTo>
                    <a:pt x="2521" y="19726"/>
                    <a:pt x="-150" y="18788"/>
                    <a:pt x="7" y="19377"/>
                  </a:cubicBezTo>
                  <a:cubicBezTo>
                    <a:pt x="7" y="19377"/>
                    <a:pt x="3882" y="21600"/>
                    <a:pt x="5296" y="21033"/>
                  </a:cubicBezTo>
                  <a:cubicBezTo>
                    <a:pt x="5296" y="21033"/>
                    <a:pt x="6081" y="15257"/>
                    <a:pt x="8804" y="12097"/>
                  </a:cubicBezTo>
                  <a:cubicBezTo>
                    <a:pt x="8804" y="12097"/>
                    <a:pt x="8830" y="11552"/>
                    <a:pt x="8699" y="10963"/>
                  </a:cubicBezTo>
                  <a:lnTo>
                    <a:pt x="10139" y="9961"/>
                  </a:lnTo>
                  <a:cubicBezTo>
                    <a:pt x="11632" y="11072"/>
                    <a:pt x="13726" y="11552"/>
                    <a:pt x="15323" y="12075"/>
                  </a:cubicBezTo>
                  <a:cubicBezTo>
                    <a:pt x="15323" y="12075"/>
                    <a:pt x="20534" y="9351"/>
                    <a:pt x="21450" y="2332"/>
                  </a:cubicBezTo>
                  <a:cubicBezTo>
                    <a:pt x="19984" y="2223"/>
                    <a:pt x="18125" y="1613"/>
                    <a:pt x="17706" y="0"/>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2" name="Figura"/>
            <p:cNvSpPr/>
            <p:nvPr/>
          </p:nvSpPr>
          <p:spPr>
            <a:xfrm>
              <a:off x="1473200" y="3936999"/>
              <a:ext cx="361647" cy="511811"/>
            </a:xfrm>
            <a:custGeom>
              <a:avLst/>
              <a:gdLst/>
              <a:ahLst/>
              <a:cxnLst>
                <a:cxn ang="0">
                  <a:pos x="wd2" y="hd2"/>
                </a:cxn>
                <a:cxn ang="5400000">
                  <a:pos x="wd2" y="hd2"/>
                </a:cxn>
                <a:cxn ang="10800000">
                  <a:pos x="wd2" y="hd2"/>
                </a:cxn>
                <a:cxn ang="16200000">
                  <a:pos x="wd2" y="hd2"/>
                </a:cxn>
              </a:cxnLst>
              <a:rect l="0" t="0" r="r" b="b"/>
              <a:pathLst>
                <a:path w="19778" h="21600" extrusionOk="0">
                  <a:moveTo>
                    <a:pt x="19586" y="7825"/>
                  </a:moveTo>
                  <a:lnTo>
                    <a:pt x="6251" y="21600"/>
                  </a:lnTo>
                  <a:lnTo>
                    <a:pt x="0" y="17955"/>
                  </a:lnTo>
                  <a:lnTo>
                    <a:pt x="7084" y="0"/>
                  </a:lnTo>
                  <a:cubicBezTo>
                    <a:pt x="7084" y="0"/>
                    <a:pt x="21600" y="3752"/>
                    <a:pt x="19586" y="7825"/>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3" name="Figura"/>
            <p:cNvSpPr/>
            <p:nvPr/>
          </p:nvSpPr>
          <p:spPr>
            <a:xfrm>
              <a:off x="1333499" y="4356100"/>
              <a:ext cx="263468" cy="669627"/>
            </a:xfrm>
            <a:custGeom>
              <a:avLst/>
              <a:gdLst/>
              <a:ahLst/>
              <a:cxnLst>
                <a:cxn ang="0">
                  <a:pos x="wd2" y="hd2"/>
                </a:cxn>
                <a:cxn ang="5400000">
                  <a:pos x="wd2" y="hd2"/>
                </a:cxn>
                <a:cxn ang="10800000">
                  <a:pos x="wd2" y="hd2"/>
                </a:cxn>
                <a:cxn ang="16200000">
                  <a:pos x="wd2" y="hd2"/>
                </a:cxn>
              </a:cxnLst>
              <a:rect l="0" t="0" r="r" b="b"/>
              <a:pathLst>
                <a:path w="20939" h="20974" extrusionOk="0">
                  <a:moveTo>
                    <a:pt x="6157" y="20974"/>
                  </a:moveTo>
                  <a:cubicBezTo>
                    <a:pt x="6157" y="20974"/>
                    <a:pt x="9993" y="10592"/>
                    <a:pt x="20893" y="4864"/>
                  </a:cubicBezTo>
                  <a:cubicBezTo>
                    <a:pt x="20893" y="4864"/>
                    <a:pt x="21600" y="1443"/>
                    <a:pt x="17462" y="408"/>
                  </a:cubicBezTo>
                  <a:cubicBezTo>
                    <a:pt x="13323" y="-626"/>
                    <a:pt x="11406" y="528"/>
                    <a:pt x="10800" y="1403"/>
                  </a:cubicBezTo>
                  <a:cubicBezTo>
                    <a:pt x="9791" y="2914"/>
                    <a:pt x="7267" y="16598"/>
                    <a:pt x="0" y="18468"/>
                  </a:cubicBezTo>
                  <a:lnTo>
                    <a:pt x="6157" y="20974"/>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4" name="Figura"/>
            <p:cNvSpPr/>
            <p:nvPr/>
          </p:nvSpPr>
          <p:spPr>
            <a:xfrm>
              <a:off x="1155699" y="4927600"/>
              <a:ext cx="254280" cy="109053"/>
            </a:xfrm>
            <a:custGeom>
              <a:avLst/>
              <a:gdLst/>
              <a:ahLst/>
              <a:cxnLst>
                <a:cxn ang="0">
                  <a:pos x="wd2" y="hd2"/>
                </a:cxn>
                <a:cxn ang="5400000">
                  <a:pos x="wd2" y="hd2"/>
                </a:cxn>
                <a:cxn ang="10800000">
                  <a:pos x="wd2" y="hd2"/>
                </a:cxn>
                <a:cxn ang="16200000">
                  <a:pos x="wd2" y="hd2"/>
                </a:cxn>
              </a:cxnLst>
              <a:rect l="0" t="0" r="r" b="b"/>
              <a:pathLst>
                <a:path w="20994" h="14838" extrusionOk="0">
                  <a:moveTo>
                    <a:pt x="23" y="2087"/>
                  </a:moveTo>
                  <a:cubicBezTo>
                    <a:pt x="23" y="2087"/>
                    <a:pt x="15332" y="18676"/>
                    <a:pt x="20994" y="14010"/>
                  </a:cubicBezTo>
                  <a:cubicBezTo>
                    <a:pt x="20994" y="14010"/>
                    <a:pt x="19316" y="-1887"/>
                    <a:pt x="17324" y="186"/>
                  </a:cubicBezTo>
                  <a:cubicBezTo>
                    <a:pt x="11872" y="5543"/>
                    <a:pt x="-606" y="-2924"/>
                    <a:pt x="23" y="2087"/>
                  </a:cubicBezTo>
                  <a:close/>
                </a:path>
              </a:pathLst>
            </a:custGeom>
            <a:solidFill>
              <a:srgbClr val="CDE2E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5" name="Figura"/>
            <p:cNvSpPr/>
            <p:nvPr/>
          </p:nvSpPr>
          <p:spPr>
            <a:xfrm>
              <a:off x="1358900" y="4394199"/>
              <a:ext cx="199391" cy="513098"/>
            </a:xfrm>
            <a:custGeom>
              <a:avLst/>
              <a:gdLst/>
              <a:ahLst/>
              <a:cxnLst>
                <a:cxn ang="0">
                  <a:pos x="wd2" y="hd2"/>
                </a:cxn>
                <a:cxn ang="5400000">
                  <a:pos x="wd2" y="hd2"/>
                </a:cxn>
                <a:cxn ang="10800000">
                  <a:pos x="wd2" y="hd2"/>
                </a:cxn>
                <a:cxn ang="16200000">
                  <a:pos x="wd2" y="hd2"/>
                </a:cxn>
              </a:cxnLst>
              <a:rect l="0" t="0" r="r" b="b"/>
              <a:pathLst>
                <a:path w="21600" h="21547" extrusionOk="0">
                  <a:moveTo>
                    <a:pt x="0" y="21120"/>
                  </a:moveTo>
                  <a:lnTo>
                    <a:pt x="5228" y="21547"/>
                  </a:lnTo>
                  <a:lnTo>
                    <a:pt x="21600" y="3094"/>
                  </a:lnTo>
                  <a:cubicBezTo>
                    <a:pt x="21600" y="3094"/>
                    <a:pt x="13620" y="-53"/>
                    <a:pt x="7429" y="0"/>
                  </a:cubicBezTo>
                  <a:lnTo>
                    <a:pt x="0" y="21120"/>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6" name="Figura"/>
            <p:cNvSpPr/>
            <p:nvPr/>
          </p:nvSpPr>
          <p:spPr>
            <a:xfrm>
              <a:off x="1435099" y="4241800"/>
              <a:ext cx="152456" cy="165100"/>
            </a:xfrm>
            <a:custGeom>
              <a:avLst/>
              <a:gdLst/>
              <a:ahLst/>
              <a:cxnLst>
                <a:cxn ang="0">
                  <a:pos x="wd2" y="hd2"/>
                </a:cxn>
                <a:cxn ang="5400000">
                  <a:pos x="wd2" y="hd2"/>
                </a:cxn>
                <a:cxn ang="10800000">
                  <a:pos x="wd2" y="hd2"/>
                </a:cxn>
                <a:cxn ang="16200000">
                  <a:pos x="wd2" y="hd2"/>
                </a:cxn>
              </a:cxnLst>
              <a:rect l="0" t="0" r="r" b="b"/>
              <a:pathLst>
                <a:path w="18390" h="21600" extrusionOk="0">
                  <a:moveTo>
                    <a:pt x="9505" y="0"/>
                  </a:moveTo>
                  <a:cubicBezTo>
                    <a:pt x="9505" y="0"/>
                    <a:pt x="-3210" y="5317"/>
                    <a:pt x="773" y="19938"/>
                  </a:cubicBezTo>
                  <a:lnTo>
                    <a:pt x="13641" y="21600"/>
                  </a:lnTo>
                  <a:lnTo>
                    <a:pt x="18390" y="15286"/>
                  </a:lnTo>
                  <a:lnTo>
                    <a:pt x="9505" y="0"/>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7" name="Figura"/>
            <p:cNvSpPr/>
            <p:nvPr/>
          </p:nvSpPr>
          <p:spPr>
            <a:xfrm>
              <a:off x="1473200" y="3809999"/>
              <a:ext cx="756921" cy="650242"/>
            </a:xfrm>
            <a:custGeom>
              <a:avLst/>
              <a:gdLst/>
              <a:ahLst/>
              <a:cxnLst>
                <a:cxn ang="0">
                  <a:pos x="wd2" y="hd2"/>
                </a:cxn>
                <a:cxn ang="5400000">
                  <a:pos x="wd2" y="hd2"/>
                </a:cxn>
                <a:cxn ang="10800000">
                  <a:pos x="wd2" y="hd2"/>
                </a:cxn>
                <a:cxn ang="16200000">
                  <a:pos x="wd2" y="hd2"/>
                </a:cxn>
              </a:cxnLst>
              <a:rect l="0" t="0" r="r" b="b"/>
              <a:pathLst>
                <a:path w="21600" h="21600" extrusionOk="0">
                  <a:moveTo>
                    <a:pt x="0" y="9408"/>
                  </a:moveTo>
                  <a:cubicBezTo>
                    <a:pt x="0" y="9408"/>
                    <a:pt x="2863" y="18309"/>
                    <a:pt x="12830" y="21600"/>
                  </a:cubicBezTo>
                  <a:cubicBezTo>
                    <a:pt x="12830" y="21600"/>
                    <a:pt x="20005" y="17592"/>
                    <a:pt x="21600" y="4219"/>
                  </a:cubicBezTo>
                  <a:cubicBezTo>
                    <a:pt x="19679" y="4134"/>
                    <a:pt x="17142" y="3037"/>
                    <a:pt x="16599" y="0"/>
                  </a:cubicBezTo>
                  <a:lnTo>
                    <a:pt x="4639" y="2320"/>
                  </a:lnTo>
                  <a:cubicBezTo>
                    <a:pt x="4639" y="2362"/>
                    <a:pt x="2174" y="8817"/>
                    <a:pt x="0" y="9408"/>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8" name="Figura"/>
            <p:cNvSpPr/>
            <p:nvPr/>
          </p:nvSpPr>
          <p:spPr>
            <a:xfrm>
              <a:off x="1638299" y="3809999"/>
              <a:ext cx="589281" cy="650242"/>
            </a:xfrm>
            <a:custGeom>
              <a:avLst/>
              <a:gdLst/>
              <a:ahLst/>
              <a:cxnLst>
                <a:cxn ang="0">
                  <a:pos x="wd2" y="hd2"/>
                </a:cxn>
                <a:cxn ang="5400000">
                  <a:pos x="wd2" y="hd2"/>
                </a:cxn>
                <a:cxn ang="10800000">
                  <a:pos x="wd2" y="hd2"/>
                </a:cxn>
                <a:cxn ang="16200000">
                  <a:pos x="wd2" y="hd2"/>
                </a:cxn>
              </a:cxnLst>
              <a:rect l="0" t="0" r="r" b="b"/>
              <a:pathLst>
                <a:path w="21600" h="21600" extrusionOk="0">
                  <a:moveTo>
                    <a:pt x="15176" y="0"/>
                  </a:moveTo>
                  <a:lnTo>
                    <a:pt x="12150" y="464"/>
                  </a:lnTo>
                  <a:cubicBezTo>
                    <a:pt x="11684" y="2616"/>
                    <a:pt x="10753" y="4978"/>
                    <a:pt x="9264" y="7341"/>
                  </a:cubicBezTo>
                  <a:cubicBezTo>
                    <a:pt x="6843" y="11222"/>
                    <a:pt x="3538" y="14513"/>
                    <a:pt x="0" y="16706"/>
                  </a:cubicBezTo>
                  <a:cubicBezTo>
                    <a:pt x="2467" y="18605"/>
                    <a:pt x="5819" y="20461"/>
                    <a:pt x="10334" y="21600"/>
                  </a:cubicBezTo>
                  <a:cubicBezTo>
                    <a:pt x="10334" y="21600"/>
                    <a:pt x="19552" y="17592"/>
                    <a:pt x="21600" y="4219"/>
                  </a:cubicBezTo>
                  <a:cubicBezTo>
                    <a:pt x="19133" y="4092"/>
                    <a:pt x="15874" y="2995"/>
                    <a:pt x="15176" y="0"/>
                  </a:cubicBezTo>
                  <a:close/>
                </a:path>
              </a:pathLst>
            </a:custGeom>
            <a:solidFill>
              <a:srgbClr val="8298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9" name="Figura"/>
            <p:cNvSpPr/>
            <p:nvPr/>
          </p:nvSpPr>
          <p:spPr>
            <a:xfrm>
              <a:off x="1511300" y="3886199"/>
              <a:ext cx="468368" cy="431912"/>
            </a:xfrm>
            <a:custGeom>
              <a:avLst/>
              <a:gdLst/>
              <a:ahLst/>
              <a:cxnLst>
                <a:cxn ang="0">
                  <a:pos x="wd2" y="hd2"/>
                </a:cxn>
                <a:cxn ang="5400000">
                  <a:pos x="wd2" y="hd2"/>
                </a:cxn>
                <a:cxn ang="10800000">
                  <a:pos x="wd2" y="hd2"/>
                </a:cxn>
                <a:cxn ang="16200000">
                  <a:pos x="wd2" y="hd2"/>
                </a:cxn>
              </a:cxnLst>
              <a:rect l="0" t="0" r="r" b="b"/>
              <a:pathLst>
                <a:path w="20637" h="20928" extrusionOk="0">
                  <a:moveTo>
                    <a:pt x="0" y="9043"/>
                  </a:moveTo>
                  <a:cubicBezTo>
                    <a:pt x="-56" y="9658"/>
                    <a:pt x="10968" y="21289"/>
                    <a:pt x="12814" y="20920"/>
                  </a:cubicBezTo>
                  <a:cubicBezTo>
                    <a:pt x="14661" y="20551"/>
                    <a:pt x="21544" y="3935"/>
                    <a:pt x="20537" y="1904"/>
                  </a:cubicBezTo>
                  <a:cubicBezTo>
                    <a:pt x="20201" y="1166"/>
                    <a:pt x="7666" y="-311"/>
                    <a:pt x="6883" y="58"/>
                  </a:cubicBezTo>
                  <a:cubicBezTo>
                    <a:pt x="6155" y="427"/>
                    <a:pt x="168" y="7197"/>
                    <a:pt x="0" y="9043"/>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0" name="Figura"/>
            <p:cNvSpPr/>
            <p:nvPr/>
          </p:nvSpPr>
          <p:spPr>
            <a:xfrm>
              <a:off x="1511300" y="3860799"/>
              <a:ext cx="468368" cy="431912"/>
            </a:xfrm>
            <a:custGeom>
              <a:avLst/>
              <a:gdLst/>
              <a:ahLst/>
              <a:cxnLst>
                <a:cxn ang="0">
                  <a:pos x="wd2" y="hd2"/>
                </a:cxn>
                <a:cxn ang="5400000">
                  <a:pos x="wd2" y="hd2"/>
                </a:cxn>
                <a:cxn ang="10800000">
                  <a:pos x="wd2" y="hd2"/>
                </a:cxn>
                <a:cxn ang="16200000">
                  <a:pos x="wd2" y="hd2"/>
                </a:cxn>
              </a:cxnLst>
              <a:rect l="0" t="0" r="r" b="b"/>
              <a:pathLst>
                <a:path w="20637" h="20928" extrusionOk="0">
                  <a:moveTo>
                    <a:pt x="0" y="9043"/>
                  </a:moveTo>
                  <a:cubicBezTo>
                    <a:pt x="-56" y="9658"/>
                    <a:pt x="10968" y="21289"/>
                    <a:pt x="12814" y="20920"/>
                  </a:cubicBezTo>
                  <a:cubicBezTo>
                    <a:pt x="14661" y="20551"/>
                    <a:pt x="21544" y="3935"/>
                    <a:pt x="20537" y="1904"/>
                  </a:cubicBezTo>
                  <a:cubicBezTo>
                    <a:pt x="20201" y="1166"/>
                    <a:pt x="7666" y="-311"/>
                    <a:pt x="6883" y="58"/>
                  </a:cubicBezTo>
                  <a:cubicBezTo>
                    <a:pt x="6155" y="489"/>
                    <a:pt x="168" y="7258"/>
                    <a:pt x="0" y="9043"/>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1" name="Figura"/>
            <p:cNvSpPr/>
            <p:nvPr/>
          </p:nvSpPr>
          <p:spPr>
            <a:xfrm>
              <a:off x="1625599" y="3886199"/>
              <a:ext cx="355317" cy="406556"/>
            </a:xfrm>
            <a:custGeom>
              <a:avLst/>
              <a:gdLst/>
              <a:ahLst/>
              <a:cxnLst>
                <a:cxn ang="0">
                  <a:pos x="wd2" y="hd2"/>
                </a:cxn>
                <a:cxn ang="5400000">
                  <a:pos x="wd2" y="hd2"/>
                </a:cxn>
                <a:cxn ang="10800000">
                  <a:pos x="wd2" y="hd2"/>
                </a:cxn>
                <a:cxn ang="16200000">
                  <a:pos x="wd2" y="hd2"/>
                </a:cxn>
              </a:cxnLst>
              <a:rect l="0" t="0" r="r" b="b"/>
              <a:pathLst>
                <a:path w="20416" h="21408" extrusionOk="0">
                  <a:moveTo>
                    <a:pt x="20286" y="736"/>
                  </a:moveTo>
                  <a:cubicBezTo>
                    <a:pt x="20141" y="535"/>
                    <a:pt x="18973" y="267"/>
                    <a:pt x="17222" y="0"/>
                  </a:cubicBezTo>
                  <a:cubicBezTo>
                    <a:pt x="16565" y="3946"/>
                    <a:pt x="12478" y="8627"/>
                    <a:pt x="6349" y="11970"/>
                  </a:cubicBezTo>
                  <a:cubicBezTo>
                    <a:pt x="4232" y="13107"/>
                    <a:pt x="2116" y="13976"/>
                    <a:pt x="0" y="14578"/>
                  </a:cubicBezTo>
                  <a:cubicBezTo>
                    <a:pt x="4086" y="18056"/>
                    <a:pt x="8903" y="21600"/>
                    <a:pt x="10216" y="21399"/>
                  </a:cubicBezTo>
                  <a:cubicBezTo>
                    <a:pt x="12551" y="21065"/>
                    <a:pt x="21600" y="2942"/>
                    <a:pt x="20286" y="736"/>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2" name="Figura"/>
            <p:cNvSpPr/>
            <p:nvPr/>
          </p:nvSpPr>
          <p:spPr>
            <a:xfrm>
              <a:off x="1511299" y="3898900"/>
              <a:ext cx="468712" cy="382448"/>
            </a:xfrm>
            <a:custGeom>
              <a:avLst/>
              <a:gdLst/>
              <a:ahLst/>
              <a:cxnLst>
                <a:cxn ang="0">
                  <a:pos x="wd2" y="hd2"/>
                </a:cxn>
                <a:cxn ang="5400000">
                  <a:pos x="wd2" y="hd2"/>
                </a:cxn>
                <a:cxn ang="10800000">
                  <a:pos x="wd2" y="hd2"/>
                </a:cxn>
                <a:cxn ang="16200000">
                  <a:pos x="wd2" y="hd2"/>
                </a:cxn>
              </a:cxnLst>
              <a:rect l="0" t="0" r="r" b="b"/>
              <a:pathLst>
                <a:path w="21372" h="21188" extrusionOk="0">
                  <a:moveTo>
                    <a:pt x="13377" y="19700"/>
                  </a:moveTo>
                  <a:cubicBezTo>
                    <a:pt x="11640" y="20052"/>
                    <a:pt x="1853" y="8936"/>
                    <a:pt x="347" y="6543"/>
                  </a:cubicBezTo>
                  <a:cubicBezTo>
                    <a:pt x="174" y="6965"/>
                    <a:pt x="0" y="7317"/>
                    <a:pt x="0" y="7599"/>
                  </a:cubicBezTo>
                  <a:cubicBezTo>
                    <a:pt x="-58" y="8302"/>
                    <a:pt x="11350" y="21600"/>
                    <a:pt x="13261" y="21178"/>
                  </a:cubicBezTo>
                  <a:cubicBezTo>
                    <a:pt x="15056" y="20756"/>
                    <a:pt x="21542" y="3799"/>
                    <a:pt x="21368" y="0"/>
                  </a:cubicBezTo>
                  <a:cubicBezTo>
                    <a:pt x="20384" y="5558"/>
                    <a:pt x="14998" y="19349"/>
                    <a:pt x="13377" y="19700"/>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3" name="Figura"/>
            <p:cNvSpPr/>
            <p:nvPr/>
          </p:nvSpPr>
          <p:spPr>
            <a:xfrm>
              <a:off x="1587500" y="3098800"/>
              <a:ext cx="509857" cy="804963"/>
            </a:xfrm>
            <a:custGeom>
              <a:avLst/>
              <a:gdLst/>
              <a:ahLst/>
              <a:cxnLst>
                <a:cxn ang="0">
                  <a:pos x="wd2" y="hd2"/>
                </a:cxn>
                <a:cxn ang="5400000">
                  <a:pos x="wd2" y="hd2"/>
                </a:cxn>
                <a:cxn ang="10800000">
                  <a:pos x="wd2" y="hd2"/>
                </a:cxn>
                <a:cxn ang="16200000">
                  <a:pos x="wd2" y="hd2"/>
                </a:cxn>
              </a:cxnLst>
              <a:rect l="0" t="0" r="r" b="b"/>
              <a:pathLst>
                <a:path w="17661" h="20743" extrusionOk="0">
                  <a:moveTo>
                    <a:pt x="788" y="20324"/>
                  </a:moveTo>
                  <a:cubicBezTo>
                    <a:pt x="788" y="20324"/>
                    <a:pt x="13678" y="21600"/>
                    <a:pt x="17461" y="19702"/>
                  </a:cubicBezTo>
                  <a:cubicBezTo>
                    <a:pt x="17461" y="19702"/>
                    <a:pt x="18869" y="6513"/>
                    <a:pt x="14206" y="0"/>
                  </a:cubicBezTo>
                  <a:lnTo>
                    <a:pt x="5100" y="2487"/>
                  </a:lnTo>
                  <a:cubicBezTo>
                    <a:pt x="-2731" y="11520"/>
                    <a:pt x="788" y="20324"/>
                    <a:pt x="788" y="20324"/>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4" name="Figura"/>
            <p:cNvSpPr/>
            <p:nvPr/>
          </p:nvSpPr>
          <p:spPr>
            <a:xfrm>
              <a:off x="1587499" y="3187700"/>
              <a:ext cx="189139" cy="709931"/>
            </a:xfrm>
            <a:custGeom>
              <a:avLst/>
              <a:gdLst/>
              <a:ahLst/>
              <a:cxnLst>
                <a:cxn ang="0">
                  <a:pos x="wd2" y="hd2"/>
                </a:cxn>
                <a:cxn ang="5400000">
                  <a:pos x="wd2" y="hd2"/>
                </a:cxn>
                <a:cxn ang="10800000">
                  <a:pos x="wd2" y="hd2"/>
                </a:cxn>
                <a:cxn ang="16200000">
                  <a:pos x="wd2" y="hd2"/>
                </a:cxn>
              </a:cxnLst>
              <a:rect l="0" t="0" r="r" b="b"/>
              <a:pathLst>
                <a:path w="15246" h="21600" extrusionOk="0">
                  <a:moveTo>
                    <a:pt x="12584" y="0"/>
                  </a:moveTo>
                  <a:lnTo>
                    <a:pt x="11868" y="116"/>
                  </a:lnTo>
                  <a:cubicBezTo>
                    <a:pt x="-6354" y="10781"/>
                    <a:pt x="1836" y="21175"/>
                    <a:pt x="1836" y="21175"/>
                  </a:cubicBezTo>
                  <a:cubicBezTo>
                    <a:pt x="1836" y="21175"/>
                    <a:pt x="7875" y="21484"/>
                    <a:pt x="15246" y="21600"/>
                  </a:cubicBezTo>
                  <a:cubicBezTo>
                    <a:pt x="11356" y="17852"/>
                    <a:pt x="5316" y="9776"/>
                    <a:pt x="12584" y="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5" name="Figura"/>
            <p:cNvSpPr/>
            <p:nvPr/>
          </p:nvSpPr>
          <p:spPr>
            <a:xfrm>
              <a:off x="1612900" y="3098800"/>
              <a:ext cx="487468" cy="804963"/>
            </a:xfrm>
            <a:custGeom>
              <a:avLst/>
              <a:gdLst/>
              <a:ahLst/>
              <a:cxnLst>
                <a:cxn ang="0">
                  <a:pos x="wd2" y="hd2"/>
                </a:cxn>
                <a:cxn ang="5400000">
                  <a:pos x="wd2" y="hd2"/>
                </a:cxn>
                <a:cxn ang="10800000">
                  <a:pos x="wd2" y="hd2"/>
                </a:cxn>
                <a:cxn ang="16200000">
                  <a:pos x="wd2" y="hd2"/>
                </a:cxn>
              </a:cxnLst>
              <a:rect l="0" t="0" r="r" b="b"/>
              <a:pathLst>
                <a:path w="20172" h="20743" extrusionOk="0">
                  <a:moveTo>
                    <a:pt x="16082" y="0"/>
                  </a:moveTo>
                  <a:lnTo>
                    <a:pt x="7410" y="1964"/>
                  </a:lnTo>
                  <a:cubicBezTo>
                    <a:pt x="10038" y="3109"/>
                    <a:pt x="10721" y="7298"/>
                    <a:pt x="8882" y="11913"/>
                  </a:cubicBezTo>
                  <a:cubicBezTo>
                    <a:pt x="6990" y="16527"/>
                    <a:pt x="3206" y="20029"/>
                    <a:pt x="0" y="20225"/>
                  </a:cubicBezTo>
                  <a:cubicBezTo>
                    <a:pt x="53" y="20291"/>
                    <a:pt x="53" y="20324"/>
                    <a:pt x="53" y="20324"/>
                  </a:cubicBezTo>
                  <a:cubicBezTo>
                    <a:pt x="53" y="20324"/>
                    <a:pt x="15451" y="21600"/>
                    <a:pt x="19971" y="19702"/>
                  </a:cubicBezTo>
                  <a:cubicBezTo>
                    <a:pt x="19918" y="19669"/>
                    <a:pt x="21600" y="6513"/>
                    <a:pt x="16082"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6" name="Figura"/>
            <p:cNvSpPr/>
            <p:nvPr/>
          </p:nvSpPr>
          <p:spPr>
            <a:xfrm>
              <a:off x="1816100" y="3378199"/>
              <a:ext cx="100331" cy="118112"/>
            </a:xfrm>
            <a:custGeom>
              <a:avLst/>
              <a:gdLst/>
              <a:ahLst/>
              <a:cxnLst>
                <a:cxn ang="0">
                  <a:pos x="wd2" y="hd2"/>
                </a:cxn>
                <a:cxn ang="5400000">
                  <a:pos x="wd2" y="hd2"/>
                </a:cxn>
                <a:cxn ang="10800000">
                  <a:pos x="wd2" y="hd2"/>
                </a:cxn>
                <a:cxn ang="16200000">
                  <a:pos x="wd2" y="hd2"/>
                </a:cxn>
              </a:cxnLst>
              <a:rect l="0" t="0" r="r" b="b"/>
              <a:pathLst>
                <a:path w="21600" h="21600" extrusionOk="0">
                  <a:moveTo>
                    <a:pt x="547" y="232"/>
                  </a:moveTo>
                  <a:lnTo>
                    <a:pt x="0" y="9755"/>
                  </a:lnTo>
                  <a:lnTo>
                    <a:pt x="8476" y="21600"/>
                  </a:lnTo>
                  <a:lnTo>
                    <a:pt x="21600" y="17884"/>
                  </a:lnTo>
                  <a:lnTo>
                    <a:pt x="10937"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7" name="Figura"/>
            <p:cNvSpPr/>
            <p:nvPr/>
          </p:nvSpPr>
          <p:spPr>
            <a:xfrm>
              <a:off x="1587499" y="3225799"/>
              <a:ext cx="123052" cy="656592"/>
            </a:xfrm>
            <a:custGeom>
              <a:avLst/>
              <a:gdLst/>
              <a:ahLst/>
              <a:cxnLst>
                <a:cxn ang="0">
                  <a:pos x="wd2" y="hd2"/>
                </a:cxn>
                <a:cxn ang="5400000">
                  <a:pos x="wd2" y="hd2"/>
                </a:cxn>
                <a:cxn ang="10800000">
                  <a:pos x="wd2" y="hd2"/>
                </a:cxn>
                <a:cxn ang="16200000">
                  <a:pos x="wd2" y="hd2"/>
                </a:cxn>
              </a:cxnLst>
              <a:rect l="0" t="0" r="r" b="b"/>
              <a:pathLst>
                <a:path w="13679" h="21600" extrusionOk="0">
                  <a:moveTo>
                    <a:pt x="13679" y="0"/>
                  </a:moveTo>
                  <a:cubicBezTo>
                    <a:pt x="-7921" y="11072"/>
                    <a:pt x="2526" y="21475"/>
                    <a:pt x="2526" y="21475"/>
                  </a:cubicBezTo>
                  <a:cubicBezTo>
                    <a:pt x="2526" y="21475"/>
                    <a:pt x="3938" y="21516"/>
                    <a:pt x="6479" y="21600"/>
                  </a:cubicBezTo>
                  <a:cubicBezTo>
                    <a:pt x="4220" y="19511"/>
                    <a:pt x="-3827" y="10278"/>
                    <a:pt x="13679"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8" name="Figura"/>
            <p:cNvSpPr/>
            <p:nvPr/>
          </p:nvSpPr>
          <p:spPr>
            <a:xfrm>
              <a:off x="1600200" y="3225799"/>
              <a:ext cx="109041" cy="656592"/>
            </a:xfrm>
            <a:custGeom>
              <a:avLst/>
              <a:gdLst/>
              <a:ahLst/>
              <a:cxnLst>
                <a:cxn ang="0">
                  <a:pos x="wd2" y="hd2"/>
                </a:cxn>
                <a:cxn ang="5400000">
                  <a:pos x="wd2" y="hd2"/>
                </a:cxn>
                <a:cxn ang="10800000">
                  <a:pos x="wd2" y="hd2"/>
                </a:cxn>
                <a:cxn ang="16200000">
                  <a:pos x="wd2" y="hd2"/>
                </a:cxn>
              </a:cxnLst>
              <a:rect l="0" t="0" r="r" b="b"/>
              <a:pathLst>
                <a:path w="14956" h="21600" extrusionOk="0">
                  <a:moveTo>
                    <a:pt x="14956" y="0"/>
                  </a:moveTo>
                  <a:cubicBezTo>
                    <a:pt x="498" y="6016"/>
                    <a:pt x="-4031" y="14665"/>
                    <a:pt x="3808" y="21558"/>
                  </a:cubicBezTo>
                  <a:cubicBezTo>
                    <a:pt x="4504" y="21558"/>
                    <a:pt x="5201" y="21600"/>
                    <a:pt x="6072" y="21600"/>
                  </a:cubicBezTo>
                  <a:cubicBezTo>
                    <a:pt x="3285" y="19511"/>
                    <a:pt x="-6644" y="10278"/>
                    <a:pt x="14956"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9" name="Figura"/>
            <p:cNvSpPr/>
            <p:nvPr/>
          </p:nvSpPr>
          <p:spPr>
            <a:xfrm>
              <a:off x="1663699" y="2857499"/>
              <a:ext cx="385124" cy="480409"/>
            </a:xfrm>
            <a:custGeom>
              <a:avLst/>
              <a:gdLst/>
              <a:ahLst/>
              <a:cxnLst>
                <a:cxn ang="0">
                  <a:pos x="wd2" y="hd2"/>
                </a:cxn>
                <a:cxn ang="5400000">
                  <a:pos x="wd2" y="hd2"/>
                </a:cxn>
                <a:cxn ang="10800000">
                  <a:pos x="wd2" y="hd2"/>
                </a:cxn>
                <a:cxn ang="16200000">
                  <a:pos x="wd2" y="hd2"/>
                </a:cxn>
              </a:cxnLst>
              <a:rect l="0" t="0" r="r" b="b"/>
              <a:pathLst>
                <a:path w="20994" h="20791" extrusionOk="0">
                  <a:moveTo>
                    <a:pt x="20994" y="10882"/>
                  </a:moveTo>
                  <a:cubicBezTo>
                    <a:pt x="20994" y="10882"/>
                    <a:pt x="16425" y="8794"/>
                    <a:pt x="15732" y="0"/>
                  </a:cubicBezTo>
                  <a:lnTo>
                    <a:pt x="4032" y="4397"/>
                  </a:lnTo>
                  <a:cubicBezTo>
                    <a:pt x="4032" y="4397"/>
                    <a:pt x="5763" y="11047"/>
                    <a:pt x="4171" y="14180"/>
                  </a:cubicBezTo>
                  <a:cubicBezTo>
                    <a:pt x="3063" y="16324"/>
                    <a:pt x="-606" y="20501"/>
                    <a:pt x="86" y="20776"/>
                  </a:cubicBezTo>
                  <a:cubicBezTo>
                    <a:pt x="86" y="20776"/>
                    <a:pt x="11509" y="21600"/>
                    <a:pt x="20232" y="11047"/>
                  </a:cubicBezTo>
                  <a:lnTo>
                    <a:pt x="20232" y="10992"/>
                  </a:lnTo>
                  <a:lnTo>
                    <a:pt x="20994" y="10882"/>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0" name="Figura"/>
            <p:cNvSpPr/>
            <p:nvPr/>
          </p:nvSpPr>
          <p:spPr>
            <a:xfrm>
              <a:off x="1650999" y="2844799"/>
              <a:ext cx="385124" cy="480409"/>
            </a:xfrm>
            <a:custGeom>
              <a:avLst/>
              <a:gdLst/>
              <a:ahLst/>
              <a:cxnLst>
                <a:cxn ang="0">
                  <a:pos x="wd2" y="hd2"/>
                </a:cxn>
                <a:cxn ang="5400000">
                  <a:pos x="wd2" y="hd2"/>
                </a:cxn>
                <a:cxn ang="10800000">
                  <a:pos x="wd2" y="hd2"/>
                </a:cxn>
                <a:cxn ang="16200000">
                  <a:pos x="wd2" y="hd2"/>
                </a:cxn>
              </a:cxnLst>
              <a:rect l="0" t="0" r="r" b="b"/>
              <a:pathLst>
                <a:path w="20994" h="20791" extrusionOk="0">
                  <a:moveTo>
                    <a:pt x="20994" y="10882"/>
                  </a:moveTo>
                  <a:cubicBezTo>
                    <a:pt x="20994" y="10882"/>
                    <a:pt x="16425" y="8794"/>
                    <a:pt x="15732" y="0"/>
                  </a:cubicBezTo>
                  <a:lnTo>
                    <a:pt x="4032" y="4397"/>
                  </a:lnTo>
                  <a:cubicBezTo>
                    <a:pt x="4032" y="4397"/>
                    <a:pt x="5763" y="11047"/>
                    <a:pt x="4171" y="14180"/>
                  </a:cubicBezTo>
                  <a:cubicBezTo>
                    <a:pt x="3063" y="16324"/>
                    <a:pt x="-606" y="20501"/>
                    <a:pt x="86" y="20776"/>
                  </a:cubicBezTo>
                  <a:cubicBezTo>
                    <a:pt x="86" y="20776"/>
                    <a:pt x="11509" y="21600"/>
                    <a:pt x="20232" y="11047"/>
                  </a:cubicBezTo>
                  <a:lnTo>
                    <a:pt x="20232" y="10992"/>
                  </a:lnTo>
                  <a:lnTo>
                    <a:pt x="20994" y="10882"/>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1" name="Figura"/>
            <p:cNvSpPr/>
            <p:nvPr/>
          </p:nvSpPr>
          <p:spPr>
            <a:xfrm>
              <a:off x="1727199" y="2844799"/>
              <a:ext cx="311151" cy="473711"/>
            </a:xfrm>
            <a:custGeom>
              <a:avLst/>
              <a:gdLst/>
              <a:ahLst/>
              <a:cxnLst>
                <a:cxn ang="0">
                  <a:pos x="wd2" y="hd2"/>
                </a:cxn>
                <a:cxn ang="5400000">
                  <a:pos x="wd2" y="hd2"/>
                </a:cxn>
                <a:cxn ang="10800000">
                  <a:pos x="wd2" y="hd2"/>
                </a:cxn>
                <a:cxn ang="16200000">
                  <a:pos x="wd2" y="hd2"/>
                </a:cxn>
              </a:cxnLst>
              <a:rect l="0" t="0" r="r" b="b"/>
              <a:pathLst>
                <a:path w="21600" h="21600" extrusionOk="0">
                  <a:moveTo>
                    <a:pt x="21600" y="11466"/>
                  </a:moveTo>
                  <a:cubicBezTo>
                    <a:pt x="21600" y="11466"/>
                    <a:pt x="15781" y="9265"/>
                    <a:pt x="14900" y="0"/>
                  </a:cubicBezTo>
                  <a:lnTo>
                    <a:pt x="0" y="4633"/>
                  </a:lnTo>
                  <a:cubicBezTo>
                    <a:pt x="0" y="4633"/>
                    <a:pt x="1499" y="9323"/>
                    <a:pt x="882" y="12798"/>
                  </a:cubicBezTo>
                  <a:cubicBezTo>
                    <a:pt x="2292" y="12682"/>
                    <a:pt x="3703" y="12740"/>
                    <a:pt x="4937" y="13145"/>
                  </a:cubicBezTo>
                  <a:cubicBezTo>
                    <a:pt x="9345" y="14477"/>
                    <a:pt x="7847" y="18183"/>
                    <a:pt x="3350" y="20442"/>
                  </a:cubicBezTo>
                  <a:cubicBezTo>
                    <a:pt x="2292" y="20963"/>
                    <a:pt x="1234" y="21368"/>
                    <a:pt x="88" y="21600"/>
                  </a:cubicBezTo>
                  <a:cubicBezTo>
                    <a:pt x="5290" y="20905"/>
                    <a:pt x="13665" y="18647"/>
                    <a:pt x="20630" y="11640"/>
                  </a:cubicBezTo>
                  <a:lnTo>
                    <a:pt x="20630" y="11582"/>
                  </a:lnTo>
                  <a:lnTo>
                    <a:pt x="21600" y="11466"/>
                  </a:ln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682" name="Grupo"/>
            <p:cNvGrpSpPr/>
            <p:nvPr/>
          </p:nvGrpSpPr>
          <p:grpSpPr>
            <a:xfrm>
              <a:off x="1739899" y="3060699"/>
              <a:ext cx="112113" cy="232575"/>
              <a:chOff x="0" y="0"/>
              <a:chExt cx="112111" cy="232573"/>
            </a:xfrm>
          </p:grpSpPr>
          <p:sp>
            <p:nvSpPr>
              <p:cNvPr id="1744" name="Figura"/>
              <p:cNvSpPr/>
              <p:nvPr/>
            </p:nvSpPr>
            <p:spPr>
              <a:xfrm>
                <a:off x="38100" y="1904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5" name="Figura"/>
              <p:cNvSpPr/>
              <p:nvPr/>
            </p:nvSpPr>
            <p:spPr>
              <a:xfrm>
                <a:off x="76200" y="1142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6" name="Figura"/>
              <p:cNvSpPr/>
              <p:nvPr/>
            </p:nvSpPr>
            <p:spPr>
              <a:xfrm>
                <a:off x="76200" y="1015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663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7" name="Figura"/>
              <p:cNvSpPr/>
              <p:nvPr/>
            </p:nvSpPr>
            <p:spPr>
              <a:xfrm>
                <a:off x="63500" y="761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8" name="Figura"/>
              <p:cNvSpPr/>
              <p:nvPr/>
            </p:nvSpPr>
            <p:spPr>
              <a:xfrm>
                <a:off x="88900" y="1015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9" name="Figura"/>
              <p:cNvSpPr/>
              <p:nvPr/>
            </p:nvSpPr>
            <p:spPr>
              <a:xfrm>
                <a:off x="76200" y="1269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0" name="Figura"/>
              <p:cNvSpPr/>
              <p:nvPr/>
            </p:nvSpPr>
            <p:spPr>
              <a:xfrm>
                <a:off x="63500" y="1269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1" name="Figura"/>
              <p:cNvSpPr/>
              <p:nvPr/>
            </p:nvSpPr>
            <p:spPr>
              <a:xfrm>
                <a:off x="63500" y="1523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2" name="Figura"/>
              <p:cNvSpPr/>
              <p:nvPr/>
            </p:nvSpPr>
            <p:spPr>
              <a:xfrm>
                <a:off x="88900" y="634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419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3" name="Figura"/>
              <p:cNvSpPr/>
              <p:nvPr/>
            </p:nvSpPr>
            <p:spPr>
              <a:xfrm>
                <a:off x="76200" y="380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4" name="Figura"/>
              <p:cNvSpPr/>
              <p:nvPr/>
            </p:nvSpPr>
            <p:spPr>
              <a:xfrm>
                <a:off x="25400" y="888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663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5" name="Figura"/>
              <p:cNvSpPr/>
              <p:nvPr/>
            </p:nvSpPr>
            <p:spPr>
              <a:xfrm>
                <a:off x="50800" y="888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10192" y="21600"/>
                      <a:pt x="15877"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6" name="Figura"/>
              <p:cNvSpPr/>
              <p:nvPr/>
            </p:nvSpPr>
            <p:spPr>
              <a:xfrm>
                <a:off x="63500" y="380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10192"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7" name="Figura"/>
              <p:cNvSpPr/>
              <p:nvPr/>
            </p:nvSpPr>
            <p:spPr>
              <a:xfrm>
                <a:off x="50800" y="507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10192" y="21600"/>
                      <a:pt x="15877"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8" name="Figura"/>
              <p:cNvSpPr/>
              <p:nvPr/>
            </p:nvSpPr>
            <p:spPr>
              <a:xfrm>
                <a:off x="38100" y="507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9056"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9" name="Figura"/>
              <p:cNvSpPr/>
              <p:nvPr/>
            </p:nvSpPr>
            <p:spPr>
              <a:xfrm>
                <a:off x="12700" y="634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10192"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0" name="Figura"/>
              <p:cNvSpPr/>
              <p:nvPr/>
            </p:nvSpPr>
            <p:spPr>
              <a:xfrm>
                <a:off x="25400" y="507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9056" y="21600"/>
                      <a:pt x="14740"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1" name="Figura"/>
              <p:cNvSpPr/>
              <p:nvPr/>
            </p:nvSpPr>
            <p:spPr>
              <a:xfrm>
                <a:off x="0" y="761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10192"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2" name="Figura"/>
              <p:cNvSpPr/>
              <p:nvPr/>
            </p:nvSpPr>
            <p:spPr>
              <a:xfrm>
                <a:off x="12700" y="634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9056" y="21600"/>
                      <a:pt x="14740"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3" name="Figura"/>
              <p:cNvSpPr/>
              <p:nvPr/>
            </p:nvSpPr>
            <p:spPr>
              <a:xfrm>
                <a:off x="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4" name="Figura"/>
              <p:cNvSpPr/>
              <p:nvPr/>
            </p:nvSpPr>
            <p:spPr>
              <a:xfrm>
                <a:off x="0" y="761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5" name="Figura"/>
              <p:cNvSpPr/>
              <p:nvPr/>
            </p:nvSpPr>
            <p:spPr>
              <a:xfrm>
                <a:off x="1270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6" name="Figura"/>
              <p:cNvSpPr/>
              <p:nvPr/>
            </p:nvSpPr>
            <p:spPr>
              <a:xfrm>
                <a:off x="50800" y="253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7" name="Figura"/>
              <p:cNvSpPr/>
              <p:nvPr/>
            </p:nvSpPr>
            <p:spPr>
              <a:xfrm>
                <a:off x="25400" y="380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663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8" name="Figura"/>
              <p:cNvSpPr/>
              <p:nvPr/>
            </p:nvSpPr>
            <p:spPr>
              <a:xfrm>
                <a:off x="63500" y="126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9" name="Figura"/>
              <p:cNvSpPr/>
              <p:nvPr/>
            </p:nvSpPr>
            <p:spPr>
              <a:xfrm>
                <a:off x="50800" y="380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0" name="Figura"/>
              <p:cNvSpPr/>
              <p:nvPr/>
            </p:nvSpPr>
            <p:spPr>
              <a:xfrm>
                <a:off x="63500" y="25399"/>
                <a:ext cx="23212" cy="29375"/>
              </a:xfrm>
              <a:custGeom>
                <a:avLst/>
                <a:gdLst/>
                <a:ahLst/>
                <a:cxnLst>
                  <a:cxn ang="0">
                    <a:pos x="wd2" y="hd2"/>
                  </a:cxn>
                  <a:cxn ang="5400000">
                    <a:pos x="wd2" y="hd2"/>
                  </a:cxn>
                  <a:cxn ang="10800000">
                    <a:pos x="wd2" y="hd2"/>
                  </a:cxn>
                  <a:cxn ang="16200000">
                    <a:pos x="wd2" y="hd2"/>
                  </a:cxn>
                </a:cxnLst>
                <a:rect l="0" t="0" r="r" b="b"/>
                <a:pathLst>
                  <a:path w="19739" h="19214"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3110" y="17879"/>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1" name="Figura"/>
              <p:cNvSpPr/>
              <p:nvPr/>
            </p:nvSpPr>
            <p:spPr>
              <a:xfrm>
                <a:off x="88900" y="-1"/>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2" name="Figura"/>
              <p:cNvSpPr/>
              <p:nvPr/>
            </p:nvSpPr>
            <p:spPr>
              <a:xfrm>
                <a:off x="88900" y="253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3" name="Figura"/>
              <p:cNvSpPr/>
              <p:nvPr/>
            </p:nvSpPr>
            <p:spPr>
              <a:xfrm>
                <a:off x="5080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4" name="Figura"/>
              <p:cNvSpPr/>
              <p:nvPr/>
            </p:nvSpPr>
            <p:spPr>
              <a:xfrm>
                <a:off x="7620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5" name="Figura"/>
              <p:cNvSpPr/>
              <p:nvPr/>
            </p:nvSpPr>
            <p:spPr>
              <a:xfrm>
                <a:off x="88900" y="38099"/>
                <a:ext cx="23212" cy="29375"/>
              </a:xfrm>
              <a:custGeom>
                <a:avLst/>
                <a:gdLst/>
                <a:ahLst/>
                <a:cxnLst>
                  <a:cxn ang="0">
                    <a:pos x="wd2" y="hd2"/>
                  </a:cxn>
                  <a:cxn ang="5400000">
                    <a:pos x="wd2" y="hd2"/>
                  </a:cxn>
                  <a:cxn ang="10800000">
                    <a:pos x="wd2" y="hd2"/>
                  </a:cxn>
                  <a:cxn ang="16200000">
                    <a:pos x="wd2" y="hd2"/>
                  </a:cxn>
                </a:cxnLst>
                <a:rect l="0" t="0" r="r" b="b"/>
                <a:pathLst>
                  <a:path w="19739" h="19214"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879"/>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6" name="Figura"/>
              <p:cNvSpPr/>
              <p:nvPr/>
            </p:nvSpPr>
            <p:spPr>
              <a:xfrm>
                <a:off x="76200" y="761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419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7" name="Figura"/>
              <p:cNvSpPr/>
              <p:nvPr/>
            </p:nvSpPr>
            <p:spPr>
              <a:xfrm>
                <a:off x="88900" y="761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419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8" name="Figura"/>
              <p:cNvSpPr/>
              <p:nvPr/>
            </p:nvSpPr>
            <p:spPr>
              <a:xfrm>
                <a:off x="38100" y="1396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9" name="Figura"/>
              <p:cNvSpPr/>
              <p:nvPr/>
            </p:nvSpPr>
            <p:spPr>
              <a:xfrm>
                <a:off x="50800" y="177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0" name="Figura"/>
              <p:cNvSpPr/>
              <p:nvPr/>
            </p:nvSpPr>
            <p:spPr>
              <a:xfrm>
                <a:off x="12700" y="203199"/>
                <a:ext cx="23212" cy="29375"/>
              </a:xfrm>
              <a:custGeom>
                <a:avLst/>
                <a:gdLst/>
                <a:ahLst/>
                <a:cxnLst>
                  <a:cxn ang="0">
                    <a:pos x="wd2" y="hd2"/>
                  </a:cxn>
                  <a:cxn ang="5400000">
                    <a:pos x="wd2" y="hd2"/>
                  </a:cxn>
                  <a:cxn ang="10800000">
                    <a:pos x="wd2" y="hd2"/>
                  </a:cxn>
                  <a:cxn ang="16200000">
                    <a:pos x="wd2" y="hd2"/>
                  </a:cxn>
                </a:cxnLst>
                <a:rect l="0" t="0" r="r" b="b"/>
                <a:pathLst>
                  <a:path w="19739" h="19214"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879"/>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683" name="Figura"/>
            <p:cNvSpPr/>
            <p:nvPr/>
          </p:nvSpPr>
          <p:spPr>
            <a:xfrm>
              <a:off x="1841500" y="3378200"/>
              <a:ext cx="342901" cy="288613"/>
            </a:xfrm>
            <a:custGeom>
              <a:avLst/>
              <a:gdLst/>
              <a:ahLst/>
              <a:cxnLst>
                <a:cxn ang="0">
                  <a:pos x="wd2" y="hd2"/>
                </a:cxn>
                <a:cxn ang="5400000">
                  <a:pos x="wd2" y="hd2"/>
                </a:cxn>
                <a:cxn ang="10800000">
                  <a:pos x="wd2" y="hd2"/>
                </a:cxn>
                <a:cxn ang="16200000">
                  <a:pos x="wd2" y="hd2"/>
                </a:cxn>
              </a:cxnLst>
              <a:rect l="0" t="0" r="r" b="b"/>
              <a:pathLst>
                <a:path w="21600" h="20118" extrusionOk="0">
                  <a:moveTo>
                    <a:pt x="21600" y="4515"/>
                  </a:moveTo>
                  <a:lnTo>
                    <a:pt x="21600" y="20095"/>
                  </a:lnTo>
                  <a:cubicBezTo>
                    <a:pt x="21600" y="20095"/>
                    <a:pt x="4160" y="21600"/>
                    <a:pt x="0" y="0"/>
                  </a:cubicBezTo>
                  <a:lnTo>
                    <a:pt x="21600" y="4515"/>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4" name="Figura"/>
            <p:cNvSpPr/>
            <p:nvPr/>
          </p:nvSpPr>
          <p:spPr>
            <a:xfrm>
              <a:off x="1841500" y="3403600"/>
              <a:ext cx="237491" cy="1219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09" y="5175"/>
                  </a:lnTo>
                  <a:lnTo>
                    <a:pt x="18135" y="21600"/>
                  </a:lnTo>
                  <a:lnTo>
                    <a:pt x="21600" y="3150"/>
                  </a:ln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5" name="Figura"/>
            <p:cNvSpPr/>
            <p:nvPr/>
          </p:nvSpPr>
          <p:spPr>
            <a:xfrm>
              <a:off x="2019299" y="3416299"/>
              <a:ext cx="167641" cy="251775"/>
            </a:xfrm>
            <a:custGeom>
              <a:avLst/>
              <a:gdLst/>
              <a:ahLst/>
              <a:cxnLst>
                <a:cxn ang="0">
                  <a:pos x="wd2" y="hd2"/>
                </a:cxn>
                <a:cxn ang="5400000">
                  <a:pos x="wd2" y="hd2"/>
                </a:cxn>
                <a:cxn ang="10800000">
                  <a:pos x="wd2" y="hd2"/>
                </a:cxn>
                <a:cxn ang="16200000">
                  <a:pos x="wd2" y="hd2"/>
                </a:cxn>
              </a:cxnLst>
              <a:rect l="0" t="0" r="r" b="b"/>
              <a:pathLst>
                <a:path w="21600" h="21094" extrusionOk="0">
                  <a:moveTo>
                    <a:pt x="2127" y="0"/>
                  </a:moveTo>
                  <a:cubicBezTo>
                    <a:pt x="2455" y="1809"/>
                    <a:pt x="2618" y="3724"/>
                    <a:pt x="2618" y="5639"/>
                  </a:cubicBezTo>
                  <a:cubicBezTo>
                    <a:pt x="2618" y="10108"/>
                    <a:pt x="1636" y="14258"/>
                    <a:pt x="0" y="17876"/>
                  </a:cubicBezTo>
                  <a:cubicBezTo>
                    <a:pt x="10964" y="21600"/>
                    <a:pt x="21600" y="21068"/>
                    <a:pt x="21600" y="21068"/>
                  </a:cubicBezTo>
                  <a:lnTo>
                    <a:pt x="21600" y="2341"/>
                  </a:lnTo>
                  <a:lnTo>
                    <a:pt x="2127" y="0"/>
                  </a:ln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6" name="Figura"/>
            <p:cNvSpPr/>
            <p:nvPr/>
          </p:nvSpPr>
          <p:spPr>
            <a:xfrm>
              <a:off x="2159000" y="3454399"/>
              <a:ext cx="25757" cy="215901"/>
            </a:xfrm>
            <a:custGeom>
              <a:avLst/>
              <a:gdLst/>
              <a:ahLst/>
              <a:cxnLst>
                <a:cxn ang="0">
                  <a:pos x="wd2" y="hd2"/>
                </a:cxn>
                <a:cxn ang="5400000">
                  <a:pos x="wd2" y="hd2"/>
                </a:cxn>
                <a:cxn ang="10800000">
                  <a:pos x="wd2" y="hd2"/>
                </a:cxn>
                <a:cxn ang="16200000">
                  <a:pos x="wd2" y="hd2"/>
                </a:cxn>
              </a:cxnLst>
              <a:rect l="0" t="0" r="r" b="b"/>
              <a:pathLst>
                <a:path w="19047" h="21600" extrusionOk="0">
                  <a:moveTo>
                    <a:pt x="18108" y="0"/>
                  </a:moveTo>
                  <a:cubicBezTo>
                    <a:pt x="18108" y="0"/>
                    <a:pt x="-2553" y="11816"/>
                    <a:pt x="264" y="21092"/>
                  </a:cubicBezTo>
                  <a:lnTo>
                    <a:pt x="19047" y="21600"/>
                  </a:lnTo>
                  <a:lnTo>
                    <a:pt x="18108" y="0"/>
                  </a:lnTo>
                  <a:close/>
                </a:path>
              </a:pathLst>
            </a:custGeom>
            <a:solidFill>
              <a:srgbClr val="657E7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7" name="Figura"/>
            <p:cNvSpPr/>
            <p:nvPr/>
          </p:nvSpPr>
          <p:spPr>
            <a:xfrm>
              <a:off x="1727200" y="2895600"/>
              <a:ext cx="317500" cy="298450"/>
            </a:xfrm>
            <a:custGeom>
              <a:avLst/>
              <a:gdLst/>
              <a:ahLst/>
              <a:cxnLst>
                <a:cxn ang="0">
                  <a:pos x="wd2" y="hd2"/>
                </a:cxn>
                <a:cxn ang="5400000">
                  <a:pos x="wd2" y="hd2"/>
                </a:cxn>
                <a:cxn ang="10800000">
                  <a:pos x="wd2" y="hd2"/>
                </a:cxn>
                <a:cxn ang="16200000">
                  <a:pos x="wd2" y="hd2"/>
                </a:cxn>
              </a:cxnLst>
              <a:rect l="0" t="0" r="r" b="b"/>
              <a:pathLst>
                <a:path w="21600" h="21600" extrusionOk="0">
                  <a:moveTo>
                    <a:pt x="13651" y="21600"/>
                  </a:moveTo>
                  <a:lnTo>
                    <a:pt x="19786" y="17831"/>
                  </a:lnTo>
                  <a:cubicBezTo>
                    <a:pt x="19699" y="17556"/>
                    <a:pt x="19613" y="17372"/>
                    <a:pt x="19526" y="17096"/>
                  </a:cubicBezTo>
                  <a:cubicBezTo>
                    <a:pt x="19872" y="16545"/>
                    <a:pt x="20218" y="15993"/>
                    <a:pt x="20650" y="15442"/>
                  </a:cubicBezTo>
                  <a:lnTo>
                    <a:pt x="20650" y="15350"/>
                  </a:lnTo>
                  <a:lnTo>
                    <a:pt x="21600" y="15074"/>
                  </a:lnTo>
                  <a:cubicBezTo>
                    <a:pt x="21600" y="15074"/>
                    <a:pt x="21254" y="14798"/>
                    <a:pt x="20650" y="14247"/>
                  </a:cubicBezTo>
                  <a:lnTo>
                    <a:pt x="20995" y="14155"/>
                  </a:lnTo>
                  <a:cubicBezTo>
                    <a:pt x="20995" y="14155"/>
                    <a:pt x="19958" y="13511"/>
                    <a:pt x="18749" y="11765"/>
                  </a:cubicBezTo>
                  <a:cubicBezTo>
                    <a:pt x="17453" y="9559"/>
                    <a:pt x="16070" y="6158"/>
                    <a:pt x="15379" y="827"/>
                  </a:cubicBezTo>
                  <a:lnTo>
                    <a:pt x="14256" y="0"/>
                  </a:lnTo>
                  <a:lnTo>
                    <a:pt x="0" y="4412"/>
                  </a:lnTo>
                  <a:cubicBezTo>
                    <a:pt x="0" y="4412"/>
                    <a:pt x="0" y="4504"/>
                    <a:pt x="0" y="4504"/>
                  </a:cubicBezTo>
                  <a:cubicBezTo>
                    <a:pt x="0" y="4504"/>
                    <a:pt x="0" y="4596"/>
                    <a:pt x="0" y="4596"/>
                  </a:cubicBezTo>
                  <a:cubicBezTo>
                    <a:pt x="0" y="4780"/>
                    <a:pt x="86" y="4963"/>
                    <a:pt x="86" y="5239"/>
                  </a:cubicBezTo>
                  <a:cubicBezTo>
                    <a:pt x="86" y="5239"/>
                    <a:pt x="86" y="5239"/>
                    <a:pt x="86" y="5239"/>
                  </a:cubicBezTo>
                  <a:cubicBezTo>
                    <a:pt x="86" y="5423"/>
                    <a:pt x="173" y="5699"/>
                    <a:pt x="173" y="5974"/>
                  </a:cubicBezTo>
                  <a:cubicBezTo>
                    <a:pt x="173" y="5974"/>
                    <a:pt x="173" y="5974"/>
                    <a:pt x="173" y="5974"/>
                  </a:cubicBezTo>
                  <a:cubicBezTo>
                    <a:pt x="173" y="6250"/>
                    <a:pt x="259" y="6526"/>
                    <a:pt x="259" y="6802"/>
                  </a:cubicBezTo>
                  <a:cubicBezTo>
                    <a:pt x="259" y="6802"/>
                    <a:pt x="259" y="6894"/>
                    <a:pt x="259" y="6894"/>
                  </a:cubicBezTo>
                  <a:cubicBezTo>
                    <a:pt x="346" y="7445"/>
                    <a:pt x="432" y="8089"/>
                    <a:pt x="432" y="8732"/>
                  </a:cubicBezTo>
                  <a:cubicBezTo>
                    <a:pt x="432" y="8732"/>
                    <a:pt x="432" y="8732"/>
                    <a:pt x="432" y="8824"/>
                  </a:cubicBezTo>
                  <a:cubicBezTo>
                    <a:pt x="432" y="9191"/>
                    <a:pt x="518" y="9467"/>
                    <a:pt x="518" y="9835"/>
                  </a:cubicBezTo>
                  <a:cubicBezTo>
                    <a:pt x="518" y="9835"/>
                    <a:pt x="518" y="9835"/>
                    <a:pt x="518" y="9927"/>
                  </a:cubicBezTo>
                  <a:cubicBezTo>
                    <a:pt x="605" y="10570"/>
                    <a:pt x="605" y="11306"/>
                    <a:pt x="691" y="12041"/>
                  </a:cubicBezTo>
                  <a:cubicBezTo>
                    <a:pt x="691" y="12041"/>
                    <a:pt x="691" y="12133"/>
                    <a:pt x="691" y="12133"/>
                  </a:cubicBezTo>
                  <a:cubicBezTo>
                    <a:pt x="691" y="12500"/>
                    <a:pt x="691" y="12868"/>
                    <a:pt x="691" y="13236"/>
                  </a:cubicBezTo>
                  <a:cubicBezTo>
                    <a:pt x="691" y="13236"/>
                    <a:pt x="691" y="13236"/>
                    <a:pt x="691" y="13236"/>
                  </a:cubicBezTo>
                  <a:cubicBezTo>
                    <a:pt x="691" y="13971"/>
                    <a:pt x="691" y="14706"/>
                    <a:pt x="691" y="15350"/>
                  </a:cubicBezTo>
                  <a:cubicBezTo>
                    <a:pt x="691" y="15350"/>
                    <a:pt x="691" y="15442"/>
                    <a:pt x="691" y="15442"/>
                  </a:cubicBezTo>
                  <a:cubicBezTo>
                    <a:pt x="691" y="15626"/>
                    <a:pt x="691" y="15901"/>
                    <a:pt x="605" y="16085"/>
                  </a:cubicBezTo>
                  <a:cubicBezTo>
                    <a:pt x="3197" y="15717"/>
                    <a:pt x="9418" y="15809"/>
                    <a:pt x="13651"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8" name="Figura"/>
            <p:cNvSpPr/>
            <p:nvPr/>
          </p:nvSpPr>
          <p:spPr>
            <a:xfrm>
              <a:off x="1803400" y="3035299"/>
              <a:ext cx="409835" cy="428059"/>
            </a:xfrm>
            <a:custGeom>
              <a:avLst/>
              <a:gdLst/>
              <a:ahLst/>
              <a:cxnLst>
                <a:cxn ang="0">
                  <a:pos x="wd2" y="hd2"/>
                </a:cxn>
                <a:cxn ang="5400000">
                  <a:pos x="wd2" y="hd2"/>
                </a:cxn>
                <a:cxn ang="10800000">
                  <a:pos x="wd2" y="hd2"/>
                </a:cxn>
                <a:cxn ang="16200000">
                  <a:pos x="wd2" y="hd2"/>
                </a:cxn>
              </a:cxnLst>
              <a:rect l="0" t="0" r="r" b="b"/>
              <a:pathLst>
                <a:path w="19580" h="19518" extrusionOk="0">
                  <a:moveTo>
                    <a:pt x="0" y="16505"/>
                  </a:moveTo>
                  <a:cubicBezTo>
                    <a:pt x="0" y="16505"/>
                    <a:pt x="12984" y="21543"/>
                    <a:pt x="19294" y="18590"/>
                  </a:cubicBezTo>
                  <a:cubicBezTo>
                    <a:pt x="19294" y="18590"/>
                    <a:pt x="21600" y="4865"/>
                    <a:pt x="13106" y="1"/>
                  </a:cubicBezTo>
                  <a:cubicBezTo>
                    <a:pt x="13106" y="-57"/>
                    <a:pt x="425" y="1738"/>
                    <a:pt x="0" y="1650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9" name="Figura"/>
            <p:cNvSpPr/>
            <p:nvPr/>
          </p:nvSpPr>
          <p:spPr>
            <a:xfrm>
              <a:off x="2070100" y="3035300"/>
              <a:ext cx="145983" cy="429446"/>
            </a:xfrm>
            <a:custGeom>
              <a:avLst/>
              <a:gdLst/>
              <a:ahLst/>
              <a:cxnLst>
                <a:cxn ang="0">
                  <a:pos x="wd2" y="hd2"/>
                </a:cxn>
                <a:cxn ang="5400000">
                  <a:pos x="wd2" y="hd2"/>
                </a:cxn>
                <a:cxn ang="10800000">
                  <a:pos x="wd2" y="hd2"/>
                </a:cxn>
                <a:cxn ang="16200000">
                  <a:pos x="wd2" y="hd2"/>
                </a:cxn>
              </a:cxnLst>
              <a:rect l="0" t="0" r="r" b="b"/>
              <a:pathLst>
                <a:path w="16663" h="21546" extrusionOk="0">
                  <a:moveTo>
                    <a:pt x="1160" y="0"/>
                  </a:moveTo>
                  <a:cubicBezTo>
                    <a:pt x="1160" y="0"/>
                    <a:pt x="725" y="0"/>
                    <a:pt x="0" y="127"/>
                  </a:cubicBezTo>
                  <a:cubicBezTo>
                    <a:pt x="4494" y="5097"/>
                    <a:pt x="5364" y="13890"/>
                    <a:pt x="2319" y="21536"/>
                  </a:cubicBezTo>
                  <a:cubicBezTo>
                    <a:pt x="7393" y="21600"/>
                    <a:pt x="12177" y="21345"/>
                    <a:pt x="15946" y="20517"/>
                  </a:cubicBezTo>
                  <a:cubicBezTo>
                    <a:pt x="15946" y="20517"/>
                    <a:pt x="21600" y="5416"/>
                    <a:pt x="1160" y="0"/>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0" name="Figura"/>
            <p:cNvSpPr/>
            <p:nvPr/>
          </p:nvSpPr>
          <p:spPr>
            <a:xfrm>
              <a:off x="1803400" y="3035299"/>
              <a:ext cx="410143" cy="428030"/>
            </a:xfrm>
            <a:custGeom>
              <a:avLst/>
              <a:gdLst/>
              <a:ahLst/>
              <a:cxnLst>
                <a:cxn ang="0">
                  <a:pos x="wd2" y="hd2"/>
                </a:cxn>
                <a:cxn ang="5400000">
                  <a:pos x="wd2" y="hd2"/>
                </a:cxn>
                <a:cxn ang="10800000">
                  <a:pos x="wd2" y="hd2"/>
                </a:cxn>
                <a:cxn ang="16200000">
                  <a:pos x="wd2" y="hd2"/>
                </a:cxn>
              </a:cxnLst>
              <a:rect l="0" t="0" r="r" b="b"/>
              <a:pathLst>
                <a:path w="19540" h="19569" extrusionOk="0">
                  <a:moveTo>
                    <a:pt x="13069" y="0"/>
                  </a:moveTo>
                  <a:cubicBezTo>
                    <a:pt x="13069" y="0"/>
                    <a:pt x="13069" y="0"/>
                    <a:pt x="13069" y="0"/>
                  </a:cubicBezTo>
                  <a:cubicBezTo>
                    <a:pt x="20571" y="5284"/>
                    <a:pt x="18393" y="18174"/>
                    <a:pt x="18393" y="18174"/>
                  </a:cubicBezTo>
                  <a:cubicBezTo>
                    <a:pt x="13069" y="20671"/>
                    <a:pt x="3025" y="17477"/>
                    <a:pt x="0" y="16374"/>
                  </a:cubicBezTo>
                  <a:cubicBezTo>
                    <a:pt x="0" y="16432"/>
                    <a:pt x="0" y="16490"/>
                    <a:pt x="0" y="16548"/>
                  </a:cubicBezTo>
                  <a:cubicBezTo>
                    <a:pt x="0" y="16548"/>
                    <a:pt x="12948" y="21600"/>
                    <a:pt x="19240" y="18639"/>
                  </a:cubicBezTo>
                  <a:cubicBezTo>
                    <a:pt x="19240" y="18697"/>
                    <a:pt x="21600" y="4935"/>
                    <a:pt x="13069" y="0"/>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1" name="Figura"/>
            <p:cNvSpPr/>
            <p:nvPr/>
          </p:nvSpPr>
          <p:spPr>
            <a:xfrm>
              <a:off x="1435099" y="3416300"/>
              <a:ext cx="705600" cy="895350"/>
            </a:xfrm>
            <a:custGeom>
              <a:avLst/>
              <a:gdLst/>
              <a:ahLst/>
              <a:cxnLst>
                <a:cxn ang="0">
                  <a:pos x="wd2" y="hd2"/>
                </a:cxn>
                <a:cxn ang="5400000">
                  <a:pos x="wd2" y="hd2"/>
                </a:cxn>
                <a:cxn ang="10800000">
                  <a:pos x="wd2" y="hd2"/>
                </a:cxn>
                <a:cxn ang="16200000">
                  <a:pos x="wd2" y="hd2"/>
                </a:cxn>
              </a:cxnLst>
              <a:rect l="0" t="0" r="r" b="b"/>
              <a:pathLst>
                <a:path w="18958" h="21600" extrusionOk="0">
                  <a:moveTo>
                    <a:pt x="18222" y="0"/>
                  </a:moveTo>
                  <a:lnTo>
                    <a:pt x="0" y="3615"/>
                  </a:lnTo>
                  <a:cubicBezTo>
                    <a:pt x="2593" y="17648"/>
                    <a:pt x="13888" y="21600"/>
                    <a:pt x="13888" y="21600"/>
                  </a:cubicBezTo>
                  <a:cubicBezTo>
                    <a:pt x="21600" y="13665"/>
                    <a:pt x="18222" y="0"/>
                    <a:pt x="18222" y="0"/>
                  </a:cubicBezTo>
                  <a:close/>
                </a:path>
              </a:pathLst>
            </a:custGeom>
            <a:solidFill>
              <a:srgbClr val="8C71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2" name="Figura"/>
            <p:cNvSpPr/>
            <p:nvPr/>
          </p:nvSpPr>
          <p:spPr>
            <a:xfrm>
              <a:off x="1498599" y="3644900"/>
              <a:ext cx="670561" cy="7175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391" y="16974"/>
                    <a:pt x="14523" y="21600"/>
                    <a:pt x="14523" y="21600"/>
                  </a:cubicBezTo>
                  <a:cubicBezTo>
                    <a:pt x="18491" y="17892"/>
                    <a:pt x="20536" y="13113"/>
                    <a:pt x="21600" y="8678"/>
                  </a:cubicBezTo>
                  <a:cubicBezTo>
                    <a:pt x="18655" y="7608"/>
                    <a:pt x="0" y="0"/>
                    <a:pt x="0" y="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3" name="Figura"/>
            <p:cNvSpPr/>
            <p:nvPr/>
          </p:nvSpPr>
          <p:spPr>
            <a:xfrm>
              <a:off x="1727199" y="3416300"/>
              <a:ext cx="414899" cy="895350"/>
            </a:xfrm>
            <a:custGeom>
              <a:avLst/>
              <a:gdLst/>
              <a:ahLst/>
              <a:cxnLst>
                <a:cxn ang="0">
                  <a:pos x="wd2" y="hd2"/>
                </a:cxn>
                <a:cxn ang="5400000">
                  <a:pos x="wd2" y="hd2"/>
                </a:cxn>
                <a:cxn ang="10800000">
                  <a:pos x="wd2" y="hd2"/>
                </a:cxn>
                <a:cxn ang="16200000">
                  <a:pos x="wd2" y="hd2"/>
                </a:cxn>
              </a:cxnLst>
              <a:rect l="0" t="0" r="r" b="b"/>
              <a:pathLst>
                <a:path w="17467" h="21600" extrusionOk="0">
                  <a:moveTo>
                    <a:pt x="16307" y="0"/>
                  </a:moveTo>
                  <a:lnTo>
                    <a:pt x="16147" y="31"/>
                  </a:lnTo>
                  <a:cubicBezTo>
                    <a:pt x="15398" y="2635"/>
                    <a:pt x="13794" y="5546"/>
                    <a:pt x="11388" y="8487"/>
                  </a:cubicBezTo>
                  <a:cubicBezTo>
                    <a:pt x="8180" y="12409"/>
                    <a:pt x="4063" y="15656"/>
                    <a:pt x="0" y="17770"/>
                  </a:cubicBezTo>
                  <a:cubicBezTo>
                    <a:pt x="5026" y="20589"/>
                    <a:pt x="9570" y="21600"/>
                    <a:pt x="9570" y="21600"/>
                  </a:cubicBezTo>
                  <a:cubicBezTo>
                    <a:pt x="21600" y="13665"/>
                    <a:pt x="16307" y="0"/>
                    <a:pt x="16307" y="0"/>
                  </a:cubicBezTo>
                  <a:close/>
                </a:path>
              </a:pathLst>
            </a:custGeom>
            <a:solidFill>
              <a:srgbClr val="6046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4" name="Figura"/>
            <p:cNvSpPr/>
            <p:nvPr/>
          </p:nvSpPr>
          <p:spPr>
            <a:xfrm>
              <a:off x="1460499" y="3428999"/>
              <a:ext cx="667627" cy="836932"/>
            </a:xfrm>
            <a:custGeom>
              <a:avLst/>
              <a:gdLst/>
              <a:ahLst/>
              <a:cxnLst>
                <a:cxn ang="0">
                  <a:pos x="wd2" y="hd2"/>
                </a:cxn>
                <a:cxn ang="5400000">
                  <a:pos x="wd2" y="hd2"/>
                </a:cxn>
                <a:cxn ang="10800000">
                  <a:pos x="wd2" y="hd2"/>
                </a:cxn>
                <a:cxn ang="16200000">
                  <a:pos x="wd2" y="hd2"/>
                </a:cxn>
              </a:cxnLst>
              <a:rect l="0" t="0" r="r" b="b"/>
              <a:pathLst>
                <a:path w="19020" h="21600" extrusionOk="0">
                  <a:moveTo>
                    <a:pt x="18344" y="0"/>
                  </a:moveTo>
                  <a:lnTo>
                    <a:pt x="0" y="3605"/>
                  </a:lnTo>
                  <a:cubicBezTo>
                    <a:pt x="2496" y="17667"/>
                    <a:pt x="13821" y="21600"/>
                    <a:pt x="13821" y="21600"/>
                  </a:cubicBezTo>
                  <a:cubicBezTo>
                    <a:pt x="21600" y="13701"/>
                    <a:pt x="18344" y="0"/>
                    <a:pt x="18344" y="0"/>
                  </a:cubicBezTo>
                  <a:close/>
                </a:path>
              </a:pathLst>
            </a:custGeom>
            <a:solidFill>
              <a:srgbClr val="C7A8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5" name="Figura"/>
            <p:cNvSpPr/>
            <p:nvPr/>
          </p:nvSpPr>
          <p:spPr>
            <a:xfrm>
              <a:off x="1587500" y="2578099"/>
              <a:ext cx="419954" cy="427992"/>
            </a:xfrm>
            <a:custGeom>
              <a:avLst/>
              <a:gdLst/>
              <a:ahLst/>
              <a:cxnLst>
                <a:cxn ang="0">
                  <a:pos x="wd2" y="hd2"/>
                </a:cxn>
                <a:cxn ang="5400000">
                  <a:pos x="wd2" y="hd2"/>
                </a:cxn>
                <a:cxn ang="10800000">
                  <a:pos x="wd2" y="hd2"/>
                </a:cxn>
                <a:cxn ang="16200000">
                  <a:pos x="wd2" y="hd2"/>
                </a:cxn>
              </a:cxnLst>
              <a:rect l="0" t="0" r="r" b="b"/>
              <a:pathLst>
                <a:path w="18361" h="21600" extrusionOk="0">
                  <a:moveTo>
                    <a:pt x="12605" y="0"/>
                  </a:moveTo>
                  <a:cubicBezTo>
                    <a:pt x="8773" y="1346"/>
                    <a:pt x="5386" y="3718"/>
                    <a:pt x="3165" y="7563"/>
                  </a:cubicBezTo>
                  <a:cubicBezTo>
                    <a:pt x="1444" y="10576"/>
                    <a:pt x="0" y="12627"/>
                    <a:pt x="0" y="12627"/>
                  </a:cubicBezTo>
                  <a:lnTo>
                    <a:pt x="1333" y="12883"/>
                  </a:lnTo>
                  <a:cubicBezTo>
                    <a:pt x="1222" y="14934"/>
                    <a:pt x="1333" y="17113"/>
                    <a:pt x="1333" y="17113"/>
                  </a:cubicBezTo>
                  <a:lnTo>
                    <a:pt x="9440" y="16472"/>
                  </a:lnTo>
                  <a:lnTo>
                    <a:pt x="8829" y="21536"/>
                  </a:lnTo>
                  <a:lnTo>
                    <a:pt x="17324" y="21600"/>
                  </a:lnTo>
                  <a:cubicBezTo>
                    <a:pt x="17380" y="21536"/>
                    <a:pt x="21600" y="7627"/>
                    <a:pt x="12605" y="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6" name="Figura"/>
            <p:cNvSpPr/>
            <p:nvPr/>
          </p:nvSpPr>
          <p:spPr>
            <a:xfrm>
              <a:off x="1574799" y="2819400"/>
              <a:ext cx="254001" cy="190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276" y="18720"/>
                  </a:lnTo>
                  <a:lnTo>
                    <a:pt x="21600" y="12960"/>
                  </a:lnTo>
                  <a:lnTo>
                    <a:pt x="1404" y="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7" name="Figura"/>
            <p:cNvSpPr/>
            <p:nvPr/>
          </p:nvSpPr>
          <p:spPr>
            <a:xfrm>
              <a:off x="1574800" y="2578099"/>
              <a:ext cx="306071" cy="255272"/>
            </a:xfrm>
            <a:custGeom>
              <a:avLst/>
              <a:gdLst/>
              <a:ahLst/>
              <a:cxnLst>
                <a:cxn ang="0">
                  <a:pos x="wd2" y="hd2"/>
                </a:cxn>
                <a:cxn ang="5400000">
                  <a:pos x="wd2" y="hd2"/>
                </a:cxn>
                <a:cxn ang="10800000">
                  <a:pos x="wd2" y="hd2"/>
                </a:cxn>
                <a:cxn ang="16200000">
                  <a:pos x="wd2" y="hd2"/>
                </a:cxn>
              </a:cxnLst>
              <a:rect l="0" t="0" r="r" b="b"/>
              <a:pathLst>
                <a:path w="21600" h="21600" extrusionOk="0">
                  <a:moveTo>
                    <a:pt x="6363" y="13540"/>
                  </a:moveTo>
                  <a:cubicBezTo>
                    <a:pt x="9769" y="6985"/>
                    <a:pt x="15505" y="2794"/>
                    <a:pt x="21600" y="322"/>
                  </a:cubicBezTo>
                  <a:cubicBezTo>
                    <a:pt x="21510" y="215"/>
                    <a:pt x="21331" y="107"/>
                    <a:pt x="21241" y="0"/>
                  </a:cubicBezTo>
                  <a:cubicBezTo>
                    <a:pt x="15057" y="2257"/>
                    <a:pt x="9142" y="6233"/>
                    <a:pt x="5646" y="12681"/>
                  </a:cubicBezTo>
                  <a:cubicBezTo>
                    <a:pt x="2868" y="17731"/>
                    <a:pt x="0" y="21600"/>
                    <a:pt x="0" y="21600"/>
                  </a:cubicBezTo>
                  <a:lnTo>
                    <a:pt x="1613" y="21600"/>
                  </a:lnTo>
                  <a:cubicBezTo>
                    <a:pt x="2599" y="20096"/>
                    <a:pt x="4481" y="17087"/>
                    <a:pt x="6363" y="1354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8" name="Figura"/>
            <p:cNvSpPr/>
            <p:nvPr/>
          </p:nvSpPr>
          <p:spPr>
            <a:xfrm>
              <a:off x="1600200" y="2832100"/>
              <a:ext cx="217171" cy="45720"/>
            </a:xfrm>
            <a:custGeom>
              <a:avLst/>
              <a:gdLst/>
              <a:ahLst/>
              <a:cxnLst>
                <a:cxn ang="0">
                  <a:pos x="wd2" y="hd2"/>
                </a:cxn>
                <a:cxn ang="5400000">
                  <a:pos x="wd2" y="hd2"/>
                </a:cxn>
                <a:cxn ang="10800000">
                  <a:pos x="wd2" y="hd2"/>
                </a:cxn>
                <a:cxn ang="16200000">
                  <a:pos x="wd2" y="hd2"/>
                </a:cxn>
              </a:cxnLst>
              <a:rect l="0" t="0" r="r" b="b"/>
              <a:pathLst>
                <a:path w="21600" h="21600" extrusionOk="0">
                  <a:moveTo>
                    <a:pt x="758" y="21600"/>
                  </a:moveTo>
                  <a:lnTo>
                    <a:pt x="0" y="2400"/>
                  </a:lnTo>
                  <a:lnTo>
                    <a:pt x="21600" y="0"/>
                  </a:lnTo>
                  <a:lnTo>
                    <a:pt x="21474" y="10800"/>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9" name="Figura"/>
            <p:cNvSpPr/>
            <p:nvPr/>
          </p:nvSpPr>
          <p:spPr>
            <a:xfrm>
              <a:off x="1790699" y="2578099"/>
              <a:ext cx="218025" cy="429261"/>
            </a:xfrm>
            <a:custGeom>
              <a:avLst/>
              <a:gdLst/>
              <a:ahLst/>
              <a:cxnLst>
                <a:cxn ang="0">
                  <a:pos x="wd2" y="hd2"/>
                </a:cxn>
                <a:cxn ang="5400000">
                  <a:pos x="wd2" y="hd2"/>
                </a:cxn>
                <a:cxn ang="10800000">
                  <a:pos x="wd2" y="hd2"/>
                </a:cxn>
                <a:cxn ang="16200000">
                  <a:pos x="wd2" y="hd2"/>
                </a:cxn>
              </a:cxnLst>
              <a:rect l="0" t="0" r="r" b="b"/>
              <a:pathLst>
                <a:path w="16122" h="21600" extrusionOk="0">
                  <a:moveTo>
                    <a:pt x="6386" y="0"/>
                  </a:moveTo>
                  <a:cubicBezTo>
                    <a:pt x="6292" y="0"/>
                    <a:pt x="6292" y="0"/>
                    <a:pt x="6198" y="64"/>
                  </a:cubicBezTo>
                  <a:cubicBezTo>
                    <a:pt x="7983" y="5240"/>
                    <a:pt x="5447" y="11950"/>
                    <a:pt x="657" y="16488"/>
                  </a:cubicBezTo>
                  <a:lnTo>
                    <a:pt x="1033" y="16488"/>
                  </a:lnTo>
                  <a:lnTo>
                    <a:pt x="0" y="21536"/>
                  </a:lnTo>
                  <a:lnTo>
                    <a:pt x="14369" y="21600"/>
                  </a:lnTo>
                  <a:cubicBezTo>
                    <a:pt x="14463" y="21472"/>
                    <a:pt x="21600" y="7605"/>
                    <a:pt x="6386" y="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0" name="Figura"/>
            <p:cNvSpPr/>
            <p:nvPr/>
          </p:nvSpPr>
          <p:spPr>
            <a:xfrm>
              <a:off x="1790699" y="2578099"/>
              <a:ext cx="102118" cy="427992"/>
            </a:xfrm>
            <a:custGeom>
              <a:avLst/>
              <a:gdLst/>
              <a:ahLst/>
              <a:cxnLst>
                <a:cxn ang="0">
                  <a:pos x="wd2" y="hd2"/>
                </a:cxn>
                <a:cxn ang="5400000">
                  <a:pos x="wd2" y="hd2"/>
                </a:cxn>
                <a:cxn ang="10800000">
                  <a:pos x="wd2" y="hd2"/>
                </a:cxn>
                <a:cxn ang="16200000">
                  <a:pos x="wd2" y="hd2"/>
                </a:cxn>
              </a:cxnLst>
              <a:rect l="0" t="0" r="r" b="b"/>
              <a:pathLst>
                <a:path w="18675" h="21600" extrusionOk="0">
                  <a:moveTo>
                    <a:pt x="6039" y="21536"/>
                  </a:moveTo>
                  <a:lnTo>
                    <a:pt x="6968" y="17498"/>
                  </a:lnTo>
                  <a:lnTo>
                    <a:pt x="5806" y="17562"/>
                  </a:lnTo>
                  <a:cubicBezTo>
                    <a:pt x="16490" y="12627"/>
                    <a:pt x="21600" y="5769"/>
                    <a:pt x="16955" y="256"/>
                  </a:cubicBezTo>
                  <a:cubicBezTo>
                    <a:pt x="16490" y="192"/>
                    <a:pt x="16026" y="64"/>
                    <a:pt x="15794" y="0"/>
                  </a:cubicBezTo>
                  <a:cubicBezTo>
                    <a:pt x="15561" y="0"/>
                    <a:pt x="15561" y="0"/>
                    <a:pt x="15329" y="64"/>
                  </a:cubicBezTo>
                  <a:cubicBezTo>
                    <a:pt x="19742" y="5256"/>
                    <a:pt x="13471" y="11986"/>
                    <a:pt x="1626" y="16536"/>
                  </a:cubicBezTo>
                  <a:lnTo>
                    <a:pt x="2555" y="16536"/>
                  </a:lnTo>
                  <a:lnTo>
                    <a:pt x="0" y="21600"/>
                  </a:lnTo>
                  <a:lnTo>
                    <a:pt x="6039" y="21536"/>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1" name="Figura"/>
            <p:cNvSpPr/>
            <p:nvPr/>
          </p:nvSpPr>
          <p:spPr>
            <a:xfrm>
              <a:off x="1587499" y="2832099"/>
              <a:ext cx="257811" cy="276861"/>
            </a:xfrm>
            <a:custGeom>
              <a:avLst/>
              <a:gdLst/>
              <a:ahLst/>
              <a:cxnLst>
                <a:cxn ang="0">
                  <a:pos x="wd2" y="hd2"/>
                </a:cxn>
                <a:cxn ang="5400000">
                  <a:pos x="wd2" y="hd2"/>
                </a:cxn>
                <a:cxn ang="10800000">
                  <a:pos x="wd2" y="hd2"/>
                </a:cxn>
                <a:cxn ang="16200000">
                  <a:pos x="wd2" y="hd2"/>
                </a:cxn>
              </a:cxnLst>
              <a:rect l="0" t="0" r="r" b="b"/>
              <a:pathLst>
                <a:path w="21600" h="21600" extrusionOk="0">
                  <a:moveTo>
                    <a:pt x="0" y="2081"/>
                  </a:moveTo>
                  <a:lnTo>
                    <a:pt x="21600" y="0"/>
                  </a:lnTo>
                  <a:lnTo>
                    <a:pt x="20217" y="13079"/>
                  </a:lnTo>
                  <a:cubicBezTo>
                    <a:pt x="20217" y="13079"/>
                    <a:pt x="12981" y="20114"/>
                    <a:pt x="8725" y="21600"/>
                  </a:cubicBezTo>
                  <a:cubicBezTo>
                    <a:pt x="8619" y="21600"/>
                    <a:pt x="745" y="8323"/>
                    <a:pt x="0" y="2081"/>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2" name="Figura"/>
            <p:cNvSpPr/>
            <p:nvPr/>
          </p:nvSpPr>
          <p:spPr>
            <a:xfrm>
              <a:off x="1689100" y="2832099"/>
              <a:ext cx="149861" cy="275591"/>
            </a:xfrm>
            <a:custGeom>
              <a:avLst/>
              <a:gdLst/>
              <a:ahLst/>
              <a:cxnLst>
                <a:cxn ang="0">
                  <a:pos x="wd2" y="hd2"/>
                </a:cxn>
                <a:cxn ang="5400000">
                  <a:pos x="wd2" y="hd2"/>
                </a:cxn>
                <a:cxn ang="10800000">
                  <a:pos x="wd2" y="hd2"/>
                </a:cxn>
                <a:cxn ang="16200000">
                  <a:pos x="wd2" y="hd2"/>
                </a:cxn>
              </a:cxnLst>
              <a:rect l="0" t="0" r="r" b="b"/>
              <a:pathLst>
                <a:path w="21600" h="21600" extrusionOk="0">
                  <a:moveTo>
                    <a:pt x="12264" y="498"/>
                  </a:moveTo>
                  <a:cubicBezTo>
                    <a:pt x="12081" y="9456"/>
                    <a:pt x="7139" y="18315"/>
                    <a:pt x="0" y="21600"/>
                  </a:cubicBezTo>
                  <a:cubicBezTo>
                    <a:pt x="7322" y="19908"/>
                    <a:pt x="19220" y="13139"/>
                    <a:pt x="19220" y="13139"/>
                  </a:cubicBezTo>
                  <a:lnTo>
                    <a:pt x="21600" y="0"/>
                  </a:lnTo>
                  <a:lnTo>
                    <a:pt x="12264" y="498"/>
                  </a:ln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3" name="Figura"/>
            <p:cNvSpPr/>
            <p:nvPr/>
          </p:nvSpPr>
          <p:spPr>
            <a:xfrm>
              <a:off x="1689100" y="2844799"/>
              <a:ext cx="105410" cy="2717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436" y="202"/>
                  </a:lnTo>
                  <a:cubicBezTo>
                    <a:pt x="17176" y="9286"/>
                    <a:pt x="10149" y="18269"/>
                    <a:pt x="0" y="21600"/>
                  </a:cubicBezTo>
                  <a:cubicBezTo>
                    <a:pt x="520" y="21499"/>
                    <a:pt x="1041" y="21398"/>
                    <a:pt x="1561" y="21297"/>
                  </a:cubicBezTo>
                  <a:cubicBezTo>
                    <a:pt x="11711" y="17361"/>
                    <a:pt x="19518" y="8882"/>
                    <a:pt x="21600" y="0"/>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4" name="Figura"/>
            <p:cNvSpPr/>
            <p:nvPr/>
          </p:nvSpPr>
          <p:spPr>
            <a:xfrm>
              <a:off x="1752600" y="3428999"/>
              <a:ext cx="368337" cy="836932"/>
            </a:xfrm>
            <a:custGeom>
              <a:avLst/>
              <a:gdLst/>
              <a:ahLst/>
              <a:cxnLst>
                <a:cxn ang="0">
                  <a:pos x="wd2" y="hd2"/>
                </a:cxn>
                <a:cxn ang="5400000">
                  <a:pos x="wd2" y="hd2"/>
                </a:cxn>
                <a:cxn ang="10800000">
                  <a:pos x="wd2" y="hd2"/>
                </a:cxn>
                <a:cxn ang="16200000">
                  <a:pos x="wd2" y="hd2"/>
                </a:cxn>
              </a:cxnLst>
              <a:rect l="0" t="0" r="r" b="b"/>
              <a:pathLst>
                <a:path w="17306" h="21600" extrusionOk="0">
                  <a:moveTo>
                    <a:pt x="8652" y="21600"/>
                  </a:moveTo>
                  <a:cubicBezTo>
                    <a:pt x="8712" y="21600"/>
                    <a:pt x="8712" y="21600"/>
                    <a:pt x="8712" y="21600"/>
                  </a:cubicBezTo>
                  <a:cubicBezTo>
                    <a:pt x="21600" y="13701"/>
                    <a:pt x="16170" y="0"/>
                    <a:pt x="16170" y="0"/>
                  </a:cubicBezTo>
                  <a:lnTo>
                    <a:pt x="0" y="1934"/>
                  </a:lnTo>
                  <a:cubicBezTo>
                    <a:pt x="4296" y="6981"/>
                    <a:pt x="7638" y="15077"/>
                    <a:pt x="8652" y="21600"/>
                  </a:cubicBezTo>
                  <a:close/>
                </a:path>
              </a:pathLst>
            </a:custGeom>
            <a:solidFill>
              <a:srgbClr val="B392B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5" name="Figura"/>
            <p:cNvSpPr/>
            <p:nvPr/>
          </p:nvSpPr>
          <p:spPr>
            <a:xfrm>
              <a:off x="1460500" y="3428999"/>
              <a:ext cx="642620" cy="836932"/>
            </a:xfrm>
            <a:custGeom>
              <a:avLst/>
              <a:gdLst/>
              <a:ahLst/>
              <a:cxnLst>
                <a:cxn ang="0">
                  <a:pos x="wd2" y="hd2"/>
                </a:cxn>
                <a:cxn ang="5400000">
                  <a:pos x="wd2" y="hd2"/>
                </a:cxn>
                <a:cxn ang="10800000">
                  <a:pos x="wd2" y="hd2"/>
                </a:cxn>
                <a:cxn ang="16200000">
                  <a:pos x="wd2" y="hd2"/>
                </a:cxn>
              </a:cxnLst>
              <a:rect l="0" t="0" r="r" b="b"/>
              <a:pathLst>
                <a:path w="21600" h="21600" extrusionOk="0">
                  <a:moveTo>
                    <a:pt x="427" y="3769"/>
                  </a:moveTo>
                  <a:lnTo>
                    <a:pt x="21600" y="33"/>
                  </a:lnTo>
                  <a:cubicBezTo>
                    <a:pt x="21600" y="0"/>
                    <a:pt x="21600" y="0"/>
                    <a:pt x="21600" y="0"/>
                  </a:cubicBezTo>
                  <a:lnTo>
                    <a:pt x="0" y="3605"/>
                  </a:lnTo>
                  <a:cubicBezTo>
                    <a:pt x="2945" y="17667"/>
                    <a:pt x="16307" y="21600"/>
                    <a:pt x="16307" y="21600"/>
                  </a:cubicBezTo>
                  <a:cubicBezTo>
                    <a:pt x="16307" y="21600"/>
                    <a:pt x="16349" y="21567"/>
                    <a:pt x="16349" y="21567"/>
                  </a:cubicBezTo>
                  <a:cubicBezTo>
                    <a:pt x="14855" y="21076"/>
                    <a:pt x="3202" y="16978"/>
                    <a:pt x="427" y="3769"/>
                  </a:cubicBezTo>
                  <a:close/>
                </a:path>
              </a:pathLst>
            </a:custGeom>
            <a:solidFill>
              <a:srgbClr val="E7D5E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6" name="Figura"/>
            <p:cNvSpPr/>
            <p:nvPr/>
          </p:nvSpPr>
          <p:spPr>
            <a:xfrm>
              <a:off x="1765300" y="3505200"/>
              <a:ext cx="189231" cy="767080"/>
            </a:xfrm>
            <a:custGeom>
              <a:avLst/>
              <a:gdLst/>
              <a:ahLst/>
              <a:cxnLst>
                <a:cxn ang="0">
                  <a:pos x="wd2" y="hd2"/>
                </a:cxn>
                <a:cxn ang="5400000">
                  <a:pos x="wd2" y="hd2"/>
                </a:cxn>
                <a:cxn ang="10800000">
                  <a:pos x="wd2" y="hd2"/>
                </a:cxn>
                <a:cxn ang="16200000">
                  <a:pos x="wd2" y="hd2"/>
                </a:cxn>
              </a:cxnLst>
              <a:rect l="0" t="0" r="r" b="b"/>
              <a:pathLst>
                <a:path w="21600" h="21600" extrusionOk="0">
                  <a:moveTo>
                    <a:pt x="2899" y="0"/>
                  </a:moveTo>
                  <a:lnTo>
                    <a:pt x="0" y="143"/>
                  </a:lnTo>
                  <a:cubicBezTo>
                    <a:pt x="10438" y="5615"/>
                    <a:pt x="18556" y="14448"/>
                    <a:pt x="21020" y="21600"/>
                  </a:cubicBezTo>
                  <a:cubicBezTo>
                    <a:pt x="21165" y="21600"/>
                    <a:pt x="21165" y="21600"/>
                    <a:pt x="21165" y="21600"/>
                  </a:cubicBezTo>
                  <a:cubicBezTo>
                    <a:pt x="21310" y="21564"/>
                    <a:pt x="21455" y="21493"/>
                    <a:pt x="21600" y="21457"/>
                  </a:cubicBezTo>
                  <a:cubicBezTo>
                    <a:pt x="19281" y="14233"/>
                    <a:pt x="12322" y="5722"/>
                    <a:pt x="2899" y="0"/>
                  </a:cubicBezTo>
                  <a:close/>
                </a:path>
              </a:pathLst>
            </a:custGeom>
            <a:solidFill>
              <a:srgbClr val="9B7DA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7" name="Figura"/>
            <p:cNvSpPr/>
            <p:nvPr/>
          </p:nvSpPr>
          <p:spPr>
            <a:xfrm>
              <a:off x="1803399" y="3035300"/>
              <a:ext cx="367031" cy="365760"/>
            </a:xfrm>
            <a:custGeom>
              <a:avLst/>
              <a:gdLst/>
              <a:ahLst/>
              <a:cxnLst>
                <a:cxn ang="0">
                  <a:pos x="wd2" y="hd2"/>
                </a:cxn>
                <a:cxn ang="5400000">
                  <a:pos x="wd2" y="hd2"/>
                </a:cxn>
                <a:cxn ang="10800000">
                  <a:pos x="wd2" y="hd2"/>
                </a:cxn>
                <a:cxn ang="16200000">
                  <a:pos x="wd2" y="hd2"/>
                </a:cxn>
              </a:cxnLst>
              <a:rect l="0" t="0" r="r" b="b"/>
              <a:pathLst>
                <a:path w="21600" h="21600" extrusionOk="0">
                  <a:moveTo>
                    <a:pt x="16144" y="450"/>
                  </a:moveTo>
                  <a:cubicBezTo>
                    <a:pt x="18610" y="1875"/>
                    <a:pt x="20329" y="3900"/>
                    <a:pt x="21600" y="6150"/>
                  </a:cubicBezTo>
                  <a:cubicBezTo>
                    <a:pt x="20404" y="3675"/>
                    <a:pt x="18610" y="1500"/>
                    <a:pt x="16144" y="0"/>
                  </a:cubicBezTo>
                  <a:cubicBezTo>
                    <a:pt x="16144" y="0"/>
                    <a:pt x="448" y="2325"/>
                    <a:pt x="0" y="21375"/>
                  </a:cubicBezTo>
                  <a:cubicBezTo>
                    <a:pt x="0" y="21375"/>
                    <a:pt x="224" y="21450"/>
                    <a:pt x="598" y="21600"/>
                  </a:cubicBezTo>
                  <a:cubicBezTo>
                    <a:pt x="897" y="3075"/>
                    <a:pt x="16144" y="450"/>
                    <a:pt x="16144" y="45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8" name="Figura"/>
            <p:cNvSpPr/>
            <p:nvPr/>
          </p:nvSpPr>
          <p:spPr>
            <a:xfrm>
              <a:off x="1689099" y="2832099"/>
              <a:ext cx="157481" cy="278131"/>
            </a:xfrm>
            <a:custGeom>
              <a:avLst/>
              <a:gdLst/>
              <a:ahLst/>
              <a:cxnLst>
                <a:cxn ang="0">
                  <a:pos x="wd2" y="hd2"/>
                </a:cxn>
                <a:cxn ang="5400000">
                  <a:pos x="wd2" y="hd2"/>
                </a:cxn>
                <a:cxn ang="10800000">
                  <a:pos x="wd2" y="hd2"/>
                </a:cxn>
                <a:cxn ang="16200000">
                  <a:pos x="wd2" y="hd2"/>
                </a:cxn>
              </a:cxnLst>
              <a:rect l="0" t="0" r="r" b="b"/>
              <a:pathLst>
                <a:path w="21600" h="21600" extrusionOk="0">
                  <a:moveTo>
                    <a:pt x="19858" y="197"/>
                  </a:moveTo>
                  <a:lnTo>
                    <a:pt x="18116" y="12822"/>
                  </a:lnTo>
                  <a:cubicBezTo>
                    <a:pt x="18116" y="12822"/>
                    <a:pt x="7142" y="19233"/>
                    <a:pt x="0" y="21205"/>
                  </a:cubicBezTo>
                  <a:cubicBezTo>
                    <a:pt x="174" y="21501"/>
                    <a:pt x="348" y="21600"/>
                    <a:pt x="348" y="21600"/>
                  </a:cubicBezTo>
                  <a:cubicBezTo>
                    <a:pt x="7316" y="20121"/>
                    <a:pt x="19684" y="13216"/>
                    <a:pt x="19684" y="13216"/>
                  </a:cubicBezTo>
                  <a:lnTo>
                    <a:pt x="21600" y="0"/>
                  </a:lnTo>
                  <a:lnTo>
                    <a:pt x="19858" y="197"/>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9" name="Figura"/>
            <p:cNvSpPr/>
            <p:nvPr/>
          </p:nvSpPr>
          <p:spPr>
            <a:xfrm>
              <a:off x="1587499" y="2832099"/>
              <a:ext cx="257811" cy="276861"/>
            </a:xfrm>
            <a:custGeom>
              <a:avLst/>
              <a:gdLst/>
              <a:ahLst/>
              <a:cxnLst>
                <a:cxn ang="0">
                  <a:pos x="wd2" y="hd2"/>
                </a:cxn>
                <a:cxn ang="5400000">
                  <a:pos x="wd2" y="hd2"/>
                </a:cxn>
                <a:cxn ang="10800000">
                  <a:pos x="wd2" y="hd2"/>
                </a:cxn>
                <a:cxn ang="16200000">
                  <a:pos x="wd2" y="hd2"/>
                </a:cxn>
              </a:cxnLst>
              <a:rect l="0" t="0" r="r" b="b"/>
              <a:pathLst>
                <a:path w="21600" h="21600" extrusionOk="0">
                  <a:moveTo>
                    <a:pt x="532" y="2675"/>
                  </a:moveTo>
                  <a:lnTo>
                    <a:pt x="21494" y="594"/>
                  </a:lnTo>
                  <a:lnTo>
                    <a:pt x="21600" y="0"/>
                  </a:lnTo>
                  <a:lnTo>
                    <a:pt x="0" y="2081"/>
                  </a:lnTo>
                  <a:cubicBezTo>
                    <a:pt x="851" y="8323"/>
                    <a:pt x="8619" y="21600"/>
                    <a:pt x="8619" y="21600"/>
                  </a:cubicBezTo>
                  <a:cubicBezTo>
                    <a:pt x="8619" y="21600"/>
                    <a:pt x="8725" y="21600"/>
                    <a:pt x="8725" y="21501"/>
                  </a:cubicBezTo>
                  <a:cubicBezTo>
                    <a:pt x="7129" y="18826"/>
                    <a:pt x="1170" y="8125"/>
                    <a:pt x="532" y="267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10" name="Figura"/>
            <p:cNvSpPr/>
            <p:nvPr/>
          </p:nvSpPr>
          <p:spPr>
            <a:xfrm>
              <a:off x="1816100" y="2819400"/>
              <a:ext cx="38100" cy="38221"/>
            </a:xfrm>
            <a:custGeom>
              <a:avLst/>
              <a:gdLst/>
              <a:ahLst/>
              <a:cxnLst>
                <a:cxn ang="0">
                  <a:pos x="wd2" y="hd2"/>
                </a:cxn>
                <a:cxn ang="5400000">
                  <a:pos x="wd2" y="hd2"/>
                </a:cxn>
                <a:cxn ang="10800000">
                  <a:pos x="wd2" y="hd2"/>
                </a:cxn>
                <a:cxn ang="16200000">
                  <a:pos x="wd2" y="hd2"/>
                </a:cxn>
              </a:cxnLst>
              <a:rect l="0" t="0" r="r" b="b"/>
              <a:pathLst>
                <a:path w="21600" h="20970" extrusionOk="0">
                  <a:moveTo>
                    <a:pt x="0" y="10518"/>
                  </a:moveTo>
                  <a:cubicBezTo>
                    <a:pt x="0" y="16093"/>
                    <a:pt x="5040" y="20970"/>
                    <a:pt x="10800" y="20970"/>
                  </a:cubicBezTo>
                  <a:cubicBezTo>
                    <a:pt x="16560" y="20970"/>
                    <a:pt x="21600" y="16093"/>
                    <a:pt x="21600" y="10518"/>
                  </a:cubicBezTo>
                  <a:cubicBezTo>
                    <a:pt x="21600" y="4944"/>
                    <a:pt x="16560" y="67"/>
                    <a:pt x="10800" y="67"/>
                  </a:cubicBezTo>
                  <a:cubicBezTo>
                    <a:pt x="5040" y="-630"/>
                    <a:pt x="0" y="4247"/>
                    <a:pt x="0" y="10518"/>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11" name="Figura"/>
            <p:cNvSpPr/>
            <p:nvPr/>
          </p:nvSpPr>
          <p:spPr>
            <a:xfrm>
              <a:off x="1828799" y="2832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7550" y="21600"/>
                    <a:pt x="21600" y="16200"/>
                    <a:pt x="21600" y="10800"/>
                  </a:cubicBezTo>
                  <a:cubicBezTo>
                    <a:pt x="21600" y="4050"/>
                    <a:pt x="16200" y="0"/>
                    <a:pt x="10800" y="0"/>
                  </a:cubicBezTo>
                  <a:cubicBezTo>
                    <a:pt x="5400" y="0"/>
                    <a:pt x="0" y="405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12" name="Figura"/>
            <p:cNvSpPr/>
            <p:nvPr/>
          </p:nvSpPr>
          <p:spPr>
            <a:xfrm>
              <a:off x="1892299" y="2603500"/>
              <a:ext cx="110417" cy="402591"/>
            </a:xfrm>
            <a:custGeom>
              <a:avLst/>
              <a:gdLst/>
              <a:ahLst/>
              <a:cxnLst>
                <a:cxn ang="0">
                  <a:pos x="wd2" y="hd2"/>
                </a:cxn>
                <a:cxn ang="5400000">
                  <a:pos x="wd2" y="hd2"/>
                </a:cxn>
                <a:cxn ang="10800000">
                  <a:pos x="wd2" y="hd2"/>
                </a:cxn>
                <a:cxn ang="16200000">
                  <a:pos x="wd2" y="hd2"/>
                </a:cxn>
              </a:cxnLst>
              <a:rect l="0" t="0" r="r" b="b"/>
              <a:pathLst>
                <a:path w="14120" h="21600" extrusionOk="0">
                  <a:moveTo>
                    <a:pt x="11368" y="21600"/>
                  </a:moveTo>
                  <a:lnTo>
                    <a:pt x="5197" y="21464"/>
                  </a:lnTo>
                  <a:cubicBezTo>
                    <a:pt x="5197" y="21464"/>
                    <a:pt x="15753" y="7632"/>
                    <a:pt x="0" y="0"/>
                  </a:cubicBezTo>
                  <a:cubicBezTo>
                    <a:pt x="0" y="68"/>
                    <a:pt x="21600" y="5519"/>
                    <a:pt x="11368" y="21600"/>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13" name="Grupo"/>
            <p:cNvGrpSpPr/>
            <p:nvPr/>
          </p:nvGrpSpPr>
          <p:grpSpPr>
            <a:xfrm>
              <a:off x="1625600" y="2870200"/>
              <a:ext cx="174081" cy="199789"/>
              <a:chOff x="0" y="0"/>
              <a:chExt cx="174080" cy="199788"/>
            </a:xfrm>
          </p:grpSpPr>
          <p:sp>
            <p:nvSpPr>
              <p:cNvPr id="1719" name="Figura"/>
              <p:cNvSpPr/>
              <p:nvPr/>
            </p:nvSpPr>
            <p:spPr>
              <a:xfrm>
                <a:off x="1650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0" name="Figura"/>
              <p:cNvSpPr/>
              <p:nvPr/>
            </p:nvSpPr>
            <p:spPr>
              <a:xfrm>
                <a:off x="139699" y="507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1" name="Figura"/>
              <p:cNvSpPr/>
              <p:nvPr/>
            </p:nvSpPr>
            <p:spPr>
              <a:xfrm>
                <a:off x="165100" y="380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2" name="Figura"/>
              <p:cNvSpPr/>
              <p:nvPr/>
            </p:nvSpPr>
            <p:spPr>
              <a:xfrm>
                <a:off x="127000" y="126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3" name="Figura"/>
              <p:cNvSpPr/>
              <p:nvPr/>
            </p:nvSpPr>
            <p:spPr>
              <a:xfrm>
                <a:off x="152399" y="-1"/>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4" name="Figura"/>
              <p:cNvSpPr/>
              <p:nvPr/>
            </p:nvSpPr>
            <p:spPr>
              <a:xfrm>
                <a:off x="165099" y="1396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5" name="Figura"/>
              <p:cNvSpPr/>
              <p:nvPr/>
            </p:nvSpPr>
            <p:spPr>
              <a:xfrm>
                <a:off x="139699" y="1015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6" name="Figura"/>
              <p:cNvSpPr/>
              <p:nvPr/>
            </p:nvSpPr>
            <p:spPr>
              <a:xfrm>
                <a:off x="114300" y="634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7" name="Figura"/>
              <p:cNvSpPr/>
              <p:nvPr/>
            </p:nvSpPr>
            <p:spPr>
              <a:xfrm>
                <a:off x="101600" y="380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8" name="Figura"/>
              <p:cNvSpPr/>
              <p:nvPr/>
            </p:nvSpPr>
            <p:spPr>
              <a:xfrm>
                <a:off x="76199" y="-1"/>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9" name="Figura"/>
              <p:cNvSpPr/>
              <p:nvPr/>
            </p:nvSpPr>
            <p:spPr>
              <a:xfrm>
                <a:off x="127000" y="1523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0" name="Figura"/>
              <p:cNvSpPr/>
              <p:nvPr/>
            </p:nvSpPr>
            <p:spPr>
              <a:xfrm>
                <a:off x="114300" y="1142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1" name="Figura"/>
              <p:cNvSpPr/>
              <p:nvPr/>
            </p:nvSpPr>
            <p:spPr>
              <a:xfrm>
                <a:off x="888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2" name="Figura"/>
              <p:cNvSpPr/>
              <p:nvPr/>
            </p:nvSpPr>
            <p:spPr>
              <a:xfrm>
                <a:off x="63499" y="507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3" name="Figura"/>
              <p:cNvSpPr/>
              <p:nvPr/>
            </p:nvSpPr>
            <p:spPr>
              <a:xfrm>
                <a:off x="50799" y="253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4" name="Figura"/>
              <p:cNvSpPr/>
              <p:nvPr/>
            </p:nvSpPr>
            <p:spPr>
              <a:xfrm>
                <a:off x="101599" y="1777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5" name="Figura"/>
              <p:cNvSpPr/>
              <p:nvPr/>
            </p:nvSpPr>
            <p:spPr>
              <a:xfrm>
                <a:off x="76199" y="1396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6" name="Figura"/>
              <p:cNvSpPr/>
              <p:nvPr/>
            </p:nvSpPr>
            <p:spPr>
              <a:xfrm>
                <a:off x="50800" y="1015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7" name="Figura"/>
              <p:cNvSpPr/>
              <p:nvPr/>
            </p:nvSpPr>
            <p:spPr>
              <a:xfrm>
                <a:off x="38100" y="761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8" name="Figura"/>
              <p:cNvSpPr/>
              <p:nvPr/>
            </p:nvSpPr>
            <p:spPr>
              <a:xfrm>
                <a:off x="12700" y="507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9" name="Figura"/>
              <p:cNvSpPr/>
              <p:nvPr/>
            </p:nvSpPr>
            <p:spPr>
              <a:xfrm>
                <a:off x="-1" y="126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0" name="Figura"/>
              <p:cNvSpPr/>
              <p:nvPr/>
            </p:nvSpPr>
            <p:spPr>
              <a:xfrm>
                <a:off x="63500" y="1904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1" name="Figura"/>
              <p:cNvSpPr/>
              <p:nvPr/>
            </p:nvSpPr>
            <p:spPr>
              <a:xfrm>
                <a:off x="50799"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2" name="Figura"/>
              <p:cNvSpPr/>
              <p:nvPr/>
            </p:nvSpPr>
            <p:spPr>
              <a:xfrm>
                <a:off x="25399" y="1269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3" name="Figura"/>
              <p:cNvSpPr/>
              <p:nvPr/>
            </p:nvSpPr>
            <p:spPr>
              <a:xfrm>
                <a:off x="-1"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14" name="Figura"/>
            <p:cNvSpPr/>
            <p:nvPr/>
          </p:nvSpPr>
          <p:spPr>
            <a:xfrm>
              <a:off x="1663700" y="2603499"/>
              <a:ext cx="189231" cy="185421"/>
            </a:xfrm>
            <a:custGeom>
              <a:avLst/>
              <a:gdLst/>
              <a:ahLst/>
              <a:cxnLst>
                <a:cxn ang="0">
                  <a:pos x="wd2" y="hd2"/>
                </a:cxn>
                <a:cxn ang="5400000">
                  <a:pos x="wd2" y="hd2"/>
                </a:cxn>
                <a:cxn ang="10800000">
                  <a:pos x="wd2" y="hd2"/>
                </a:cxn>
                <a:cxn ang="16200000">
                  <a:pos x="wd2" y="hd2"/>
                </a:cxn>
              </a:cxnLst>
              <a:rect l="0" t="0" r="r" b="b"/>
              <a:pathLst>
                <a:path w="21600" h="21600" extrusionOk="0">
                  <a:moveTo>
                    <a:pt x="0" y="20416"/>
                  </a:moveTo>
                  <a:lnTo>
                    <a:pt x="2899" y="21600"/>
                  </a:lnTo>
                  <a:cubicBezTo>
                    <a:pt x="2899" y="21600"/>
                    <a:pt x="6089" y="10060"/>
                    <a:pt x="21600" y="0"/>
                  </a:cubicBezTo>
                  <a:cubicBezTo>
                    <a:pt x="21600" y="0"/>
                    <a:pt x="7248" y="4734"/>
                    <a:pt x="0" y="20416"/>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15" name="Grupo"/>
            <p:cNvGrpSpPr/>
            <p:nvPr/>
          </p:nvGrpSpPr>
          <p:grpSpPr>
            <a:xfrm>
              <a:off x="1841500" y="3060700"/>
              <a:ext cx="348318" cy="373380"/>
              <a:chOff x="0" y="0"/>
              <a:chExt cx="348317" cy="373379"/>
            </a:xfrm>
          </p:grpSpPr>
          <p:sp>
            <p:nvSpPr>
              <p:cNvPr id="1717" name="Figura"/>
              <p:cNvSpPr/>
              <p:nvPr/>
            </p:nvSpPr>
            <p:spPr>
              <a:xfrm>
                <a:off x="0" y="0"/>
                <a:ext cx="225081" cy="334121"/>
              </a:xfrm>
              <a:custGeom>
                <a:avLst/>
                <a:gdLst/>
                <a:ahLst/>
                <a:cxnLst>
                  <a:cxn ang="0">
                    <a:pos x="wd2" y="hd2"/>
                  </a:cxn>
                  <a:cxn ang="5400000">
                    <a:pos x="wd2" y="hd2"/>
                  </a:cxn>
                  <a:cxn ang="10800000">
                    <a:pos x="wd2" y="hd2"/>
                  </a:cxn>
                  <a:cxn ang="16200000">
                    <a:pos x="wd2" y="hd2"/>
                  </a:cxn>
                </a:cxnLst>
                <a:rect l="0" t="0" r="r" b="b"/>
                <a:pathLst>
                  <a:path w="20919" h="21525" extrusionOk="0">
                    <a:moveTo>
                      <a:pt x="20919" y="0"/>
                    </a:moveTo>
                    <a:cubicBezTo>
                      <a:pt x="4749" y="5809"/>
                      <a:pt x="3450" y="17427"/>
                      <a:pt x="3922" y="21518"/>
                    </a:cubicBezTo>
                    <a:cubicBezTo>
                      <a:pt x="3096" y="21600"/>
                      <a:pt x="853" y="20945"/>
                      <a:pt x="27" y="21027"/>
                    </a:cubicBezTo>
                    <a:cubicBezTo>
                      <a:pt x="-91" y="21027"/>
                      <a:pt x="-681" y="4091"/>
                      <a:pt x="20919"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18" name="Figura"/>
              <p:cNvSpPr/>
              <p:nvPr/>
            </p:nvSpPr>
            <p:spPr>
              <a:xfrm>
                <a:off x="330199" y="266699"/>
                <a:ext cx="18119" cy="106681"/>
              </a:xfrm>
              <a:custGeom>
                <a:avLst/>
                <a:gdLst/>
                <a:ahLst/>
                <a:cxnLst>
                  <a:cxn ang="0">
                    <a:pos x="wd2" y="hd2"/>
                  </a:cxn>
                  <a:cxn ang="5400000">
                    <a:pos x="wd2" y="hd2"/>
                  </a:cxn>
                  <a:cxn ang="10800000">
                    <a:pos x="wd2" y="hd2"/>
                  </a:cxn>
                  <a:cxn ang="16200000">
                    <a:pos x="wd2" y="hd2"/>
                  </a:cxn>
                </a:cxnLst>
                <a:rect l="0" t="0" r="r" b="b"/>
                <a:pathLst>
                  <a:path w="20543" h="21600" extrusionOk="0">
                    <a:moveTo>
                      <a:pt x="15840" y="21086"/>
                    </a:moveTo>
                    <a:cubicBezTo>
                      <a:pt x="5760" y="21343"/>
                      <a:pt x="0" y="21600"/>
                      <a:pt x="0" y="21600"/>
                    </a:cubicBezTo>
                    <a:cubicBezTo>
                      <a:pt x="0" y="21600"/>
                      <a:pt x="14400" y="14143"/>
                      <a:pt x="20160" y="0"/>
                    </a:cubicBezTo>
                    <a:cubicBezTo>
                      <a:pt x="21600" y="8743"/>
                      <a:pt x="18720" y="15943"/>
                      <a:pt x="15840" y="21086"/>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16" name="Figura"/>
            <p:cNvSpPr/>
            <p:nvPr/>
          </p:nvSpPr>
          <p:spPr>
            <a:xfrm>
              <a:off x="1676399" y="3619499"/>
              <a:ext cx="389892" cy="392431"/>
            </a:xfrm>
            <a:custGeom>
              <a:avLst/>
              <a:gdLst/>
              <a:ahLst/>
              <a:cxnLst>
                <a:cxn ang="0">
                  <a:pos x="wd2" y="hd2"/>
                </a:cxn>
                <a:cxn ang="5400000">
                  <a:pos x="wd2" y="hd2"/>
                </a:cxn>
                <a:cxn ang="10800000">
                  <a:pos x="wd2" y="hd2"/>
                </a:cxn>
                <a:cxn ang="16200000">
                  <a:pos x="wd2" y="hd2"/>
                </a:cxn>
              </a:cxnLst>
              <a:rect l="0" t="0" r="r" b="b"/>
              <a:pathLst>
                <a:path w="21600" h="21600" extrusionOk="0">
                  <a:moveTo>
                    <a:pt x="21600" y="14819"/>
                  </a:moveTo>
                  <a:lnTo>
                    <a:pt x="19489" y="3076"/>
                  </a:lnTo>
                  <a:lnTo>
                    <a:pt x="11117" y="10416"/>
                  </a:lnTo>
                  <a:lnTo>
                    <a:pt x="14846" y="0"/>
                  </a:lnTo>
                  <a:lnTo>
                    <a:pt x="3025" y="2307"/>
                  </a:lnTo>
                  <a:lnTo>
                    <a:pt x="10483" y="10416"/>
                  </a:lnTo>
                  <a:lnTo>
                    <a:pt x="0" y="7829"/>
                  </a:lnTo>
                  <a:lnTo>
                    <a:pt x="3448" y="19293"/>
                  </a:lnTo>
                  <a:lnTo>
                    <a:pt x="10624" y="11394"/>
                  </a:lnTo>
                  <a:lnTo>
                    <a:pt x="7036" y="21600"/>
                  </a:lnTo>
                  <a:lnTo>
                    <a:pt x="18786" y="19293"/>
                  </a:lnTo>
                  <a:lnTo>
                    <a:pt x="11257" y="11045"/>
                  </a:lnTo>
                  <a:close/>
                </a:path>
              </a:pathLst>
            </a:custGeom>
            <a:solidFill>
              <a:srgbClr val="E7D5E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267E2-5FE9-C848-B44F-386BE980FB91}"/>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6083" name="TextBox 3">
            <a:extLst>
              <a:ext uri="{FF2B5EF4-FFF2-40B4-BE49-F238E27FC236}">
                <a16:creationId xmlns:a16="http://schemas.microsoft.com/office/drawing/2014/main" id="{1332C3E8-7BBE-43E9-AD95-D1B155E4A72A}"/>
              </a:ext>
            </a:extLst>
          </p:cNvPr>
          <p:cNvSpPr txBox="1">
            <a:spLocks noChangeArrowheads="1"/>
          </p:cNvSpPr>
          <p:nvPr/>
        </p:nvSpPr>
        <p:spPr bwMode="auto">
          <a:xfrm>
            <a:off x="268224" y="1093589"/>
            <a:ext cx="13264896"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267" b="1" dirty="0" err="1">
                <a:solidFill>
                  <a:prstClr val="black"/>
                </a:solidFill>
                <a:latin typeface="Times New Roman" panose="02020603050405020304" pitchFamily="18" charset="0"/>
                <a:cs typeface="Times New Roman" panose="02020603050405020304" pitchFamily="18" charset="0"/>
              </a:rPr>
              <a:t>Câu</a:t>
            </a:r>
            <a:r>
              <a:rPr lang="en-US" altLang="vi-VN" sz="4267" b="1" dirty="0">
                <a:solidFill>
                  <a:prstClr val="black"/>
                </a:solidFill>
                <a:latin typeface="Times New Roman" panose="02020603050405020304" pitchFamily="18" charset="0"/>
                <a:cs typeface="Times New Roman" panose="02020603050405020304" pitchFamily="18" charset="0"/>
              </a:rPr>
              <a:t> 5. </a:t>
            </a:r>
            <a:r>
              <a:rPr lang="en-US" altLang="vi-VN" sz="4267" b="1" dirty="0" err="1">
                <a:solidFill>
                  <a:prstClr val="black"/>
                </a:solidFill>
                <a:latin typeface="Times New Roman" panose="02020603050405020304" pitchFamily="18" charset="0"/>
                <a:cs typeface="Times New Roman" panose="02020603050405020304" pitchFamily="18" charset="0"/>
              </a:rPr>
              <a:t>Đặc</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điểm</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nổi</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bật</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về</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kinh</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tế</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của</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lãnh</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địa</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phong</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kiến</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Tây</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Âu</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là</a:t>
            </a:r>
            <a:r>
              <a:rPr lang="en-US" altLang="vi-VN" sz="4267" b="1" dirty="0">
                <a:solidFill>
                  <a:prstClr val="black"/>
                </a:solidFill>
                <a:latin typeface="Times New Roman" panose="02020603050405020304" pitchFamily="18" charset="0"/>
                <a:cs typeface="Times New Roman" panose="02020603050405020304" pitchFamily="18" charset="0"/>
              </a:rPr>
              <a:t>:</a:t>
            </a:r>
            <a:endParaRPr lang="en-US" altLang="vi-VN" sz="4267" dirty="0">
              <a:solidFill>
                <a:srgbClr val="000000"/>
              </a:solidFill>
              <a:latin typeface="Times New Roman" panose="02020603050405020304" pitchFamily="18" charset="0"/>
              <a:cs typeface="Times New Roman" panose="02020603050405020304" pitchFamily="18" charset="0"/>
            </a:endParaRPr>
          </a:p>
        </p:txBody>
      </p:sp>
      <p:pic>
        <p:nvPicPr>
          <p:cNvPr id="46084" name="Picture 2">
            <a:extLst>
              <a:ext uri="{FF2B5EF4-FFF2-40B4-BE49-F238E27FC236}">
                <a16:creationId xmlns:a16="http://schemas.microsoft.com/office/drawing/2014/main" id="{BF26D859-120B-44D7-B19E-2B9F60E7AA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77824" y="958161"/>
            <a:ext cx="2338917" cy="186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3">
            <a:extLst>
              <a:ext uri="{FF2B5EF4-FFF2-40B4-BE49-F238E27FC236}">
                <a16:creationId xmlns:a16="http://schemas.microsoft.com/office/drawing/2014/main" id="{8B18AB91-5FA8-4D79-8455-601B977882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2547" y="2670988"/>
            <a:ext cx="1945640" cy="266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4" descr="HÃ¬nh áº£nh cÃ³ liÃªn quan">
            <a:extLst>
              <a:ext uri="{FF2B5EF4-FFF2-40B4-BE49-F238E27FC236}">
                <a16:creationId xmlns:a16="http://schemas.microsoft.com/office/drawing/2014/main" id="{C80CE47F-E7F3-492A-B724-65951AA6B5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1679" y="7672916"/>
            <a:ext cx="1958364" cy="138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A0780020-2F39-4C21-AC56-AFCCC1B182D2}"/>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a16="http://schemas.microsoft.com/office/drawing/2014/main" id="{5BF77B9C-2B75-44D2-A4D1-ABDCFB1A5D41}"/>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a16="http://schemas.microsoft.com/office/drawing/2014/main" id="{6C09B669-5571-4939-A901-C89EA461A0FD}"/>
              </a:ext>
            </a:extLst>
          </p:cNvPr>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a16="http://schemas.microsoft.com/office/drawing/2014/main" id="{CFC41E60-3095-453C-B65D-17290630F4F2}"/>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a16="http://schemas.microsoft.com/office/drawing/2014/main" id="{C28F424C-87CC-4021-A009-D822E3188C48}"/>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a16="http://schemas.microsoft.com/office/drawing/2014/main" id="{2480D2DB-52B8-41E9-A907-4757DB442DB4}"/>
              </a:ext>
            </a:extLst>
          </p:cNvPr>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a16="http://schemas.microsoft.com/office/drawing/2014/main" id="{3D8BED09-C636-4A83-A9E0-962A0B61A91D}"/>
              </a:ext>
            </a:extLst>
          </p:cNvPr>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a16="http://schemas.microsoft.com/office/drawing/2014/main" id="{9AF3EB24-E720-4B56-82C7-7EB8E30B22CE}"/>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E3785-2EC4-4658-86BD-83DD93AED867}"/>
              </a:ext>
            </a:extLst>
          </p:cNvPr>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a16="http://schemas.microsoft.com/office/drawing/2014/main" id="{F2BB4B3D-713D-4CF0-BF6D-E1826D66E06B}"/>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a16="http://schemas.microsoft.com/office/drawing/2014/main" id="{6FEC3852-58B5-41E1-8CF7-D0B9EE9F17AE}"/>
              </a:ext>
            </a:extLst>
          </p:cNvPr>
          <p:cNvSpPr/>
          <p:nvPr/>
        </p:nvSpPr>
        <p:spPr>
          <a:xfrm>
            <a:off x="2387600" y="3268133"/>
            <a:ext cx="2032000"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srgbClr val="C00000"/>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8E003F87-3F96-47DF-81C3-4305485EDE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9877" y="2998241"/>
            <a:ext cx="1465943" cy="14838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 name="A">
            <a:extLst>
              <a:ext uri="{FF2B5EF4-FFF2-40B4-BE49-F238E27FC236}">
                <a16:creationId xmlns:a16="http://schemas.microsoft.com/office/drawing/2014/main" id="{EC88215F-CF7E-4C6C-95A0-691339FEA8C4}"/>
              </a:ext>
            </a:extLst>
          </p:cNvPr>
          <p:cNvSpPr/>
          <p:nvPr/>
        </p:nvSpPr>
        <p:spPr>
          <a:xfrm flipH="1">
            <a:off x="8225367" y="4559300"/>
            <a:ext cx="7524534" cy="151765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anose="02020603050405020304" pitchFamily="18" charset="0"/>
                <a:cs typeface="Times New Roman" panose="02020603050405020304" pitchFamily="18" charset="0"/>
              </a:rPr>
              <a:t>B . </a:t>
            </a:r>
            <a:r>
              <a:rPr lang="en-US" sz="3200" b="1" dirty="0" err="1">
                <a:solidFill>
                  <a:srgbClr val="C00000"/>
                </a:solidFill>
                <a:latin typeface="Times New Roman" panose="02020603050405020304" pitchFamily="18" charset="0"/>
                <a:cs typeface="Times New Roman" panose="02020603050405020304" pitchFamily="18" charset="0"/>
              </a:rPr>
              <a:t>Mỗi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lãnh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địa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một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cơ</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sở</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kinh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đóng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kín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cung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cấp</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a16="http://schemas.microsoft.com/office/drawing/2014/main" id="{114F3377-EF12-424B-816B-3BCD6950C61E}"/>
              </a:ext>
            </a:extLst>
          </p:cNvPr>
          <p:cNvSpPr/>
          <p:nvPr/>
        </p:nvSpPr>
        <p:spPr>
          <a:xfrm>
            <a:off x="1574800" y="6466418"/>
            <a:ext cx="6419851" cy="15206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200" b="1" dirty="0">
                <a:solidFill>
                  <a:srgbClr val="C00000"/>
                </a:solidFill>
                <a:latin typeface="Times New Roman" panose="02020603050405020304" pitchFamily="18" charset="0"/>
                <a:cs typeface="Times New Roman" panose="02020603050405020304" pitchFamily="18" charset="0"/>
              </a:rPr>
              <a:t>C. </a:t>
            </a:r>
            <a:r>
              <a:rPr lang="en-US" sz="3200" b="1" dirty="0" err="1">
                <a:solidFill>
                  <a:srgbClr val="C00000"/>
                </a:solidFill>
                <a:latin typeface="Times New Roman" panose="02020603050405020304" pitchFamily="18" charset="0"/>
                <a:cs typeface="Times New Roman" panose="02020603050405020304" pitchFamily="18" charset="0"/>
              </a:rPr>
              <a:t>Thường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xuyên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trao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đổi</a:t>
            </a:r>
            <a:r>
              <a:rPr lang="en-US" sz="3200" b="1" dirty="0">
                <a:solidFill>
                  <a:srgbClr val="C00000"/>
                </a:solidFill>
                <a:latin typeface="Times New Roman" panose="02020603050405020304" pitchFamily="18" charset="0"/>
                <a:cs typeface="Times New Roman" panose="02020603050405020304" pitchFamily="18" charset="0"/>
              </a:rPr>
              <a:t> hang </a:t>
            </a:r>
            <a:r>
              <a:rPr lang="en-US" sz="3200" b="1" dirty="0" err="1">
                <a:solidFill>
                  <a:srgbClr val="C00000"/>
                </a:solidFill>
                <a:latin typeface="Times New Roman" panose="02020603050405020304" pitchFamily="18" charset="0"/>
                <a:cs typeface="Times New Roman" panose="02020603050405020304" pitchFamily="18" charset="0"/>
              </a:rPr>
              <a:t>hóa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với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bên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ngoài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lãnh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địa</a:t>
            </a:r>
            <a:r>
              <a:rPr lang="en-US" sz="3200" b="1" dirty="0">
                <a:solidFill>
                  <a:srgbClr val="C00000"/>
                </a:solidFill>
                <a:latin typeface="Times New Roman" panose="02020603050405020304" pitchFamily="18" charset="0"/>
                <a:cs typeface="Times New Roman" panose="02020603050405020304" pitchFamily="18" charset="0"/>
              </a:rPr>
              <a:t>	</a:t>
            </a:r>
          </a:p>
        </p:txBody>
      </p:sp>
      <p:sp>
        <p:nvSpPr>
          <p:cNvPr id="37" name="C">
            <a:extLst>
              <a:ext uri="{FF2B5EF4-FFF2-40B4-BE49-F238E27FC236}">
                <a16:creationId xmlns:a16="http://schemas.microsoft.com/office/drawing/2014/main" id="{407482FE-451A-4113-8A8F-6C8DCEE32061}"/>
              </a:ext>
            </a:extLst>
          </p:cNvPr>
          <p:cNvSpPr/>
          <p:nvPr/>
        </p:nvSpPr>
        <p:spPr>
          <a:xfrm>
            <a:off x="1574800" y="4559300"/>
            <a:ext cx="6419851" cy="151765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200" b="1" dirty="0">
                <a:solidFill>
                  <a:srgbClr val="C00000"/>
                </a:solidFill>
                <a:latin typeface="Times New Roman" panose="02020603050405020304" pitchFamily="18" charset="0"/>
                <a:cs typeface="Times New Roman" panose="02020603050405020304" pitchFamily="18" charset="0"/>
              </a:rPr>
              <a:t>A. </a:t>
            </a:r>
            <a:r>
              <a:rPr lang="en-US" sz="3200" b="1" dirty="0" err="1">
                <a:solidFill>
                  <a:srgbClr val="C00000"/>
                </a:solidFill>
                <a:latin typeface="Times New Roman" panose="02020603050405020304" pitchFamily="18" charset="0"/>
                <a:cs typeface="Times New Roman" panose="02020603050405020304" pitchFamily="18" charset="0"/>
              </a:rPr>
              <a:t>Mỗi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lãnh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địa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luật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pháp</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độ</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thuế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khóa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tiền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tệ</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riêng</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38" name="D">
            <a:extLst>
              <a:ext uri="{FF2B5EF4-FFF2-40B4-BE49-F238E27FC236}">
                <a16:creationId xmlns:a16="http://schemas.microsoft.com/office/drawing/2014/main" id="{80D06358-32B5-4E48-B940-4C7E99905824}"/>
              </a:ext>
            </a:extLst>
          </p:cNvPr>
          <p:cNvSpPr/>
          <p:nvPr/>
        </p:nvSpPr>
        <p:spPr>
          <a:xfrm flipH="1">
            <a:off x="8231717" y="6466418"/>
            <a:ext cx="7516282" cy="15206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anose="02020603050405020304" pitchFamily="18" charset="0"/>
                <a:cs typeface="Times New Roman" panose="02020603050405020304" pitchFamily="18" charset="0"/>
              </a:rPr>
              <a:t>D. </a:t>
            </a:r>
            <a:r>
              <a:rPr lang="en-US" sz="3200" b="1" dirty="0" err="1">
                <a:solidFill>
                  <a:srgbClr val="C00000"/>
                </a:solidFill>
                <a:latin typeface="Times New Roman" panose="02020603050405020304" pitchFamily="18" charset="0"/>
                <a:cs typeface="Times New Roman" panose="02020603050405020304" pitchFamily="18" charset="0"/>
              </a:rPr>
              <a:t>Mỗi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lãnh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địa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đều</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phân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công</a:t>
            </a:r>
            <a:r>
              <a:rPr lang="en-US" sz="3200" b="1" dirty="0">
                <a:solidFill>
                  <a:srgbClr val="C00000"/>
                </a:solidFill>
                <a:latin typeface="Times New Roman" panose="02020603050405020304" pitchFamily="18" charset="0"/>
                <a:cs typeface="Times New Roman" panose="02020603050405020304" pitchFamily="18" charset="0"/>
              </a:rPr>
              <a:t> lao </a:t>
            </a:r>
            <a:r>
              <a:rPr lang="en-US" sz="3200" b="1" dirty="0" err="1">
                <a:solidFill>
                  <a:srgbClr val="C00000"/>
                </a:solidFill>
                <a:latin typeface="Times New Roman" panose="02020603050405020304" pitchFamily="18" charset="0"/>
                <a:cs typeface="Times New Roman" panose="02020603050405020304" pitchFamily="18" charset="0"/>
              </a:rPr>
              <a:t>động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nghiệp</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thủ</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nghiệp</a:t>
            </a:r>
            <a:endParaRPr lang="vi-VN" sz="32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Ly kỳ chuyện tình dang dở của Đường Tăng trong Tây du ký 1986">
            <a:extLst>
              <a:ext uri="{FF2B5EF4-FFF2-40B4-BE49-F238E27FC236}">
                <a16:creationId xmlns:a16="http://schemas.microsoft.com/office/drawing/2014/main" id="{36D3CB90-C815-9046-A885-C6D3759D4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256000" cy="9144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19168D3-47D7-FD4D-915F-6347DEEFD1AB}"/>
              </a:ext>
            </a:extLst>
          </p:cNvPr>
          <p:cNvGrpSpPr/>
          <p:nvPr/>
        </p:nvGrpSpPr>
        <p:grpSpPr>
          <a:xfrm>
            <a:off x="8559800" y="6519333"/>
            <a:ext cx="7696200" cy="2624667"/>
            <a:chOff x="3636645" y="6568567"/>
            <a:chExt cx="5772150" cy="1968500"/>
          </a:xfrm>
        </p:grpSpPr>
        <p:pic>
          <p:nvPicPr>
            <p:cNvPr id="7" name="Picture 3" descr="C:\Users\ADMIN\Desktop\Tai nguyen thiet ke tro choi\Bảng gỗ\49f1b87228eb6bdb68e300357ebeb9ca (2).jpg">
              <a:extLst>
                <a:ext uri="{FF2B5EF4-FFF2-40B4-BE49-F238E27FC236}">
                  <a16:creationId xmlns:a16="http://schemas.microsoft.com/office/drawing/2014/main" id="{D298453D-3462-4C9C-8793-7EA6B6A58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645" y="6568567"/>
              <a:ext cx="57721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D350CEC-67F9-4894-BEB6-4AB11B868BF0}"/>
                </a:ext>
              </a:extLst>
            </p:cNvPr>
            <p:cNvSpPr/>
            <p:nvPr/>
          </p:nvSpPr>
          <p:spPr>
            <a:xfrm rot="20861924">
              <a:off x="5376437" y="7126989"/>
              <a:ext cx="2590800" cy="6096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b="1" dirty="0">
                  <a:solidFill>
                    <a:srgbClr val="FF0000"/>
                  </a:solidFill>
                  <a:latin typeface="Georgia"/>
                </a:rPr>
                <a:t>THE END</a:t>
              </a:r>
            </a:p>
          </p:txBody>
        </p:sp>
      </p:grpSp>
      <p:sp>
        <p:nvSpPr>
          <p:cNvPr id="3" name="TextBox 2">
            <a:extLst>
              <a:ext uri="{FF2B5EF4-FFF2-40B4-BE49-F238E27FC236}">
                <a16:creationId xmlns:a16="http://schemas.microsoft.com/office/drawing/2014/main" id="{7C550C15-2C9C-254D-BDB9-4E9E8D813B28}"/>
              </a:ext>
            </a:extLst>
          </p:cNvPr>
          <p:cNvSpPr txBox="1"/>
          <p:nvPr/>
        </p:nvSpPr>
        <p:spPr>
          <a:xfrm>
            <a:off x="-341376" y="0"/>
            <a:ext cx="16946880" cy="830997"/>
          </a:xfrm>
          <a:prstGeom prst="rect">
            <a:avLst/>
          </a:prstGeom>
          <a:noFill/>
        </p:spPr>
        <p:txBody>
          <a:bodyPr wrap="square" rtlCol="0">
            <a:spAutoFit/>
          </a:bodyPr>
          <a:lstStyle/>
          <a:p>
            <a:pPr algn="ctr" defTabSz="1219170"/>
            <a:r>
              <a:rPr lang="en-VN" sz="4800" b="1" dirty="0">
                <a:solidFill>
                  <a:prstClr val="white"/>
                </a:solidFill>
                <a:latin typeface="Times New Roman" panose="02020603050405020304" pitchFamily="18" charset="0"/>
                <a:cs typeface="Times New Roman" panose="02020603050405020304" pitchFamily="18" charset="0"/>
              </a:rPr>
              <a:t>Cảm ơn các con đã giúp ta thỉnh kinh thành công!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heckerboard(across)">
                                      <p:cBhvr>
                                        <p:cTn id="7" dur="500"/>
                                        <p:tgtEl>
                                          <p:spTgt spid="11266"/>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849319" y="-268594"/>
            <a:ext cx="13104200" cy="10052412"/>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5505686" y="6563560"/>
            <a:ext cx="1419797" cy="1419797"/>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1" y="-662897"/>
            <a:ext cx="2663952" cy="2877068"/>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79079" y="-2961"/>
            <a:ext cx="1973983" cy="2518189"/>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384" y="6624010"/>
            <a:ext cx="3193859" cy="2675484"/>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01941" y="6643912"/>
            <a:ext cx="3497051" cy="2721424"/>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4936575" y="1715008"/>
            <a:ext cx="5412700"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a:t>
            </a:r>
            <a:r>
              <a:rPr kumimoji="0" lang="en-US" sz="96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0" normalizeH="0" baseline="0" noProof="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dụng</a:t>
            </a:r>
            <a:endParaRPr kumimoji="0" lang="en-US" sz="96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16882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1438656"/>
            <a:ext cx="8705088" cy="7705344"/>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8128001" y="1121664"/>
            <a:ext cx="8308308" cy="1477328"/>
          </a:xfrm>
          <a:prstGeom prst="rect">
            <a:avLst/>
          </a:prstGeom>
          <a:noFill/>
        </p:spPr>
        <p:txBody>
          <a:bodyPr wrap="square" lIns="121920" tIns="60960" rIns="121920" bIns="6096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9196383" y="3356926"/>
            <a:ext cx="6748629" cy="4665410"/>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202836" y="2790204"/>
              <a:ext cx="4390744" cy="2377575"/>
            </a:xfrm>
            <a:prstGeom prst="rect">
              <a:avLst/>
            </a:prstGeom>
          </p:spPr>
          <p:txBody>
            <a:bodyPr vert="horz"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Sưu</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tầm</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và</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cho</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biết</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một</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số</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dấu</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ấn</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tiêu</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biểu</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của</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thành</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thị</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trung</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đại</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còn</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được</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gìn</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giữ</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và</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phát</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triển</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đến</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ngày</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nay.</a:t>
              </a:r>
              <a:endParaRPr kumimoji="0" lang="zh-CN" altLang="en-US"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04035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266907" y="1390727"/>
            <a:ext cx="13449331" cy="6469079"/>
          </a:xfrm>
          <a:prstGeom prst="rect">
            <a:avLst/>
          </a:prstGeom>
          <a:noFill/>
        </p:spPr>
        <p:txBody>
          <a:bodyPr wrap="square" lIns="0" tIns="0" rIns="0" rtlCol="0">
            <a:spAutoFit/>
          </a:bodyPr>
          <a:lstStyle/>
          <a:p>
            <a:pPr>
              <a:lnSpc>
                <a:spcPct val="200000"/>
              </a:lnSpc>
              <a:tabLst>
                <a:tab pos="520700" algn="l"/>
                <a:tab pos="698500" algn="l"/>
                <a:tab pos="901700" algn="l"/>
              </a:tabLst>
            </a:pP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1.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Quá</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trình</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hình</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thành</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xã</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hội</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phong</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kiến</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ở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Tây</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Âu</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a:t>
            </a:r>
          </a:p>
          <a:p>
            <a:pPr>
              <a:lnSpc>
                <a:spcPct val="150000"/>
              </a:lnSpc>
              <a:tabLst>
                <a:tab pos="520700" algn="l"/>
                <a:tab pos="698500" algn="l"/>
                <a:tab pos="901700" algn="l"/>
              </a:tabLst>
            </a:pP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2.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Lãnh</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địa</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phong</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kiến</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và</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quan</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hệ</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xã</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hội</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của</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chế</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độ</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phong</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kiến</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ở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Tây</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Âu</a:t>
            </a:r>
            <a:endPar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endParaRPr>
          </a:p>
          <a:p>
            <a:pPr>
              <a:lnSpc>
                <a:spcPct val="200000"/>
              </a:lnSpc>
              <a:tabLst>
                <a:tab pos="520700" algn="l"/>
                <a:tab pos="698500" algn="l"/>
                <a:tab pos="901700" algn="l"/>
              </a:tabLst>
            </a:pP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3.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Sự</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ra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đời</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của</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Thiên</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chúa</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giáo</a:t>
            </a:r>
            <a:endPar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endParaRPr>
          </a:p>
          <a:p>
            <a:pPr>
              <a:lnSpc>
                <a:spcPct val="200000"/>
              </a:lnSpc>
              <a:tabLst>
                <a:tab pos="520700" algn="l"/>
                <a:tab pos="698500" algn="l"/>
                <a:tab pos="901700" algn="l"/>
              </a:tabLst>
            </a:pP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4.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Sự</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xuất</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hiện</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và</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vai</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trò</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của</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thành</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thị</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trung</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đại</a:t>
            </a:r>
            <a:endPar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endParaRPr>
          </a:p>
        </p:txBody>
      </p:sp>
      <p:sp>
        <p:nvSpPr>
          <p:cNvPr id="5" name="Marcador de número de diapositiva 4"/>
          <p:cNvSpPr>
            <a:spLocks noGrp="1"/>
          </p:cNvSpPr>
          <p:nvPr>
            <p:ph type="sldNum" sz="quarter" idx="12"/>
          </p:nvPr>
        </p:nvSpPr>
        <p:spPr/>
        <p:txBody>
          <a:bodyPr/>
          <a:lstStyle/>
          <a:p>
            <a:fld id="{B6F15528-21DE-4FAA-801E-634DDDAF4B2B}" type="slidenum">
              <a:rPr lang="tr-TR" smtClean="0"/>
              <a:pPr/>
              <a:t>4</a:t>
            </a:fld>
            <a:endParaRPr lang="tr-TR" dirty="0"/>
          </a:p>
        </p:txBody>
      </p:sp>
      <p:grpSp>
        <p:nvGrpSpPr>
          <p:cNvPr id="7" name="Grupo"/>
          <p:cNvGrpSpPr/>
          <p:nvPr/>
        </p:nvGrpSpPr>
        <p:grpSpPr>
          <a:xfrm>
            <a:off x="13233400" y="3690584"/>
            <a:ext cx="3022600" cy="5453416"/>
            <a:chOff x="0" y="0"/>
            <a:chExt cx="1931670" cy="3285858"/>
          </a:xfrm>
        </p:grpSpPr>
        <p:sp>
          <p:nvSpPr>
            <p:cNvPr id="8" name="Figura"/>
            <p:cNvSpPr/>
            <p:nvPr/>
          </p:nvSpPr>
          <p:spPr>
            <a:xfrm>
              <a:off x="736599" y="1968500"/>
              <a:ext cx="692151" cy="454680"/>
            </a:xfrm>
            <a:custGeom>
              <a:avLst/>
              <a:gdLst/>
              <a:ahLst/>
              <a:cxnLst>
                <a:cxn ang="0">
                  <a:pos x="wd2" y="hd2"/>
                </a:cxn>
                <a:cxn ang="5400000">
                  <a:pos x="wd2" y="hd2"/>
                </a:cxn>
                <a:cxn ang="10800000">
                  <a:pos x="wd2" y="hd2"/>
                </a:cxn>
                <a:cxn ang="16200000">
                  <a:pos x="wd2" y="hd2"/>
                </a:cxn>
              </a:cxnLst>
              <a:rect l="0" t="0" r="r" b="b"/>
              <a:pathLst>
                <a:path w="21600" h="21303" extrusionOk="0">
                  <a:moveTo>
                    <a:pt x="12643" y="1"/>
                  </a:moveTo>
                  <a:lnTo>
                    <a:pt x="21600" y="21303"/>
                  </a:lnTo>
                  <a:cubicBezTo>
                    <a:pt x="21600" y="21303"/>
                    <a:pt x="9552" y="19875"/>
                    <a:pt x="0" y="10057"/>
                  </a:cubicBezTo>
                  <a:cubicBezTo>
                    <a:pt x="4399" y="-297"/>
                    <a:pt x="12643" y="1"/>
                    <a:pt x="12643" y="1"/>
                  </a:cubicBezTo>
                  <a:close/>
                </a:path>
              </a:pathLst>
            </a:custGeom>
            <a:solidFill>
              <a:srgbClr val="5B48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 name="Figura"/>
            <p:cNvSpPr/>
            <p:nvPr/>
          </p:nvSpPr>
          <p:spPr>
            <a:xfrm>
              <a:off x="635000" y="1041400"/>
              <a:ext cx="518160" cy="190501"/>
            </a:xfrm>
            <a:custGeom>
              <a:avLst/>
              <a:gdLst/>
              <a:ahLst/>
              <a:cxnLst>
                <a:cxn ang="0">
                  <a:pos x="wd2" y="hd2"/>
                </a:cxn>
                <a:cxn ang="5400000">
                  <a:pos x="wd2" y="hd2"/>
                </a:cxn>
                <a:cxn ang="10800000">
                  <a:pos x="wd2" y="hd2"/>
                </a:cxn>
                <a:cxn ang="16200000">
                  <a:pos x="wd2" y="hd2"/>
                </a:cxn>
              </a:cxnLst>
              <a:rect l="0" t="0" r="r" b="b"/>
              <a:pathLst>
                <a:path w="21600" h="21600" extrusionOk="0">
                  <a:moveTo>
                    <a:pt x="21600" y="432"/>
                  </a:moveTo>
                  <a:lnTo>
                    <a:pt x="476" y="0"/>
                  </a:lnTo>
                  <a:lnTo>
                    <a:pt x="0" y="13248"/>
                  </a:lnTo>
                  <a:lnTo>
                    <a:pt x="16253" y="21600"/>
                  </a:ln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 name="Figura"/>
            <p:cNvSpPr/>
            <p:nvPr/>
          </p:nvSpPr>
          <p:spPr>
            <a:xfrm>
              <a:off x="635000" y="1041400"/>
              <a:ext cx="518160" cy="187961"/>
            </a:xfrm>
            <a:custGeom>
              <a:avLst/>
              <a:gdLst/>
              <a:ahLst/>
              <a:cxnLst>
                <a:cxn ang="0">
                  <a:pos x="wd2" y="hd2"/>
                </a:cxn>
                <a:cxn ang="5400000">
                  <a:pos x="wd2" y="hd2"/>
                </a:cxn>
                <a:cxn ang="10800000">
                  <a:pos x="wd2" y="hd2"/>
                </a:cxn>
                <a:cxn ang="16200000">
                  <a:pos x="wd2" y="hd2"/>
                </a:cxn>
              </a:cxnLst>
              <a:rect l="0" t="0" r="r" b="b"/>
              <a:pathLst>
                <a:path w="21600" h="21600" extrusionOk="0">
                  <a:moveTo>
                    <a:pt x="476" y="0"/>
                  </a:moveTo>
                  <a:lnTo>
                    <a:pt x="3176" y="0"/>
                  </a:lnTo>
                  <a:cubicBezTo>
                    <a:pt x="2753" y="1022"/>
                    <a:pt x="2488" y="2043"/>
                    <a:pt x="2488" y="3211"/>
                  </a:cubicBezTo>
                  <a:cubicBezTo>
                    <a:pt x="2488" y="7005"/>
                    <a:pt x="5082" y="10070"/>
                    <a:pt x="8259" y="10070"/>
                  </a:cubicBezTo>
                  <a:cubicBezTo>
                    <a:pt x="11065" y="10070"/>
                    <a:pt x="11276" y="4086"/>
                    <a:pt x="11859" y="0"/>
                  </a:cubicBezTo>
                  <a:lnTo>
                    <a:pt x="21600" y="146"/>
                  </a:lnTo>
                  <a:lnTo>
                    <a:pt x="16253" y="21600"/>
                  </a:lnTo>
                  <a:lnTo>
                    <a:pt x="0" y="13135"/>
                  </a:lnTo>
                  <a:lnTo>
                    <a:pt x="476" y="0"/>
                  </a:lnTo>
                  <a:close/>
                </a:path>
              </a:pathLst>
            </a:custGeom>
            <a:solidFill>
              <a:srgbClr val="BC6F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 name="Figura"/>
            <p:cNvSpPr/>
            <p:nvPr/>
          </p:nvSpPr>
          <p:spPr>
            <a:xfrm>
              <a:off x="1524000" y="1206499"/>
              <a:ext cx="407671" cy="490222"/>
            </a:xfrm>
            <a:custGeom>
              <a:avLst/>
              <a:gdLst/>
              <a:ahLst/>
              <a:cxnLst>
                <a:cxn ang="0">
                  <a:pos x="wd2" y="hd2"/>
                </a:cxn>
                <a:cxn ang="5400000">
                  <a:pos x="wd2" y="hd2"/>
                </a:cxn>
                <a:cxn ang="10800000">
                  <a:pos x="wd2" y="hd2"/>
                </a:cxn>
                <a:cxn ang="16200000">
                  <a:pos x="wd2" y="hd2"/>
                </a:cxn>
              </a:cxnLst>
              <a:rect l="0" t="0" r="r" b="b"/>
              <a:pathLst>
                <a:path w="21600" h="21600" extrusionOk="0">
                  <a:moveTo>
                    <a:pt x="4239" y="0"/>
                  </a:moveTo>
                  <a:lnTo>
                    <a:pt x="21600" y="19921"/>
                  </a:lnTo>
                  <a:lnTo>
                    <a:pt x="15207" y="21600"/>
                  </a:lnTo>
                  <a:lnTo>
                    <a:pt x="0" y="9345"/>
                  </a:ln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 name="Figura"/>
            <p:cNvSpPr/>
            <p:nvPr/>
          </p:nvSpPr>
          <p:spPr>
            <a:xfrm>
              <a:off x="1523999" y="1206499"/>
              <a:ext cx="325122" cy="490222"/>
            </a:xfrm>
            <a:custGeom>
              <a:avLst/>
              <a:gdLst/>
              <a:ahLst/>
              <a:cxnLst>
                <a:cxn ang="0">
                  <a:pos x="wd2" y="hd2"/>
                </a:cxn>
                <a:cxn ang="5400000">
                  <a:pos x="wd2" y="hd2"/>
                </a:cxn>
                <a:cxn ang="10800000">
                  <a:pos x="wd2" y="hd2"/>
                </a:cxn>
                <a:cxn ang="16200000">
                  <a:pos x="wd2" y="hd2"/>
                </a:cxn>
              </a:cxnLst>
              <a:rect l="0" t="0" r="r" b="b"/>
              <a:pathLst>
                <a:path w="21600" h="21600" extrusionOk="0">
                  <a:moveTo>
                    <a:pt x="5484" y="0"/>
                  </a:moveTo>
                  <a:lnTo>
                    <a:pt x="14259" y="8114"/>
                  </a:lnTo>
                  <a:cubicBezTo>
                    <a:pt x="10969" y="9009"/>
                    <a:pt x="11053" y="12479"/>
                    <a:pt x="15694" y="16899"/>
                  </a:cubicBezTo>
                  <a:cubicBezTo>
                    <a:pt x="17550" y="18690"/>
                    <a:pt x="19659" y="20089"/>
                    <a:pt x="21600" y="21096"/>
                  </a:cubicBezTo>
                  <a:lnTo>
                    <a:pt x="19069" y="21600"/>
                  </a:lnTo>
                  <a:lnTo>
                    <a:pt x="0" y="9345"/>
                  </a:lnTo>
                  <a:lnTo>
                    <a:pt x="5484" y="0"/>
                  </a:lnTo>
                  <a:close/>
                </a:path>
              </a:pathLst>
            </a:custGeom>
            <a:solidFill>
              <a:srgbClr val="BC6F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 name="Figura"/>
            <p:cNvSpPr/>
            <p:nvPr/>
          </p:nvSpPr>
          <p:spPr>
            <a:xfrm>
              <a:off x="1511299" y="1244599"/>
              <a:ext cx="226062" cy="267972"/>
            </a:xfrm>
            <a:custGeom>
              <a:avLst/>
              <a:gdLst/>
              <a:ahLst/>
              <a:cxnLst>
                <a:cxn ang="0">
                  <a:pos x="wd2" y="hd2"/>
                </a:cxn>
                <a:cxn ang="5400000">
                  <a:pos x="wd2" y="hd2"/>
                </a:cxn>
                <a:cxn ang="10800000">
                  <a:pos x="wd2" y="hd2"/>
                </a:cxn>
                <a:cxn ang="16200000">
                  <a:pos x="wd2" y="hd2"/>
                </a:cxn>
              </a:cxnLst>
              <a:rect l="0" t="0" r="r" b="b"/>
              <a:pathLst>
                <a:path w="21600" h="21600" extrusionOk="0">
                  <a:moveTo>
                    <a:pt x="0" y="18119"/>
                  </a:moveTo>
                  <a:lnTo>
                    <a:pt x="6431" y="21600"/>
                  </a:lnTo>
                  <a:lnTo>
                    <a:pt x="8858" y="18938"/>
                  </a:lnTo>
                  <a:lnTo>
                    <a:pt x="7524" y="17505"/>
                  </a:lnTo>
                  <a:lnTo>
                    <a:pt x="8980" y="15355"/>
                  </a:lnTo>
                  <a:lnTo>
                    <a:pt x="10436" y="17096"/>
                  </a:lnTo>
                  <a:lnTo>
                    <a:pt x="14440" y="13513"/>
                  </a:lnTo>
                  <a:lnTo>
                    <a:pt x="12499" y="12284"/>
                  </a:lnTo>
                  <a:lnTo>
                    <a:pt x="15169" y="9827"/>
                  </a:lnTo>
                  <a:lnTo>
                    <a:pt x="17231" y="11465"/>
                  </a:lnTo>
                  <a:lnTo>
                    <a:pt x="21600" y="9930"/>
                  </a:lnTo>
                  <a:lnTo>
                    <a:pt x="11285" y="0"/>
                  </a:ln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 name="Figura"/>
            <p:cNvSpPr/>
            <p:nvPr/>
          </p:nvSpPr>
          <p:spPr>
            <a:xfrm>
              <a:off x="927099" y="1028700"/>
              <a:ext cx="147321" cy="237491"/>
            </a:xfrm>
            <a:custGeom>
              <a:avLst/>
              <a:gdLst/>
              <a:ahLst/>
              <a:cxnLst>
                <a:cxn ang="0">
                  <a:pos x="wd2" y="hd2"/>
                </a:cxn>
                <a:cxn ang="5400000">
                  <a:pos x="wd2" y="hd2"/>
                </a:cxn>
                <a:cxn ang="10800000">
                  <a:pos x="wd2" y="hd2"/>
                </a:cxn>
                <a:cxn ang="16200000">
                  <a:pos x="wd2" y="hd2"/>
                </a:cxn>
              </a:cxnLst>
              <a:rect l="0" t="0" r="r" b="b"/>
              <a:pathLst>
                <a:path w="21600" h="21600" extrusionOk="0">
                  <a:moveTo>
                    <a:pt x="11359" y="21600"/>
                  </a:moveTo>
                  <a:lnTo>
                    <a:pt x="0" y="20098"/>
                  </a:lnTo>
                  <a:lnTo>
                    <a:pt x="559" y="16402"/>
                  </a:lnTo>
                  <a:lnTo>
                    <a:pt x="3910" y="16287"/>
                  </a:lnTo>
                  <a:lnTo>
                    <a:pt x="5028" y="13514"/>
                  </a:lnTo>
                  <a:lnTo>
                    <a:pt x="1303" y="13976"/>
                  </a:lnTo>
                  <a:lnTo>
                    <a:pt x="1490" y="8432"/>
                  </a:lnTo>
                  <a:lnTo>
                    <a:pt x="5028" y="8779"/>
                  </a:lnTo>
                  <a:lnTo>
                    <a:pt x="5214" y="5082"/>
                  </a:lnTo>
                  <a:lnTo>
                    <a:pt x="1303" y="4967"/>
                  </a:lnTo>
                  <a:lnTo>
                    <a:pt x="559" y="116"/>
                  </a:lnTo>
                  <a:lnTo>
                    <a:pt x="21600" y="0"/>
                  </a:ln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 name="Figura"/>
            <p:cNvSpPr/>
            <p:nvPr/>
          </p:nvSpPr>
          <p:spPr>
            <a:xfrm>
              <a:off x="1320799" y="2578100"/>
              <a:ext cx="175261" cy="683260"/>
            </a:xfrm>
            <a:custGeom>
              <a:avLst/>
              <a:gdLst/>
              <a:ahLst/>
              <a:cxnLst>
                <a:cxn ang="0">
                  <a:pos x="wd2" y="hd2"/>
                </a:cxn>
                <a:cxn ang="5400000">
                  <a:pos x="wd2" y="hd2"/>
                </a:cxn>
                <a:cxn ang="10800000">
                  <a:pos x="wd2" y="hd2"/>
                </a:cxn>
                <a:cxn ang="16200000">
                  <a:pos x="wd2" y="hd2"/>
                </a:cxn>
              </a:cxnLst>
              <a:rect l="0" t="0" r="r" b="b"/>
              <a:pathLst>
                <a:path w="21600" h="21600" extrusionOk="0">
                  <a:moveTo>
                    <a:pt x="6574" y="0"/>
                  </a:moveTo>
                  <a:cubicBezTo>
                    <a:pt x="7983" y="0"/>
                    <a:pt x="17217" y="4416"/>
                    <a:pt x="17217" y="4416"/>
                  </a:cubicBezTo>
                  <a:lnTo>
                    <a:pt x="21600" y="20797"/>
                  </a:lnTo>
                  <a:lnTo>
                    <a:pt x="20661" y="21600"/>
                  </a:lnTo>
                  <a:lnTo>
                    <a:pt x="0" y="5420"/>
                  </a:lnTo>
                  <a:cubicBezTo>
                    <a:pt x="0" y="5420"/>
                    <a:pt x="5165" y="0"/>
                    <a:pt x="6574" y="0"/>
                  </a:cubicBez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 name="Figura"/>
            <p:cNvSpPr/>
            <p:nvPr/>
          </p:nvSpPr>
          <p:spPr>
            <a:xfrm>
              <a:off x="533399" y="2540000"/>
              <a:ext cx="251461" cy="745859"/>
            </a:xfrm>
            <a:custGeom>
              <a:avLst/>
              <a:gdLst/>
              <a:ahLst/>
              <a:cxnLst>
                <a:cxn ang="0">
                  <a:pos x="wd2" y="hd2"/>
                </a:cxn>
                <a:cxn ang="5400000">
                  <a:pos x="wd2" y="hd2"/>
                </a:cxn>
                <a:cxn ang="10800000">
                  <a:pos x="wd2" y="hd2"/>
                </a:cxn>
                <a:cxn ang="16200000">
                  <a:pos x="wd2" y="hd2"/>
                </a:cxn>
              </a:cxnLst>
              <a:rect l="0" t="0" r="r" b="b"/>
              <a:pathLst>
                <a:path w="21600" h="18821" extrusionOk="0">
                  <a:moveTo>
                    <a:pt x="12873" y="939"/>
                  </a:moveTo>
                  <a:cubicBezTo>
                    <a:pt x="17345" y="-2779"/>
                    <a:pt x="21600" y="5746"/>
                    <a:pt x="21600" y="5746"/>
                  </a:cubicBezTo>
                  <a:lnTo>
                    <a:pt x="2073" y="18821"/>
                  </a:lnTo>
                  <a:lnTo>
                    <a:pt x="0" y="18501"/>
                  </a:lnTo>
                  <a:lnTo>
                    <a:pt x="12109" y="4400"/>
                  </a:lnTo>
                  <a:cubicBezTo>
                    <a:pt x="12109" y="4400"/>
                    <a:pt x="12545" y="1227"/>
                    <a:pt x="12873" y="939"/>
                  </a:cubicBez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 name="Figura"/>
            <p:cNvSpPr/>
            <p:nvPr/>
          </p:nvSpPr>
          <p:spPr>
            <a:xfrm>
              <a:off x="1117599" y="2006599"/>
              <a:ext cx="307342" cy="707391"/>
            </a:xfrm>
            <a:custGeom>
              <a:avLst/>
              <a:gdLst/>
              <a:ahLst/>
              <a:cxnLst>
                <a:cxn ang="0">
                  <a:pos x="wd2" y="hd2"/>
                </a:cxn>
                <a:cxn ang="5400000">
                  <a:pos x="wd2" y="hd2"/>
                </a:cxn>
                <a:cxn ang="10800000">
                  <a:pos x="wd2" y="hd2"/>
                </a:cxn>
                <a:cxn ang="16200000">
                  <a:pos x="wd2" y="hd2"/>
                </a:cxn>
              </a:cxnLst>
              <a:rect l="0" t="0" r="r" b="b"/>
              <a:pathLst>
                <a:path w="21600" h="21600" extrusionOk="0">
                  <a:moveTo>
                    <a:pt x="16691" y="21600"/>
                  </a:moveTo>
                  <a:lnTo>
                    <a:pt x="0" y="4615"/>
                  </a:lnTo>
                  <a:lnTo>
                    <a:pt x="18476" y="0"/>
                  </a:lnTo>
                  <a:lnTo>
                    <a:pt x="21600" y="21406"/>
                  </a:ln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 name="Figura"/>
            <p:cNvSpPr/>
            <p:nvPr/>
          </p:nvSpPr>
          <p:spPr>
            <a:xfrm>
              <a:off x="1117599" y="2006599"/>
              <a:ext cx="297181" cy="548642"/>
            </a:xfrm>
            <a:custGeom>
              <a:avLst/>
              <a:gdLst/>
              <a:ahLst/>
              <a:cxnLst>
                <a:cxn ang="0">
                  <a:pos x="wd2" y="hd2"/>
                </a:cxn>
                <a:cxn ang="5400000">
                  <a:pos x="wd2" y="hd2"/>
                </a:cxn>
                <a:cxn ang="10800000">
                  <a:pos x="wd2" y="hd2"/>
                </a:cxn>
                <a:cxn ang="16200000">
                  <a:pos x="wd2" y="hd2"/>
                </a:cxn>
              </a:cxnLst>
              <a:rect l="0" t="0" r="r" b="b"/>
              <a:pathLst>
                <a:path w="21600" h="21600" extrusionOk="0">
                  <a:moveTo>
                    <a:pt x="15877" y="19250"/>
                  </a:moveTo>
                  <a:cubicBezTo>
                    <a:pt x="14215" y="19450"/>
                    <a:pt x="13015" y="20300"/>
                    <a:pt x="12369" y="21600"/>
                  </a:cubicBezTo>
                  <a:lnTo>
                    <a:pt x="0" y="5950"/>
                  </a:lnTo>
                  <a:lnTo>
                    <a:pt x="19200" y="0"/>
                  </a:lnTo>
                  <a:lnTo>
                    <a:pt x="21600" y="21250"/>
                  </a:lnTo>
                  <a:cubicBezTo>
                    <a:pt x="19938" y="19800"/>
                    <a:pt x="17815" y="19000"/>
                    <a:pt x="15877" y="19250"/>
                  </a:cubicBezTo>
                  <a:close/>
                </a:path>
              </a:pathLst>
            </a:custGeom>
            <a:solidFill>
              <a:srgbClr val="AC5D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9" name="Figura"/>
            <p:cNvSpPr/>
            <p:nvPr/>
          </p:nvSpPr>
          <p:spPr>
            <a:xfrm>
              <a:off x="685800" y="1993899"/>
              <a:ext cx="323850" cy="707391"/>
            </a:xfrm>
            <a:custGeom>
              <a:avLst/>
              <a:gdLst/>
              <a:ahLst/>
              <a:cxnLst>
                <a:cxn ang="0">
                  <a:pos x="wd2" y="hd2"/>
                </a:cxn>
                <a:cxn ang="5400000">
                  <a:pos x="wd2" y="hd2"/>
                </a:cxn>
                <a:cxn ang="10800000">
                  <a:pos x="wd2" y="hd2"/>
                </a:cxn>
                <a:cxn ang="16200000">
                  <a:pos x="wd2" y="hd2"/>
                </a:cxn>
              </a:cxnLst>
              <a:rect l="0" t="0" r="r" b="b"/>
              <a:pathLst>
                <a:path w="21600" h="21600" extrusionOk="0">
                  <a:moveTo>
                    <a:pt x="4828" y="21600"/>
                  </a:moveTo>
                  <a:lnTo>
                    <a:pt x="21600" y="3141"/>
                  </a:lnTo>
                  <a:lnTo>
                    <a:pt x="7115" y="0"/>
                  </a:lnTo>
                  <a:lnTo>
                    <a:pt x="0" y="18304"/>
                  </a:ln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0" name="Figura"/>
            <p:cNvSpPr/>
            <p:nvPr/>
          </p:nvSpPr>
          <p:spPr>
            <a:xfrm>
              <a:off x="736599" y="1993900"/>
              <a:ext cx="273051" cy="579120"/>
            </a:xfrm>
            <a:custGeom>
              <a:avLst/>
              <a:gdLst/>
              <a:ahLst/>
              <a:cxnLst>
                <a:cxn ang="0">
                  <a:pos x="wd2" y="hd2"/>
                </a:cxn>
                <a:cxn ang="5400000">
                  <a:pos x="wd2" y="hd2"/>
                </a:cxn>
                <a:cxn ang="10800000">
                  <a:pos x="wd2" y="hd2"/>
                </a:cxn>
                <a:cxn ang="16200000">
                  <a:pos x="wd2" y="hd2"/>
                </a:cxn>
              </a:cxnLst>
              <a:rect l="0" t="0" r="r" b="b"/>
              <a:pathLst>
                <a:path w="21600" h="21600" extrusionOk="0">
                  <a:moveTo>
                    <a:pt x="6530" y="20132"/>
                  </a:moveTo>
                  <a:cubicBezTo>
                    <a:pt x="7535" y="15537"/>
                    <a:pt x="5626" y="11653"/>
                    <a:pt x="2210" y="11463"/>
                  </a:cubicBezTo>
                  <a:cubicBezTo>
                    <a:pt x="1507" y="11416"/>
                    <a:pt x="703" y="11558"/>
                    <a:pt x="0" y="11842"/>
                  </a:cubicBezTo>
                  <a:lnTo>
                    <a:pt x="4420" y="0"/>
                  </a:lnTo>
                  <a:lnTo>
                    <a:pt x="21600" y="3837"/>
                  </a:lnTo>
                  <a:lnTo>
                    <a:pt x="6128" y="21600"/>
                  </a:lnTo>
                  <a:cubicBezTo>
                    <a:pt x="6229" y="21126"/>
                    <a:pt x="6430" y="20653"/>
                    <a:pt x="6530" y="20132"/>
                  </a:cubicBezTo>
                  <a:close/>
                </a:path>
              </a:pathLst>
            </a:custGeom>
            <a:solidFill>
              <a:srgbClr val="AC5D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1" name="Figura"/>
            <p:cNvSpPr/>
            <p:nvPr/>
          </p:nvSpPr>
          <p:spPr>
            <a:xfrm>
              <a:off x="749299" y="1714499"/>
              <a:ext cx="678181" cy="703582"/>
            </a:xfrm>
            <a:custGeom>
              <a:avLst/>
              <a:gdLst/>
              <a:ahLst/>
              <a:cxnLst>
                <a:cxn ang="0">
                  <a:pos x="wd2" y="hd2"/>
                </a:cxn>
                <a:cxn ang="5400000">
                  <a:pos x="wd2" y="hd2"/>
                </a:cxn>
                <a:cxn ang="10800000">
                  <a:pos x="wd2" y="hd2"/>
                </a:cxn>
                <a:cxn ang="16200000">
                  <a:pos x="wd2" y="hd2"/>
                </a:cxn>
              </a:cxnLst>
              <a:rect l="0" t="0" r="r" b="b"/>
              <a:pathLst>
                <a:path w="21600" h="21600" extrusionOk="0">
                  <a:moveTo>
                    <a:pt x="10355" y="13139"/>
                  </a:moveTo>
                  <a:cubicBezTo>
                    <a:pt x="9910" y="12983"/>
                    <a:pt x="9344" y="15323"/>
                    <a:pt x="8980" y="17155"/>
                  </a:cubicBezTo>
                  <a:lnTo>
                    <a:pt x="0" y="13997"/>
                  </a:lnTo>
                  <a:cubicBezTo>
                    <a:pt x="0" y="13997"/>
                    <a:pt x="2022" y="2417"/>
                    <a:pt x="4247" y="0"/>
                  </a:cubicBezTo>
                  <a:cubicBezTo>
                    <a:pt x="4247" y="0"/>
                    <a:pt x="19416" y="4133"/>
                    <a:pt x="19861" y="4406"/>
                  </a:cubicBezTo>
                  <a:cubicBezTo>
                    <a:pt x="20306" y="4679"/>
                    <a:pt x="21600" y="21600"/>
                    <a:pt x="21600" y="21600"/>
                  </a:cubicBezTo>
                  <a:lnTo>
                    <a:pt x="11488" y="18052"/>
                  </a:lnTo>
                  <a:cubicBezTo>
                    <a:pt x="11285" y="16025"/>
                    <a:pt x="10881" y="13334"/>
                    <a:pt x="10355" y="13139"/>
                  </a:cubicBezTo>
                  <a:close/>
                </a:path>
              </a:pathLst>
            </a:custGeom>
            <a:solidFill>
              <a:srgbClr val="876D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 name="Figura"/>
            <p:cNvSpPr/>
            <p:nvPr/>
          </p:nvSpPr>
          <p:spPr>
            <a:xfrm>
              <a:off x="876299" y="1714499"/>
              <a:ext cx="419101" cy="23622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4778" y="6503"/>
                    <a:pt x="0" y="3832"/>
                  </a:cubicBezTo>
                  <a:lnTo>
                    <a:pt x="720" y="0"/>
                  </a:lnTo>
                  <a:lnTo>
                    <a:pt x="20487" y="13587"/>
                  </a:lnTo>
                  <a:lnTo>
                    <a:pt x="21600" y="21600"/>
                  </a:ln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23" name="Grupo"/>
            <p:cNvGrpSpPr/>
            <p:nvPr/>
          </p:nvGrpSpPr>
          <p:grpSpPr>
            <a:xfrm>
              <a:off x="749299" y="1714500"/>
              <a:ext cx="668022" cy="693421"/>
              <a:chOff x="0" y="0"/>
              <a:chExt cx="668020" cy="693420"/>
            </a:xfrm>
          </p:grpSpPr>
          <p:sp>
            <p:nvSpPr>
              <p:cNvPr id="85" name="Figura"/>
              <p:cNvSpPr/>
              <p:nvPr/>
            </p:nvSpPr>
            <p:spPr>
              <a:xfrm>
                <a:off x="-1" y="-1"/>
                <a:ext cx="156212" cy="467361"/>
              </a:xfrm>
              <a:custGeom>
                <a:avLst/>
                <a:gdLst/>
                <a:ahLst/>
                <a:cxnLst>
                  <a:cxn ang="0">
                    <a:pos x="wd2" y="hd2"/>
                  </a:cxn>
                  <a:cxn ang="5400000">
                    <a:pos x="wd2" y="hd2"/>
                  </a:cxn>
                  <a:cxn ang="10800000">
                    <a:pos x="wd2" y="hd2"/>
                  </a:cxn>
                  <a:cxn ang="16200000">
                    <a:pos x="wd2" y="hd2"/>
                  </a:cxn>
                </a:cxnLst>
                <a:rect l="0" t="0" r="r" b="b"/>
                <a:pathLst>
                  <a:path w="21600" h="21600" extrusionOk="0">
                    <a:moveTo>
                      <a:pt x="5620" y="15965"/>
                    </a:moveTo>
                    <a:cubicBezTo>
                      <a:pt x="4917" y="17902"/>
                      <a:pt x="4390" y="19780"/>
                      <a:pt x="4390" y="21600"/>
                    </a:cubicBezTo>
                    <a:lnTo>
                      <a:pt x="0" y="21072"/>
                    </a:lnTo>
                    <a:cubicBezTo>
                      <a:pt x="0" y="21072"/>
                      <a:pt x="8780" y="3639"/>
                      <a:pt x="18439" y="0"/>
                    </a:cubicBezTo>
                    <a:cubicBezTo>
                      <a:pt x="18439" y="0"/>
                      <a:pt x="19493" y="117"/>
                      <a:pt x="21600" y="293"/>
                    </a:cubicBezTo>
                    <a:cubicBezTo>
                      <a:pt x="13873" y="4109"/>
                      <a:pt x="8078" y="9626"/>
                      <a:pt x="5620" y="15965"/>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6" name="Figura"/>
              <p:cNvSpPr/>
              <p:nvPr/>
            </p:nvSpPr>
            <p:spPr>
              <a:xfrm>
                <a:off x="469900" y="88900"/>
                <a:ext cx="198121" cy="604521"/>
              </a:xfrm>
              <a:custGeom>
                <a:avLst/>
                <a:gdLst/>
                <a:ahLst/>
                <a:cxnLst>
                  <a:cxn ang="0">
                    <a:pos x="wd2" y="hd2"/>
                  </a:cxn>
                  <a:cxn ang="5400000">
                    <a:pos x="wd2" y="hd2"/>
                  </a:cxn>
                  <a:cxn ang="10800000">
                    <a:pos x="wd2" y="hd2"/>
                  </a:cxn>
                  <a:cxn ang="16200000">
                    <a:pos x="wd2" y="hd2"/>
                  </a:cxn>
                </a:cxnLst>
                <a:rect l="0" t="0" r="r" b="b"/>
                <a:pathLst>
                  <a:path w="21600" h="21600" extrusionOk="0">
                    <a:moveTo>
                      <a:pt x="10523" y="19467"/>
                    </a:moveTo>
                    <a:cubicBezTo>
                      <a:pt x="12738" y="13886"/>
                      <a:pt x="7477" y="5854"/>
                      <a:pt x="0" y="0"/>
                    </a:cubicBezTo>
                    <a:cubicBezTo>
                      <a:pt x="8446" y="817"/>
                      <a:pt x="15092" y="1452"/>
                      <a:pt x="15646" y="1588"/>
                    </a:cubicBezTo>
                    <a:cubicBezTo>
                      <a:pt x="17169" y="1906"/>
                      <a:pt x="21600" y="21600"/>
                      <a:pt x="21600" y="21600"/>
                    </a:cubicBezTo>
                    <a:lnTo>
                      <a:pt x="10108" y="20239"/>
                    </a:lnTo>
                    <a:cubicBezTo>
                      <a:pt x="10246" y="19966"/>
                      <a:pt x="10385" y="19694"/>
                      <a:pt x="10523" y="19467"/>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24" name="Figura"/>
            <p:cNvSpPr/>
            <p:nvPr/>
          </p:nvSpPr>
          <p:spPr>
            <a:xfrm>
              <a:off x="736599" y="2019300"/>
              <a:ext cx="692151" cy="396362"/>
            </a:xfrm>
            <a:custGeom>
              <a:avLst/>
              <a:gdLst/>
              <a:ahLst/>
              <a:cxnLst>
                <a:cxn ang="0">
                  <a:pos x="wd2" y="hd2"/>
                </a:cxn>
                <a:cxn ang="5400000">
                  <a:pos x="wd2" y="hd2"/>
                </a:cxn>
                <a:cxn ang="10800000">
                  <a:pos x="wd2" y="hd2"/>
                </a:cxn>
                <a:cxn ang="16200000">
                  <a:pos x="wd2" y="hd2"/>
                </a:cxn>
              </a:cxnLst>
              <a:rect l="0" t="0" r="r" b="b"/>
              <a:pathLst>
                <a:path w="21600" h="21333" extrusionOk="0">
                  <a:moveTo>
                    <a:pt x="8323" y="11285"/>
                  </a:moveTo>
                  <a:cubicBezTo>
                    <a:pt x="8719" y="8072"/>
                    <a:pt x="10305" y="-267"/>
                    <a:pt x="10780" y="6"/>
                  </a:cubicBezTo>
                  <a:cubicBezTo>
                    <a:pt x="11295" y="348"/>
                    <a:pt x="12247" y="10191"/>
                    <a:pt x="12445" y="13677"/>
                  </a:cubicBezTo>
                  <a:lnTo>
                    <a:pt x="21521" y="19009"/>
                  </a:lnTo>
                  <a:cubicBezTo>
                    <a:pt x="21560" y="20171"/>
                    <a:pt x="21600" y="21333"/>
                    <a:pt x="21600" y="21333"/>
                  </a:cubicBezTo>
                  <a:lnTo>
                    <a:pt x="11573" y="15113"/>
                  </a:lnTo>
                  <a:cubicBezTo>
                    <a:pt x="11375" y="11627"/>
                    <a:pt x="11058" y="6432"/>
                    <a:pt x="10582" y="6090"/>
                  </a:cubicBezTo>
                  <a:cubicBezTo>
                    <a:pt x="10146" y="5817"/>
                    <a:pt x="9789" y="10601"/>
                    <a:pt x="9433" y="13814"/>
                  </a:cubicBezTo>
                  <a:lnTo>
                    <a:pt x="0" y="8414"/>
                  </a:lnTo>
                  <a:cubicBezTo>
                    <a:pt x="0" y="8414"/>
                    <a:pt x="436" y="7252"/>
                    <a:pt x="515" y="6705"/>
                  </a:cubicBezTo>
                  <a:lnTo>
                    <a:pt x="8323" y="11285"/>
                  </a:ln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 name="Figura"/>
            <p:cNvSpPr/>
            <p:nvPr/>
          </p:nvSpPr>
          <p:spPr>
            <a:xfrm>
              <a:off x="888999" y="1054100"/>
              <a:ext cx="734422" cy="826456"/>
            </a:xfrm>
            <a:custGeom>
              <a:avLst/>
              <a:gdLst/>
              <a:ahLst/>
              <a:cxnLst>
                <a:cxn ang="0">
                  <a:pos x="wd2" y="hd2"/>
                </a:cxn>
                <a:cxn ang="5400000">
                  <a:pos x="wd2" y="hd2"/>
                </a:cxn>
                <a:cxn ang="10800000">
                  <a:pos x="wd2" y="hd2"/>
                </a:cxn>
                <a:cxn ang="16200000">
                  <a:pos x="wd2" y="hd2"/>
                </a:cxn>
              </a:cxnLst>
              <a:rect l="0" t="0" r="r" b="b"/>
              <a:pathLst>
                <a:path w="18954" h="20948" extrusionOk="0">
                  <a:moveTo>
                    <a:pt x="12341" y="20860"/>
                  </a:moveTo>
                  <a:cubicBezTo>
                    <a:pt x="13030" y="20184"/>
                    <a:pt x="16406" y="9142"/>
                    <a:pt x="18733" y="5698"/>
                  </a:cubicBezTo>
                  <a:cubicBezTo>
                    <a:pt x="21060" y="2253"/>
                    <a:pt x="4278" y="0"/>
                    <a:pt x="4278" y="0"/>
                  </a:cubicBezTo>
                  <a:cubicBezTo>
                    <a:pt x="4278" y="0"/>
                    <a:pt x="-540" y="15870"/>
                    <a:pt x="50" y="16675"/>
                  </a:cubicBezTo>
                  <a:cubicBezTo>
                    <a:pt x="640" y="17480"/>
                    <a:pt x="11587" y="21600"/>
                    <a:pt x="12341" y="20860"/>
                  </a:cubicBezTo>
                  <a:close/>
                </a:path>
              </a:pathLst>
            </a:custGeom>
            <a:solidFill>
              <a:srgbClr val="876D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 name="Figura"/>
            <p:cNvSpPr/>
            <p:nvPr/>
          </p:nvSpPr>
          <p:spPr>
            <a:xfrm>
              <a:off x="1015999" y="1054099"/>
              <a:ext cx="608666" cy="362430"/>
            </a:xfrm>
            <a:custGeom>
              <a:avLst/>
              <a:gdLst/>
              <a:ahLst/>
              <a:cxnLst>
                <a:cxn ang="0">
                  <a:pos x="wd2" y="hd2"/>
                </a:cxn>
                <a:cxn ang="5400000">
                  <a:pos x="wd2" y="hd2"/>
                </a:cxn>
                <a:cxn ang="10800000">
                  <a:pos x="wd2" y="hd2"/>
                </a:cxn>
                <a:cxn ang="16200000">
                  <a:pos x="wd2" y="hd2"/>
                </a:cxn>
              </a:cxnLst>
              <a:rect l="0" t="0" r="r" b="b"/>
              <a:pathLst>
                <a:path w="21389" h="21256" extrusionOk="0">
                  <a:moveTo>
                    <a:pt x="8390" y="19961"/>
                  </a:moveTo>
                  <a:lnTo>
                    <a:pt x="8122" y="12141"/>
                  </a:lnTo>
                  <a:lnTo>
                    <a:pt x="4864" y="16088"/>
                  </a:lnTo>
                  <a:cubicBezTo>
                    <a:pt x="4864" y="16088"/>
                    <a:pt x="1785" y="13854"/>
                    <a:pt x="0" y="8044"/>
                  </a:cubicBezTo>
                  <a:cubicBezTo>
                    <a:pt x="803" y="3352"/>
                    <a:pt x="1428" y="0"/>
                    <a:pt x="1428" y="0"/>
                  </a:cubicBezTo>
                  <a:cubicBezTo>
                    <a:pt x="1428" y="0"/>
                    <a:pt x="15843" y="3277"/>
                    <a:pt x="20172" y="8640"/>
                  </a:cubicBezTo>
                  <a:cubicBezTo>
                    <a:pt x="20350" y="8938"/>
                    <a:pt x="20574" y="9161"/>
                    <a:pt x="20752" y="9459"/>
                  </a:cubicBezTo>
                  <a:cubicBezTo>
                    <a:pt x="21421" y="10651"/>
                    <a:pt x="21600" y="11843"/>
                    <a:pt x="21109" y="13183"/>
                  </a:cubicBezTo>
                  <a:cubicBezTo>
                    <a:pt x="20395" y="14971"/>
                    <a:pt x="19636" y="17652"/>
                    <a:pt x="18833" y="20781"/>
                  </a:cubicBezTo>
                  <a:cubicBezTo>
                    <a:pt x="16245" y="21451"/>
                    <a:pt x="12808" y="21600"/>
                    <a:pt x="8390" y="19961"/>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27" name="Grupo"/>
            <p:cNvGrpSpPr/>
            <p:nvPr/>
          </p:nvGrpSpPr>
          <p:grpSpPr>
            <a:xfrm>
              <a:off x="888999" y="1054099"/>
              <a:ext cx="737800" cy="826457"/>
              <a:chOff x="0" y="0"/>
              <a:chExt cx="737798" cy="826455"/>
            </a:xfrm>
          </p:grpSpPr>
          <p:sp>
            <p:nvSpPr>
              <p:cNvPr id="83" name="Figura"/>
              <p:cNvSpPr/>
              <p:nvPr/>
            </p:nvSpPr>
            <p:spPr>
              <a:xfrm>
                <a:off x="63500" y="0"/>
                <a:ext cx="203200" cy="360681"/>
              </a:xfrm>
              <a:custGeom>
                <a:avLst/>
                <a:gdLst/>
                <a:ahLst/>
                <a:cxnLst>
                  <a:cxn ang="0">
                    <a:pos x="wd2" y="hd2"/>
                  </a:cxn>
                  <a:cxn ang="5400000">
                    <a:pos x="wd2" y="hd2"/>
                  </a:cxn>
                  <a:cxn ang="10800000">
                    <a:pos x="wd2" y="hd2"/>
                  </a:cxn>
                  <a:cxn ang="16200000">
                    <a:pos x="wd2" y="hd2"/>
                  </a:cxn>
                </a:cxnLst>
                <a:rect l="0" t="0" r="r" b="b"/>
                <a:pathLst>
                  <a:path w="21600" h="21600" extrusionOk="0">
                    <a:moveTo>
                      <a:pt x="12015" y="8899"/>
                    </a:moveTo>
                    <a:cubicBezTo>
                      <a:pt x="8640" y="14679"/>
                      <a:pt x="4185" y="18634"/>
                      <a:pt x="0" y="21600"/>
                    </a:cubicBezTo>
                    <a:cubicBezTo>
                      <a:pt x="4995" y="11256"/>
                      <a:pt x="10125" y="0"/>
                      <a:pt x="10125" y="0"/>
                    </a:cubicBezTo>
                    <a:cubicBezTo>
                      <a:pt x="10125" y="0"/>
                      <a:pt x="15255" y="685"/>
                      <a:pt x="21600" y="1293"/>
                    </a:cubicBezTo>
                    <a:cubicBezTo>
                      <a:pt x="17415" y="3194"/>
                      <a:pt x="13905" y="5704"/>
                      <a:pt x="12015" y="8899"/>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4" name="Figura"/>
              <p:cNvSpPr/>
              <p:nvPr/>
            </p:nvSpPr>
            <p:spPr>
              <a:xfrm>
                <a:off x="-1" y="127000"/>
                <a:ext cx="737800" cy="699456"/>
              </a:xfrm>
              <a:custGeom>
                <a:avLst/>
                <a:gdLst/>
                <a:ahLst/>
                <a:cxnLst>
                  <a:cxn ang="0">
                    <a:pos x="wd2" y="hd2"/>
                  </a:cxn>
                  <a:cxn ang="5400000">
                    <a:pos x="wd2" y="hd2"/>
                  </a:cxn>
                  <a:cxn ang="10800000">
                    <a:pos x="wd2" y="hd2"/>
                  </a:cxn>
                  <a:cxn ang="16200000">
                    <a:pos x="wd2" y="hd2"/>
                  </a:cxn>
                </a:cxnLst>
                <a:rect l="0" t="0" r="r" b="b"/>
                <a:pathLst>
                  <a:path w="21125" h="20834" extrusionOk="0">
                    <a:moveTo>
                      <a:pt x="10818" y="18120"/>
                    </a:moveTo>
                    <a:cubicBezTo>
                      <a:pt x="13182" y="17704"/>
                      <a:pt x="17655" y="4842"/>
                      <a:pt x="19109" y="0"/>
                    </a:cubicBezTo>
                    <a:cubicBezTo>
                      <a:pt x="20673" y="870"/>
                      <a:pt x="21582" y="1929"/>
                      <a:pt x="20891" y="2988"/>
                    </a:cubicBezTo>
                    <a:cubicBezTo>
                      <a:pt x="18309" y="7036"/>
                      <a:pt x="14455" y="19936"/>
                      <a:pt x="13691" y="20730"/>
                    </a:cubicBezTo>
                    <a:cubicBezTo>
                      <a:pt x="12855" y="21600"/>
                      <a:pt x="746" y="16758"/>
                      <a:pt x="55" y="15812"/>
                    </a:cubicBezTo>
                    <a:cubicBezTo>
                      <a:pt x="-18" y="15699"/>
                      <a:pt x="-18" y="15396"/>
                      <a:pt x="55" y="14904"/>
                    </a:cubicBezTo>
                    <a:cubicBezTo>
                      <a:pt x="3073" y="16985"/>
                      <a:pt x="9037" y="18422"/>
                      <a:pt x="10818" y="18120"/>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28" name="Figura"/>
            <p:cNvSpPr/>
            <p:nvPr/>
          </p:nvSpPr>
          <p:spPr>
            <a:xfrm>
              <a:off x="977900" y="1028700"/>
              <a:ext cx="735331" cy="372544"/>
            </a:xfrm>
            <a:custGeom>
              <a:avLst/>
              <a:gdLst/>
              <a:ahLst/>
              <a:cxnLst>
                <a:cxn ang="0">
                  <a:pos x="wd2" y="hd2"/>
                </a:cxn>
                <a:cxn ang="5400000">
                  <a:pos x="wd2" y="hd2"/>
                </a:cxn>
                <a:cxn ang="10800000">
                  <a:pos x="wd2" y="hd2"/>
                </a:cxn>
                <a:cxn ang="16200000">
                  <a:pos x="wd2" y="hd2"/>
                </a:cxn>
              </a:cxnLst>
              <a:rect l="0" t="0" r="r" b="b"/>
              <a:pathLst>
                <a:path w="21600" h="18527" extrusionOk="0">
                  <a:moveTo>
                    <a:pt x="21600" y="14536"/>
                  </a:moveTo>
                  <a:cubicBezTo>
                    <a:pt x="21600" y="14536"/>
                    <a:pt x="17683" y="21041"/>
                    <a:pt x="8058" y="17441"/>
                  </a:cubicBezTo>
                  <a:lnTo>
                    <a:pt x="7797" y="10809"/>
                  </a:lnTo>
                  <a:lnTo>
                    <a:pt x="5074" y="14157"/>
                  </a:lnTo>
                  <a:cubicBezTo>
                    <a:pt x="5074" y="14157"/>
                    <a:pt x="75" y="10494"/>
                    <a:pt x="0" y="73"/>
                  </a:cubicBezTo>
                  <a:cubicBezTo>
                    <a:pt x="0" y="73"/>
                    <a:pt x="7237" y="-559"/>
                    <a:pt x="11714" y="1904"/>
                  </a:cubicBezTo>
                  <a:cubicBezTo>
                    <a:pt x="17869" y="5125"/>
                    <a:pt x="21600" y="14536"/>
                    <a:pt x="21600" y="14536"/>
                  </a:cubicBez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 name="Figura"/>
            <p:cNvSpPr/>
            <p:nvPr/>
          </p:nvSpPr>
          <p:spPr>
            <a:xfrm>
              <a:off x="1142999" y="1028699"/>
              <a:ext cx="565158" cy="276867"/>
            </a:xfrm>
            <a:custGeom>
              <a:avLst/>
              <a:gdLst/>
              <a:ahLst/>
              <a:cxnLst>
                <a:cxn ang="0">
                  <a:pos x="wd2" y="hd2"/>
                </a:cxn>
                <a:cxn ang="5400000">
                  <a:pos x="wd2" y="hd2"/>
                </a:cxn>
                <a:cxn ang="10800000">
                  <a:pos x="wd2" y="hd2"/>
                </a:cxn>
                <a:cxn ang="16200000">
                  <a:pos x="wd2" y="hd2"/>
                </a:cxn>
              </a:cxnLst>
              <a:rect l="0" t="0" r="r" b="b"/>
              <a:pathLst>
                <a:path w="21552" h="21022" extrusionOk="0">
                  <a:moveTo>
                    <a:pt x="21552" y="21022"/>
                  </a:moveTo>
                  <a:cubicBezTo>
                    <a:pt x="19663" y="20829"/>
                    <a:pt x="17532" y="20154"/>
                    <a:pt x="15256" y="18901"/>
                  </a:cubicBezTo>
                  <a:cubicBezTo>
                    <a:pt x="7895" y="14947"/>
                    <a:pt x="-48" y="6076"/>
                    <a:pt x="0" y="193"/>
                  </a:cubicBezTo>
                  <a:cubicBezTo>
                    <a:pt x="0" y="-578"/>
                    <a:pt x="7991" y="1158"/>
                    <a:pt x="9202" y="1929"/>
                  </a:cubicBezTo>
                  <a:cubicBezTo>
                    <a:pt x="15886" y="6172"/>
                    <a:pt x="20244" y="17647"/>
                    <a:pt x="21552" y="21022"/>
                  </a:cubicBezTo>
                  <a:close/>
                </a:path>
              </a:pathLst>
            </a:custGeom>
            <a:solidFill>
              <a:srgbClr val="0094C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 name="Figura"/>
            <p:cNvSpPr/>
            <p:nvPr/>
          </p:nvSpPr>
          <p:spPr>
            <a:xfrm>
              <a:off x="609599" y="609599"/>
              <a:ext cx="167033" cy="541021"/>
            </a:xfrm>
            <a:custGeom>
              <a:avLst/>
              <a:gdLst/>
              <a:ahLst/>
              <a:cxnLst>
                <a:cxn ang="0">
                  <a:pos x="wd2" y="hd2"/>
                </a:cxn>
                <a:cxn ang="5400000">
                  <a:pos x="wd2" y="hd2"/>
                </a:cxn>
                <a:cxn ang="10800000">
                  <a:pos x="wd2" y="hd2"/>
                </a:cxn>
                <a:cxn ang="16200000">
                  <a:pos x="wd2" y="hd2"/>
                </a:cxn>
              </a:cxnLst>
              <a:rect l="0" t="0" r="r" b="b"/>
              <a:pathLst>
                <a:path w="14644" h="21600" extrusionOk="0">
                  <a:moveTo>
                    <a:pt x="2397" y="21600"/>
                  </a:moveTo>
                  <a:cubicBezTo>
                    <a:pt x="2397" y="21600"/>
                    <a:pt x="12640" y="19775"/>
                    <a:pt x="11972" y="18456"/>
                  </a:cubicBezTo>
                  <a:cubicBezTo>
                    <a:pt x="11304" y="17138"/>
                    <a:pt x="14644" y="761"/>
                    <a:pt x="14644" y="761"/>
                  </a:cubicBezTo>
                  <a:lnTo>
                    <a:pt x="14087" y="0"/>
                  </a:lnTo>
                  <a:cubicBezTo>
                    <a:pt x="14087" y="0"/>
                    <a:pt x="-6956" y="16225"/>
                    <a:pt x="2397" y="21600"/>
                  </a:cubicBez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 name="Figura"/>
            <p:cNvSpPr/>
            <p:nvPr/>
          </p:nvSpPr>
          <p:spPr>
            <a:xfrm>
              <a:off x="609599" y="711200"/>
              <a:ext cx="133452" cy="436881"/>
            </a:xfrm>
            <a:custGeom>
              <a:avLst/>
              <a:gdLst/>
              <a:ahLst/>
              <a:cxnLst>
                <a:cxn ang="0">
                  <a:pos x="wd2" y="hd2"/>
                </a:cxn>
                <a:cxn ang="5400000">
                  <a:pos x="wd2" y="hd2"/>
                </a:cxn>
                <a:cxn ang="10800000">
                  <a:pos x="wd2" y="hd2"/>
                </a:cxn>
                <a:cxn ang="16200000">
                  <a:pos x="wd2" y="hd2"/>
                </a:cxn>
              </a:cxnLst>
              <a:rect l="0" t="0" r="r" b="b"/>
              <a:pathLst>
                <a:path w="16097" h="21600" extrusionOk="0">
                  <a:moveTo>
                    <a:pt x="12727" y="0"/>
                  </a:moveTo>
                  <a:cubicBezTo>
                    <a:pt x="11501" y="1444"/>
                    <a:pt x="10429" y="3077"/>
                    <a:pt x="9510" y="4835"/>
                  </a:cubicBezTo>
                  <a:cubicBezTo>
                    <a:pt x="5833" y="12244"/>
                    <a:pt x="7518" y="18649"/>
                    <a:pt x="13340" y="19151"/>
                  </a:cubicBezTo>
                  <a:cubicBezTo>
                    <a:pt x="13646" y="19214"/>
                    <a:pt x="15178" y="19402"/>
                    <a:pt x="16097" y="19967"/>
                  </a:cubicBezTo>
                  <a:cubicBezTo>
                    <a:pt x="12420" y="21223"/>
                    <a:pt x="3382" y="21600"/>
                    <a:pt x="3382" y="21600"/>
                  </a:cubicBezTo>
                  <a:cubicBezTo>
                    <a:pt x="-5503" y="17079"/>
                    <a:pt x="5067" y="6405"/>
                    <a:pt x="12727" y="0"/>
                  </a:cubicBezTo>
                  <a:close/>
                </a:path>
              </a:pathLst>
            </a:custGeom>
            <a:solidFill>
              <a:srgbClr val="BC6F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 name="Figura"/>
            <p:cNvSpPr/>
            <p:nvPr/>
          </p:nvSpPr>
          <p:spPr>
            <a:xfrm>
              <a:off x="1409700" y="1625599"/>
              <a:ext cx="520700" cy="271939"/>
            </a:xfrm>
            <a:custGeom>
              <a:avLst/>
              <a:gdLst/>
              <a:ahLst/>
              <a:cxnLst>
                <a:cxn ang="0">
                  <a:pos x="wd2" y="hd2"/>
                </a:cxn>
                <a:cxn ang="5400000">
                  <a:pos x="wd2" y="hd2"/>
                </a:cxn>
                <a:cxn ang="10800000">
                  <a:pos x="wd2" y="hd2"/>
                </a:cxn>
                <a:cxn ang="16200000">
                  <a:pos x="wd2" y="hd2"/>
                </a:cxn>
              </a:cxnLst>
              <a:rect l="0" t="0" r="r" b="b"/>
              <a:pathLst>
                <a:path w="21600" h="20197" extrusionOk="0">
                  <a:moveTo>
                    <a:pt x="21600" y="2842"/>
                  </a:moveTo>
                  <a:cubicBezTo>
                    <a:pt x="21600" y="2842"/>
                    <a:pt x="16806" y="-1403"/>
                    <a:pt x="15963" y="483"/>
                  </a:cubicBezTo>
                  <a:cubicBezTo>
                    <a:pt x="15120" y="2370"/>
                    <a:pt x="0" y="17839"/>
                    <a:pt x="0" y="17839"/>
                  </a:cubicBezTo>
                  <a:lnTo>
                    <a:pt x="527" y="20197"/>
                  </a:lnTo>
                  <a:cubicBezTo>
                    <a:pt x="474" y="20197"/>
                    <a:pt x="20388" y="14632"/>
                    <a:pt x="21600" y="2842"/>
                  </a:cubicBez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 name="Figura"/>
            <p:cNvSpPr/>
            <p:nvPr/>
          </p:nvSpPr>
          <p:spPr>
            <a:xfrm>
              <a:off x="1409700" y="1663700"/>
              <a:ext cx="519431" cy="224791"/>
            </a:xfrm>
            <a:custGeom>
              <a:avLst/>
              <a:gdLst/>
              <a:ahLst/>
              <a:cxnLst>
                <a:cxn ang="0">
                  <a:pos x="wd2" y="hd2"/>
                </a:cxn>
                <a:cxn ang="5400000">
                  <a:pos x="wd2" y="hd2"/>
                </a:cxn>
                <a:cxn ang="10800000">
                  <a:pos x="wd2" y="hd2"/>
                </a:cxn>
                <a:cxn ang="16200000">
                  <a:pos x="wd2" y="hd2"/>
                </a:cxn>
              </a:cxnLst>
              <a:rect l="0" t="0" r="r" b="b"/>
              <a:pathLst>
                <a:path w="21600" h="21600" extrusionOk="0">
                  <a:moveTo>
                    <a:pt x="3750" y="13668"/>
                  </a:moveTo>
                  <a:cubicBezTo>
                    <a:pt x="3750" y="13912"/>
                    <a:pt x="3802" y="14034"/>
                    <a:pt x="3802" y="14278"/>
                  </a:cubicBezTo>
                  <a:cubicBezTo>
                    <a:pt x="4436" y="17573"/>
                    <a:pt x="9031" y="16231"/>
                    <a:pt x="14101" y="11227"/>
                  </a:cubicBezTo>
                  <a:cubicBezTo>
                    <a:pt x="17586" y="7810"/>
                    <a:pt x="20438" y="3417"/>
                    <a:pt x="21600" y="0"/>
                  </a:cubicBezTo>
                  <a:cubicBezTo>
                    <a:pt x="19752" y="14766"/>
                    <a:pt x="528" y="21600"/>
                    <a:pt x="528" y="21600"/>
                  </a:cubicBezTo>
                  <a:lnTo>
                    <a:pt x="0" y="18549"/>
                  </a:lnTo>
                  <a:cubicBezTo>
                    <a:pt x="0" y="18671"/>
                    <a:pt x="1584" y="16597"/>
                    <a:pt x="3750" y="13668"/>
                  </a:cubicBezTo>
                  <a:close/>
                </a:path>
              </a:pathLst>
            </a:custGeom>
            <a:solidFill>
              <a:srgbClr val="BC6F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 name="Figura"/>
            <p:cNvSpPr/>
            <p:nvPr/>
          </p:nvSpPr>
          <p:spPr>
            <a:xfrm>
              <a:off x="1181099" y="584200"/>
              <a:ext cx="487267" cy="452326"/>
            </a:xfrm>
            <a:custGeom>
              <a:avLst/>
              <a:gdLst/>
              <a:ahLst/>
              <a:cxnLst>
                <a:cxn ang="0">
                  <a:pos x="wd2" y="hd2"/>
                </a:cxn>
                <a:cxn ang="5400000">
                  <a:pos x="wd2" y="hd2"/>
                </a:cxn>
                <a:cxn ang="10800000">
                  <a:pos x="wd2" y="hd2"/>
                </a:cxn>
                <a:cxn ang="16200000">
                  <a:pos x="wd2" y="hd2"/>
                </a:cxn>
              </a:cxnLst>
              <a:rect l="0" t="0" r="r" b="b"/>
              <a:pathLst>
                <a:path w="20513" h="20515" extrusionOk="0">
                  <a:moveTo>
                    <a:pt x="12778" y="19785"/>
                  </a:moveTo>
                  <a:cubicBezTo>
                    <a:pt x="14543" y="16847"/>
                    <a:pt x="21600" y="13333"/>
                    <a:pt x="20370" y="5961"/>
                  </a:cubicBezTo>
                  <a:cubicBezTo>
                    <a:pt x="19782" y="2620"/>
                    <a:pt x="14596" y="546"/>
                    <a:pt x="12618" y="143"/>
                  </a:cubicBezTo>
                  <a:cubicBezTo>
                    <a:pt x="8715" y="-721"/>
                    <a:pt x="6683" y="2332"/>
                    <a:pt x="4491" y="8956"/>
                  </a:cubicBezTo>
                  <a:cubicBezTo>
                    <a:pt x="3422" y="12239"/>
                    <a:pt x="962" y="15004"/>
                    <a:pt x="2139" y="17135"/>
                  </a:cubicBezTo>
                  <a:cubicBezTo>
                    <a:pt x="3956" y="20533"/>
                    <a:pt x="0" y="20418"/>
                    <a:pt x="0" y="20418"/>
                  </a:cubicBezTo>
                  <a:cubicBezTo>
                    <a:pt x="0" y="20418"/>
                    <a:pt x="12137" y="20879"/>
                    <a:pt x="12778" y="19785"/>
                  </a:cubicBez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 name="Figura"/>
            <p:cNvSpPr/>
            <p:nvPr/>
          </p:nvSpPr>
          <p:spPr>
            <a:xfrm>
              <a:off x="1181100" y="660399"/>
              <a:ext cx="487409" cy="497842"/>
            </a:xfrm>
            <a:custGeom>
              <a:avLst/>
              <a:gdLst/>
              <a:ahLst/>
              <a:cxnLst>
                <a:cxn ang="0">
                  <a:pos x="wd2" y="hd2"/>
                </a:cxn>
                <a:cxn ang="5400000">
                  <a:pos x="wd2" y="hd2"/>
                </a:cxn>
                <a:cxn ang="10800000">
                  <a:pos x="wd2" y="hd2"/>
                </a:cxn>
                <a:cxn ang="16200000">
                  <a:pos x="wd2" y="hd2"/>
                </a:cxn>
              </a:cxnLst>
              <a:rect l="0" t="0" r="r" b="b"/>
              <a:pathLst>
                <a:path w="20519" h="21600" extrusionOk="0">
                  <a:moveTo>
                    <a:pt x="0" y="16310"/>
                  </a:moveTo>
                  <a:cubicBezTo>
                    <a:pt x="0" y="16310"/>
                    <a:pt x="4010" y="16420"/>
                    <a:pt x="2139" y="13114"/>
                  </a:cubicBezTo>
                  <a:cubicBezTo>
                    <a:pt x="3208" y="14933"/>
                    <a:pt x="10479" y="20057"/>
                    <a:pt x="14061" y="8871"/>
                  </a:cubicBezTo>
                  <a:cubicBezTo>
                    <a:pt x="15291" y="5069"/>
                    <a:pt x="18659" y="2700"/>
                    <a:pt x="18927" y="0"/>
                  </a:cubicBezTo>
                  <a:cubicBezTo>
                    <a:pt x="19675" y="716"/>
                    <a:pt x="20210" y="1543"/>
                    <a:pt x="20370" y="2424"/>
                  </a:cubicBezTo>
                  <a:cubicBezTo>
                    <a:pt x="21600" y="9422"/>
                    <a:pt x="14863" y="12949"/>
                    <a:pt x="13099" y="15814"/>
                  </a:cubicBezTo>
                  <a:cubicBezTo>
                    <a:pt x="12457" y="16861"/>
                    <a:pt x="12404" y="20002"/>
                    <a:pt x="12671" y="21600"/>
                  </a:cubicBezTo>
                  <a:lnTo>
                    <a:pt x="0" y="16310"/>
                  </a:lnTo>
                  <a:close/>
                </a:path>
              </a:pathLst>
            </a:custGeom>
            <a:solidFill>
              <a:srgbClr val="0094C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 name="Figura"/>
            <p:cNvSpPr/>
            <p:nvPr/>
          </p:nvSpPr>
          <p:spPr>
            <a:xfrm>
              <a:off x="1282700" y="571499"/>
              <a:ext cx="108423" cy="90258"/>
            </a:xfrm>
            <a:custGeom>
              <a:avLst/>
              <a:gdLst/>
              <a:ahLst/>
              <a:cxnLst>
                <a:cxn ang="0">
                  <a:pos x="wd2" y="hd2"/>
                </a:cxn>
                <a:cxn ang="5400000">
                  <a:pos x="wd2" y="hd2"/>
                </a:cxn>
                <a:cxn ang="10800000">
                  <a:pos x="wd2" y="hd2"/>
                </a:cxn>
                <a:cxn ang="16200000">
                  <a:pos x="wd2" y="hd2"/>
                </a:cxn>
              </a:cxnLst>
              <a:rect l="0" t="0" r="r" b="b"/>
              <a:pathLst>
                <a:path w="14520" h="18060" extrusionOk="0">
                  <a:moveTo>
                    <a:pt x="4145" y="526"/>
                  </a:moveTo>
                  <a:cubicBezTo>
                    <a:pt x="3805" y="4592"/>
                    <a:pt x="9928" y="9928"/>
                    <a:pt x="14520" y="11453"/>
                  </a:cubicBezTo>
                  <a:lnTo>
                    <a:pt x="7207" y="18060"/>
                  </a:lnTo>
                  <a:cubicBezTo>
                    <a:pt x="-7080" y="17298"/>
                    <a:pt x="4315" y="-3540"/>
                    <a:pt x="4145" y="526"/>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 name="Figura"/>
            <p:cNvSpPr/>
            <p:nvPr/>
          </p:nvSpPr>
          <p:spPr>
            <a:xfrm>
              <a:off x="1231899" y="622300"/>
              <a:ext cx="308024" cy="381001"/>
            </a:xfrm>
            <a:custGeom>
              <a:avLst/>
              <a:gdLst/>
              <a:ahLst/>
              <a:cxnLst>
                <a:cxn ang="0">
                  <a:pos x="wd2" y="hd2"/>
                </a:cxn>
                <a:cxn ang="5400000">
                  <a:pos x="wd2" y="hd2"/>
                </a:cxn>
                <a:cxn ang="10800000">
                  <a:pos x="wd2" y="hd2"/>
                </a:cxn>
                <a:cxn ang="16200000">
                  <a:pos x="wd2" y="hd2"/>
                </a:cxn>
              </a:cxnLst>
              <a:rect l="0" t="0" r="r" b="b"/>
              <a:pathLst>
                <a:path w="17120" h="20313" extrusionOk="0">
                  <a:moveTo>
                    <a:pt x="14775" y="11487"/>
                  </a:moveTo>
                  <a:cubicBezTo>
                    <a:pt x="13575" y="13044"/>
                    <a:pt x="10964" y="18935"/>
                    <a:pt x="10258" y="19409"/>
                  </a:cubicBezTo>
                  <a:cubicBezTo>
                    <a:pt x="9552" y="19815"/>
                    <a:pt x="4752" y="21102"/>
                    <a:pt x="2211" y="19612"/>
                  </a:cubicBezTo>
                  <a:cubicBezTo>
                    <a:pt x="375" y="18529"/>
                    <a:pt x="-260" y="15617"/>
                    <a:pt x="93" y="14669"/>
                  </a:cubicBezTo>
                  <a:cubicBezTo>
                    <a:pt x="869" y="12570"/>
                    <a:pt x="4399" y="6138"/>
                    <a:pt x="4258" y="5122"/>
                  </a:cubicBezTo>
                  <a:cubicBezTo>
                    <a:pt x="4116" y="4106"/>
                    <a:pt x="8422" y="-498"/>
                    <a:pt x="10328" y="44"/>
                  </a:cubicBezTo>
                  <a:cubicBezTo>
                    <a:pt x="12234" y="518"/>
                    <a:pt x="21340" y="2955"/>
                    <a:pt x="14775" y="1148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 name="Figura"/>
            <p:cNvSpPr/>
            <p:nvPr/>
          </p:nvSpPr>
          <p:spPr>
            <a:xfrm>
              <a:off x="330200" y="3200399"/>
              <a:ext cx="249174" cy="83821"/>
            </a:xfrm>
            <a:custGeom>
              <a:avLst/>
              <a:gdLst/>
              <a:ahLst/>
              <a:cxnLst>
                <a:cxn ang="0">
                  <a:pos x="wd2" y="hd2"/>
                </a:cxn>
                <a:cxn ang="5400000">
                  <a:pos x="wd2" y="hd2"/>
                </a:cxn>
                <a:cxn ang="10800000">
                  <a:pos x="wd2" y="hd2"/>
                </a:cxn>
                <a:cxn ang="16200000">
                  <a:pos x="wd2" y="hd2"/>
                </a:cxn>
              </a:cxnLst>
              <a:rect l="0" t="0" r="r" b="b"/>
              <a:pathLst>
                <a:path w="20473" h="21600" extrusionOk="0">
                  <a:moveTo>
                    <a:pt x="20035" y="21600"/>
                  </a:moveTo>
                  <a:lnTo>
                    <a:pt x="0" y="21600"/>
                  </a:lnTo>
                  <a:cubicBezTo>
                    <a:pt x="0" y="21600"/>
                    <a:pt x="3130" y="14073"/>
                    <a:pt x="7617" y="14073"/>
                  </a:cubicBezTo>
                  <a:cubicBezTo>
                    <a:pt x="10330" y="14073"/>
                    <a:pt x="18470" y="0"/>
                    <a:pt x="18470" y="0"/>
                  </a:cubicBezTo>
                  <a:cubicBezTo>
                    <a:pt x="18470" y="0"/>
                    <a:pt x="21600" y="14727"/>
                    <a:pt x="20035" y="2160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 name="Figura"/>
            <p:cNvSpPr/>
            <p:nvPr/>
          </p:nvSpPr>
          <p:spPr>
            <a:xfrm>
              <a:off x="1447800" y="3200399"/>
              <a:ext cx="185545" cy="83821"/>
            </a:xfrm>
            <a:custGeom>
              <a:avLst/>
              <a:gdLst/>
              <a:ahLst/>
              <a:cxnLst>
                <a:cxn ang="0">
                  <a:pos x="wd2" y="hd2"/>
                </a:cxn>
                <a:cxn ang="5400000">
                  <a:pos x="wd2" y="hd2"/>
                </a:cxn>
                <a:cxn ang="10800000">
                  <a:pos x="wd2" y="hd2"/>
                </a:cxn>
                <a:cxn ang="16200000">
                  <a:pos x="wd2" y="hd2"/>
                </a:cxn>
              </a:cxnLst>
              <a:rect l="0" t="0" r="r" b="b"/>
              <a:pathLst>
                <a:path w="20100" h="21600" extrusionOk="0">
                  <a:moveTo>
                    <a:pt x="564" y="21600"/>
                  </a:moveTo>
                  <a:lnTo>
                    <a:pt x="20100" y="21600"/>
                  </a:lnTo>
                  <a:cubicBezTo>
                    <a:pt x="20100" y="21600"/>
                    <a:pt x="17761" y="15709"/>
                    <a:pt x="11983" y="14073"/>
                  </a:cubicBezTo>
                  <a:cubicBezTo>
                    <a:pt x="7993" y="13091"/>
                    <a:pt x="2765" y="0"/>
                    <a:pt x="2765" y="0"/>
                  </a:cubicBezTo>
                  <a:cubicBezTo>
                    <a:pt x="2765" y="0"/>
                    <a:pt x="-1500" y="14727"/>
                    <a:pt x="564" y="2160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0" name="Grupo"/>
            <p:cNvGrpSpPr/>
            <p:nvPr/>
          </p:nvGrpSpPr>
          <p:grpSpPr>
            <a:xfrm>
              <a:off x="723900" y="546099"/>
              <a:ext cx="120050" cy="138597"/>
              <a:chOff x="0" y="0"/>
              <a:chExt cx="120049" cy="138595"/>
            </a:xfrm>
          </p:grpSpPr>
          <p:sp>
            <p:nvSpPr>
              <p:cNvPr id="78" name="Figura"/>
              <p:cNvSpPr/>
              <p:nvPr/>
            </p:nvSpPr>
            <p:spPr>
              <a:xfrm>
                <a:off x="12700" y="38099"/>
                <a:ext cx="72390" cy="100497"/>
              </a:xfrm>
              <a:custGeom>
                <a:avLst/>
                <a:gdLst/>
                <a:ahLst/>
                <a:cxnLst>
                  <a:cxn ang="0">
                    <a:pos x="wd2" y="hd2"/>
                  </a:cxn>
                  <a:cxn ang="5400000">
                    <a:pos x="wd2" y="hd2"/>
                  </a:cxn>
                  <a:cxn ang="10800000">
                    <a:pos x="wd2" y="hd2"/>
                  </a:cxn>
                  <a:cxn ang="16200000">
                    <a:pos x="wd2" y="hd2"/>
                  </a:cxn>
                </a:cxnLst>
                <a:rect l="0" t="0" r="r" b="b"/>
                <a:pathLst>
                  <a:path w="20520" h="21101" extrusionOk="0">
                    <a:moveTo>
                      <a:pt x="20520" y="1901"/>
                    </a:moveTo>
                    <a:cubicBezTo>
                      <a:pt x="20520" y="8834"/>
                      <a:pt x="13320" y="14434"/>
                      <a:pt x="10800" y="21101"/>
                    </a:cubicBezTo>
                    <a:lnTo>
                      <a:pt x="0" y="21101"/>
                    </a:lnTo>
                    <a:cubicBezTo>
                      <a:pt x="1440" y="12034"/>
                      <a:pt x="-1080" y="2968"/>
                      <a:pt x="1440" y="568"/>
                    </a:cubicBezTo>
                    <a:cubicBezTo>
                      <a:pt x="2520" y="-232"/>
                      <a:pt x="20520" y="-499"/>
                      <a:pt x="20520" y="1901"/>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 name="Figura"/>
              <p:cNvSpPr/>
              <p:nvPr/>
            </p:nvSpPr>
            <p:spPr>
              <a:xfrm>
                <a:off x="0" y="0"/>
                <a:ext cx="26032" cy="64506"/>
              </a:xfrm>
              <a:custGeom>
                <a:avLst/>
                <a:gdLst/>
                <a:ahLst/>
                <a:cxnLst>
                  <a:cxn ang="0">
                    <a:pos x="wd2" y="hd2"/>
                  </a:cxn>
                  <a:cxn ang="5400000">
                    <a:pos x="wd2" y="hd2"/>
                  </a:cxn>
                  <a:cxn ang="10800000">
                    <a:pos x="wd2" y="hd2"/>
                  </a:cxn>
                  <a:cxn ang="16200000">
                    <a:pos x="wd2" y="hd2"/>
                  </a:cxn>
                </a:cxnLst>
                <a:rect l="0" t="0" r="r" b="b"/>
                <a:pathLst>
                  <a:path w="15812" h="17985" extrusionOk="0">
                    <a:moveTo>
                      <a:pt x="4564" y="16299"/>
                    </a:moveTo>
                    <a:cubicBezTo>
                      <a:pt x="4564" y="12049"/>
                      <a:pt x="-3150" y="10"/>
                      <a:pt x="1479" y="10"/>
                    </a:cubicBezTo>
                    <a:cubicBezTo>
                      <a:pt x="9193" y="-344"/>
                      <a:pt x="12279" y="8863"/>
                      <a:pt x="15364" y="14174"/>
                    </a:cubicBezTo>
                    <a:cubicBezTo>
                      <a:pt x="18450" y="21256"/>
                      <a:pt x="4564" y="16299"/>
                      <a:pt x="4564" y="1629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 name="Figura"/>
              <p:cNvSpPr/>
              <p:nvPr/>
            </p:nvSpPr>
            <p:spPr>
              <a:xfrm>
                <a:off x="63499" y="12700"/>
                <a:ext cx="22578" cy="49683"/>
              </a:xfrm>
              <a:custGeom>
                <a:avLst/>
                <a:gdLst/>
                <a:ahLst/>
                <a:cxnLst>
                  <a:cxn ang="0">
                    <a:pos x="wd2" y="hd2"/>
                  </a:cxn>
                  <a:cxn ang="5400000">
                    <a:pos x="wd2" y="hd2"/>
                  </a:cxn>
                  <a:cxn ang="10800000">
                    <a:pos x="wd2" y="hd2"/>
                  </a:cxn>
                  <a:cxn ang="16200000">
                    <a:pos x="wd2" y="hd2"/>
                  </a:cxn>
                </a:cxnLst>
                <a:rect l="0" t="0" r="r" b="b"/>
                <a:pathLst>
                  <a:path w="18285" h="16569" extrusionOk="0">
                    <a:moveTo>
                      <a:pt x="0" y="11875"/>
                    </a:moveTo>
                    <a:cubicBezTo>
                      <a:pt x="2057" y="7217"/>
                      <a:pt x="3086" y="-407"/>
                      <a:pt x="10286" y="17"/>
                    </a:cubicBezTo>
                    <a:cubicBezTo>
                      <a:pt x="21600" y="440"/>
                      <a:pt x="18514" y="8911"/>
                      <a:pt x="15429" y="13569"/>
                    </a:cubicBezTo>
                    <a:cubicBezTo>
                      <a:pt x="10286" y="21193"/>
                      <a:pt x="0" y="11875"/>
                      <a:pt x="0" y="11875"/>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 name="Figura"/>
              <p:cNvSpPr/>
              <p:nvPr/>
            </p:nvSpPr>
            <p:spPr>
              <a:xfrm>
                <a:off x="50800" y="63499"/>
                <a:ext cx="69250" cy="56207"/>
              </a:xfrm>
              <a:custGeom>
                <a:avLst/>
                <a:gdLst/>
                <a:ahLst/>
                <a:cxnLst>
                  <a:cxn ang="0">
                    <a:pos x="wd2" y="hd2"/>
                  </a:cxn>
                  <a:cxn ang="5400000">
                    <a:pos x="wd2" y="hd2"/>
                  </a:cxn>
                  <a:cxn ang="10800000">
                    <a:pos x="wd2" y="hd2"/>
                  </a:cxn>
                  <a:cxn ang="16200000">
                    <a:pos x="wd2" y="hd2"/>
                  </a:cxn>
                </a:cxnLst>
                <a:rect l="0" t="0" r="r" b="b"/>
                <a:pathLst>
                  <a:path w="15100" h="17381" extrusionOk="0">
                    <a:moveTo>
                      <a:pt x="5317" y="0"/>
                    </a:moveTo>
                    <a:cubicBezTo>
                      <a:pt x="9471" y="7855"/>
                      <a:pt x="11132" y="-785"/>
                      <a:pt x="14178" y="1964"/>
                    </a:cubicBezTo>
                    <a:cubicBezTo>
                      <a:pt x="18609" y="5499"/>
                      <a:pt x="5871" y="11390"/>
                      <a:pt x="1163" y="16888"/>
                    </a:cubicBezTo>
                    <a:cubicBezTo>
                      <a:pt x="-2991" y="20815"/>
                      <a:pt x="5317" y="0"/>
                      <a:pt x="5317" y="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 name="Figura"/>
              <p:cNvSpPr/>
              <p:nvPr/>
            </p:nvSpPr>
            <p:spPr>
              <a:xfrm>
                <a:off x="38100" y="-1"/>
                <a:ext cx="19586" cy="57350"/>
              </a:xfrm>
              <a:custGeom>
                <a:avLst/>
                <a:gdLst/>
                <a:ahLst/>
                <a:cxnLst>
                  <a:cxn ang="0">
                    <a:pos x="wd2" y="hd2"/>
                  </a:cxn>
                  <a:cxn ang="5400000">
                    <a:pos x="wd2" y="hd2"/>
                  </a:cxn>
                  <a:cxn ang="10800000">
                    <a:pos x="wd2" y="hd2"/>
                  </a:cxn>
                  <a:cxn ang="16200000">
                    <a:pos x="wd2" y="hd2"/>
                  </a:cxn>
                </a:cxnLst>
                <a:rect l="0" t="0" r="r" b="b"/>
                <a:pathLst>
                  <a:path w="18506" h="17417" extrusionOk="0">
                    <a:moveTo>
                      <a:pt x="0" y="14271"/>
                    </a:moveTo>
                    <a:cubicBezTo>
                      <a:pt x="0" y="9643"/>
                      <a:pt x="2400" y="386"/>
                      <a:pt x="9600" y="0"/>
                    </a:cubicBezTo>
                    <a:cubicBezTo>
                      <a:pt x="21600" y="0"/>
                      <a:pt x="18000" y="9257"/>
                      <a:pt x="18000" y="13886"/>
                    </a:cubicBezTo>
                    <a:cubicBezTo>
                      <a:pt x="19200" y="21600"/>
                      <a:pt x="0" y="14271"/>
                      <a:pt x="0" y="14271"/>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1" name="Figura"/>
            <p:cNvSpPr/>
            <p:nvPr/>
          </p:nvSpPr>
          <p:spPr>
            <a:xfrm>
              <a:off x="38100" y="76199"/>
              <a:ext cx="1184911" cy="788671"/>
            </a:xfrm>
            <a:custGeom>
              <a:avLst/>
              <a:gdLst/>
              <a:ahLst/>
              <a:cxnLst>
                <a:cxn ang="0">
                  <a:pos x="wd2" y="hd2"/>
                </a:cxn>
                <a:cxn ang="5400000">
                  <a:pos x="wd2" y="hd2"/>
                </a:cxn>
                <a:cxn ang="10800000">
                  <a:pos x="wd2" y="hd2"/>
                </a:cxn>
                <a:cxn ang="16200000">
                  <a:pos x="wd2" y="hd2"/>
                </a:cxn>
              </a:cxnLst>
              <a:rect l="0" t="0" r="r" b="b"/>
              <a:pathLst>
                <a:path w="21600" h="21600" extrusionOk="0">
                  <a:moveTo>
                    <a:pt x="3357" y="0"/>
                  </a:moveTo>
                  <a:cubicBezTo>
                    <a:pt x="8659" y="10435"/>
                    <a:pt x="21600" y="21148"/>
                    <a:pt x="21600" y="21148"/>
                  </a:cubicBezTo>
                  <a:lnTo>
                    <a:pt x="21392" y="21600"/>
                  </a:lnTo>
                  <a:cubicBezTo>
                    <a:pt x="8728" y="9913"/>
                    <a:pt x="0" y="7061"/>
                    <a:pt x="0" y="7061"/>
                  </a:cubicBezTo>
                  <a:lnTo>
                    <a:pt x="3357" y="0"/>
                  </a:lnTo>
                  <a:close/>
                </a:path>
              </a:pathLst>
            </a:custGeom>
            <a:solidFill>
              <a:srgbClr val="FDDF7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 name="Figura"/>
            <p:cNvSpPr/>
            <p:nvPr/>
          </p:nvSpPr>
          <p:spPr>
            <a:xfrm>
              <a:off x="1282699" y="469900"/>
              <a:ext cx="250644" cy="250843"/>
            </a:xfrm>
            <a:custGeom>
              <a:avLst/>
              <a:gdLst/>
              <a:ahLst/>
              <a:cxnLst>
                <a:cxn ang="0">
                  <a:pos x="wd2" y="hd2"/>
                </a:cxn>
                <a:cxn ang="5400000">
                  <a:pos x="wd2" y="hd2"/>
                </a:cxn>
                <a:cxn ang="10800000">
                  <a:pos x="wd2" y="hd2"/>
                </a:cxn>
                <a:cxn ang="16200000">
                  <a:pos x="wd2" y="hd2"/>
                </a:cxn>
              </a:cxnLst>
              <a:rect l="0" t="0" r="r" b="b"/>
              <a:pathLst>
                <a:path w="18140" h="19570" extrusionOk="0">
                  <a:moveTo>
                    <a:pt x="18043" y="19570"/>
                  </a:moveTo>
                  <a:cubicBezTo>
                    <a:pt x="16940" y="15210"/>
                    <a:pt x="11609" y="12337"/>
                    <a:pt x="6094" y="12040"/>
                  </a:cubicBezTo>
                  <a:cubicBezTo>
                    <a:pt x="579" y="11643"/>
                    <a:pt x="-2454" y="4113"/>
                    <a:pt x="2509" y="1042"/>
                  </a:cubicBezTo>
                  <a:cubicBezTo>
                    <a:pt x="7473" y="-2030"/>
                    <a:pt x="10414" y="2429"/>
                    <a:pt x="8300" y="4906"/>
                  </a:cubicBezTo>
                  <a:cubicBezTo>
                    <a:pt x="6186" y="7383"/>
                    <a:pt x="8668" y="9464"/>
                    <a:pt x="13907" y="11842"/>
                  </a:cubicBezTo>
                  <a:cubicBezTo>
                    <a:pt x="19146" y="14220"/>
                    <a:pt x="18043" y="19570"/>
                    <a:pt x="18043" y="19570"/>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 name="Figura"/>
            <p:cNvSpPr/>
            <p:nvPr/>
          </p:nvSpPr>
          <p:spPr>
            <a:xfrm>
              <a:off x="863599" y="1689100"/>
              <a:ext cx="514351" cy="201930"/>
            </a:xfrm>
            <a:custGeom>
              <a:avLst/>
              <a:gdLst/>
              <a:ahLst/>
              <a:cxnLst>
                <a:cxn ang="0">
                  <a:pos x="wd2" y="hd2"/>
                </a:cxn>
                <a:cxn ang="5400000">
                  <a:pos x="wd2" y="hd2"/>
                </a:cxn>
                <a:cxn ang="10800000">
                  <a:pos x="wd2" y="hd2"/>
                </a:cxn>
                <a:cxn ang="16200000">
                  <a:pos x="wd2" y="hd2"/>
                </a:cxn>
              </a:cxnLst>
              <a:rect l="0" t="0" r="r" b="b"/>
              <a:pathLst>
                <a:path w="21600" h="21600" extrusionOk="0">
                  <a:moveTo>
                    <a:pt x="427" y="0"/>
                  </a:moveTo>
                  <a:cubicBezTo>
                    <a:pt x="9600" y="13042"/>
                    <a:pt x="21600" y="19019"/>
                    <a:pt x="21600" y="19019"/>
                  </a:cubicBezTo>
                  <a:lnTo>
                    <a:pt x="21493" y="21600"/>
                  </a:lnTo>
                  <a:cubicBezTo>
                    <a:pt x="8107" y="17253"/>
                    <a:pt x="0" y="2581"/>
                    <a:pt x="0" y="2581"/>
                  </a:cubicBezTo>
                  <a:lnTo>
                    <a:pt x="427" y="0"/>
                  </a:lnTo>
                  <a:close/>
                </a:path>
              </a:pathLst>
            </a:custGeom>
            <a:solidFill>
              <a:srgbClr val="DCB7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 name="Figura"/>
            <p:cNvSpPr/>
            <p:nvPr/>
          </p:nvSpPr>
          <p:spPr>
            <a:xfrm>
              <a:off x="533400" y="3009900"/>
              <a:ext cx="121921" cy="260350"/>
            </a:xfrm>
            <a:custGeom>
              <a:avLst/>
              <a:gdLst/>
              <a:ahLst/>
              <a:cxnLst>
                <a:cxn ang="0">
                  <a:pos x="wd2" y="hd2"/>
                </a:cxn>
                <a:cxn ang="5400000">
                  <a:pos x="wd2" y="hd2"/>
                </a:cxn>
                <a:cxn ang="10800000">
                  <a:pos x="wd2" y="hd2"/>
                </a:cxn>
                <a:cxn ang="16200000">
                  <a:pos x="wd2" y="hd2"/>
                </a:cxn>
              </a:cxnLst>
              <a:rect l="0" t="0" r="r" b="b"/>
              <a:pathLst>
                <a:path w="21600" h="21600" extrusionOk="0">
                  <a:moveTo>
                    <a:pt x="9450" y="0"/>
                  </a:moveTo>
                  <a:lnTo>
                    <a:pt x="21600" y="8745"/>
                  </a:lnTo>
                  <a:lnTo>
                    <a:pt x="7650" y="21600"/>
                  </a:lnTo>
                  <a:lnTo>
                    <a:pt x="0" y="18755"/>
                  </a:lnTo>
                  <a:cubicBezTo>
                    <a:pt x="6525" y="15489"/>
                    <a:pt x="9450" y="0"/>
                    <a:pt x="9450" y="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 name="Figura"/>
            <p:cNvSpPr/>
            <p:nvPr/>
          </p:nvSpPr>
          <p:spPr>
            <a:xfrm>
              <a:off x="1422400" y="3022599"/>
              <a:ext cx="85091" cy="236222"/>
            </a:xfrm>
            <a:custGeom>
              <a:avLst/>
              <a:gdLst/>
              <a:ahLst/>
              <a:cxnLst>
                <a:cxn ang="0">
                  <a:pos x="wd2" y="hd2"/>
                </a:cxn>
                <a:cxn ang="5400000">
                  <a:pos x="wd2" y="hd2"/>
                </a:cxn>
                <a:cxn ang="10800000">
                  <a:pos x="wd2" y="hd2"/>
                </a:cxn>
                <a:cxn ang="16200000">
                  <a:pos x="wd2" y="hd2"/>
                </a:cxn>
              </a:cxnLst>
              <a:rect l="0" t="0" r="r" b="b"/>
              <a:pathLst>
                <a:path w="21600" h="21600" extrusionOk="0">
                  <a:moveTo>
                    <a:pt x="21278" y="0"/>
                  </a:moveTo>
                  <a:lnTo>
                    <a:pt x="0" y="7665"/>
                  </a:lnTo>
                  <a:lnTo>
                    <a:pt x="9672" y="21600"/>
                  </a:lnTo>
                  <a:lnTo>
                    <a:pt x="21600" y="19510"/>
                  </a:lnTo>
                  <a:cubicBezTo>
                    <a:pt x="16442" y="15329"/>
                    <a:pt x="21278" y="0"/>
                    <a:pt x="21278" y="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6" name="Grupo"/>
            <p:cNvGrpSpPr/>
            <p:nvPr/>
          </p:nvGrpSpPr>
          <p:grpSpPr>
            <a:xfrm>
              <a:off x="863599" y="1689099"/>
              <a:ext cx="519432" cy="201932"/>
              <a:chOff x="0" y="0"/>
              <a:chExt cx="519430" cy="201930"/>
            </a:xfrm>
          </p:grpSpPr>
          <p:sp>
            <p:nvSpPr>
              <p:cNvPr id="76" name="Figura"/>
              <p:cNvSpPr/>
              <p:nvPr/>
            </p:nvSpPr>
            <p:spPr>
              <a:xfrm>
                <a:off x="-1" y="-1"/>
                <a:ext cx="26671" cy="39371"/>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cubicBezTo>
                      <a:pt x="6171" y="16723"/>
                      <a:pt x="0" y="13239"/>
                      <a:pt x="0" y="13239"/>
                    </a:cubicBezTo>
                    <a:lnTo>
                      <a:pt x="8229" y="0"/>
                    </a:lnTo>
                    <a:cubicBezTo>
                      <a:pt x="12343" y="1394"/>
                      <a:pt x="16457" y="3484"/>
                      <a:pt x="21600" y="4877"/>
                    </a:cubicBezTo>
                    <a:cubicBezTo>
                      <a:pt x="19543" y="10452"/>
                      <a:pt x="18514" y="16026"/>
                      <a:pt x="18514" y="21600"/>
                    </a:cubicBezTo>
                    <a:close/>
                  </a:path>
                </a:pathLst>
              </a:custGeom>
              <a:solidFill>
                <a:srgbClr val="CD95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 name="Figura"/>
              <p:cNvSpPr/>
              <p:nvPr/>
            </p:nvSpPr>
            <p:spPr>
              <a:xfrm>
                <a:off x="406399" y="152400"/>
                <a:ext cx="113032" cy="49531"/>
              </a:xfrm>
              <a:custGeom>
                <a:avLst/>
                <a:gdLst/>
                <a:ahLst/>
                <a:cxnLst>
                  <a:cxn ang="0">
                    <a:pos x="wd2" y="hd2"/>
                  </a:cxn>
                  <a:cxn ang="5400000">
                    <a:pos x="wd2" y="hd2"/>
                  </a:cxn>
                  <a:cxn ang="10800000">
                    <a:pos x="wd2" y="hd2"/>
                  </a:cxn>
                  <a:cxn ang="16200000">
                    <a:pos x="wd2" y="hd2"/>
                  </a:cxn>
                </a:cxnLst>
                <a:rect l="0" t="0" r="r" b="b"/>
                <a:pathLst>
                  <a:path w="21600" h="21600" extrusionOk="0">
                    <a:moveTo>
                      <a:pt x="971" y="0"/>
                    </a:moveTo>
                    <a:cubicBezTo>
                      <a:pt x="13348" y="7754"/>
                      <a:pt x="21600" y="11077"/>
                      <a:pt x="21600" y="11077"/>
                    </a:cubicBezTo>
                    <a:lnTo>
                      <a:pt x="21115" y="21600"/>
                    </a:lnTo>
                    <a:cubicBezTo>
                      <a:pt x="13591" y="19385"/>
                      <a:pt x="6553" y="16615"/>
                      <a:pt x="0" y="13292"/>
                    </a:cubicBezTo>
                    <a:cubicBezTo>
                      <a:pt x="485" y="8862"/>
                      <a:pt x="728" y="4431"/>
                      <a:pt x="971" y="0"/>
                    </a:cubicBezTo>
                    <a:close/>
                  </a:path>
                </a:pathLst>
              </a:custGeom>
              <a:solidFill>
                <a:srgbClr val="CD95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7" name="Figura"/>
            <p:cNvSpPr/>
            <p:nvPr/>
          </p:nvSpPr>
          <p:spPr>
            <a:xfrm>
              <a:off x="1092199" y="1816100"/>
              <a:ext cx="28217" cy="144780"/>
            </a:xfrm>
            <a:custGeom>
              <a:avLst/>
              <a:gdLst/>
              <a:ahLst/>
              <a:cxnLst>
                <a:cxn ang="0">
                  <a:pos x="wd2" y="hd2"/>
                </a:cxn>
                <a:cxn ang="5400000">
                  <a:pos x="wd2" y="hd2"/>
                </a:cxn>
                <a:cxn ang="10800000">
                  <a:pos x="wd2" y="hd2"/>
                </a:cxn>
                <a:cxn ang="16200000">
                  <a:pos x="wd2" y="hd2"/>
                </a:cxn>
              </a:cxnLst>
              <a:rect l="0" t="0" r="r" b="b"/>
              <a:pathLst>
                <a:path w="15481" h="21600" extrusionOk="0">
                  <a:moveTo>
                    <a:pt x="2787" y="0"/>
                  </a:moveTo>
                  <a:cubicBezTo>
                    <a:pt x="21600" y="3411"/>
                    <a:pt x="13935" y="21600"/>
                    <a:pt x="13935" y="21600"/>
                  </a:cubicBezTo>
                  <a:lnTo>
                    <a:pt x="0" y="20463"/>
                  </a:lnTo>
                  <a:cubicBezTo>
                    <a:pt x="12542" y="8526"/>
                    <a:pt x="2787" y="0"/>
                    <a:pt x="2787" y="0"/>
                  </a:cubicBezTo>
                  <a:close/>
                </a:path>
              </a:pathLst>
            </a:custGeom>
            <a:solidFill>
              <a:srgbClr val="DCB7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 name="Figura"/>
            <p:cNvSpPr/>
            <p:nvPr/>
          </p:nvSpPr>
          <p:spPr>
            <a:xfrm>
              <a:off x="1028699" y="1803400"/>
              <a:ext cx="58421" cy="1498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5635" y="2563"/>
                    <a:pt x="0" y="21600"/>
                    <a:pt x="0" y="21600"/>
                  </a:cubicBezTo>
                  <a:lnTo>
                    <a:pt x="11270" y="21051"/>
                  </a:lnTo>
                  <a:cubicBezTo>
                    <a:pt x="9391" y="8237"/>
                    <a:pt x="21600" y="0"/>
                    <a:pt x="21600" y="0"/>
                  </a:cubicBezTo>
                  <a:close/>
                </a:path>
              </a:pathLst>
            </a:custGeom>
            <a:solidFill>
              <a:srgbClr val="DCB7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 name="Figura"/>
            <p:cNvSpPr/>
            <p:nvPr/>
          </p:nvSpPr>
          <p:spPr>
            <a:xfrm>
              <a:off x="1066799" y="1384299"/>
              <a:ext cx="256435" cy="294641"/>
            </a:xfrm>
            <a:custGeom>
              <a:avLst/>
              <a:gdLst/>
              <a:ahLst/>
              <a:cxnLst>
                <a:cxn ang="0">
                  <a:pos x="wd2" y="hd2"/>
                </a:cxn>
                <a:cxn ang="5400000">
                  <a:pos x="wd2" y="hd2"/>
                </a:cxn>
                <a:cxn ang="10800000">
                  <a:pos x="wd2" y="hd2"/>
                </a:cxn>
                <a:cxn ang="16200000">
                  <a:pos x="wd2" y="hd2"/>
                </a:cxn>
              </a:cxnLst>
              <a:rect l="0" t="0" r="r" b="b"/>
              <a:pathLst>
                <a:path w="17948" h="21600" extrusionOk="0">
                  <a:moveTo>
                    <a:pt x="17948" y="4841"/>
                  </a:moveTo>
                  <a:cubicBezTo>
                    <a:pt x="17948" y="4841"/>
                    <a:pt x="15904" y="19086"/>
                    <a:pt x="3992" y="21600"/>
                  </a:cubicBezTo>
                  <a:cubicBezTo>
                    <a:pt x="3992" y="21600"/>
                    <a:pt x="-3652" y="15083"/>
                    <a:pt x="2215" y="0"/>
                  </a:cubicBezTo>
                  <a:lnTo>
                    <a:pt x="17948" y="4841"/>
                  </a:lnTo>
                  <a:close/>
                </a:path>
              </a:pathLst>
            </a:custGeom>
            <a:solidFill>
              <a:srgbClr val="F9C6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 name="Figura"/>
            <p:cNvSpPr/>
            <p:nvPr/>
          </p:nvSpPr>
          <p:spPr>
            <a:xfrm>
              <a:off x="38099" y="228599"/>
              <a:ext cx="1174751" cy="627381"/>
            </a:xfrm>
            <a:custGeom>
              <a:avLst/>
              <a:gdLst/>
              <a:ahLst/>
              <a:cxnLst>
                <a:cxn ang="0">
                  <a:pos x="wd2" y="hd2"/>
                </a:cxn>
                <a:cxn ang="5400000">
                  <a:pos x="wd2" y="hd2"/>
                </a:cxn>
                <a:cxn ang="10800000">
                  <a:pos x="wd2" y="hd2"/>
                </a:cxn>
                <a:cxn ang="16200000">
                  <a:pos x="wd2" y="hd2"/>
                </a:cxn>
              </a:cxnLst>
              <a:rect l="0" t="0" r="r" b="b"/>
              <a:pathLst>
                <a:path w="21600" h="21600" extrusionOk="0">
                  <a:moveTo>
                    <a:pt x="21600" y="21425"/>
                  </a:moveTo>
                  <a:lnTo>
                    <a:pt x="21530" y="21600"/>
                  </a:lnTo>
                  <a:cubicBezTo>
                    <a:pt x="8803" y="6909"/>
                    <a:pt x="0" y="3279"/>
                    <a:pt x="0" y="3279"/>
                  </a:cubicBezTo>
                  <a:lnTo>
                    <a:pt x="1238" y="0"/>
                  </a:lnTo>
                  <a:cubicBezTo>
                    <a:pt x="4203" y="1793"/>
                    <a:pt x="11419" y="8832"/>
                    <a:pt x="21600" y="21425"/>
                  </a:cubicBezTo>
                  <a:close/>
                </a:path>
              </a:pathLst>
            </a:custGeom>
            <a:solidFill>
              <a:srgbClr val="F8C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 name="Figura"/>
            <p:cNvSpPr/>
            <p:nvPr/>
          </p:nvSpPr>
          <p:spPr>
            <a:xfrm>
              <a:off x="0" y="-1"/>
              <a:ext cx="247650" cy="355601"/>
            </a:xfrm>
            <a:custGeom>
              <a:avLst/>
              <a:gdLst/>
              <a:ahLst/>
              <a:cxnLst>
                <a:cxn ang="0">
                  <a:pos x="wd2" y="hd2"/>
                </a:cxn>
                <a:cxn ang="5400000">
                  <a:pos x="wd2" y="hd2"/>
                </a:cxn>
                <a:cxn ang="10800000">
                  <a:pos x="wd2" y="hd2"/>
                </a:cxn>
                <a:cxn ang="16200000">
                  <a:pos x="wd2" y="hd2"/>
                </a:cxn>
              </a:cxnLst>
              <a:rect l="0" t="0" r="r" b="b"/>
              <a:pathLst>
                <a:path w="21600" h="21600" extrusionOk="0">
                  <a:moveTo>
                    <a:pt x="20825" y="0"/>
                  </a:moveTo>
                  <a:lnTo>
                    <a:pt x="21600" y="5786"/>
                  </a:lnTo>
                  <a:lnTo>
                    <a:pt x="6868" y="20443"/>
                  </a:lnTo>
                  <a:lnTo>
                    <a:pt x="0" y="21600"/>
                  </a:lnTo>
                  <a:close/>
                </a:path>
              </a:pathLst>
            </a:custGeom>
            <a:solidFill>
              <a:srgbClr val="F8C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2" name="Grupo"/>
            <p:cNvGrpSpPr/>
            <p:nvPr/>
          </p:nvGrpSpPr>
          <p:grpSpPr>
            <a:xfrm>
              <a:off x="1295400" y="1828800"/>
              <a:ext cx="155840" cy="147569"/>
              <a:chOff x="0" y="0"/>
              <a:chExt cx="155839" cy="147568"/>
            </a:xfrm>
          </p:grpSpPr>
          <p:sp>
            <p:nvSpPr>
              <p:cNvPr id="71" name="Figura"/>
              <p:cNvSpPr/>
              <p:nvPr/>
            </p:nvSpPr>
            <p:spPr>
              <a:xfrm>
                <a:off x="38099" y="25399"/>
                <a:ext cx="117741" cy="88901"/>
              </a:xfrm>
              <a:custGeom>
                <a:avLst/>
                <a:gdLst/>
                <a:ahLst/>
                <a:cxnLst>
                  <a:cxn ang="0">
                    <a:pos x="wd2" y="hd2"/>
                  </a:cxn>
                  <a:cxn ang="5400000">
                    <a:pos x="wd2" y="hd2"/>
                  </a:cxn>
                  <a:cxn ang="10800000">
                    <a:pos x="wd2" y="hd2"/>
                  </a:cxn>
                  <a:cxn ang="16200000">
                    <a:pos x="wd2" y="hd2"/>
                  </a:cxn>
                </a:cxnLst>
                <a:rect l="0" t="0" r="r" b="b"/>
                <a:pathLst>
                  <a:path w="20434" h="21600" extrusionOk="0">
                    <a:moveTo>
                      <a:pt x="156" y="8640"/>
                    </a:moveTo>
                    <a:cubicBezTo>
                      <a:pt x="4344" y="3394"/>
                      <a:pt x="10736" y="3394"/>
                      <a:pt x="16026" y="0"/>
                    </a:cubicBezTo>
                    <a:lnTo>
                      <a:pt x="20434" y="6789"/>
                    </a:lnTo>
                    <a:cubicBezTo>
                      <a:pt x="14263" y="12960"/>
                      <a:pt x="9634" y="21291"/>
                      <a:pt x="7210" y="21600"/>
                    </a:cubicBezTo>
                    <a:cubicBezTo>
                      <a:pt x="6328" y="21600"/>
                      <a:pt x="-1166" y="10183"/>
                      <a:pt x="156" y="864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 name="Figura"/>
              <p:cNvSpPr/>
              <p:nvPr/>
            </p:nvSpPr>
            <p:spPr>
              <a:xfrm>
                <a:off x="50800" y="88899"/>
                <a:ext cx="42829" cy="58670"/>
              </a:xfrm>
              <a:custGeom>
                <a:avLst/>
                <a:gdLst/>
                <a:ahLst/>
                <a:cxnLst>
                  <a:cxn ang="0">
                    <a:pos x="wd2" y="hd2"/>
                  </a:cxn>
                  <a:cxn ang="5400000">
                    <a:pos x="wd2" y="hd2"/>
                  </a:cxn>
                  <a:cxn ang="10800000">
                    <a:pos x="wd2" y="hd2"/>
                  </a:cxn>
                  <a:cxn ang="16200000">
                    <a:pos x="wd2" y="hd2"/>
                  </a:cxn>
                </a:cxnLst>
                <a:rect l="0" t="0" r="r" b="b"/>
                <a:pathLst>
                  <a:path w="18678" h="16631" extrusionOk="0">
                    <a:moveTo>
                      <a:pt x="18678" y="4259"/>
                    </a:moveTo>
                    <a:cubicBezTo>
                      <a:pt x="13693" y="7139"/>
                      <a:pt x="3724" y="17939"/>
                      <a:pt x="955" y="16499"/>
                    </a:cubicBezTo>
                    <a:cubicBezTo>
                      <a:pt x="-2922" y="13979"/>
                      <a:pt x="5940" y="6419"/>
                      <a:pt x="10924" y="2099"/>
                    </a:cubicBezTo>
                    <a:cubicBezTo>
                      <a:pt x="17570" y="-3661"/>
                      <a:pt x="18678" y="4259"/>
                      <a:pt x="18678" y="425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 name="Figura"/>
              <p:cNvSpPr/>
              <p:nvPr/>
            </p:nvSpPr>
            <p:spPr>
              <a:xfrm>
                <a:off x="0" y="50799"/>
                <a:ext cx="60787" cy="50634"/>
              </a:xfrm>
              <a:custGeom>
                <a:avLst/>
                <a:gdLst/>
                <a:ahLst/>
                <a:cxnLst>
                  <a:cxn ang="0">
                    <a:pos x="wd2" y="hd2"/>
                  </a:cxn>
                  <a:cxn ang="5400000">
                    <a:pos x="wd2" y="hd2"/>
                  </a:cxn>
                  <a:cxn ang="10800000">
                    <a:pos x="wd2" y="hd2"/>
                  </a:cxn>
                  <a:cxn ang="16200000">
                    <a:pos x="wd2" y="hd2"/>
                  </a:cxn>
                </a:cxnLst>
                <a:rect l="0" t="0" r="r" b="b"/>
                <a:pathLst>
                  <a:path w="16948" h="16885" extrusionOk="0">
                    <a:moveTo>
                      <a:pt x="15914" y="6422"/>
                    </a:moveTo>
                    <a:cubicBezTo>
                      <a:pt x="12373" y="8963"/>
                      <a:pt x="1750" y="18704"/>
                      <a:pt x="334" y="16586"/>
                    </a:cubicBezTo>
                    <a:cubicBezTo>
                      <a:pt x="-2145" y="12775"/>
                      <a:pt x="9894" y="3033"/>
                      <a:pt x="13435" y="916"/>
                    </a:cubicBezTo>
                    <a:cubicBezTo>
                      <a:pt x="19455" y="-2896"/>
                      <a:pt x="15914" y="6422"/>
                      <a:pt x="15914" y="642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 name="Figura"/>
              <p:cNvSpPr/>
              <p:nvPr/>
            </p:nvSpPr>
            <p:spPr>
              <a:xfrm>
                <a:off x="25400" y="0"/>
                <a:ext cx="94721" cy="44809"/>
              </a:xfrm>
              <a:custGeom>
                <a:avLst/>
                <a:gdLst/>
                <a:ahLst/>
                <a:cxnLst>
                  <a:cxn ang="0">
                    <a:pos x="wd2" y="hd2"/>
                  </a:cxn>
                  <a:cxn ang="5400000">
                    <a:pos x="wd2" y="hd2"/>
                  </a:cxn>
                  <a:cxn ang="10800000">
                    <a:pos x="wd2" y="hd2"/>
                  </a:cxn>
                  <a:cxn ang="16200000">
                    <a:pos x="wd2" y="hd2"/>
                  </a:cxn>
                </a:cxnLst>
                <a:rect l="0" t="0" r="r" b="b"/>
                <a:pathLst>
                  <a:path w="17323" h="16215" extrusionOk="0">
                    <a:moveTo>
                      <a:pt x="6786" y="16215"/>
                    </a:moveTo>
                    <a:cubicBezTo>
                      <a:pt x="7947" y="5185"/>
                      <a:pt x="747" y="8402"/>
                      <a:pt x="50" y="2887"/>
                    </a:cubicBezTo>
                    <a:cubicBezTo>
                      <a:pt x="-879" y="-5385"/>
                      <a:pt x="11431" y="6564"/>
                      <a:pt x="16540" y="8402"/>
                    </a:cubicBezTo>
                    <a:cubicBezTo>
                      <a:pt x="20721" y="9781"/>
                      <a:pt x="6786" y="16215"/>
                      <a:pt x="6786" y="16215"/>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 name="Figura"/>
              <p:cNvSpPr/>
              <p:nvPr/>
            </p:nvSpPr>
            <p:spPr>
              <a:xfrm>
                <a:off x="12700" y="63500"/>
                <a:ext cx="56286" cy="60244"/>
              </a:xfrm>
              <a:custGeom>
                <a:avLst/>
                <a:gdLst/>
                <a:ahLst/>
                <a:cxnLst>
                  <a:cxn ang="0">
                    <a:pos x="wd2" y="hd2"/>
                  </a:cxn>
                  <a:cxn ang="5400000">
                    <a:pos x="wd2" y="hd2"/>
                  </a:cxn>
                  <a:cxn ang="10800000">
                    <a:pos x="wd2" y="hd2"/>
                  </a:cxn>
                  <a:cxn ang="16200000">
                    <a:pos x="wd2" y="hd2"/>
                  </a:cxn>
                </a:cxnLst>
                <a:rect l="0" t="0" r="r" b="b"/>
                <a:pathLst>
                  <a:path w="18062" h="16797" extrusionOk="0">
                    <a:moveTo>
                      <a:pt x="17940" y="5262"/>
                    </a:moveTo>
                    <a:cubicBezTo>
                      <a:pt x="14272" y="8095"/>
                      <a:pt x="2046" y="18364"/>
                      <a:pt x="416" y="16594"/>
                    </a:cubicBezTo>
                    <a:cubicBezTo>
                      <a:pt x="-2437" y="14115"/>
                      <a:pt x="10197" y="4554"/>
                      <a:pt x="13865" y="1367"/>
                    </a:cubicBezTo>
                    <a:cubicBezTo>
                      <a:pt x="19163" y="-3236"/>
                      <a:pt x="17940" y="5262"/>
                      <a:pt x="17940" y="526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3" name="Figura"/>
            <p:cNvSpPr/>
            <p:nvPr/>
          </p:nvSpPr>
          <p:spPr>
            <a:xfrm>
              <a:off x="1079500" y="1396999"/>
              <a:ext cx="127870" cy="265432"/>
            </a:xfrm>
            <a:custGeom>
              <a:avLst/>
              <a:gdLst/>
              <a:ahLst/>
              <a:cxnLst>
                <a:cxn ang="0">
                  <a:pos x="wd2" y="hd2"/>
                </a:cxn>
                <a:cxn ang="5400000">
                  <a:pos x="wd2" y="hd2"/>
                </a:cxn>
                <a:cxn ang="10800000">
                  <a:pos x="wd2" y="hd2"/>
                </a:cxn>
                <a:cxn ang="16200000">
                  <a:pos x="wd2" y="hd2"/>
                </a:cxn>
              </a:cxnLst>
              <a:rect l="0" t="0" r="r" b="b"/>
              <a:pathLst>
                <a:path w="15759" h="21600" extrusionOk="0">
                  <a:moveTo>
                    <a:pt x="6368" y="21600"/>
                  </a:moveTo>
                  <a:cubicBezTo>
                    <a:pt x="6368" y="21600"/>
                    <a:pt x="-5841" y="15089"/>
                    <a:pt x="3550" y="0"/>
                  </a:cubicBezTo>
                  <a:lnTo>
                    <a:pt x="15759" y="2377"/>
                  </a:lnTo>
                  <a:cubicBezTo>
                    <a:pt x="15759" y="2377"/>
                    <a:pt x="13411" y="7648"/>
                    <a:pt x="6368" y="21600"/>
                  </a:cubicBezTo>
                  <a:close/>
                </a:path>
              </a:pathLst>
            </a:custGeom>
            <a:solidFill>
              <a:srgbClr val="876D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4" name="Grupo"/>
            <p:cNvGrpSpPr/>
            <p:nvPr/>
          </p:nvGrpSpPr>
          <p:grpSpPr>
            <a:xfrm>
              <a:off x="1206499" y="736600"/>
              <a:ext cx="227255" cy="210821"/>
              <a:chOff x="0" y="0"/>
              <a:chExt cx="227253" cy="210820"/>
            </a:xfrm>
          </p:grpSpPr>
          <p:sp>
            <p:nvSpPr>
              <p:cNvPr id="64" name="Figura"/>
              <p:cNvSpPr/>
              <p:nvPr/>
            </p:nvSpPr>
            <p:spPr>
              <a:xfrm>
                <a:off x="88899" y="0"/>
                <a:ext cx="36266" cy="36335"/>
              </a:xfrm>
              <a:custGeom>
                <a:avLst/>
                <a:gdLst/>
                <a:ahLst/>
                <a:cxnLst>
                  <a:cxn ang="0">
                    <a:pos x="wd2" y="hd2"/>
                  </a:cxn>
                  <a:cxn ang="5400000">
                    <a:pos x="wd2" y="hd2"/>
                  </a:cxn>
                  <a:cxn ang="10800000">
                    <a:pos x="wd2" y="hd2"/>
                  </a:cxn>
                  <a:cxn ang="16200000">
                    <a:pos x="wd2" y="hd2"/>
                  </a:cxn>
                </a:cxnLst>
                <a:rect l="0" t="0" r="r" b="b"/>
                <a:pathLst>
                  <a:path w="18690" h="19935" extrusionOk="0">
                    <a:moveTo>
                      <a:pt x="13745" y="14632"/>
                    </a:moveTo>
                    <a:cubicBezTo>
                      <a:pt x="16364" y="11148"/>
                      <a:pt x="11782" y="4181"/>
                      <a:pt x="8509" y="0"/>
                    </a:cubicBezTo>
                    <a:cubicBezTo>
                      <a:pt x="9164" y="0"/>
                      <a:pt x="9818" y="0"/>
                      <a:pt x="9818" y="0"/>
                    </a:cubicBezTo>
                    <a:cubicBezTo>
                      <a:pt x="18982" y="3484"/>
                      <a:pt x="21600" y="14632"/>
                      <a:pt x="15055" y="18813"/>
                    </a:cubicBezTo>
                    <a:cubicBezTo>
                      <a:pt x="11127" y="21600"/>
                      <a:pt x="5236" y="18813"/>
                      <a:pt x="1964" y="14632"/>
                    </a:cubicBezTo>
                    <a:cubicBezTo>
                      <a:pt x="1309" y="13935"/>
                      <a:pt x="655" y="12542"/>
                      <a:pt x="0" y="11845"/>
                    </a:cubicBezTo>
                    <a:cubicBezTo>
                      <a:pt x="1964" y="15329"/>
                      <a:pt x="10473" y="18116"/>
                      <a:pt x="13745" y="14632"/>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 name="Figura"/>
              <p:cNvSpPr/>
              <p:nvPr/>
            </p:nvSpPr>
            <p:spPr>
              <a:xfrm>
                <a:off x="165100" y="38100"/>
                <a:ext cx="62154" cy="56416"/>
              </a:xfrm>
              <a:custGeom>
                <a:avLst/>
                <a:gdLst/>
                <a:ahLst/>
                <a:cxnLst>
                  <a:cxn ang="0">
                    <a:pos x="wd2" y="hd2"/>
                  </a:cxn>
                  <a:cxn ang="5400000">
                    <a:pos x="wd2" y="hd2"/>
                  </a:cxn>
                  <a:cxn ang="10800000">
                    <a:pos x="wd2" y="hd2"/>
                  </a:cxn>
                  <a:cxn ang="16200000">
                    <a:pos x="wd2" y="hd2"/>
                  </a:cxn>
                </a:cxnLst>
                <a:rect l="0" t="0" r="r" b="b"/>
                <a:pathLst>
                  <a:path w="17050" h="20415" extrusionOk="0">
                    <a:moveTo>
                      <a:pt x="2418" y="3411"/>
                    </a:moveTo>
                    <a:cubicBezTo>
                      <a:pt x="327" y="5709"/>
                      <a:pt x="9385" y="17198"/>
                      <a:pt x="12869" y="20415"/>
                    </a:cubicBezTo>
                    <a:cubicBezTo>
                      <a:pt x="6250" y="18117"/>
                      <a:pt x="-4550" y="3870"/>
                      <a:pt x="2069" y="653"/>
                    </a:cubicBezTo>
                    <a:cubicBezTo>
                      <a:pt x="5553" y="-1185"/>
                      <a:pt x="11127" y="1113"/>
                      <a:pt x="14960" y="4330"/>
                    </a:cubicBezTo>
                    <a:cubicBezTo>
                      <a:pt x="15656" y="5249"/>
                      <a:pt x="16702" y="5709"/>
                      <a:pt x="17050" y="6628"/>
                    </a:cubicBezTo>
                    <a:cubicBezTo>
                      <a:pt x="14263" y="3870"/>
                      <a:pt x="4160" y="1113"/>
                      <a:pt x="2418" y="3411"/>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 name="Figura"/>
              <p:cNvSpPr/>
              <p:nvPr/>
            </p:nvSpPr>
            <p:spPr>
              <a:xfrm>
                <a:off x="38100" y="0"/>
                <a:ext cx="134638" cy="115742"/>
              </a:xfrm>
              <a:custGeom>
                <a:avLst/>
                <a:gdLst/>
                <a:ahLst/>
                <a:cxnLst>
                  <a:cxn ang="0">
                    <a:pos x="wd2" y="hd2"/>
                  </a:cxn>
                  <a:cxn ang="5400000">
                    <a:pos x="wd2" y="hd2"/>
                  </a:cxn>
                  <a:cxn ang="10800000">
                    <a:pos x="wd2" y="hd2"/>
                  </a:cxn>
                  <a:cxn ang="16200000">
                    <a:pos x="wd2" y="hd2"/>
                  </a:cxn>
                </a:cxnLst>
                <a:rect l="0" t="0" r="r" b="b"/>
                <a:pathLst>
                  <a:path w="21401" h="18397" extrusionOk="0">
                    <a:moveTo>
                      <a:pt x="21398" y="633"/>
                    </a:moveTo>
                    <a:cubicBezTo>
                      <a:pt x="20591" y="-3203"/>
                      <a:pt x="0" y="11533"/>
                      <a:pt x="0" y="14360"/>
                    </a:cubicBezTo>
                    <a:cubicBezTo>
                      <a:pt x="0" y="15773"/>
                      <a:pt x="10901" y="18397"/>
                      <a:pt x="10901" y="18397"/>
                    </a:cubicBezTo>
                    <a:cubicBezTo>
                      <a:pt x="10901" y="18397"/>
                      <a:pt x="21600" y="1238"/>
                      <a:pt x="21398" y="63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 name="Figura"/>
              <p:cNvSpPr/>
              <p:nvPr/>
            </p:nvSpPr>
            <p:spPr>
              <a:xfrm>
                <a:off x="25400" y="0"/>
                <a:ext cx="134620" cy="116857"/>
              </a:xfrm>
              <a:custGeom>
                <a:avLst/>
                <a:gdLst/>
                <a:ahLst/>
                <a:cxnLst>
                  <a:cxn ang="0">
                    <a:pos x="wd2" y="hd2"/>
                  </a:cxn>
                  <a:cxn ang="5400000">
                    <a:pos x="wd2" y="hd2"/>
                  </a:cxn>
                  <a:cxn ang="10800000">
                    <a:pos x="wd2" y="hd2"/>
                  </a:cxn>
                  <a:cxn ang="16200000">
                    <a:pos x="wd2" y="hd2"/>
                  </a:cxn>
                </a:cxnLst>
                <a:rect l="0" t="0" r="r" b="b"/>
                <a:pathLst>
                  <a:path w="21600" h="19678" extrusionOk="0">
                    <a:moveTo>
                      <a:pt x="21600" y="217"/>
                    </a:moveTo>
                    <a:cubicBezTo>
                      <a:pt x="16302" y="1714"/>
                      <a:pt x="2038" y="12834"/>
                      <a:pt x="2038" y="15401"/>
                    </a:cubicBezTo>
                    <a:cubicBezTo>
                      <a:pt x="2038" y="16470"/>
                      <a:pt x="8355" y="18395"/>
                      <a:pt x="11411" y="19250"/>
                    </a:cubicBezTo>
                    <a:cubicBezTo>
                      <a:pt x="11208" y="19464"/>
                      <a:pt x="11208" y="19678"/>
                      <a:pt x="11208" y="19678"/>
                    </a:cubicBezTo>
                    <a:cubicBezTo>
                      <a:pt x="11208" y="19678"/>
                      <a:pt x="0" y="16684"/>
                      <a:pt x="0" y="15401"/>
                    </a:cubicBezTo>
                    <a:cubicBezTo>
                      <a:pt x="0" y="12407"/>
                      <a:pt x="19155" y="-1922"/>
                      <a:pt x="21600" y="217"/>
                    </a:cubicBezTo>
                    <a:close/>
                  </a:path>
                </a:pathLst>
              </a:custGeom>
              <a:solidFill>
                <a:srgbClr val="F5B5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 name="Figura"/>
              <p:cNvSpPr/>
              <p:nvPr/>
            </p:nvSpPr>
            <p:spPr>
              <a:xfrm>
                <a:off x="177799" y="50800"/>
                <a:ext cx="38723" cy="22539"/>
              </a:xfrm>
              <a:custGeom>
                <a:avLst/>
                <a:gdLst/>
                <a:ahLst/>
                <a:cxnLst>
                  <a:cxn ang="0">
                    <a:pos x="wd2" y="hd2"/>
                  </a:cxn>
                  <a:cxn ang="5400000">
                    <a:pos x="wd2" y="hd2"/>
                  </a:cxn>
                  <a:cxn ang="10800000">
                    <a:pos x="wd2" y="hd2"/>
                  </a:cxn>
                  <a:cxn ang="16200000">
                    <a:pos x="wd2" y="hd2"/>
                  </a:cxn>
                </a:cxnLst>
                <a:rect l="0" t="0" r="r" b="b"/>
                <a:pathLst>
                  <a:path w="18816" h="18254" extrusionOk="0">
                    <a:moveTo>
                      <a:pt x="18816" y="18254"/>
                    </a:moveTo>
                    <a:cubicBezTo>
                      <a:pt x="18816" y="18254"/>
                      <a:pt x="-2784" y="4883"/>
                      <a:pt x="302" y="768"/>
                    </a:cubicBezTo>
                    <a:cubicBezTo>
                      <a:pt x="3387" y="-3346"/>
                      <a:pt x="10176" y="10025"/>
                      <a:pt x="18816" y="18254"/>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 name="Figura"/>
              <p:cNvSpPr/>
              <p:nvPr/>
            </p:nvSpPr>
            <p:spPr>
              <a:xfrm>
                <a:off x="63499" y="101600"/>
                <a:ext cx="61943" cy="109221"/>
              </a:xfrm>
              <a:custGeom>
                <a:avLst/>
                <a:gdLst/>
                <a:ahLst/>
                <a:cxnLst>
                  <a:cxn ang="0">
                    <a:pos x="wd2" y="hd2"/>
                  </a:cxn>
                  <a:cxn ang="5400000">
                    <a:pos x="wd2" y="hd2"/>
                  </a:cxn>
                  <a:cxn ang="10800000">
                    <a:pos x="wd2" y="hd2"/>
                  </a:cxn>
                  <a:cxn ang="16200000">
                    <a:pos x="wd2" y="hd2"/>
                  </a:cxn>
                </a:cxnLst>
                <a:rect l="0" t="0" r="r" b="b"/>
                <a:pathLst>
                  <a:path w="14632" h="21600" extrusionOk="0">
                    <a:moveTo>
                      <a:pt x="1732" y="21600"/>
                    </a:moveTo>
                    <a:cubicBezTo>
                      <a:pt x="1732" y="21600"/>
                      <a:pt x="-6968" y="4772"/>
                      <a:pt x="14632" y="0"/>
                    </a:cubicBezTo>
                    <a:cubicBezTo>
                      <a:pt x="14632" y="251"/>
                      <a:pt x="-368" y="4521"/>
                      <a:pt x="1732" y="21600"/>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 name="Figura"/>
              <p:cNvSpPr/>
              <p:nvPr/>
            </p:nvSpPr>
            <p:spPr>
              <a:xfrm>
                <a:off x="-1" y="101600"/>
                <a:ext cx="53341" cy="66041"/>
              </a:xfrm>
              <a:custGeom>
                <a:avLst/>
                <a:gdLst/>
                <a:ahLst/>
                <a:cxnLst>
                  <a:cxn ang="0">
                    <a:pos x="wd2" y="hd2"/>
                  </a:cxn>
                  <a:cxn ang="5400000">
                    <a:pos x="wd2" y="hd2"/>
                  </a:cxn>
                  <a:cxn ang="10800000">
                    <a:pos x="wd2" y="hd2"/>
                  </a:cxn>
                  <a:cxn ang="16200000">
                    <a:pos x="wd2" y="hd2"/>
                  </a:cxn>
                </a:cxnLst>
                <a:rect l="0" t="0" r="r" b="b"/>
                <a:pathLst>
                  <a:path w="21600" h="21600" extrusionOk="0">
                    <a:moveTo>
                      <a:pt x="6686" y="0"/>
                    </a:moveTo>
                    <a:cubicBezTo>
                      <a:pt x="11829" y="4985"/>
                      <a:pt x="21600" y="4154"/>
                      <a:pt x="21600" y="4154"/>
                    </a:cubicBezTo>
                    <a:lnTo>
                      <a:pt x="13886" y="21600"/>
                    </a:lnTo>
                    <a:cubicBezTo>
                      <a:pt x="9771" y="12462"/>
                      <a:pt x="0" y="9969"/>
                      <a:pt x="0" y="9969"/>
                    </a:cubicBezTo>
                    <a:lnTo>
                      <a:pt x="6686" y="0"/>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5" name="Triángulo"/>
            <p:cNvSpPr/>
            <p:nvPr/>
          </p:nvSpPr>
          <p:spPr>
            <a:xfrm>
              <a:off x="203200" y="114300"/>
              <a:ext cx="262891" cy="229870"/>
            </a:xfrm>
            <a:custGeom>
              <a:avLst/>
              <a:gdLst/>
              <a:ahLst/>
              <a:cxnLst>
                <a:cxn ang="0">
                  <a:pos x="wd2" y="hd2"/>
                </a:cxn>
                <a:cxn ang="5400000">
                  <a:pos x="wd2" y="hd2"/>
                </a:cxn>
                <a:cxn ang="10800000">
                  <a:pos x="wd2" y="hd2"/>
                </a:cxn>
                <a:cxn ang="16200000">
                  <a:pos x="wd2" y="hd2"/>
                </a:cxn>
              </a:cxnLst>
              <a:rect l="0" t="0" r="r" b="b"/>
              <a:pathLst>
                <a:path w="21600" h="21600" extrusionOk="0">
                  <a:moveTo>
                    <a:pt x="2609" y="0"/>
                  </a:moveTo>
                  <a:lnTo>
                    <a:pt x="0" y="4773"/>
                  </a:lnTo>
                  <a:lnTo>
                    <a:pt x="21600" y="21600"/>
                  </a:lnTo>
                  <a:close/>
                </a:path>
              </a:pathLst>
            </a:custGeom>
            <a:solidFill>
              <a:srgbClr val="FEF1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 name="Figura"/>
            <p:cNvSpPr/>
            <p:nvPr/>
          </p:nvSpPr>
          <p:spPr>
            <a:xfrm>
              <a:off x="1511299" y="901700"/>
              <a:ext cx="106274" cy="95016"/>
            </a:xfrm>
            <a:custGeom>
              <a:avLst/>
              <a:gdLst/>
              <a:ahLst/>
              <a:cxnLst>
                <a:cxn ang="0">
                  <a:pos x="wd2" y="hd2"/>
                </a:cxn>
                <a:cxn ang="5400000">
                  <a:pos x="wd2" y="hd2"/>
                </a:cxn>
                <a:cxn ang="10800000">
                  <a:pos x="wd2" y="hd2"/>
                </a:cxn>
                <a:cxn ang="16200000">
                  <a:pos x="wd2" y="hd2"/>
                </a:cxn>
              </a:cxnLst>
              <a:rect l="0" t="0" r="r" b="b"/>
              <a:pathLst>
                <a:path w="15189" h="15245" extrusionOk="0">
                  <a:moveTo>
                    <a:pt x="0" y="15209"/>
                  </a:moveTo>
                  <a:cubicBezTo>
                    <a:pt x="5808" y="15820"/>
                    <a:pt x="21600" y="8688"/>
                    <a:pt x="12343" y="1556"/>
                  </a:cubicBezTo>
                  <a:cubicBezTo>
                    <a:pt x="3267" y="-5780"/>
                    <a:pt x="0" y="15209"/>
                    <a:pt x="0" y="15209"/>
                  </a:cubicBezTo>
                  <a:close/>
                </a:path>
              </a:pathLst>
            </a:custGeom>
            <a:solidFill>
              <a:srgbClr val="0094C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 name="Figura"/>
            <p:cNvSpPr/>
            <p:nvPr/>
          </p:nvSpPr>
          <p:spPr>
            <a:xfrm>
              <a:off x="1384300" y="723900"/>
              <a:ext cx="118047" cy="50050"/>
            </a:xfrm>
            <a:custGeom>
              <a:avLst/>
              <a:gdLst/>
              <a:ahLst/>
              <a:cxnLst>
                <a:cxn ang="0">
                  <a:pos x="wd2" y="hd2"/>
                </a:cxn>
                <a:cxn ang="5400000">
                  <a:pos x="wd2" y="hd2"/>
                </a:cxn>
                <a:cxn ang="10800000">
                  <a:pos x="wd2" y="hd2"/>
                </a:cxn>
                <a:cxn ang="16200000">
                  <a:pos x="wd2" y="hd2"/>
                </a:cxn>
              </a:cxnLst>
              <a:rect l="0" t="0" r="r" b="b"/>
              <a:pathLst>
                <a:path w="17768" h="15201" extrusionOk="0">
                  <a:moveTo>
                    <a:pt x="720" y="6290"/>
                  </a:moveTo>
                  <a:cubicBezTo>
                    <a:pt x="1484" y="8219"/>
                    <a:pt x="11424" y="20176"/>
                    <a:pt x="15630" y="12847"/>
                  </a:cubicBezTo>
                  <a:cubicBezTo>
                    <a:pt x="20026" y="5519"/>
                    <a:pt x="16585" y="2433"/>
                    <a:pt x="14674" y="2819"/>
                  </a:cubicBezTo>
                  <a:cubicBezTo>
                    <a:pt x="12953" y="3205"/>
                    <a:pt x="4734" y="3590"/>
                    <a:pt x="3396" y="1276"/>
                  </a:cubicBezTo>
                  <a:cubicBezTo>
                    <a:pt x="2249" y="-1424"/>
                    <a:pt x="-1574" y="119"/>
                    <a:pt x="720" y="6290"/>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 name="Figura"/>
            <p:cNvSpPr/>
            <p:nvPr/>
          </p:nvSpPr>
          <p:spPr>
            <a:xfrm>
              <a:off x="1295399" y="660400"/>
              <a:ext cx="72790" cy="63535"/>
            </a:xfrm>
            <a:custGeom>
              <a:avLst/>
              <a:gdLst/>
              <a:ahLst/>
              <a:cxnLst>
                <a:cxn ang="0">
                  <a:pos x="wd2" y="hd2"/>
                </a:cxn>
                <a:cxn ang="5400000">
                  <a:pos x="wd2" y="hd2"/>
                </a:cxn>
                <a:cxn ang="10800000">
                  <a:pos x="wd2" y="hd2"/>
                </a:cxn>
                <a:cxn ang="16200000">
                  <a:pos x="wd2" y="hd2"/>
                </a:cxn>
              </a:cxnLst>
              <a:rect l="0" t="0" r="r" b="b"/>
              <a:pathLst>
                <a:path w="17942" h="18958" extrusionOk="0">
                  <a:moveTo>
                    <a:pt x="14259" y="18932"/>
                  </a:moveTo>
                  <a:cubicBezTo>
                    <a:pt x="12381" y="19311"/>
                    <a:pt x="-1706" y="15522"/>
                    <a:pt x="172" y="6806"/>
                  </a:cubicBezTo>
                  <a:cubicBezTo>
                    <a:pt x="2051" y="-2289"/>
                    <a:pt x="6433" y="-394"/>
                    <a:pt x="7059" y="1879"/>
                  </a:cubicBezTo>
                  <a:cubicBezTo>
                    <a:pt x="7685" y="4153"/>
                    <a:pt x="13007" y="13248"/>
                    <a:pt x="15511" y="12869"/>
                  </a:cubicBezTo>
                  <a:cubicBezTo>
                    <a:pt x="18016" y="12869"/>
                    <a:pt x="19894" y="17795"/>
                    <a:pt x="14259" y="18932"/>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 name="Figura"/>
            <p:cNvSpPr/>
            <p:nvPr/>
          </p:nvSpPr>
          <p:spPr>
            <a:xfrm>
              <a:off x="1409699" y="1816099"/>
              <a:ext cx="68582" cy="83821"/>
            </a:xfrm>
            <a:custGeom>
              <a:avLst/>
              <a:gdLst/>
              <a:ahLst/>
              <a:cxnLst>
                <a:cxn ang="0">
                  <a:pos x="wd2" y="hd2"/>
                </a:cxn>
                <a:cxn ang="5400000">
                  <a:pos x="wd2" y="hd2"/>
                </a:cxn>
                <a:cxn ang="10800000">
                  <a:pos x="wd2" y="hd2"/>
                </a:cxn>
                <a:cxn ang="16200000">
                  <a:pos x="wd2" y="hd2"/>
                </a:cxn>
              </a:cxnLst>
              <a:rect l="0" t="0" r="r" b="b"/>
              <a:pathLst>
                <a:path w="21600" h="21600" extrusionOk="0">
                  <a:moveTo>
                    <a:pt x="5200" y="21600"/>
                  </a:moveTo>
                  <a:lnTo>
                    <a:pt x="0" y="8836"/>
                  </a:lnTo>
                  <a:lnTo>
                    <a:pt x="11200" y="0"/>
                  </a:lnTo>
                  <a:lnTo>
                    <a:pt x="21600" y="19964"/>
                  </a:ln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 name="Figura"/>
            <p:cNvSpPr/>
            <p:nvPr/>
          </p:nvSpPr>
          <p:spPr>
            <a:xfrm>
              <a:off x="787400" y="558799"/>
              <a:ext cx="19614" cy="39371"/>
            </a:xfrm>
            <a:custGeom>
              <a:avLst/>
              <a:gdLst/>
              <a:ahLst/>
              <a:cxnLst>
                <a:cxn ang="0">
                  <a:pos x="wd2" y="hd2"/>
                </a:cxn>
                <a:cxn ang="5400000">
                  <a:pos x="wd2" y="hd2"/>
                </a:cxn>
                <a:cxn ang="10800000">
                  <a:pos x="wd2" y="hd2"/>
                </a:cxn>
                <a:cxn ang="16200000">
                  <a:pos x="wd2" y="hd2"/>
                </a:cxn>
              </a:cxnLst>
              <a:rect l="0" t="0" r="r" b="b"/>
              <a:pathLst>
                <a:path w="19623" h="21600" extrusionOk="0">
                  <a:moveTo>
                    <a:pt x="318" y="10452"/>
                  </a:moveTo>
                  <a:cubicBezTo>
                    <a:pt x="1588" y="4181"/>
                    <a:pt x="6671" y="0"/>
                    <a:pt x="11753" y="0"/>
                  </a:cubicBezTo>
                  <a:cubicBezTo>
                    <a:pt x="16835" y="0"/>
                    <a:pt x="20647" y="5574"/>
                    <a:pt x="19376" y="11148"/>
                  </a:cubicBezTo>
                  <a:cubicBezTo>
                    <a:pt x="18106" y="17419"/>
                    <a:pt x="13023" y="21600"/>
                    <a:pt x="7941" y="21600"/>
                  </a:cubicBezTo>
                  <a:cubicBezTo>
                    <a:pt x="1588" y="21600"/>
                    <a:pt x="-953" y="16723"/>
                    <a:pt x="318" y="1045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 name="Figura"/>
            <p:cNvSpPr/>
            <p:nvPr/>
          </p:nvSpPr>
          <p:spPr>
            <a:xfrm>
              <a:off x="761999" y="533399"/>
              <a:ext cx="19544" cy="39371"/>
            </a:xfrm>
            <a:custGeom>
              <a:avLst/>
              <a:gdLst/>
              <a:ahLst/>
              <a:cxnLst>
                <a:cxn ang="0">
                  <a:pos x="wd2" y="hd2"/>
                </a:cxn>
                <a:cxn ang="5400000">
                  <a:pos x="wd2" y="hd2"/>
                </a:cxn>
                <a:cxn ang="10800000">
                  <a:pos x="wd2" y="hd2"/>
                </a:cxn>
                <a:cxn ang="16200000">
                  <a:pos x="wd2" y="hd2"/>
                </a:cxn>
              </a:cxnLst>
              <a:rect l="0" t="0" r="r" b="b"/>
              <a:pathLst>
                <a:path w="19551" h="21600" extrusionOk="0">
                  <a:moveTo>
                    <a:pt x="247" y="10452"/>
                  </a:moveTo>
                  <a:cubicBezTo>
                    <a:pt x="1517" y="4181"/>
                    <a:pt x="6600" y="0"/>
                    <a:pt x="11682" y="0"/>
                  </a:cubicBezTo>
                  <a:cubicBezTo>
                    <a:pt x="16764" y="0"/>
                    <a:pt x="20576" y="5574"/>
                    <a:pt x="19305" y="11148"/>
                  </a:cubicBezTo>
                  <a:cubicBezTo>
                    <a:pt x="18035" y="17419"/>
                    <a:pt x="12952" y="21600"/>
                    <a:pt x="7870" y="21600"/>
                  </a:cubicBezTo>
                  <a:cubicBezTo>
                    <a:pt x="2788" y="21600"/>
                    <a:pt x="-1024" y="16723"/>
                    <a:pt x="247" y="1045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 name="Figura"/>
            <p:cNvSpPr/>
            <p:nvPr/>
          </p:nvSpPr>
          <p:spPr>
            <a:xfrm>
              <a:off x="736599" y="520699"/>
              <a:ext cx="19544" cy="34292"/>
            </a:xfrm>
            <a:custGeom>
              <a:avLst/>
              <a:gdLst/>
              <a:ahLst/>
              <a:cxnLst>
                <a:cxn ang="0">
                  <a:pos x="wd2" y="hd2"/>
                </a:cxn>
                <a:cxn ang="5400000">
                  <a:pos x="wd2" y="hd2"/>
                </a:cxn>
                <a:cxn ang="10800000">
                  <a:pos x="wd2" y="hd2"/>
                </a:cxn>
                <a:cxn ang="16200000">
                  <a:pos x="wd2" y="hd2"/>
                </a:cxn>
              </a:cxnLst>
              <a:rect l="0" t="0" r="r" b="b"/>
              <a:pathLst>
                <a:path w="19551" h="21600" extrusionOk="0">
                  <a:moveTo>
                    <a:pt x="247" y="10400"/>
                  </a:moveTo>
                  <a:cubicBezTo>
                    <a:pt x="1517" y="4800"/>
                    <a:pt x="6600" y="0"/>
                    <a:pt x="11682" y="0"/>
                  </a:cubicBezTo>
                  <a:cubicBezTo>
                    <a:pt x="16764" y="0"/>
                    <a:pt x="20576" y="5600"/>
                    <a:pt x="19305" y="11200"/>
                  </a:cubicBezTo>
                  <a:cubicBezTo>
                    <a:pt x="18035" y="16800"/>
                    <a:pt x="12952" y="21600"/>
                    <a:pt x="7870" y="21600"/>
                  </a:cubicBezTo>
                  <a:cubicBezTo>
                    <a:pt x="2788" y="21600"/>
                    <a:pt x="-1024" y="16800"/>
                    <a:pt x="247" y="104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 name="Figura"/>
            <p:cNvSpPr/>
            <p:nvPr/>
          </p:nvSpPr>
          <p:spPr>
            <a:xfrm>
              <a:off x="685799" y="660400"/>
              <a:ext cx="92711" cy="74931"/>
            </a:xfrm>
            <a:custGeom>
              <a:avLst/>
              <a:gdLst/>
              <a:ahLst/>
              <a:cxnLst>
                <a:cxn ang="0">
                  <a:pos x="wd2" y="hd2"/>
                </a:cxn>
                <a:cxn ang="5400000">
                  <a:pos x="wd2" y="hd2"/>
                </a:cxn>
                <a:cxn ang="10800000">
                  <a:pos x="wd2" y="hd2"/>
                </a:cxn>
                <a:cxn ang="16200000">
                  <a:pos x="wd2" y="hd2"/>
                </a:cxn>
              </a:cxnLst>
              <a:rect l="0" t="0" r="r" b="b"/>
              <a:pathLst>
                <a:path w="21600" h="21600" extrusionOk="0">
                  <a:moveTo>
                    <a:pt x="9468" y="0"/>
                  </a:moveTo>
                  <a:lnTo>
                    <a:pt x="20712" y="3295"/>
                  </a:lnTo>
                  <a:cubicBezTo>
                    <a:pt x="20712" y="3295"/>
                    <a:pt x="21304" y="19403"/>
                    <a:pt x="21600" y="20136"/>
                  </a:cubicBezTo>
                  <a:lnTo>
                    <a:pt x="0" y="21600"/>
                  </a:lnTo>
                  <a:lnTo>
                    <a:pt x="9468" y="0"/>
                  </a:ln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88" name="Rectangle 87">
            <a:extLst>
              <a:ext uri="{FF2B5EF4-FFF2-40B4-BE49-F238E27FC236}">
                <a16:creationId xmlns:a16="http://schemas.microsoft.com/office/drawing/2014/main" id="{7B30CD31-412E-1528-A1B1-4A0F6259DA3B}"/>
              </a:ext>
            </a:extLst>
          </p:cNvPr>
          <p:cNvSpPr/>
          <p:nvPr/>
        </p:nvSpPr>
        <p:spPr>
          <a:xfrm>
            <a:off x="5489213" y="168328"/>
            <a:ext cx="3704861" cy="923330"/>
          </a:xfrm>
          <a:prstGeom prst="rect">
            <a:avLst/>
          </a:prstGeom>
          <a:noFill/>
        </p:spPr>
        <p:txBody>
          <a:bodyPr wrap="none" lIns="91440" tIns="45720" rIns="91440" bIns="45720">
            <a:spAutoFit/>
          </a:bodyPr>
          <a:lstStyle/>
          <a:p>
            <a:pPr algn="ctr"/>
            <a:r>
              <a:rPr lang="en-US" sz="5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NỘI DUNG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7"/>
        <p:cNvGrpSpPr/>
        <p:nvPr/>
      </p:nvGrpSpPr>
      <p:grpSpPr>
        <a:xfrm>
          <a:off x="0" y="0"/>
          <a:ext cx="0" cy="0"/>
          <a:chOff x="0" y="0"/>
          <a:chExt cx="0" cy="0"/>
        </a:xfrm>
      </p:grpSpPr>
      <p:grpSp>
        <p:nvGrpSpPr>
          <p:cNvPr id="14" name="Group 13">
            <a:extLst>
              <a:ext uri="{FF2B5EF4-FFF2-40B4-BE49-F238E27FC236}">
                <a16:creationId xmlns:a16="http://schemas.microsoft.com/office/drawing/2014/main" id="{9635E80F-3F97-3D4E-89F8-46F8E9D42396}"/>
              </a:ext>
            </a:extLst>
          </p:cNvPr>
          <p:cNvGrpSpPr/>
          <p:nvPr/>
        </p:nvGrpSpPr>
        <p:grpSpPr>
          <a:xfrm>
            <a:off x="125100" y="4483571"/>
            <a:ext cx="2657395" cy="2652641"/>
            <a:chOff x="150785" y="3976754"/>
            <a:chExt cx="1933430" cy="1989481"/>
          </a:xfrm>
        </p:grpSpPr>
        <p:sp>
          <p:nvSpPr>
            <p:cNvPr id="107" name="Rounded Rectangle 106">
              <a:extLst>
                <a:ext uri="{FF2B5EF4-FFF2-40B4-BE49-F238E27FC236}">
                  <a16:creationId xmlns:a16="http://schemas.microsoft.com/office/drawing/2014/main" id="{62000464-43FC-6D4F-B45C-66BF5CD6CCEE}"/>
                </a:ext>
              </a:extLst>
            </p:cNvPr>
            <p:cNvSpPr/>
            <p:nvPr/>
          </p:nvSpPr>
          <p:spPr>
            <a:xfrm>
              <a:off x="150785" y="3976754"/>
              <a:ext cx="1933430" cy="19894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11629AC0-9F74-1648-8A3E-E9ACCCE22886}"/>
                </a:ext>
              </a:extLst>
            </p:cNvPr>
            <p:cNvSpPr/>
            <p:nvPr/>
          </p:nvSpPr>
          <p:spPr>
            <a:xfrm>
              <a:off x="459515" y="4003988"/>
              <a:ext cx="1234232" cy="584824"/>
            </a:xfrm>
            <a:prstGeom prst="rect">
              <a:avLst/>
            </a:prstGeom>
            <a:noFill/>
          </p:spPr>
          <p:txBody>
            <a:bodyPr wrap="none" lIns="121920" tIns="60960" rIns="121920" bIns="60960">
              <a:spAutoFit/>
            </a:bodyPr>
            <a:lstStyle/>
            <a:p>
              <a:pPr algn="ctr" defTabSz="1219170"/>
              <a:r>
                <a:rPr lang="en-US" sz="4267"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When</a:t>
              </a:r>
            </a:p>
          </p:txBody>
        </p:sp>
      </p:grpSp>
      <p:grpSp>
        <p:nvGrpSpPr>
          <p:cNvPr id="13" name="Group 12">
            <a:extLst>
              <a:ext uri="{FF2B5EF4-FFF2-40B4-BE49-F238E27FC236}">
                <a16:creationId xmlns:a16="http://schemas.microsoft.com/office/drawing/2014/main" id="{9A84E3FC-52FB-924A-8370-1E2C0DCFEFA8}"/>
              </a:ext>
            </a:extLst>
          </p:cNvPr>
          <p:cNvGrpSpPr/>
          <p:nvPr/>
        </p:nvGrpSpPr>
        <p:grpSpPr>
          <a:xfrm>
            <a:off x="2912894" y="4498075"/>
            <a:ext cx="2841947" cy="2608228"/>
            <a:chOff x="2156677" y="3995039"/>
            <a:chExt cx="1933430" cy="1956171"/>
          </a:xfrm>
        </p:grpSpPr>
        <p:sp>
          <p:nvSpPr>
            <p:cNvPr id="113" name="Rounded Rectangle 112">
              <a:extLst>
                <a:ext uri="{FF2B5EF4-FFF2-40B4-BE49-F238E27FC236}">
                  <a16:creationId xmlns:a16="http://schemas.microsoft.com/office/drawing/2014/main" id="{A45B7330-E561-4F48-ACCF-F607132F694E}"/>
                </a:ext>
              </a:extLst>
            </p:cNvPr>
            <p:cNvSpPr/>
            <p:nvPr/>
          </p:nvSpPr>
          <p:spPr>
            <a:xfrm>
              <a:off x="2156677" y="3995039"/>
              <a:ext cx="1933430" cy="1956171"/>
            </a:xfrm>
            <a:prstGeom prst="roundRect">
              <a:avLst/>
            </a:prstGeom>
            <a:solidFill>
              <a:srgbClr val="00B050"/>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1" name="Rectangle 120">
              <a:extLst>
                <a:ext uri="{FF2B5EF4-FFF2-40B4-BE49-F238E27FC236}">
                  <a16:creationId xmlns:a16="http://schemas.microsoft.com/office/drawing/2014/main" id="{BFFEBD16-5030-3549-BCE5-B860E896D017}"/>
                </a:ext>
              </a:extLst>
            </p:cNvPr>
            <p:cNvSpPr/>
            <p:nvPr/>
          </p:nvSpPr>
          <p:spPr>
            <a:xfrm>
              <a:off x="2601341" y="4003988"/>
              <a:ext cx="1028647" cy="584824"/>
            </a:xfrm>
            <a:prstGeom prst="rect">
              <a:avLst/>
            </a:prstGeom>
            <a:noFill/>
          </p:spPr>
          <p:txBody>
            <a:bodyPr wrap="none" lIns="121920" tIns="60960" rIns="121920" bIns="60960">
              <a:spAutoFit/>
            </a:bodyPr>
            <a:lstStyle/>
            <a:p>
              <a:pPr algn="ctr" defTabSz="1219170"/>
              <a:r>
                <a:rPr lang="en-US" sz="4267" b="1" dirty="0">
                  <a:ln w="0"/>
                  <a:solidFill>
                    <a:srgbClr val="FFFF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Who</a:t>
              </a:r>
            </a:p>
          </p:txBody>
        </p:sp>
      </p:grpSp>
      <p:grpSp>
        <p:nvGrpSpPr>
          <p:cNvPr id="12" name="Group 11">
            <a:extLst>
              <a:ext uri="{FF2B5EF4-FFF2-40B4-BE49-F238E27FC236}">
                <a16:creationId xmlns:a16="http://schemas.microsoft.com/office/drawing/2014/main" id="{74EAA1AD-8018-3D43-911C-73335E82B955}"/>
              </a:ext>
            </a:extLst>
          </p:cNvPr>
          <p:cNvGrpSpPr/>
          <p:nvPr/>
        </p:nvGrpSpPr>
        <p:grpSpPr>
          <a:xfrm>
            <a:off x="5971227" y="4556829"/>
            <a:ext cx="3423379" cy="2596296"/>
            <a:chOff x="4090106" y="4003988"/>
            <a:chExt cx="1933430" cy="1947222"/>
          </a:xfrm>
        </p:grpSpPr>
        <p:sp>
          <p:nvSpPr>
            <p:cNvPr id="119" name="Rounded Rectangle 118">
              <a:extLst>
                <a:ext uri="{FF2B5EF4-FFF2-40B4-BE49-F238E27FC236}">
                  <a16:creationId xmlns:a16="http://schemas.microsoft.com/office/drawing/2014/main" id="{1DFDC2AA-B146-344A-A6D3-FEAFBB9B47EC}"/>
                </a:ext>
              </a:extLst>
            </p:cNvPr>
            <p:cNvSpPr/>
            <p:nvPr/>
          </p:nvSpPr>
          <p:spPr>
            <a:xfrm>
              <a:off x="4090106" y="4030780"/>
              <a:ext cx="1933430" cy="1920430"/>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2" name="Rectangle 121">
              <a:extLst>
                <a:ext uri="{FF2B5EF4-FFF2-40B4-BE49-F238E27FC236}">
                  <a16:creationId xmlns:a16="http://schemas.microsoft.com/office/drawing/2014/main" id="{8292E90D-AD73-1C44-8174-23291AC48E88}"/>
                </a:ext>
              </a:extLst>
            </p:cNvPr>
            <p:cNvSpPr/>
            <p:nvPr/>
          </p:nvSpPr>
          <p:spPr>
            <a:xfrm>
              <a:off x="4470783" y="4003988"/>
              <a:ext cx="1165705" cy="584824"/>
            </a:xfrm>
            <a:prstGeom prst="rect">
              <a:avLst/>
            </a:prstGeom>
            <a:noFill/>
          </p:spPr>
          <p:txBody>
            <a:bodyPr wrap="none" lIns="121920" tIns="60960" rIns="121920" bIns="60960">
              <a:spAutoFit/>
            </a:bodyPr>
            <a:lstStyle/>
            <a:p>
              <a:pPr algn="ctr" defTabSz="1219170"/>
              <a:r>
                <a:rPr lang="en-US" sz="4267"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What</a:t>
              </a:r>
            </a:p>
          </p:txBody>
        </p:sp>
      </p:grpSp>
      <p:grpSp>
        <p:nvGrpSpPr>
          <p:cNvPr id="10" name="Group 9">
            <a:extLst>
              <a:ext uri="{FF2B5EF4-FFF2-40B4-BE49-F238E27FC236}">
                <a16:creationId xmlns:a16="http://schemas.microsoft.com/office/drawing/2014/main" id="{74CD2D86-B764-A645-ABD5-E2116FDFE213}"/>
              </a:ext>
            </a:extLst>
          </p:cNvPr>
          <p:cNvGrpSpPr/>
          <p:nvPr/>
        </p:nvGrpSpPr>
        <p:grpSpPr>
          <a:xfrm>
            <a:off x="9566461" y="4556829"/>
            <a:ext cx="3423379" cy="2596296"/>
            <a:chOff x="8029256" y="4003988"/>
            <a:chExt cx="1933430" cy="1947222"/>
          </a:xfrm>
        </p:grpSpPr>
        <p:sp>
          <p:nvSpPr>
            <p:cNvPr id="100" name="Rounded Rectangle 99">
              <a:extLst>
                <a:ext uri="{FF2B5EF4-FFF2-40B4-BE49-F238E27FC236}">
                  <a16:creationId xmlns:a16="http://schemas.microsoft.com/office/drawing/2014/main" id="{D5B365CE-7445-A940-9356-D1E882E1A2A1}"/>
                </a:ext>
              </a:extLst>
            </p:cNvPr>
            <p:cNvSpPr/>
            <p:nvPr/>
          </p:nvSpPr>
          <p:spPr>
            <a:xfrm>
              <a:off x="8029256" y="4030780"/>
              <a:ext cx="1933430" cy="1920430"/>
            </a:xfrm>
            <a:prstGeom prst="round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4" name="Rectangle 123">
              <a:extLst>
                <a:ext uri="{FF2B5EF4-FFF2-40B4-BE49-F238E27FC236}">
                  <a16:creationId xmlns:a16="http://schemas.microsoft.com/office/drawing/2014/main" id="{417CDD43-3AB8-B745-87DC-1B98DD6653D1}"/>
                </a:ext>
              </a:extLst>
            </p:cNvPr>
            <p:cNvSpPr/>
            <p:nvPr/>
          </p:nvSpPr>
          <p:spPr>
            <a:xfrm>
              <a:off x="8325675" y="4003988"/>
              <a:ext cx="1363883" cy="584824"/>
            </a:xfrm>
            <a:prstGeom prst="rect">
              <a:avLst/>
            </a:prstGeom>
            <a:noFill/>
          </p:spPr>
          <p:txBody>
            <a:bodyPr wrap="none" lIns="121920" tIns="60960" rIns="121920" bIns="60960">
              <a:spAutoFit/>
            </a:bodyPr>
            <a:lstStyle/>
            <a:p>
              <a:pPr algn="ctr" defTabSz="1219170"/>
              <a:r>
                <a:rPr lang="en-US" sz="4267"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Where</a:t>
              </a:r>
            </a:p>
          </p:txBody>
        </p:sp>
      </p:grpSp>
      <p:grpSp>
        <p:nvGrpSpPr>
          <p:cNvPr id="9" name="Group 8">
            <a:extLst>
              <a:ext uri="{FF2B5EF4-FFF2-40B4-BE49-F238E27FC236}">
                <a16:creationId xmlns:a16="http://schemas.microsoft.com/office/drawing/2014/main" id="{FEE0FDE0-E078-2E47-91EC-6215C6503C5A}"/>
              </a:ext>
            </a:extLst>
          </p:cNvPr>
          <p:cNvGrpSpPr/>
          <p:nvPr/>
        </p:nvGrpSpPr>
        <p:grpSpPr>
          <a:xfrm>
            <a:off x="13092497" y="4539916"/>
            <a:ext cx="3031630" cy="2596296"/>
            <a:chOff x="9839792" y="4003988"/>
            <a:chExt cx="2273722" cy="1947222"/>
          </a:xfrm>
        </p:grpSpPr>
        <p:sp>
          <p:nvSpPr>
            <p:cNvPr id="104" name="Rounded Rectangle 103">
              <a:extLst>
                <a:ext uri="{FF2B5EF4-FFF2-40B4-BE49-F238E27FC236}">
                  <a16:creationId xmlns:a16="http://schemas.microsoft.com/office/drawing/2014/main" id="{58CB2C9E-5D68-114B-9F25-20702A1F9A57}"/>
                </a:ext>
              </a:extLst>
            </p:cNvPr>
            <p:cNvSpPr/>
            <p:nvPr/>
          </p:nvSpPr>
          <p:spPr>
            <a:xfrm>
              <a:off x="9839792" y="4030780"/>
              <a:ext cx="2273722" cy="192043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5" name="Rectangle 124">
              <a:extLst>
                <a:ext uri="{FF2B5EF4-FFF2-40B4-BE49-F238E27FC236}">
                  <a16:creationId xmlns:a16="http://schemas.microsoft.com/office/drawing/2014/main" id="{42642905-44F0-134F-80BD-634D1C369C78}"/>
                </a:ext>
              </a:extLst>
            </p:cNvPr>
            <p:cNvSpPr/>
            <p:nvPr/>
          </p:nvSpPr>
          <p:spPr>
            <a:xfrm>
              <a:off x="10667656" y="4003988"/>
              <a:ext cx="1007006" cy="584824"/>
            </a:xfrm>
            <a:prstGeom prst="rect">
              <a:avLst/>
            </a:prstGeom>
            <a:noFill/>
          </p:spPr>
          <p:txBody>
            <a:bodyPr wrap="none" lIns="121920" tIns="60960" rIns="121920" bIns="60960">
              <a:spAutoFit/>
            </a:bodyPr>
            <a:lstStyle/>
            <a:p>
              <a:pPr algn="ctr" defTabSz="1219170"/>
              <a:r>
                <a:rPr lang="en-US" sz="4267"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How</a:t>
              </a:r>
            </a:p>
          </p:txBody>
        </p:sp>
      </p:grpSp>
      <p:grpSp>
        <p:nvGrpSpPr>
          <p:cNvPr id="789" name="Google Shape;789;p13"/>
          <p:cNvGrpSpPr/>
          <p:nvPr/>
        </p:nvGrpSpPr>
        <p:grpSpPr>
          <a:xfrm>
            <a:off x="27295" y="-65725"/>
            <a:ext cx="2532651" cy="2450356"/>
            <a:chOff x="287590" y="129587"/>
            <a:chExt cx="1424616" cy="1378325"/>
          </a:xfrm>
        </p:grpSpPr>
        <p:sp>
          <p:nvSpPr>
            <p:cNvPr id="790" name="Google Shape;790;p13"/>
            <p:cNvSpPr/>
            <p:nvPr/>
          </p:nvSpPr>
          <p:spPr>
            <a:xfrm rot="10800000" flipH="1">
              <a:off x="475374" y="321467"/>
              <a:ext cx="180661" cy="232128"/>
            </a:xfrm>
            <a:custGeom>
              <a:avLst/>
              <a:gdLst/>
              <a:ahLst/>
              <a:cxnLst/>
              <a:rect l="l" t="t" r="r" b="b"/>
              <a:pathLst>
                <a:path w="361322" h="464257" extrusionOk="0">
                  <a:moveTo>
                    <a:pt x="15169" y="348400"/>
                  </a:moveTo>
                  <a:cubicBezTo>
                    <a:pt x="10771" y="355287"/>
                    <a:pt x="3328" y="234734"/>
                    <a:pt x="991" y="177301"/>
                  </a:cubicBezTo>
                  <a:cubicBezTo>
                    <a:pt x="-2669" y="87617"/>
                    <a:pt x="2559" y="-1637"/>
                    <a:pt x="38082" y="23"/>
                  </a:cubicBezTo>
                  <a:cubicBezTo>
                    <a:pt x="70498" y="1560"/>
                    <a:pt x="70682" y="69661"/>
                    <a:pt x="60564" y="145941"/>
                  </a:cubicBezTo>
                  <a:cubicBezTo>
                    <a:pt x="83538" y="74765"/>
                    <a:pt x="111710" y="15826"/>
                    <a:pt x="140066" y="26679"/>
                  </a:cubicBezTo>
                  <a:cubicBezTo>
                    <a:pt x="167223" y="37102"/>
                    <a:pt x="152984" y="90199"/>
                    <a:pt x="125581" y="151014"/>
                  </a:cubicBezTo>
                  <a:cubicBezTo>
                    <a:pt x="165593" y="98224"/>
                    <a:pt x="204929" y="60345"/>
                    <a:pt x="226458" y="77747"/>
                  </a:cubicBezTo>
                  <a:cubicBezTo>
                    <a:pt x="252969" y="99177"/>
                    <a:pt x="207359" y="158762"/>
                    <a:pt x="150123" y="217055"/>
                  </a:cubicBezTo>
                  <a:cubicBezTo>
                    <a:pt x="213541" y="165157"/>
                    <a:pt x="277420" y="124327"/>
                    <a:pt x="296303" y="151045"/>
                  </a:cubicBezTo>
                  <a:cubicBezTo>
                    <a:pt x="315495" y="178193"/>
                    <a:pt x="258690" y="221636"/>
                    <a:pt x="189951" y="261390"/>
                  </a:cubicBezTo>
                  <a:cubicBezTo>
                    <a:pt x="265210" y="235226"/>
                    <a:pt x="335824" y="219976"/>
                    <a:pt x="344312" y="250752"/>
                  </a:cubicBezTo>
                  <a:cubicBezTo>
                    <a:pt x="352463" y="280206"/>
                    <a:pt x="295596" y="300837"/>
                    <a:pt x="225751" y="314979"/>
                  </a:cubicBezTo>
                  <a:cubicBezTo>
                    <a:pt x="298364" y="310275"/>
                    <a:pt x="360859" y="314918"/>
                    <a:pt x="361320" y="344618"/>
                  </a:cubicBezTo>
                  <a:cubicBezTo>
                    <a:pt x="361843" y="377669"/>
                    <a:pt x="291290" y="381636"/>
                    <a:pt x="212680" y="375856"/>
                  </a:cubicBezTo>
                  <a:cubicBezTo>
                    <a:pt x="288553" y="395348"/>
                    <a:pt x="353939" y="421144"/>
                    <a:pt x="344189" y="451120"/>
                  </a:cubicBezTo>
                  <a:cubicBezTo>
                    <a:pt x="325213" y="509629"/>
                    <a:pt x="16799" y="354057"/>
                    <a:pt x="16092" y="348584"/>
                  </a:cubicBezTo>
                  <a:lnTo>
                    <a:pt x="15169" y="348400"/>
                  </a:lnTo>
                  <a:lnTo>
                    <a:pt x="15169" y="348400"/>
                  </a:lnTo>
                  <a:close/>
                </a:path>
              </a:pathLst>
            </a:custGeom>
            <a:solidFill>
              <a:srgbClr val="1C3B3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1" name="Google Shape;791;p13"/>
            <p:cNvSpPr/>
            <p:nvPr/>
          </p:nvSpPr>
          <p:spPr>
            <a:xfrm rot="10800000" flipH="1">
              <a:off x="356057" y="288146"/>
              <a:ext cx="93363" cy="65854"/>
            </a:xfrm>
            <a:custGeom>
              <a:avLst/>
              <a:gdLst/>
              <a:ahLst/>
              <a:cxnLst/>
              <a:rect l="l" t="t" r="r" b="b"/>
              <a:pathLst>
                <a:path w="186725" h="131708" extrusionOk="0">
                  <a:moveTo>
                    <a:pt x="176483" y="1077"/>
                  </a:moveTo>
                  <a:cubicBezTo>
                    <a:pt x="179528" y="-922"/>
                    <a:pt x="183649" y="-61"/>
                    <a:pt x="185648" y="3014"/>
                  </a:cubicBezTo>
                  <a:cubicBezTo>
                    <a:pt x="187648" y="6058"/>
                    <a:pt x="186786" y="10178"/>
                    <a:pt x="183711" y="12176"/>
                  </a:cubicBezTo>
                  <a:cubicBezTo>
                    <a:pt x="183711" y="12176"/>
                    <a:pt x="165688" y="25058"/>
                    <a:pt x="140930" y="42399"/>
                  </a:cubicBezTo>
                  <a:cubicBezTo>
                    <a:pt x="127890" y="51530"/>
                    <a:pt x="113066" y="62015"/>
                    <a:pt x="97934" y="72314"/>
                  </a:cubicBezTo>
                  <a:cubicBezTo>
                    <a:pt x="86186" y="80246"/>
                    <a:pt x="74253" y="88056"/>
                    <a:pt x="63027" y="95435"/>
                  </a:cubicBezTo>
                  <a:cubicBezTo>
                    <a:pt x="40576" y="110162"/>
                    <a:pt x="20923" y="122798"/>
                    <a:pt x="11266" y="130146"/>
                  </a:cubicBezTo>
                  <a:cubicBezTo>
                    <a:pt x="8313" y="132575"/>
                    <a:pt x="3946" y="132114"/>
                    <a:pt x="1547" y="129163"/>
                  </a:cubicBezTo>
                  <a:cubicBezTo>
                    <a:pt x="-852" y="126180"/>
                    <a:pt x="-421" y="121845"/>
                    <a:pt x="2562" y="119447"/>
                  </a:cubicBezTo>
                  <a:cubicBezTo>
                    <a:pt x="10435" y="112591"/>
                    <a:pt x="25075" y="101215"/>
                    <a:pt x="42759" y="88210"/>
                  </a:cubicBezTo>
                  <a:cubicBezTo>
                    <a:pt x="51309" y="81937"/>
                    <a:pt x="60536" y="75235"/>
                    <a:pt x="70132" y="68625"/>
                  </a:cubicBezTo>
                  <a:cubicBezTo>
                    <a:pt x="83971" y="59094"/>
                    <a:pt x="98488" y="49593"/>
                    <a:pt x="112174" y="40831"/>
                  </a:cubicBezTo>
                  <a:cubicBezTo>
                    <a:pt x="147051" y="18540"/>
                    <a:pt x="176483" y="1077"/>
                    <a:pt x="176483" y="1077"/>
                  </a:cubicBezTo>
                  <a:lnTo>
                    <a:pt x="176483" y="1077"/>
                  </a:ln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2" name="Google Shape;792;p13"/>
            <p:cNvSpPr/>
            <p:nvPr/>
          </p:nvSpPr>
          <p:spPr>
            <a:xfrm rot="10800000" flipH="1">
              <a:off x="422460" y="335604"/>
              <a:ext cx="98593" cy="82353"/>
            </a:xfrm>
            <a:custGeom>
              <a:avLst/>
              <a:gdLst/>
              <a:ahLst/>
              <a:cxnLst/>
              <a:rect l="l" t="t" r="r" b="b"/>
              <a:pathLst>
                <a:path w="197186" h="164705" extrusionOk="0">
                  <a:moveTo>
                    <a:pt x="1635" y="159275"/>
                  </a:moveTo>
                  <a:cubicBezTo>
                    <a:pt x="-11621" y="141904"/>
                    <a:pt x="59455" y="48038"/>
                    <a:pt x="80461" y="23995"/>
                  </a:cubicBezTo>
                  <a:cubicBezTo>
                    <a:pt x="90241" y="12773"/>
                    <a:pt x="106049" y="-1554"/>
                    <a:pt x="122442" y="137"/>
                  </a:cubicBezTo>
                  <a:cubicBezTo>
                    <a:pt x="138004" y="1766"/>
                    <a:pt x="143386" y="34541"/>
                    <a:pt x="140680" y="46040"/>
                  </a:cubicBezTo>
                  <a:cubicBezTo>
                    <a:pt x="140249" y="47885"/>
                    <a:pt x="133114" y="64487"/>
                    <a:pt x="133514" y="64825"/>
                  </a:cubicBezTo>
                  <a:cubicBezTo>
                    <a:pt x="135482" y="66516"/>
                    <a:pt x="147046" y="63934"/>
                    <a:pt x="149783" y="64057"/>
                  </a:cubicBezTo>
                  <a:cubicBezTo>
                    <a:pt x="165530" y="64887"/>
                    <a:pt x="185582" y="67869"/>
                    <a:pt x="194348" y="82689"/>
                  </a:cubicBezTo>
                  <a:cubicBezTo>
                    <a:pt x="206711" y="103657"/>
                    <a:pt x="175618" y="121551"/>
                    <a:pt x="160025" y="128130"/>
                  </a:cubicBezTo>
                  <a:cubicBezTo>
                    <a:pt x="111431" y="148668"/>
                    <a:pt x="14921" y="176616"/>
                    <a:pt x="1635" y="159275"/>
                  </a:cubicBezTo>
                  <a:lnTo>
                    <a:pt x="1635" y="159275"/>
                  </a:ln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3" name="Google Shape;793;p13"/>
            <p:cNvSpPr/>
            <p:nvPr/>
          </p:nvSpPr>
          <p:spPr>
            <a:xfrm rot="10800000" flipH="1">
              <a:off x="488071" y="365442"/>
              <a:ext cx="94514" cy="110715"/>
            </a:xfrm>
            <a:custGeom>
              <a:avLst/>
              <a:gdLst/>
              <a:ahLst/>
              <a:cxnLst/>
              <a:rect l="l" t="t" r="r" b="b"/>
              <a:pathLst>
                <a:path w="189028" h="221429" extrusionOk="0">
                  <a:moveTo>
                    <a:pt x="83579" y="215445"/>
                  </a:moveTo>
                  <a:lnTo>
                    <a:pt x="83702" y="215445"/>
                  </a:lnTo>
                  <a:cubicBezTo>
                    <a:pt x="83579" y="215507"/>
                    <a:pt x="83487" y="215476"/>
                    <a:pt x="83364" y="215476"/>
                  </a:cubicBezTo>
                  <a:cubicBezTo>
                    <a:pt x="83425" y="215476"/>
                    <a:pt x="83517" y="215476"/>
                    <a:pt x="83579" y="215445"/>
                  </a:cubicBezTo>
                  <a:close/>
                  <a:moveTo>
                    <a:pt x="82995" y="215538"/>
                  </a:moveTo>
                  <a:cubicBezTo>
                    <a:pt x="83087" y="215599"/>
                    <a:pt x="83241" y="215507"/>
                    <a:pt x="83364" y="215476"/>
                  </a:cubicBezTo>
                  <a:cubicBezTo>
                    <a:pt x="83333" y="215476"/>
                    <a:pt x="83302" y="215507"/>
                    <a:pt x="83271" y="215507"/>
                  </a:cubicBezTo>
                  <a:lnTo>
                    <a:pt x="82995" y="215538"/>
                  </a:lnTo>
                  <a:close/>
                  <a:moveTo>
                    <a:pt x="182857" y="207544"/>
                  </a:moveTo>
                  <a:cubicBezTo>
                    <a:pt x="171539" y="205484"/>
                    <a:pt x="160283" y="203670"/>
                    <a:pt x="148872" y="202440"/>
                  </a:cubicBezTo>
                  <a:cubicBezTo>
                    <a:pt x="144351" y="201948"/>
                    <a:pt x="139800" y="201548"/>
                    <a:pt x="135279" y="201302"/>
                  </a:cubicBezTo>
                  <a:cubicBezTo>
                    <a:pt x="128482" y="200964"/>
                    <a:pt x="121685" y="201026"/>
                    <a:pt x="114888" y="200903"/>
                  </a:cubicBezTo>
                  <a:lnTo>
                    <a:pt x="94067" y="201241"/>
                  </a:lnTo>
                  <a:cubicBezTo>
                    <a:pt x="90960" y="201364"/>
                    <a:pt x="83333" y="201272"/>
                    <a:pt x="81365" y="201641"/>
                  </a:cubicBezTo>
                  <a:cubicBezTo>
                    <a:pt x="76936" y="202440"/>
                    <a:pt x="75490" y="205361"/>
                    <a:pt x="75244" y="206498"/>
                  </a:cubicBezTo>
                  <a:cubicBezTo>
                    <a:pt x="74814" y="208220"/>
                    <a:pt x="74598" y="210126"/>
                    <a:pt x="75890" y="212002"/>
                  </a:cubicBezTo>
                  <a:cubicBezTo>
                    <a:pt x="76290" y="212555"/>
                    <a:pt x="77182" y="214462"/>
                    <a:pt x="80319" y="215230"/>
                  </a:cubicBezTo>
                  <a:cubicBezTo>
                    <a:pt x="81211" y="215538"/>
                    <a:pt x="82133" y="215630"/>
                    <a:pt x="82995" y="215538"/>
                  </a:cubicBezTo>
                  <a:cubicBezTo>
                    <a:pt x="82902" y="215476"/>
                    <a:pt x="82841" y="215322"/>
                    <a:pt x="82841" y="215107"/>
                  </a:cubicBezTo>
                  <a:cubicBezTo>
                    <a:pt x="82810" y="214554"/>
                    <a:pt x="83640" y="214462"/>
                    <a:pt x="84840" y="214615"/>
                  </a:cubicBezTo>
                  <a:cubicBezTo>
                    <a:pt x="84471" y="214923"/>
                    <a:pt x="84071" y="215230"/>
                    <a:pt x="83702" y="215445"/>
                  </a:cubicBezTo>
                  <a:cubicBezTo>
                    <a:pt x="84379" y="215292"/>
                    <a:pt x="85024" y="215046"/>
                    <a:pt x="85609" y="214738"/>
                  </a:cubicBezTo>
                  <a:cubicBezTo>
                    <a:pt x="88254" y="215169"/>
                    <a:pt x="92037" y="216306"/>
                    <a:pt x="93667" y="216460"/>
                  </a:cubicBezTo>
                  <a:lnTo>
                    <a:pt x="113996" y="218520"/>
                  </a:lnTo>
                  <a:cubicBezTo>
                    <a:pt x="120762" y="219073"/>
                    <a:pt x="127498" y="219811"/>
                    <a:pt x="134264" y="220180"/>
                  </a:cubicBezTo>
                  <a:cubicBezTo>
                    <a:pt x="140538" y="220518"/>
                    <a:pt x="146812" y="220580"/>
                    <a:pt x="153086" y="220703"/>
                  </a:cubicBezTo>
                  <a:cubicBezTo>
                    <a:pt x="162497" y="220918"/>
                    <a:pt x="171847" y="220918"/>
                    <a:pt x="181258" y="221379"/>
                  </a:cubicBezTo>
                  <a:cubicBezTo>
                    <a:pt x="185071" y="221840"/>
                    <a:pt x="188547" y="219104"/>
                    <a:pt x="188977" y="215292"/>
                  </a:cubicBezTo>
                  <a:cubicBezTo>
                    <a:pt x="189439" y="211448"/>
                    <a:pt x="186702" y="208005"/>
                    <a:pt x="182857" y="207544"/>
                  </a:cubicBezTo>
                  <a:close/>
                  <a:moveTo>
                    <a:pt x="107322" y="185868"/>
                  </a:moveTo>
                  <a:cubicBezTo>
                    <a:pt x="114826" y="185038"/>
                    <a:pt x="122392" y="184515"/>
                    <a:pt x="129927" y="183593"/>
                  </a:cubicBezTo>
                  <a:cubicBezTo>
                    <a:pt x="135002" y="183009"/>
                    <a:pt x="140046" y="182240"/>
                    <a:pt x="145059" y="181410"/>
                  </a:cubicBezTo>
                  <a:cubicBezTo>
                    <a:pt x="157822" y="179289"/>
                    <a:pt x="170401" y="176614"/>
                    <a:pt x="182949" y="173385"/>
                  </a:cubicBezTo>
                  <a:cubicBezTo>
                    <a:pt x="186732" y="172648"/>
                    <a:pt x="189193" y="168989"/>
                    <a:pt x="188424" y="165207"/>
                  </a:cubicBezTo>
                  <a:cubicBezTo>
                    <a:pt x="187686" y="161425"/>
                    <a:pt x="184026" y="158997"/>
                    <a:pt x="180243" y="159734"/>
                  </a:cubicBezTo>
                  <a:cubicBezTo>
                    <a:pt x="169786" y="161149"/>
                    <a:pt x="159329" y="161918"/>
                    <a:pt x="148811" y="162840"/>
                  </a:cubicBezTo>
                  <a:cubicBezTo>
                    <a:pt x="141768" y="163455"/>
                    <a:pt x="134694" y="164008"/>
                    <a:pt x="127651" y="164869"/>
                  </a:cubicBezTo>
                  <a:cubicBezTo>
                    <a:pt x="120024" y="165761"/>
                    <a:pt x="112458" y="167114"/>
                    <a:pt x="104892" y="168343"/>
                  </a:cubicBezTo>
                  <a:lnTo>
                    <a:pt x="80411" y="172648"/>
                  </a:lnTo>
                  <a:cubicBezTo>
                    <a:pt x="78720" y="172955"/>
                    <a:pt x="74875" y="174400"/>
                    <a:pt x="72169" y="175046"/>
                  </a:cubicBezTo>
                  <a:cubicBezTo>
                    <a:pt x="71615" y="174738"/>
                    <a:pt x="70969" y="174554"/>
                    <a:pt x="70323" y="174431"/>
                  </a:cubicBezTo>
                  <a:cubicBezTo>
                    <a:pt x="70692" y="174615"/>
                    <a:pt x="71092" y="174892"/>
                    <a:pt x="71461" y="175200"/>
                  </a:cubicBezTo>
                  <a:cubicBezTo>
                    <a:pt x="70170" y="175445"/>
                    <a:pt x="69278" y="175415"/>
                    <a:pt x="69278" y="174861"/>
                  </a:cubicBezTo>
                  <a:cubicBezTo>
                    <a:pt x="69278" y="174615"/>
                    <a:pt x="69309" y="174462"/>
                    <a:pt x="69401" y="174339"/>
                  </a:cubicBezTo>
                  <a:cubicBezTo>
                    <a:pt x="68478" y="174339"/>
                    <a:pt x="67525" y="174492"/>
                    <a:pt x="66602" y="174892"/>
                  </a:cubicBezTo>
                  <a:cubicBezTo>
                    <a:pt x="63619" y="175968"/>
                    <a:pt x="62850" y="177874"/>
                    <a:pt x="62481" y="178489"/>
                  </a:cubicBezTo>
                  <a:cubicBezTo>
                    <a:pt x="61066" y="180980"/>
                    <a:pt x="60635" y="187528"/>
                    <a:pt x="68693" y="188389"/>
                  </a:cubicBezTo>
                  <a:cubicBezTo>
                    <a:pt x="70785" y="188605"/>
                    <a:pt x="78781" y="187805"/>
                    <a:pt x="82041" y="187652"/>
                  </a:cubicBezTo>
                  <a:lnTo>
                    <a:pt x="107322" y="185868"/>
                  </a:lnTo>
                  <a:close/>
                  <a:moveTo>
                    <a:pt x="68540" y="162963"/>
                  </a:moveTo>
                  <a:cubicBezTo>
                    <a:pt x="66940" y="163793"/>
                    <a:pt x="62542" y="164223"/>
                    <a:pt x="59621" y="165054"/>
                  </a:cubicBezTo>
                  <a:cubicBezTo>
                    <a:pt x="58636" y="168497"/>
                    <a:pt x="55100" y="170588"/>
                    <a:pt x="51593" y="169727"/>
                  </a:cubicBezTo>
                  <a:cubicBezTo>
                    <a:pt x="47841" y="169050"/>
                    <a:pt x="46673" y="166622"/>
                    <a:pt x="46027" y="165269"/>
                  </a:cubicBezTo>
                  <a:cubicBezTo>
                    <a:pt x="45073" y="163270"/>
                    <a:pt x="45289" y="160964"/>
                    <a:pt x="46826" y="158443"/>
                  </a:cubicBezTo>
                  <a:cubicBezTo>
                    <a:pt x="47441" y="157429"/>
                    <a:pt x="49133" y="155984"/>
                    <a:pt x="51624" y="154600"/>
                  </a:cubicBezTo>
                  <a:cubicBezTo>
                    <a:pt x="54269" y="153094"/>
                    <a:pt x="58636" y="151249"/>
                    <a:pt x="60605" y="149896"/>
                  </a:cubicBezTo>
                  <a:lnTo>
                    <a:pt x="81826" y="135415"/>
                  </a:lnTo>
                  <a:cubicBezTo>
                    <a:pt x="86870" y="132156"/>
                    <a:pt x="91944" y="128958"/>
                    <a:pt x="97173" y="126037"/>
                  </a:cubicBezTo>
                  <a:cubicBezTo>
                    <a:pt x="100648" y="124131"/>
                    <a:pt x="104185" y="122287"/>
                    <a:pt x="107753" y="120565"/>
                  </a:cubicBezTo>
                  <a:cubicBezTo>
                    <a:pt x="121008" y="114201"/>
                    <a:pt x="134664" y="108789"/>
                    <a:pt x="148134" y="102794"/>
                  </a:cubicBezTo>
                  <a:cubicBezTo>
                    <a:pt x="151548" y="101041"/>
                    <a:pt x="155762" y="102394"/>
                    <a:pt x="157515" y="105838"/>
                  </a:cubicBezTo>
                  <a:cubicBezTo>
                    <a:pt x="159268" y="109250"/>
                    <a:pt x="157915" y="113463"/>
                    <a:pt x="154470" y="115215"/>
                  </a:cubicBezTo>
                  <a:cubicBezTo>
                    <a:pt x="143890" y="121395"/>
                    <a:pt x="133372" y="127544"/>
                    <a:pt x="122669" y="133509"/>
                  </a:cubicBezTo>
                  <a:cubicBezTo>
                    <a:pt x="117410" y="136460"/>
                    <a:pt x="112151" y="139412"/>
                    <a:pt x="106861" y="142271"/>
                  </a:cubicBezTo>
                  <a:cubicBezTo>
                    <a:pt x="101602" y="145100"/>
                    <a:pt x="96281" y="147774"/>
                    <a:pt x="91053" y="150726"/>
                  </a:cubicBezTo>
                  <a:lnTo>
                    <a:pt x="68540" y="162963"/>
                  </a:lnTo>
                  <a:close/>
                  <a:moveTo>
                    <a:pt x="58421" y="165423"/>
                  </a:moveTo>
                  <a:cubicBezTo>
                    <a:pt x="57222" y="165914"/>
                    <a:pt x="56545" y="166529"/>
                    <a:pt x="56976" y="167390"/>
                  </a:cubicBezTo>
                  <a:cubicBezTo>
                    <a:pt x="57191" y="167851"/>
                    <a:pt x="57560" y="166652"/>
                    <a:pt x="57744" y="166468"/>
                  </a:cubicBezTo>
                  <a:cubicBezTo>
                    <a:pt x="58021" y="166130"/>
                    <a:pt x="58267" y="165792"/>
                    <a:pt x="58421" y="165423"/>
                  </a:cubicBezTo>
                  <a:close/>
                  <a:moveTo>
                    <a:pt x="80227" y="114077"/>
                  </a:moveTo>
                  <a:cubicBezTo>
                    <a:pt x="85978" y="109681"/>
                    <a:pt x="91514" y="105008"/>
                    <a:pt x="96988" y="100242"/>
                  </a:cubicBezTo>
                  <a:cubicBezTo>
                    <a:pt x="105231" y="93109"/>
                    <a:pt x="113073" y="85577"/>
                    <a:pt x="120977" y="78075"/>
                  </a:cubicBezTo>
                  <a:cubicBezTo>
                    <a:pt x="123930" y="75584"/>
                    <a:pt x="124330" y="71188"/>
                    <a:pt x="121839" y="68236"/>
                  </a:cubicBezTo>
                  <a:cubicBezTo>
                    <a:pt x="119378" y="65315"/>
                    <a:pt x="114949" y="64915"/>
                    <a:pt x="112028" y="67406"/>
                  </a:cubicBezTo>
                  <a:cubicBezTo>
                    <a:pt x="103355" y="73832"/>
                    <a:pt x="94497" y="79888"/>
                    <a:pt x="85824" y="86284"/>
                  </a:cubicBezTo>
                  <a:cubicBezTo>
                    <a:pt x="80011" y="90526"/>
                    <a:pt x="74229" y="94800"/>
                    <a:pt x="68632" y="99258"/>
                  </a:cubicBezTo>
                  <a:cubicBezTo>
                    <a:pt x="61558" y="104854"/>
                    <a:pt x="54761" y="110726"/>
                    <a:pt x="47934" y="116599"/>
                  </a:cubicBezTo>
                  <a:cubicBezTo>
                    <a:pt x="41044" y="122471"/>
                    <a:pt x="34370" y="128497"/>
                    <a:pt x="27574" y="134492"/>
                  </a:cubicBezTo>
                  <a:cubicBezTo>
                    <a:pt x="24683" y="136737"/>
                    <a:pt x="24129" y="140949"/>
                    <a:pt x="26405" y="143839"/>
                  </a:cubicBezTo>
                  <a:cubicBezTo>
                    <a:pt x="28650" y="146760"/>
                    <a:pt x="32863" y="147283"/>
                    <a:pt x="35754" y="145038"/>
                  </a:cubicBezTo>
                  <a:cubicBezTo>
                    <a:pt x="43259" y="139965"/>
                    <a:pt x="50763" y="135046"/>
                    <a:pt x="58206" y="129881"/>
                  </a:cubicBezTo>
                  <a:cubicBezTo>
                    <a:pt x="65618" y="124746"/>
                    <a:pt x="73061" y="119581"/>
                    <a:pt x="80227" y="114077"/>
                  </a:cubicBezTo>
                  <a:close/>
                  <a:moveTo>
                    <a:pt x="25482" y="118905"/>
                  </a:moveTo>
                  <a:cubicBezTo>
                    <a:pt x="25082" y="119458"/>
                    <a:pt x="24590" y="119950"/>
                    <a:pt x="24190" y="120350"/>
                  </a:cubicBezTo>
                  <a:lnTo>
                    <a:pt x="24160" y="119673"/>
                  </a:lnTo>
                  <a:lnTo>
                    <a:pt x="24160" y="119581"/>
                  </a:lnTo>
                  <a:cubicBezTo>
                    <a:pt x="24129" y="119950"/>
                    <a:pt x="24037" y="120288"/>
                    <a:pt x="23914" y="120657"/>
                  </a:cubicBezTo>
                  <a:cubicBezTo>
                    <a:pt x="23575" y="121026"/>
                    <a:pt x="23422" y="121303"/>
                    <a:pt x="23606" y="121426"/>
                  </a:cubicBezTo>
                  <a:lnTo>
                    <a:pt x="23637" y="121426"/>
                  </a:lnTo>
                  <a:lnTo>
                    <a:pt x="23514" y="121702"/>
                  </a:lnTo>
                  <a:cubicBezTo>
                    <a:pt x="21853" y="124992"/>
                    <a:pt x="17824" y="126314"/>
                    <a:pt x="14533" y="124654"/>
                  </a:cubicBezTo>
                  <a:cubicBezTo>
                    <a:pt x="13672" y="124285"/>
                    <a:pt x="9120" y="121026"/>
                    <a:pt x="11765" y="115184"/>
                  </a:cubicBezTo>
                  <a:cubicBezTo>
                    <a:pt x="12042" y="114508"/>
                    <a:pt x="12811" y="113124"/>
                    <a:pt x="13887" y="111280"/>
                  </a:cubicBezTo>
                  <a:cubicBezTo>
                    <a:pt x="19024" y="102363"/>
                    <a:pt x="32740" y="80596"/>
                    <a:pt x="33817" y="78874"/>
                  </a:cubicBezTo>
                  <a:cubicBezTo>
                    <a:pt x="37907" y="72879"/>
                    <a:pt x="41536" y="66576"/>
                    <a:pt x="45319" y="60396"/>
                  </a:cubicBezTo>
                  <a:cubicBezTo>
                    <a:pt x="49225" y="54093"/>
                    <a:pt x="53193" y="47821"/>
                    <a:pt x="57160" y="41580"/>
                  </a:cubicBezTo>
                  <a:cubicBezTo>
                    <a:pt x="62604" y="33063"/>
                    <a:pt x="68201" y="24700"/>
                    <a:pt x="74106" y="16491"/>
                  </a:cubicBezTo>
                  <a:cubicBezTo>
                    <a:pt x="76167" y="13232"/>
                    <a:pt x="80473" y="12279"/>
                    <a:pt x="83702" y="14309"/>
                  </a:cubicBezTo>
                  <a:cubicBezTo>
                    <a:pt x="86962" y="16368"/>
                    <a:pt x="87946" y="20673"/>
                    <a:pt x="85886" y="23932"/>
                  </a:cubicBezTo>
                  <a:cubicBezTo>
                    <a:pt x="78597" y="36937"/>
                    <a:pt x="72415" y="50496"/>
                    <a:pt x="65218" y="63593"/>
                  </a:cubicBezTo>
                  <a:cubicBezTo>
                    <a:pt x="63280" y="67160"/>
                    <a:pt x="61220" y="70665"/>
                    <a:pt x="59036" y="74078"/>
                  </a:cubicBezTo>
                  <a:cubicBezTo>
                    <a:pt x="55745" y="79304"/>
                    <a:pt x="52147" y="84316"/>
                    <a:pt x="48456" y="89266"/>
                  </a:cubicBezTo>
                  <a:cubicBezTo>
                    <a:pt x="47195" y="90803"/>
                    <a:pt x="31541" y="110757"/>
                    <a:pt x="25482" y="118905"/>
                  </a:cubicBezTo>
                  <a:close/>
                  <a:moveTo>
                    <a:pt x="24190" y="119304"/>
                  </a:moveTo>
                  <a:cubicBezTo>
                    <a:pt x="24713" y="116261"/>
                    <a:pt x="23206" y="114570"/>
                    <a:pt x="21730" y="113493"/>
                  </a:cubicBezTo>
                  <a:cubicBezTo>
                    <a:pt x="23483" y="114908"/>
                    <a:pt x="24406" y="117091"/>
                    <a:pt x="24190" y="119304"/>
                  </a:cubicBezTo>
                  <a:close/>
                  <a:moveTo>
                    <a:pt x="23637" y="121426"/>
                  </a:moveTo>
                  <a:cubicBezTo>
                    <a:pt x="24190" y="121764"/>
                    <a:pt x="24221" y="121026"/>
                    <a:pt x="24190" y="120350"/>
                  </a:cubicBezTo>
                  <a:lnTo>
                    <a:pt x="23914" y="120657"/>
                  </a:lnTo>
                  <a:cubicBezTo>
                    <a:pt x="23852" y="120934"/>
                    <a:pt x="23729" y="121180"/>
                    <a:pt x="23637" y="121426"/>
                  </a:cubicBezTo>
                  <a:close/>
                  <a:moveTo>
                    <a:pt x="16686" y="98151"/>
                  </a:moveTo>
                  <a:lnTo>
                    <a:pt x="24498" y="77368"/>
                  </a:lnTo>
                  <a:cubicBezTo>
                    <a:pt x="26805" y="70788"/>
                    <a:pt x="29419" y="64270"/>
                    <a:pt x="31664" y="57567"/>
                  </a:cubicBezTo>
                  <a:cubicBezTo>
                    <a:pt x="33140" y="53048"/>
                    <a:pt x="34463" y="48467"/>
                    <a:pt x="35662" y="43855"/>
                  </a:cubicBezTo>
                  <a:cubicBezTo>
                    <a:pt x="38738" y="32018"/>
                    <a:pt x="40952" y="20058"/>
                    <a:pt x="41967" y="7975"/>
                  </a:cubicBezTo>
                  <a:cubicBezTo>
                    <a:pt x="42521" y="4162"/>
                    <a:pt x="39906" y="627"/>
                    <a:pt x="36093" y="73"/>
                  </a:cubicBezTo>
                  <a:cubicBezTo>
                    <a:pt x="32279" y="-480"/>
                    <a:pt x="28742" y="2164"/>
                    <a:pt x="28189" y="5976"/>
                  </a:cubicBezTo>
                  <a:cubicBezTo>
                    <a:pt x="27235" y="10373"/>
                    <a:pt x="25974" y="14708"/>
                    <a:pt x="24713" y="19043"/>
                  </a:cubicBezTo>
                  <a:cubicBezTo>
                    <a:pt x="22161" y="27806"/>
                    <a:pt x="18962" y="36384"/>
                    <a:pt x="15948" y="45054"/>
                  </a:cubicBezTo>
                  <a:cubicBezTo>
                    <a:pt x="14410" y="49481"/>
                    <a:pt x="12934" y="53909"/>
                    <a:pt x="11581" y="58367"/>
                  </a:cubicBezTo>
                  <a:cubicBezTo>
                    <a:pt x="10166" y="62917"/>
                    <a:pt x="8936" y="67498"/>
                    <a:pt x="7675" y="72018"/>
                  </a:cubicBezTo>
                  <a:lnTo>
                    <a:pt x="2170" y="93970"/>
                  </a:lnTo>
                  <a:cubicBezTo>
                    <a:pt x="1831" y="95630"/>
                    <a:pt x="1954" y="99627"/>
                    <a:pt x="1678" y="102333"/>
                  </a:cubicBezTo>
                  <a:cubicBezTo>
                    <a:pt x="1247" y="102825"/>
                    <a:pt x="909" y="103378"/>
                    <a:pt x="632" y="103993"/>
                  </a:cubicBezTo>
                  <a:lnTo>
                    <a:pt x="939" y="103686"/>
                  </a:lnTo>
                  <a:lnTo>
                    <a:pt x="1585" y="103163"/>
                  </a:lnTo>
                  <a:cubicBezTo>
                    <a:pt x="1401" y="104423"/>
                    <a:pt x="1062" y="105223"/>
                    <a:pt x="478" y="105100"/>
                  </a:cubicBezTo>
                  <a:cubicBezTo>
                    <a:pt x="386" y="105100"/>
                    <a:pt x="324" y="105069"/>
                    <a:pt x="263" y="105008"/>
                  </a:cubicBezTo>
                  <a:cubicBezTo>
                    <a:pt x="140" y="105499"/>
                    <a:pt x="78" y="105992"/>
                    <a:pt x="48" y="106514"/>
                  </a:cubicBezTo>
                  <a:cubicBezTo>
                    <a:pt x="-352" y="110480"/>
                    <a:pt x="1893" y="112048"/>
                    <a:pt x="2231" y="112417"/>
                  </a:cubicBezTo>
                  <a:cubicBezTo>
                    <a:pt x="3246" y="113493"/>
                    <a:pt x="10689" y="116445"/>
                    <a:pt x="13457" y="108943"/>
                  </a:cubicBezTo>
                  <a:cubicBezTo>
                    <a:pt x="14103" y="107221"/>
                    <a:pt x="15763" y="100703"/>
                    <a:pt x="16686" y="98151"/>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4" name="Google Shape;794;p13"/>
            <p:cNvSpPr/>
            <p:nvPr/>
          </p:nvSpPr>
          <p:spPr>
            <a:xfrm rot="10800000" flipH="1">
              <a:off x="299425" y="742595"/>
              <a:ext cx="242510" cy="617123"/>
            </a:xfrm>
            <a:custGeom>
              <a:avLst/>
              <a:gdLst/>
              <a:ahLst/>
              <a:cxnLst/>
              <a:rect l="l" t="t" r="r" b="b"/>
              <a:pathLst>
                <a:path w="485021" h="1234246" extrusionOk="0">
                  <a:moveTo>
                    <a:pt x="8059" y="17625"/>
                  </a:moveTo>
                  <a:cubicBezTo>
                    <a:pt x="7475" y="16087"/>
                    <a:pt x="586" y="1545"/>
                    <a:pt x="2001" y="161"/>
                  </a:cubicBezTo>
                  <a:cubicBezTo>
                    <a:pt x="2954" y="-761"/>
                    <a:pt x="11319" y="2559"/>
                    <a:pt x="12427" y="2867"/>
                  </a:cubicBezTo>
                  <a:cubicBezTo>
                    <a:pt x="23252" y="5757"/>
                    <a:pt x="34201" y="8309"/>
                    <a:pt x="44996" y="11260"/>
                  </a:cubicBezTo>
                  <a:cubicBezTo>
                    <a:pt x="96450" y="25250"/>
                    <a:pt x="145013" y="49846"/>
                    <a:pt x="181489" y="88063"/>
                  </a:cubicBezTo>
                  <a:cubicBezTo>
                    <a:pt x="201787" y="109338"/>
                    <a:pt x="217042" y="133966"/>
                    <a:pt x="225499" y="161637"/>
                  </a:cubicBezTo>
                  <a:cubicBezTo>
                    <a:pt x="227868" y="169415"/>
                    <a:pt x="226053" y="184573"/>
                    <a:pt x="228483" y="190537"/>
                  </a:cubicBezTo>
                  <a:lnTo>
                    <a:pt x="234111" y="199822"/>
                  </a:lnTo>
                  <a:cubicBezTo>
                    <a:pt x="151318" y="190507"/>
                    <a:pt x="73753" y="141621"/>
                    <a:pt x="33463" y="71829"/>
                  </a:cubicBezTo>
                  <a:cubicBezTo>
                    <a:pt x="23437" y="54458"/>
                    <a:pt x="15010" y="36318"/>
                    <a:pt x="8059" y="17625"/>
                  </a:cubicBezTo>
                  <a:close/>
                  <a:moveTo>
                    <a:pt x="463730" y="131414"/>
                  </a:moveTo>
                  <a:cubicBezTo>
                    <a:pt x="441125" y="135749"/>
                    <a:pt x="419135" y="141375"/>
                    <a:pt x="397944" y="148385"/>
                  </a:cubicBezTo>
                  <a:cubicBezTo>
                    <a:pt x="312906" y="176610"/>
                    <a:pt x="251088" y="237824"/>
                    <a:pt x="236264" y="306601"/>
                  </a:cubicBezTo>
                  <a:lnTo>
                    <a:pt x="247551" y="302605"/>
                  </a:lnTo>
                  <a:cubicBezTo>
                    <a:pt x="254809" y="301037"/>
                    <a:pt x="272770" y="303773"/>
                    <a:pt x="282151" y="302420"/>
                  </a:cubicBezTo>
                  <a:cubicBezTo>
                    <a:pt x="315551" y="297532"/>
                    <a:pt x="345630" y="286709"/>
                    <a:pt x="371895" y="271367"/>
                  </a:cubicBezTo>
                  <a:cubicBezTo>
                    <a:pt x="419166" y="243819"/>
                    <a:pt x="450659" y="205018"/>
                    <a:pt x="469697" y="162959"/>
                  </a:cubicBezTo>
                  <a:cubicBezTo>
                    <a:pt x="473695" y="154104"/>
                    <a:pt x="477232" y="145126"/>
                    <a:pt x="481168" y="136272"/>
                  </a:cubicBezTo>
                  <a:cubicBezTo>
                    <a:pt x="481568" y="135349"/>
                    <a:pt x="485905" y="128616"/>
                    <a:pt x="484859" y="127755"/>
                  </a:cubicBezTo>
                  <a:cubicBezTo>
                    <a:pt x="483290" y="126433"/>
                    <a:pt x="465606" y="131045"/>
                    <a:pt x="463730" y="131414"/>
                  </a:cubicBezTo>
                  <a:close/>
                  <a:moveTo>
                    <a:pt x="447061" y="360252"/>
                  </a:moveTo>
                  <a:cubicBezTo>
                    <a:pt x="439495" y="362435"/>
                    <a:pt x="431652" y="363757"/>
                    <a:pt x="423933" y="365325"/>
                  </a:cubicBezTo>
                  <a:cubicBezTo>
                    <a:pt x="401112" y="369906"/>
                    <a:pt x="380045" y="376916"/>
                    <a:pt x="361407" y="390813"/>
                  </a:cubicBezTo>
                  <a:cubicBezTo>
                    <a:pt x="305955" y="432135"/>
                    <a:pt x="269972" y="499314"/>
                    <a:pt x="262990" y="566308"/>
                  </a:cubicBezTo>
                  <a:lnTo>
                    <a:pt x="258561" y="579498"/>
                  </a:lnTo>
                  <a:cubicBezTo>
                    <a:pt x="259269" y="584418"/>
                    <a:pt x="277322" y="582727"/>
                    <a:pt x="279567" y="582327"/>
                  </a:cubicBezTo>
                  <a:cubicBezTo>
                    <a:pt x="300758" y="578514"/>
                    <a:pt x="320072" y="565325"/>
                    <a:pt x="334958" y="550690"/>
                  </a:cubicBezTo>
                  <a:cubicBezTo>
                    <a:pt x="373371" y="512842"/>
                    <a:pt x="394992" y="457101"/>
                    <a:pt x="423564" y="412120"/>
                  </a:cubicBezTo>
                  <a:cubicBezTo>
                    <a:pt x="432329" y="398315"/>
                    <a:pt x="440141" y="384203"/>
                    <a:pt x="447983" y="369937"/>
                  </a:cubicBezTo>
                  <a:cubicBezTo>
                    <a:pt x="449552" y="367078"/>
                    <a:pt x="456472" y="359607"/>
                    <a:pt x="456656" y="356532"/>
                  </a:cubicBezTo>
                  <a:cubicBezTo>
                    <a:pt x="456841" y="353212"/>
                    <a:pt x="450382" y="359299"/>
                    <a:pt x="447061" y="360252"/>
                  </a:cubicBezTo>
                  <a:close/>
                  <a:moveTo>
                    <a:pt x="418181" y="1011595"/>
                  </a:moveTo>
                  <a:cubicBezTo>
                    <a:pt x="410616" y="1013747"/>
                    <a:pt x="402804" y="1015100"/>
                    <a:pt x="395053" y="1016637"/>
                  </a:cubicBezTo>
                  <a:cubicBezTo>
                    <a:pt x="372233" y="1021218"/>
                    <a:pt x="351166" y="1028228"/>
                    <a:pt x="332528" y="1042156"/>
                  </a:cubicBezTo>
                  <a:cubicBezTo>
                    <a:pt x="277076" y="1083478"/>
                    <a:pt x="241092" y="1150657"/>
                    <a:pt x="234142" y="1217621"/>
                  </a:cubicBezTo>
                  <a:lnTo>
                    <a:pt x="229713" y="1230841"/>
                  </a:lnTo>
                  <a:cubicBezTo>
                    <a:pt x="230389" y="1235730"/>
                    <a:pt x="248443" y="1234039"/>
                    <a:pt x="250688" y="1233639"/>
                  </a:cubicBezTo>
                  <a:cubicBezTo>
                    <a:pt x="271878" y="1229857"/>
                    <a:pt x="291223" y="1216668"/>
                    <a:pt x="306078" y="1202002"/>
                  </a:cubicBezTo>
                  <a:cubicBezTo>
                    <a:pt x="344492" y="1164154"/>
                    <a:pt x="366143" y="1108443"/>
                    <a:pt x="394684" y="1063432"/>
                  </a:cubicBezTo>
                  <a:cubicBezTo>
                    <a:pt x="403450" y="1049658"/>
                    <a:pt x="411261" y="1035546"/>
                    <a:pt x="419104" y="1021249"/>
                  </a:cubicBezTo>
                  <a:cubicBezTo>
                    <a:pt x="420673" y="1018421"/>
                    <a:pt x="427593" y="1010949"/>
                    <a:pt x="427777" y="1007875"/>
                  </a:cubicBezTo>
                  <a:cubicBezTo>
                    <a:pt x="427992" y="1004524"/>
                    <a:pt x="421503" y="1010642"/>
                    <a:pt x="418181" y="1011595"/>
                  </a:cubicBezTo>
                  <a:close/>
                  <a:moveTo>
                    <a:pt x="73445" y="506017"/>
                  </a:moveTo>
                  <a:cubicBezTo>
                    <a:pt x="56222" y="499437"/>
                    <a:pt x="38845" y="493042"/>
                    <a:pt x="21930" y="485755"/>
                  </a:cubicBezTo>
                  <a:cubicBezTo>
                    <a:pt x="20915" y="485325"/>
                    <a:pt x="8182" y="478315"/>
                    <a:pt x="7413" y="478991"/>
                  </a:cubicBezTo>
                  <a:cubicBezTo>
                    <a:pt x="7260" y="479114"/>
                    <a:pt x="19593" y="499468"/>
                    <a:pt x="20146" y="500513"/>
                  </a:cubicBezTo>
                  <a:cubicBezTo>
                    <a:pt x="33617" y="526432"/>
                    <a:pt x="44720" y="553764"/>
                    <a:pt x="59482" y="579006"/>
                  </a:cubicBezTo>
                  <a:cubicBezTo>
                    <a:pt x="73353" y="602773"/>
                    <a:pt x="89838" y="625555"/>
                    <a:pt x="112750" y="641912"/>
                  </a:cubicBezTo>
                  <a:cubicBezTo>
                    <a:pt x="145536" y="665309"/>
                    <a:pt x="186532" y="668076"/>
                    <a:pt x="220579" y="688153"/>
                  </a:cubicBezTo>
                  <a:lnTo>
                    <a:pt x="221747" y="678652"/>
                  </a:lnTo>
                  <a:cubicBezTo>
                    <a:pt x="227868" y="664848"/>
                    <a:pt x="216888" y="637945"/>
                    <a:pt x="212305" y="625432"/>
                  </a:cubicBezTo>
                  <a:cubicBezTo>
                    <a:pt x="188685" y="561082"/>
                    <a:pt x="135817" y="529783"/>
                    <a:pt x="73445" y="506017"/>
                  </a:cubicBezTo>
                  <a:close/>
                  <a:moveTo>
                    <a:pt x="66033" y="930550"/>
                  </a:moveTo>
                  <a:cubicBezTo>
                    <a:pt x="48810" y="923971"/>
                    <a:pt x="31464" y="917576"/>
                    <a:pt x="14518" y="910289"/>
                  </a:cubicBezTo>
                  <a:cubicBezTo>
                    <a:pt x="13503" y="909858"/>
                    <a:pt x="801" y="902879"/>
                    <a:pt x="1" y="903525"/>
                  </a:cubicBezTo>
                  <a:cubicBezTo>
                    <a:pt x="-152" y="903648"/>
                    <a:pt x="12211" y="924001"/>
                    <a:pt x="12734" y="925047"/>
                  </a:cubicBezTo>
                  <a:cubicBezTo>
                    <a:pt x="26205" y="950965"/>
                    <a:pt x="37338" y="978298"/>
                    <a:pt x="52070" y="1003540"/>
                  </a:cubicBezTo>
                  <a:cubicBezTo>
                    <a:pt x="65941" y="1027306"/>
                    <a:pt x="82426" y="1050088"/>
                    <a:pt x="105338" y="1066445"/>
                  </a:cubicBezTo>
                  <a:cubicBezTo>
                    <a:pt x="138124" y="1089842"/>
                    <a:pt x="179120" y="1092609"/>
                    <a:pt x="213167" y="1112686"/>
                  </a:cubicBezTo>
                  <a:lnTo>
                    <a:pt x="214335" y="1103186"/>
                  </a:lnTo>
                  <a:cubicBezTo>
                    <a:pt x="220456" y="1089381"/>
                    <a:pt x="209476" y="1062479"/>
                    <a:pt x="204893" y="1049966"/>
                  </a:cubicBezTo>
                  <a:cubicBezTo>
                    <a:pt x="181273" y="985615"/>
                    <a:pt x="128436" y="954316"/>
                    <a:pt x="66033" y="930550"/>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5" name="Google Shape;795;p13"/>
            <p:cNvSpPr/>
            <p:nvPr/>
          </p:nvSpPr>
          <p:spPr>
            <a:xfrm rot="10800000" flipH="1">
              <a:off x="287590" y="1397922"/>
              <a:ext cx="279685" cy="109990"/>
            </a:xfrm>
            <a:custGeom>
              <a:avLst/>
              <a:gdLst/>
              <a:ahLst/>
              <a:cxnLst/>
              <a:rect l="l" t="t" r="r" b="b"/>
              <a:pathLst>
                <a:path w="559371" h="219980" extrusionOk="0">
                  <a:moveTo>
                    <a:pt x="413928" y="69801"/>
                  </a:moveTo>
                  <a:cubicBezTo>
                    <a:pt x="436779" y="61899"/>
                    <a:pt x="459661" y="56242"/>
                    <a:pt x="480636" y="53075"/>
                  </a:cubicBezTo>
                  <a:cubicBezTo>
                    <a:pt x="490785" y="51507"/>
                    <a:pt x="501211" y="51015"/>
                    <a:pt x="511514" y="51046"/>
                  </a:cubicBezTo>
                  <a:cubicBezTo>
                    <a:pt x="519695" y="51077"/>
                    <a:pt x="527968" y="51661"/>
                    <a:pt x="535903" y="53721"/>
                  </a:cubicBezTo>
                  <a:cubicBezTo>
                    <a:pt x="593077" y="68571"/>
                    <a:pt x="530490" y="120193"/>
                    <a:pt x="509115" y="136980"/>
                  </a:cubicBezTo>
                  <a:cubicBezTo>
                    <a:pt x="494660" y="148325"/>
                    <a:pt x="461937" y="161269"/>
                    <a:pt x="443976" y="170523"/>
                  </a:cubicBezTo>
                  <a:cubicBezTo>
                    <a:pt x="387478" y="199578"/>
                    <a:pt x="323907" y="223590"/>
                    <a:pt x="260612" y="219531"/>
                  </a:cubicBezTo>
                  <a:cubicBezTo>
                    <a:pt x="187384" y="214858"/>
                    <a:pt x="14847" y="160100"/>
                    <a:pt x="4667" y="142483"/>
                  </a:cubicBezTo>
                  <a:cubicBezTo>
                    <a:pt x="-7482" y="121423"/>
                    <a:pt x="5374" y="102822"/>
                    <a:pt x="28379" y="99593"/>
                  </a:cubicBezTo>
                  <a:cubicBezTo>
                    <a:pt x="34899" y="98671"/>
                    <a:pt x="41542" y="98609"/>
                    <a:pt x="48124" y="98886"/>
                  </a:cubicBezTo>
                  <a:cubicBezTo>
                    <a:pt x="55997" y="99194"/>
                    <a:pt x="63871" y="99932"/>
                    <a:pt x="71713" y="101038"/>
                  </a:cubicBezTo>
                  <a:cubicBezTo>
                    <a:pt x="64824" y="96765"/>
                    <a:pt x="58212" y="92061"/>
                    <a:pt x="51938" y="86742"/>
                  </a:cubicBezTo>
                  <a:cubicBezTo>
                    <a:pt x="35730" y="73121"/>
                    <a:pt x="822" y="31215"/>
                    <a:pt x="22905" y="9571"/>
                  </a:cubicBezTo>
                  <a:cubicBezTo>
                    <a:pt x="38559" y="-5802"/>
                    <a:pt x="71191" y="839"/>
                    <a:pt x="89890" y="5574"/>
                  </a:cubicBezTo>
                  <a:cubicBezTo>
                    <a:pt x="122675" y="13906"/>
                    <a:pt x="154876" y="30293"/>
                    <a:pt x="183632" y="51077"/>
                  </a:cubicBezTo>
                  <a:cubicBezTo>
                    <a:pt x="190521" y="35520"/>
                    <a:pt x="201901" y="28909"/>
                    <a:pt x="215248" y="26511"/>
                  </a:cubicBezTo>
                  <a:cubicBezTo>
                    <a:pt x="224413" y="3268"/>
                    <a:pt x="264365" y="-9153"/>
                    <a:pt x="276882" y="18179"/>
                  </a:cubicBezTo>
                  <a:cubicBezTo>
                    <a:pt x="278205" y="21100"/>
                    <a:pt x="279342" y="24175"/>
                    <a:pt x="280296" y="27311"/>
                  </a:cubicBezTo>
                  <a:cubicBezTo>
                    <a:pt x="294443" y="26419"/>
                    <a:pt x="309421" y="24236"/>
                    <a:pt x="320985" y="33583"/>
                  </a:cubicBezTo>
                  <a:cubicBezTo>
                    <a:pt x="321600" y="34075"/>
                    <a:pt x="322185" y="34597"/>
                    <a:pt x="322738" y="35120"/>
                  </a:cubicBezTo>
                  <a:cubicBezTo>
                    <a:pt x="325568" y="32168"/>
                    <a:pt x="328582" y="29340"/>
                    <a:pt x="331750" y="26665"/>
                  </a:cubicBezTo>
                  <a:cubicBezTo>
                    <a:pt x="353124" y="8802"/>
                    <a:pt x="396274" y="-4449"/>
                    <a:pt x="421401" y="14828"/>
                  </a:cubicBezTo>
                  <a:cubicBezTo>
                    <a:pt x="436410" y="26358"/>
                    <a:pt x="424385" y="49478"/>
                    <a:pt x="417895" y="62453"/>
                  </a:cubicBezTo>
                  <a:cubicBezTo>
                    <a:pt x="416634" y="64943"/>
                    <a:pt x="415312" y="67403"/>
                    <a:pt x="413928" y="69801"/>
                  </a:cubicBezTo>
                  <a:lnTo>
                    <a:pt x="413928" y="69801"/>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6" name="Google Shape;796;p13"/>
            <p:cNvSpPr/>
            <p:nvPr/>
          </p:nvSpPr>
          <p:spPr>
            <a:xfrm rot="10800000" flipH="1">
              <a:off x="329812" y="1405311"/>
              <a:ext cx="163262" cy="93009"/>
            </a:xfrm>
            <a:custGeom>
              <a:avLst/>
              <a:gdLst/>
              <a:ahLst/>
              <a:cxnLst/>
              <a:rect l="l" t="t" r="r" b="b"/>
              <a:pathLst>
                <a:path w="326524" h="186018" extrusionOk="0">
                  <a:moveTo>
                    <a:pt x="319240" y="61561"/>
                  </a:moveTo>
                  <a:cubicBezTo>
                    <a:pt x="318502" y="61653"/>
                    <a:pt x="316657" y="62084"/>
                    <a:pt x="316534" y="62115"/>
                  </a:cubicBezTo>
                  <a:lnTo>
                    <a:pt x="311336" y="63959"/>
                  </a:lnTo>
                  <a:lnTo>
                    <a:pt x="299618" y="68387"/>
                  </a:lnTo>
                  <a:cubicBezTo>
                    <a:pt x="292822" y="71031"/>
                    <a:pt x="286117" y="73890"/>
                    <a:pt x="279505" y="76872"/>
                  </a:cubicBezTo>
                  <a:cubicBezTo>
                    <a:pt x="272923" y="79855"/>
                    <a:pt x="266403" y="82960"/>
                    <a:pt x="259913" y="86096"/>
                  </a:cubicBezTo>
                  <a:cubicBezTo>
                    <a:pt x="252932" y="89509"/>
                    <a:pt x="245735" y="92952"/>
                    <a:pt x="238723" y="96765"/>
                  </a:cubicBezTo>
                  <a:cubicBezTo>
                    <a:pt x="236017" y="98241"/>
                    <a:pt x="233556" y="100024"/>
                    <a:pt x="230911" y="101561"/>
                  </a:cubicBezTo>
                  <a:cubicBezTo>
                    <a:pt x="234879" y="93875"/>
                    <a:pt x="238446" y="85881"/>
                    <a:pt x="240999" y="77426"/>
                  </a:cubicBezTo>
                  <a:cubicBezTo>
                    <a:pt x="242537" y="72384"/>
                    <a:pt x="243705" y="67218"/>
                    <a:pt x="244536" y="62053"/>
                  </a:cubicBezTo>
                  <a:cubicBezTo>
                    <a:pt x="245397" y="56826"/>
                    <a:pt x="245766" y="51569"/>
                    <a:pt x="246104" y="46404"/>
                  </a:cubicBezTo>
                  <a:cubicBezTo>
                    <a:pt x="246258" y="43298"/>
                    <a:pt x="246381" y="40193"/>
                    <a:pt x="246289" y="37026"/>
                  </a:cubicBezTo>
                  <a:cubicBezTo>
                    <a:pt x="246197" y="33767"/>
                    <a:pt x="245981" y="30539"/>
                    <a:pt x="245489" y="27341"/>
                  </a:cubicBezTo>
                  <a:cubicBezTo>
                    <a:pt x="245428" y="27096"/>
                    <a:pt x="244413" y="25343"/>
                    <a:pt x="243798" y="23806"/>
                  </a:cubicBezTo>
                  <a:cubicBezTo>
                    <a:pt x="243429" y="24359"/>
                    <a:pt x="242998" y="24882"/>
                    <a:pt x="242660" y="25312"/>
                  </a:cubicBezTo>
                  <a:cubicBezTo>
                    <a:pt x="243121" y="24667"/>
                    <a:pt x="243429" y="23990"/>
                    <a:pt x="243613" y="23252"/>
                  </a:cubicBezTo>
                  <a:lnTo>
                    <a:pt x="243798" y="23806"/>
                  </a:lnTo>
                  <a:cubicBezTo>
                    <a:pt x="244751" y="22422"/>
                    <a:pt x="245397" y="21008"/>
                    <a:pt x="243828" y="21377"/>
                  </a:cubicBezTo>
                  <a:lnTo>
                    <a:pt x="243798" y="21377"/>
                  </a:lnTo>
                  <a:cubicBezTo>
                    <a:pt x="243736" y="19932"/>
                    <a:pt x="243029" y="18610"/>
                    <a:pt x="242014" y="17472"/>
                  </a:cubicBezTo>
                  <a:cubicBezTo>
                    <a:pt x="241860" y="16950"/>
                    <a:pt x="242075" y="16212"/>
                    <a:pt x="241829" y="15781"/>
                  </a:cubicBezTo>
                  <a:cubicBezTo>
                    <a:pt x="240814" y="14182"/>
                    <a:pt x="239400" y="12461"/>
                    <a:pt x="236539" y="12184"/>
                  </a:cubicBezTo>
                  <a:cubicBezTo>
                    <a:pt x="233064" y="11692"/>
                    <a:pt x="229804" y="14059"/>
                    <a:pt x="229189" y="17503"/>
                  </a:cubicBezTo>
                  <a:lnTo>
                    <a:pt x="224176" y="20946"/>
                  </a:lnTo>
                  <a:cubicBezTo>
                    <a:pt x="220823" y="22883"/>
                    <a:pt x="217225" y="24421"/>
                    <a:pt x="213504" y="25804"/>
                  </a:cubicBezTo>
                  <a:cubicBezTo>
                    <a:pt x="207752" y="27987"/>
                    <a:pt x="201755" y="29586"/>
                    <a:pt x="195850" y="31031"/>
                  </a:cubicBezTo>
                  <a:cubicBezTo>
                    <a:pt x="186377" y="33521"/>
                    <a:pt x="176659" y="35151"/>
                    <a:pt x="166940" y="36534"/>
                  </a:cubicBezTo>
                  <a:cubicBezTo>
                    <a:pt x="157283" y="37918"/>
                    <a:pt x="147595" y="39025"/>
                    <a:pt x="137846" y="38963"/>
                  </a:cubicBezTo>
                  <a:cubicBezTo>
                    <a:pt x="132740" y="39025"/>
                    <a:pt x="127604" y="38963"/>
                    <a:pt x="122560" y="38287"/>
                  </a:cubicBezTo>
                  <a:cubicBezTo>
                    <a:pt x="117824" y="37641"/>
                    <a:pt x="113180" y="36627"/>
                    <a:pt x="108843" y="34567"/>
                  </a:cubicBezTo>
                  <a:cubicBezTo>
                    <a:pt x="105522" y="32783"/>
                    <a:pt x="101401" y="34044"/>
                    <a:pt x="99617" y="37334"/>
                  </a:cubicBezTo>
                  <a:cubicBezTo>
                    <a:pt x="98817" y="38779"/>
                    <a:pt x="98848" y="40378"/>
                    <a:pt x="99155" y="41884"/>
                  </a:cubicBezTo>
                  <a:cubicBezTo>
                    <a:pt x="99094" y="42007"/>
                    <a:pt x="98940" y="42007"/>
                    <a:pt x="98909" y="42130"/>
                  </a:cubicBezTo>
                  <a:cubicBezTo>
                    <a:pt x="98202" y="44006"/>
                    <a:pt x="98448" y="46035"/>
                    <a:pt x="99401" y="47664"/>
                  </a:cubicBezTo>
                  <a:lnTo>
                    <a:pt x="99494" y="47634"/>
                  </a:lnTo>
                  <a:cubicBezTo>
                    <a:pt x="99893" y="47541"/>
                    <a:pt x="99986" y="47941"/>
                    <a:pt x="99924" y="48464"/>
                  </a:cubicBezTo>
                  <a:cubicBezTo>
                    <a:pt x="100355" y="48986"/>
                    <a:pt x="100878" y="49447"/>
                    <a:pt x="101462" y="49847"/>
                  </a:cubicBezTo>
                  <a:lnTo>
                    <a:pt x="100785" y="49478"/>
                  </a:lnTo>
                  <a:cubicBezTo>
                    <a:pt x="100416" y="49232"/>
                    <a:pt x="100447" y="49263"/>
                    <a:pt x="100047" y="49017"/>
                  </a:cubicBezTo>
                  <a:lnTo>
                    <a:pt x="99863" y="48894"/>
                  </a:lnTo>
                  <a:cubicBezTo>
                    <a:pt x="99770" y="49540"/>
                    <a:pt x="99555" y="50247"/>
                    <a:pt x="99586" y="50462"/>
                  </a:cubicBezTo>
                  <a:lnTo>
                    <a:pt x="101677" y="67034"/>
                  </a:lnTo>
                  <a:cubicBezTo>
                    <a:pt x="102538" y="71492"/>
                    <a:pt x="103523" y="75981"/>
                    <a:pt x="104999" y="80316"/>
                  </a:cubicBezTo>
                  <a:cubicBezTo>
                    <a:pt x="106475" y="84651"/>
                    <a:pt x="108320" y="88863"/>
                    <a:pt x="110535" y="92891"/>
                  </a:cubicBezTo>
                  <a:cubicBezTo>
                    <a:pt x="114102" y="99440"/>
                    <a:pt x="118654" y="105343"/>
                    <a:pt x="123606" y="110908"/>
                  </a:cubicBezTo>
                  <a:cubicBezTo>
                    <a:pt x="119177" y="108940"/>
                    <a:pt x="114810" y="106880"/>
                    <a:pt x="110258" y="105158"/>
                  </a:cubicBezTo>
                  <a:cubicBezTo>
                    <a:pt x="99832" y="101192"/>
                    <a:pt x="89129" y="97841"/>
                    <a:pt x="78580" y="94244"/>
                  </a:cubicBezTo>
                  <a:cubicBezTo>
                    <a:pt x="64463" y="89847"/>
                    <a:pt x="50716" y="85512"/>
                    <a:pt x="36507" y="83052"/>
                  </a:cubicBezTo>
                  <a:cubicBezTo>
                    <a:pt x="26819" y="81392"/>
                    <a:pt x="17008" y="80531"/>
                    <a:pt x="6797" y="80931"/>
                  </a:cubicBezTo>
                  <a:cubicBezTo>
                    <a:pt x="3045" y="80931"/>
                    <a:pt x="0" y="83975"/>
                    <a:pt x="0" y="87726"/>
                  </a:cubicBezTo>
                  <a:cubicBezTo>
                    <a:pt x="-31" y="91477"/>
                    <a:pt x="3045" y="94520"/>
                    <a:pt x="6797" y="94520"/>
                  </a:cubicBezTo>
                  <a:cubicBezTo>
                    <a:pt x="15993" y="94859"/>
                    <a:pt x="24727" y="96396"/>
                    <a:pt x="33308" y="98487"/>
                  </a:cubicBezTo>
                  <a:cubicBezTo>
                    <a:pt x="46656" y="101684"/>
                    <a:pt x="59543" y="106419"/>
                    <a:pt x="72737" y="111338"/>
                  </a:cubicBezTo>
                  <a:cubicBezTo>
                    <a:pt x="84854" y="115489"/>
                    <a:pt x="97064" y="119578"/>
                    <a:pt x="109089" y="124005"/>
                  </a:cubicBezTo>
                  <a:cubicBezTo>
                    <a:pt x="114164" y="125881"/>
                    <a:pt x="119208" y="127725"/>
                    <a:pt x="124159" y="129816"/>
                  </a:cubicBezTo>
                  <a:cubicBezTo>
                    <a:pt x="130434" y="132460"/>
                    <a:pt x="136585" y="135381"/>
                    <a:pt x="142582" y="138609"/>
                  </a:cubicBezTo>
                  <a:cubicBezTo>
                    <a:pt x="148579" y="141838"/>
                    <a:pt x="154423" y="145343"/>
                    <a:pt x="159989" y="149186"/>
                  </a:cubicBezTo>
                  <a:lnTo>
                    <a:pt x="169524" y="156534"/>
                  </a:lnTo>
                  <a:cubicBezTo>
                    <a:pt x="169708" y="156718"/>
                    <a:pt x="171861" y="159270"/>
                    <a:pt x="172722" y="160316"/>
                  </a:cubicBezTo>
                  <a:cubicBezTo>
                    <a:pt x="172784" y="160408"/>
                    <a:pt x="172845" y="160469"/>
                    <a:pt x="172937" y="160562"/>
                  </a:cubicBezTo>
                  <a:cubicBezTo>
                    <a:pt x="173552" y="161453"/>
                    <a:pt x="174752" y="161576"/>
                    <a:pt x="175705" y="162068"/>
                  </a:cubicBezTo>
                  <a:cubicBezTo>
                    <a:pt x="173460" y="166649"/>
                    <a:pt x="171246" y="171230"/>
                    <a:pt x="168724" y="175627"/>
                  </a:cubicBezTo>
                  <a:cubicBezTo>
                    <a:pt x="166725" y="178794"/>
                    <a:pt x="167709" y="183006"/>
                    <a:pt x="170877" y="185004"/>
                  </a:cubicBezTo>
                  <a:cubicBezTo>
                    <a:pt x="174075" y="186972"/>
                    <a:pt x="178258" y="185988"/>
                    <a:pt x="180257" y="182821"/>
                  </a:cubicBezTo>
                  <a:cubicBezTo>
                    <a:pt x="186654" y="173352"/>
                    <a:pt x="191790" y="163144"/>
                    <a:pt x="198126" y="153675"/>
                  </a:cubicBezTo>
                  <a:cubicBezTo>
                    <a:pt x="200617" y="150016"/>
                    <a:pt x="203293" y="146449"/>
                    <a:pt x="206338" y="143129"/>
                  </a:cubicBezTo>
                  <a:cubicBezTo>
                    <a:pt x="212735" y="135996"/>
                    <a:pt x="220424" y="130093"/>
                    <a:pt x="228481" y="124528"/>
                  </a:cubicBezTo>
                  <a:cubicBezTo>
                    <a:pt x="241030" y="115858"/>
                    <a:pt x="254654" y="108325"/>
                    <a:pt x="267787" y="101377"/>
                  </a:cubicBezTo>
                  <a:cubicBezTo>
                    <a:pt x="275230" y="97257"/>
                    <a:pt x="282703" y="93168"/>
                    <a:pt x="290269" y="89232"/>
                  </a:cubicBezTo>
                  <a:cubicBezTo>
                    <a:pt x="295251" y="86650"/>
                    <a:pt x="300264" y="84098"/>
                    <a:pt x="305339" y="81699"/>
                  </a:cubicBezTo>
                  <a:lnTo>
                    <a:pt x="316595" y="76442"/>
                  </a:lnTo>
                  <a:lnTo>
                    <a:pt x="320378" y="74751"/>
                  </a:lnTo>
                  <a:lnTo>
                    <a:pt x="320348" y="74720"/>
                  </a:lnTo>
                  <a:cubicBezTo>
                    <a:pt x="320348" y="74659"/>
                    <a:pt x="320378" y="74628"/>
                    <a:pt x="320409" y="74597"/>
                  </a:cubicBezTo>
                  <a:cubicBezTo>
                    <a:pt x="320286" y="74536"/>
                    <a:pt x="320132" y="74505"/>
                    <a:pt x="320071" y="74474"/>
                  </a:cubicBezTo>
                  <a:cubicBezTo>
                    <a:pt x="320225" y="74505"/>
                    <a:pt x="320409" y="74505"/>
                    <a:pt x="320563" y="74505"/>
                  </a:cubicBezTo>
                  <a:cubicBezTo>
                    <a:pt x="320840" y="74351"/>
                    <a:pt x="321332" y="74259"/>
                    <a:pt x="321362" y="74444"/>
                  </a:cubicBezTo>
                  <a:cubicBezTo>
                    <a:pt x="323454" y="74136"/>
                    <a:pt x="325361" y="72845"/>
                    <a:pt x="326345" y="70816"/>
                  </a:cubicBezTo>
                  <a:cubicBezTo>
                    <a:pt x="326837" y="69924"/>
                    <a:pt x="326837" y="60608"/>
                    <a:pt x="319240" y="61561"/>
                  </a:cubicBezTo>
                  <a:close/>
                  <a:moveTo>
                    <a:pt x="193420" y="131999"/>
                  </a:moveTo>
                  <a:cubicBezTo>
                    <a:pt x="190037" y="136180"/>
                    <a:pt x="187054" y="140577"/>
                    <a:pt x="184409" y="145158"/>
                  </a:cubicBezTo>
                  <a:cubicBezTo>
                    <a:pt x="183425" y="146880"/>
                    <a:pt x="182595" y="148694"/>
                    <a:pt x="181672" y="150446"/>
                  </a:cubicBezTo>
                  <a:cubicBezTo>
                    <a:pt x="180503" y="148848"/>
                    <a:pt x="179242" y="147157"/>
                    <a:pt x="179088" y="146972"/>
                  </a:cubicBezTo>
                  <a:cubicBezTo>
                    <a:pt x="177797" y="145558"/>
                    <a:pt x="176413" y="144236"/>
                    <a:pt x="174998" y="142944"/>
                  </a:cubicBezTo>
                  <a:cubicBezTo>
                    <a:pt x="172968" y="141038"/>
                    <a:pt x="170815" y="139286"/>
                    <a:pt x="168662" y="137533"/>
                  </a:cubicBezTo>
                  <a:cubicBezTo>
                    <a:pt x="162911" y="132952"/>
                    <a:pt x="156883" y="128709"/>
                    <a:pt x="150609" y="124774"/>
                  </a:cubicBezTo>
                  <a:cubicBezTo>
                    <a:pt x="145565" y="121669"/>
                    <a:pt x="140306" y="118932"/>
                    <a:pt x="135047" y="116257"/>
                  </a:cubicBezTo>
                  <a:cubicBezTo>
                    <a:pt x="135508" y="116011"/>
                    <a:pt x="136092" y="116165"/>
                    <a:pt x="136554" y="115796"/>
                  </a:cubicBezTo>
                  <a:cubicBezTo>
                    <a:pt x="139476" y="113429"/>
                    <a:pt x="139906" y="109124"/>
                    <a:pt x="137538" y="106234"/>
                  </a:cubicBezTo>
                  <a:cubicBezTo>
                    <a:pt x="133940" y="100915"/>
                    <a:pt x="131202" y="95197"/>
                    <a:pt x="128527" y="89386"/>
                  </a:cubicBezTo>
                  <a:cubicBezTo>
                    <a:pt x="126528" y="85081"/>
                    <a:pt x="124805" y="80685"/>
                    <a:pt x="123052" y="76288"/>
                  </a:cubicBezTo>
                  <a:cubicBezTo>
                    <a:pt x="121299" y="71830"/>
                    <a:pt x="119392" y="67434"/>
                    <a:pt x="117978" y="62914"/>
                  </a:cubicBezTo>
                  <a:lnTo>
                    <a:pt x="114564" y="51723"/>
                  </a:lnTo>
                  <a:cubicBezTo>
                    <a:pt x="115148" y="51907"/>
                    <a:pt x="115640" y="52276"/>
                    <a:pt x="116225" y="52430"/>
                  </a:cubicBezTo>
                  <a:cubicBezTo>
                    <a:pt x="123052" y="54398"/>
                    <a:pt x="130218" y="55197"/>
                    <a:pt x="137292" y="55781"/>
                  </a:cubicBezTo>
                  <a:cubicBezTo>
                    <a:pt x="148026" y="56396"/>
                    <a:pt x="158821" y="56242"/>
                    <a:pt x="169462" y="54766"/>
                  </a:cubicBezTo>
                  <a:cubicBezTo>
                    <a:pt x="180042" y="53321"/>
                    <a:pt x="190406" y="50616"/>
                    <a:pt x="200556" y="47480"/>
                  </a:cubicBezTo>
                  <a:cubicBezTo>
                    <a:pt x="206953" y="45358"/>
                    <a:pt x="213473" y="43052"/>
                    <a:pt x="219624" y="40070"/>
                  </a:cubicBezTo>
                  <a:cubicBezTo>
                    <a:pt x="223622" y="38164"/>
                    <a:pt x="227436" y="35950"/>
                    <a:pt x="231003" y="33491"/>
                  </a:cubicBezTo>
                  <a:cubicBezTo>
                    <a:pt x="230911" y="34444"/>
                    <a:pt x="230911" y="35366"/>
                    <a:pt x="230788" y="36319"/>
                  </a:cubicBezTo>
                  <a:cubicBezTo>
                    <a:pt x="230450" y="39056"/>
                    <a:pt x="229988" y="41792"/>
                    <a:pt x="229466" y="44467"/>
                  </a:cubicBezTo>
                  <a:cubicBezTo>
                    <a:pt x="228543" y="50155"/>
                    <a:pt x="227159" y="55843"/>
                    <a:pt x="225990" y="61623"/>
                  </a:cubicBezTo>
                  <a:cubicBezTo>
                    <a:pt x="224822" y="67280"/>
                    <a:pt x="223714" y="72968"/>
                    <a:pt x="222392" y="78594"/>
                  </a:cubicBezTo>
                  <a:cubicBezTo>
                    <a:pt x="220608" y="86188"/>
                    <a:pt x="218794" y="93659"/>
                    <a:pt x="216087" y="100823"/>
                  </a:cubicBezTo>
                  <a:cubicBezTo>
                    <a:pt x="214642" y="103867"/>
                    <a:pt x="215964" y="107249"/>
                    <a:pt x="218671" y="109094"/>
                  </a:cubicBezTo>
                  <a:cubicBezTo>
                    <a:pt x="218455" y="109247"/>
                    <a:pt x="218209" y="109370"/>
                    <a:pt x="218025" y="109493"/>
                  </a:cubicBezTo>
                  <a:cubicBezTo>
                    <a:pt x="208829" y="116011"/>
                    <a:pt x="200463" y="123483"/>
                    <a:pt x="193420" y="131999"/>
                  </a:cubicBezTo>
                  <a:close/>
                  <a:moveTo>
                    <a:pt x="317641" y="73859"/>
                  </a:moveTo>
                  <a:cubicBezTo>
                    <a:pt x="316872" y="73460"/>
                    <a:pt x="316165" y="72937"/>
                    <a:pt x="315642" y="72322"/>
                  </a:cubicBezTo>
                  <a:cubicBezTo>
                    <a:pt x="316349" y="73183"/>
                    <a:pt x="317580" y="74321"/>
                    <a:pt x="319763" y="74444"/>
                  </a:cubicBezTo>
                  <a:cubicBezTo>
                    <a:pt x="319056" y="74382"/>
                    <a:pt x="318348" y="74167"/>
                    <a:pt x="317641" y="73859"/>
                  </a:cubicBezTo>
                  <a:close/>
                  <a:moveTo>
                    <a:pt x="321086" y="74474"/>
                  </a:moveTo>
                  <a:lnTo>
                    <a:pt x="321362" y="74444"/>
                  </a:lnTo>
                  <a:cubicBezTo>
                    <a:pt x="321455" y="74813"/>
                    <a:pt x="321055" y="74751"/>
                    <a:pt x="320655" y="74659"/>
                  </a:cubicBezTo>
                  <a:cubicBezTo>
                    <a:pt x="320594" y="74720"/>
                    <a:pt x="320440" y="74843"/>
                    <a:pt x="320378" y="74751"/>
                  </a:cubicBezTo>
                  <a:lnTo>
                    <a:pt x="320624" y="74659"/>
                  </a:lnTo>
                  <a:lnTo>
                    <a:pt x="320409" y="74597"/>
                  </a:lnTo>
                  <a:lnTo>
                    <a:pt x="320471" y="74536"/>
                  </a:lnTo>
                  <a:lnTo>
                    <a:pt x="320563" y="74505"/>
                  </a:lnTo>
                  <a:lnTo>
                    <a:pt x="320778" y="74505"/>
                  </a:lnTo>
                  <a:cubicBezTo>
                    <a:pt x="320901" y="74474"/>
                    <a:pt x="320993" y="74474"/>
                    <a:pt x="321086" y="74474"/>
                  </a:cubicBezTo>
                  <a:close/>
                  <a:moveTo>
                    <a:pt x="99924" y="48464"/>
                  </a:moveTo>
                  <a:cubicBezTo>
                    <a:pt x="99924" y="48587"/>
                    <a:pt x="99893" y="48740"/>
                    <a:pt x="99863" y="48894"/>
                  </a:cubicBezTo>
                  <a:cubicBezTo>
                    <a:pt x="99094" y="48371"/>
                    <a:pt x="98663" y="47849"/>
                    <a:pt x="99401" y="47664"/>
                  </a:cubicBezTo>
                  <a:cubicBezTo>
                    <a:pt x="99555" y="47941"/>
                    <a:pt x="99740" y="48187"/>
                    <a:pt x="99924" y="48464"/>
                  </a:cubicBezTo>
                  <a:close/>
                  <a:moveTo>
                    <a:pt x="122622" y="13660"/>
                  </a:moveTo>
                  <a:cubicBezTo>
                    <a:pt x="121945" y="9970"/>
                    <a:pt x="124375" y="6404"/>
                    <a:pt x="128065" y="5758"/>
                  </a:cubicBezTo>
                  <a:cubicBezTo>
                    <a:pt x="135631" y="3606"/>
                    <a:pt x="143320" y="1792"/>
                    <a:pt x="151255" y="808"/>
                  </a:cubicBezTo>
                  <a:cubicBezTo>
                    <a:pt x="155130" y="316"/>
                    <a:pt x="159005" y="70"/>
                    <a:pt x="162880" y="9"/>
                  </a:cubicBezTo>
                  <a:cubicBezTo>
                    <a:pt x="166786" y="-53"/>
                    <a:pt x="170600" y="224"/>
                    <a:pt x="174414" y="378"/>
                  </a:cubicBezTo>
                  <a:lnTo>
                    <a:pt x="188007" y="1792"/>
                  </a:lnTo>
                  <a:cubicBezTo>
                    <a:pt x="188653" y="1884"/>
                    <a:pt x="190191" y="2899"/>
                    <a:pt x="191206" y="3206"/>
                  </a:cubicBezTo>
                  <a:lnTo>
                    <a:pt x="191083" y="3268"/>
                  </a:lnTo>
                  <a:lnTo>
                    <a:pt x="191237" y="3206"/>
                  </a:lnTo>
                  <a:lnTo>
                    <a:pt x="191206" y="3206"/>
                  </a:lnTo>
                  <a:cubicBezTo>
                    <a:pt x="191606" y="3022"/>
                    <a:pt x="192252" y="2438"/>
                    <a:pt x="192221" y="2837"/>
                  </a:cubicBezTo>
                  <a:lnTo>
                    <a:pt x="192190" y="2930"/>
                  </a:lnTo>
                  <a:cubicBezTo>
                    <a:pt x="195235" y="2253"/>
                    <a:pt x="198372" y="3852"/>
                    <a:pt x="199602" y="6804"/>
                  </a:cubicBezTo>
                  <a:cubicBezTo>
                    <a:pt x="200986" y="10124"/>
                    <a:pt x="199387" y="13936"/>
                    <a:pt x="196065" y="15320"/>
                  </a:cubicBezTo>
                  <a:cubicBezTo>
                    <a:pt x="195173" y="15812"/>
                    <a:pt x="193943" y="15966"/>
                    <a:pt x="192621" y="16150"/>
                  </a:cubicBezTo>
                  <a:cubicBezTo>
                    <a:pt x="190898" y="16396"/>
                    <a:pt x="188561" y="16058"/>
                    <a:pt x="187300" y="16150"/>
                  </a:cubicBezTo>
                  <a:lnTo>
                    <a:pt x="174813" y="17195"/>
                  </a:lnTo>
                  <a:cubicBezTo>
                    <a:pt x="170385" y="17564"/>
                    <a:pt x="165925" y="18179"/>
                    <a:pt x="161373" y="18425"/>
                  </a:cubicBezTo>
                  <a:cubicBezTo>
                    <a:pt x="157252" y="18641"/>
                    <a:pt x="153100" y="18641"/>
                    <a:pt x="148979" y="18702"/>
                  </a:cubicBezTo>
                  <a:cubicBezTo>
                    <a:pt x="142736" y="18794"/>
                    <a:pt x="136615" y="18641"/>
                    <a:pt x="130526" y="19132"/>
                  </a:cubicBezTo>
                  <a:cubicBezTo>
                    <a:pt x="126835" y="19809"/>
                    <a:pt x="123268" y="17349"/>
                    <a:pt x="122622" y="13660"/>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7" name="Google Shape;797;p13"/>
            <p:cNvSpPr/>
            <p:nvPr/>
          </p:nvSpPr>
          <p:spPr>
            <a:xfrm rot="10800000" flipH="1">
              <a:off x="290796" y="383684"/>
              <a:ext cx="217676" cy="1021658"/>
            </a:xfrm>
            <a:custGeom>
              <a:avLst/>
              <a:gdLst/>
              <a:ahLst/>
              <a:cxnLst/>
              <a:rect l="l" t="t" r="r" b="b"/>
              <a:pathLst>
                <a:path w="435352" h="2043315" extrusionOk="0">
                  <a:moveTo>
                    <a:pt x="430765" y="279016"/>
                  </a:moveTo>
                  <a:cubicBezTo>
                    <a:pt x="430765" y="279016"/>
                    <a:pt x="430858" y="278924"/>
                    <a:pt x="430858" y="278924"/>
                  </a:cubicBezTo>
                  <a:lnTo>
                    <a:pt x="430888" y="278985"/>
                  </a:lnTo>
                  <a:cubicBezTo>
                    <a:pt x="430919" y="279047"/>
                    <a:pt x="430796" y="278985"/>
                    <a:pt x="430765" y="279016"/>
                  </a:cubicBezTo>
                  <a:close/>
                  <a:moveTo>
                    <a:pt x="435194" y="271299"/>
                  </a:moveTo>
                  <a:cubicBezTo>
                    <a:pt x="434394" y="267794"/>
                    <a:pt x="430888" y="265580"/>
                    <a:pt x="427382" y="266380"/>
                  </a:cubicBezTo>
                  <a:cubicBezTo>
                    <a:pt x="426029" y="266656"/>
                    <a:pt x="423999" y="267671"/>
                    <a:pt x="421815" y="269301"/>
                  </a:cubicBezTo>
                  <a:cubicBezTo>
                    <a:pt x="418463" y="271822"/>
                    <a:pt x="413911" y="276464"/>
                    <a:pt x="411912" y="277725"/>
                  </a:cubicBezTo>
                  <a:cubicBezTo>
                    <a:pt x="408437" y="279877"/>
                    <a:pt x="404900" y="281875"/>
                    <a:pt x="401302" y="283843"/>
                  </a:cubicBezTo>
                  <a:cubicBezTo>
                    <a:pt x="392629" y="288547"/>
                    <a:pt x="383740" y="292913"/>
                    <a:pt x="375129" y="297679"/>
                  </a:cubicBezTo>
                  <a:cubicBezTo>
                    <a:pt x="358367" y="307210"/>
                    <a:pt x="339207" y="317417"/>
                    <a:pt x="320846" y="329531"/>
                  </a:cubicBezTo>
                  <a:cubicBezTo>
                    <a:pt x="308974" y="337371"/>
                    <a:pt x="297441" y="345980"/>
                    <a:pt x="286830" y="355296"/>
                  </a:cubicBezTo>
                  <a:cubicBezTo>
                    <a:pt x="276497" y="364366"/>
                    <a:pt x="267209" y="374204"/>
                    <a:pt x="259243" y="384688"/>
                  </a:cubicBezTo>
                  <a:cubicBezTo>
                    <a:pt x="259797" y="331683"/>
                    <a:pt x="260289" y="282583"/>
                    <a:pt x="260719" y="238494"/>
                  </a:cubicBezTo>
                  <a:cubicBezTo>
                    <a:pt x="263456" y="234835"/>
                    <a:pt x="265548" y="230131"/>
                    <a:pt x="267116" y="224873"/>
                  </a:cubicBezTo>
                  <a:cubicBezTo>
                    <a:pt x="270100" y="214758"/>
                    <a:pt x="271207" y="202460"/>
                    <a:pt x="273759" y="194497"/>
                  </a:cubicBezTo>
                  <a:cubicBezTo>
                    <a:pt x="280833" y="172299"/>
                    <a:pt x="300301" y="136911"/>
                    <a:pt x="325644" y="118033"/>
                  </a:cubicBezTo>
                  <a:cubicBezTo>
                    <a:pt x="340929" y="106657"/>
                    <a:pt x="358583" y="101553"/>
                    <a:pt x="377159" y="112130"/>
                  </a:cubicBezTo>
                  <a:cubicBezTo>
                    <a:pt x="389246" y="118832"/>
                    <a:pt x="391398" y="134359"/>
                    <a:pt x="387739" y="147548"/>
                  </a:cubicBezTo>
                  <a:cubicBezTo>
                    <a:pt x="384048" y="160769"/>
                    <a:pt x="374268" y="172606"/>
                    <a:pt x="359505" y="171100"/>
                  </a:cubicBezTo>
                  <a:cubicBezTo>
                    <a:pt x="355722" y="170731"/>
                    <a:pt x="351663" y="169439"/>
                    <a:pt x="348095" y="167379"/>
                  </a:cubicBezTo>
                  <a:cubicBezTo>
                    <a:pt x="344773" y="165473"/>
                    <a:pt x="341790" y="162983"/>
                    <a:pt x="340160" y="159816"/>
                  </a:cubicBezTo>
                  <a:cubicBezTo>
                    <a:pt x="338807" y="157172"/>
                    <a:pt x="339237" y="154558"/>
                    <a:pt x="340806" y="152621"/>
                  </a:cubicBezTo>
                  <a:cubicBezTo>
                    <a:pt x="342805" y="150131"/>
                    <a:pt x="346034" y="148440"/>
                    <a:pt x="349510" y="148409"/>
                  </a:cubicBezTo>
                  <a:cubicBezTo>
                    <a:pt x="353262" y="148471"/>
                    <a:pt x="356337" y="145458"/>
                    <a:pt x="356399" y="141707"/>
                  </a:cubicBezTo>
                  <a:cubicBezTo>
                    <a:pt x="356460" y="137956"/>
                    <a:pt x="353446" y="134881"/>
                    <a:pt x="349694" y="134820"/>
                  </a:cubicBezTo>
                  <a:cubicBezTo>
                    <a:pt x="341944" y="134574"/>
                    <a:pt x="334563" y="138079"/>
                    <a:pt x="329888" y="143459"/>
                  </a:cubicBezTo>
                  <a:cubicBezTo>
                    <a:pt x="324629" y="149455"/>
                    <a:pt x="322783" y="157756"/>
                    <a:pt x="326843" y="166365"/>
                  </a:cubicBezTo>
                  <a:cubicBezTo>
                    <a:pt x="329519" y="172083"/>
                    <a:pt x="334378" y="176972"/>
                    <a:pt x="340129" y="180600"/>
                  </a:cubicBezTo>
                  <a:cubicBezTo>
                    <a:pt x="345542" y="183982"/>
                    <a:pt x="351786" y="186165"/>
                    <a:pt x="357629" y="186964"/>
                  </a:cubicBezTo>
                  <a:cubicBezTo>
                    <a:pt x="380972" y="190069"/>
                    <a:pt x="398257" y="173252"/>
                    <a:pt x="404562" y="152437"/>
                  </a:cubicBezTo>
                  <a:cubicBezTo>
                    <a:pt x="410897" y="131438"/>
                    <a:pt x="405392" y="107210"/>
                    <a:pt x="386170" y="96142"/>
                  </a:cubicBezTo>
                  <a:cubicBezTo>
                    <a:pt x="360366" y="81753"/>
                    <a:pt x="335762" y="87779"/>
                    <a:pt x="314941" y="103951"/>
                  </a:cubicBezTo>
                  <a:cubicBezTo>
                    <a:pt x="288676" y="124366"/>
                    <a:pt x="269238" y="161015"/>
                    <a:pt x="261242" y="185980"/>
                  </a:cubicBezTo>
                  <a:cubicBezTo>
                    <a:pt x="262318" y="74712"/>
                    <a:pt x="262934" y="6581"/>
                    <a:pt x="262934" y="6581"/>
                  </a:cubicBezTo>
                  <a:cubicBezTo>
                    <a:pt x="262964" y="2983"/>
                    <a:pt x="260104" y="32"/>
                    <a:pt x="256506" y="1"/>
                  </a:cubicBezTo>
                  <a:cubicBezTo>
                    <a:pt x="252877" y="-61"/>
                    <a:pt x="249924" y="2830"/>
                    <a:pt x="249863" y="6427"/>
                  </a:cubicBezTo>
                  <a:cubicBezTo>
                    <a:pt x="249863" y="6427"/>
                    <a:pt x="248017" y="112622"/>
                    <a:pt x="245341" y="276188"/>
                  </a:cubicBezTo>
                  <a:cubicBezTo>
                    <a:pt x="241251" y="268563"/>
                    <a:pt x="236915" y="261061"/>
                    <a:pt x="231932" y="253959"/>
                  </a:cubicBezTo>
                  <a:cubicBezTo>
                    <a:pt x="226089" y="245596"/>
                    <a:pt x="219692" y="237571"/>
                    <a:pt x="213202" y="229700"/>
                  </a:cubicBezTo>
                  <a:cubicBezTo>
                    <a:pt x="205144" y="220077"/>
                    <a:pt x="196441" y="211099"/>
                    <a:pt x="187091" y="202829"/>
                  </a:cubicBezTo>
                  <a:cubicBezTo>
                    <a:pt x="177834" y="194651"/>
                    <a:pt x="167992" y="187087"/>
                    <a:pt x="157750" y="180016"/>
                  </a:cubicBezTo>
                  <a:cubicBezTo>
                    <a:pt x="145725" y="171684"/>
                    <a:pt x="133115" y="164028"/>
                    <a:pt x="120352" y="156711"/>
                  </a:cubicBezTo>
                  <a:cubicBezTo>
                    <a:pt x="101376" y="145796"/>
                    <a:pt x="81939" y="135681"/>
                    <a:pt x="63178" y="125166"/>
                  </a:cubicBezTo>
                  <a:cubicBezTo>
                    <a:pt x="59948" y="123260"/>
                    <a:pt x="55766" y="124305"/>
                    <a:pt x="53859" y="127533"/>
                  </a:cubicBezTo>
                  <a:cubicBezTo>
                    <a:pt x="51952" y="130761"/>
                    <a:pt x="52998" y="134943"/>
                    <a:pt x="56227" y="136849"/>
                  </a:cubicBezTo>
                  <a:cubicBezTo>
                    <a:pt x="74403" y="148286"/>
                    <a:pt x="93164" y="159478"/>
                    <a:pt x="111648" y="171130"/>
                  </a:cubicBezTo>
                  <a:cubicBezTo>
                    <a:pt x="123766" y="178786"/>
                    <a:pt x="135699" y="186657"/>
                    <a:pt x="147263" y="194958"/>
                  </a:cubicBezTo>
                  <a:cubicBezTo>
                    <a:pt x="156858" y="201814"/>
                    <a:pt x="166177" y="208978"/>
                    <a:pt x="175066" y="216603"/>
                  </a:cubicBezTo>
                  <a:cubicBezTo>
                    <a:pt x="183923" y="224197"/>
                    <a:pt x="192412" y="232160"/>
                    <a:pt x="200162" y="240923"/>
                  </a:cubicBezTo>
                  <a:cubicBezTo>
                    <a:pt x="207974" y="249623"/>
                    <a:pt x="215601" y="258601"/>
                    <a:pt x="222521" y="268071"/>
                  </a:cubicBezTo>
                  <a:cubicBezTo>
                    <a:pt x="227073" y="274281"/>
                    <a:pt x="231348" y="280707"/>
                    <a:pt x="235100" y="287410"/>
                  </a:cubicBezTo>
                  <a:lnTo>
                    <a:pt x="244204" y="304996"/>
                  </a:lnTo>
                  <a:lnTo>
                    <a:pt x="244849" y="306441"/>
                  </a:lnTo>
                  <a:cubicBezTo>
                    <a:pt x="244296" y="339462"/>
                    <a:pt x="243742" y="374450"/>
                    <a:pt x="243158" y="411222"/>
                  </a:cubicBezTo>
                  <a:cubicBezTo>
                    <a:pt x="243004" y="411591"/>
                    <a:pt x="242758" y="411929"/>
                    <a:pt x="242604" y="412298"/>
                  </a:cubicBezTo>
                  <a:cubicBezTo>
                    <a:pt x="241620" y="414358"/>
                    <a:pt x="242051" y="416448"/>
                    <a:pt x="243066" y="418293"/>
                  </a:cubicBezTo>
                  <a:cubicBezTo>
                    <a:pt x="242574" y="449131"/>
                    <a:pt x="242051" y="480983"/>
                    <a:pt x="241528" y="513942"/>
                  </a:cubicBezTo>
                  <a:cubicBezTo>
                    <a:pt x="241313" y="528208"/>
                    <a:pt x="241067" y="542812"/>
                    <a:pt x="240851" y="557416"/>
                  </a:cubicBezTo>
                  <a:cubicBezTo>
                    <a:pt x="236761" y="549207"/>
                    <a:pt x="232455" y="540599"/>
                    <a:pt x="228641" y="532543"/>
                  </a:cubicBezTo>
                  <a:cubicBezTo>
                    <a:pt x="224551" y="523935"/>
                    <a:pt x="221045" y="516064"/>
                    <a:pt x="219015" y="510345"/>
                  </a:cubicBezTo>
                  <a:cubicBezTo>
                    <a:pt x="208804" y="481660"/>
                    <a:pt x="196963" y="443504"/>
                    <a:pt x="176757" y="413835"/>
                  </a:cubicBezTo>
                  <a:cubicBezTo>
                    <a:pt x="162241" y="392498"/>
                    <a:pt x="143418" y="375618"/>
                    <a:pt x="118783" y="368332"/>
                  </a:cubicBezTo>
                  <a:cubicBezTo>
                    <a:pt x="92334" y="360799"/>
                    <a:pt x="75357" y="372513"/>
                    <a:pt x="67391" y="390807"/>
                  </a:cubicBezTo>
                  <a:cubicBezTo>
                    <a:pt x="56781" y="415096"/>
                    <a:pt x="63885" y="452267"/>
                    <a:pt x="86767" y="467578"/>
                  </a:cubicBezTo>
                  <a:cubicBezTo>
                    <a:pt x="103344" y="478616"/>
                    <a:pt x="117584" y="471514"/>
                    <a:pt x="123889" y="461460"/>
                  </a:cubicBezTo>
                  <a:cubicBezTo>
                    <a:pt x="128533" y="454019"/>
                    <a:pt x="128810" y="445011"/>
                    <a:pt x="123981" y="438985"/>
                  </a:cubicBezTo>
                  <a:cubicBezTo>
                    <a:pt x="120567" y="434711"/>
                    <a:pt x="114355" y="431206"/>
                    <a:pt x="104021" y="432159"/>
                  </a:cubicBezTo>
                  <a:cubicBezTo>
                    <a:pt x="100299" y="432467"/>
                    <a:pt x="97470" y="435726"/>
                    <a:pt x="97747" y="439446"/>
                  </a:cubicBezTo>
                  <a:cubicBezTo>
                    <a:pt x="98024" y="443197"/>
                    <a:pt x="101314" y="446026"/>
                    <a:pt x="105036" y="445749"/>
                  </a:cubicBezTo>
                  <a:cubicBezTo>
                    <a:pt x="108819" y="445503"/>
                    <a:pt x="111402" y="445933"/>
                    <a:pt x="112725" y="447501"/>
                  </a:cubicBezTo>
                  <a:cubicBezTo>
                    <a:pt x="113309" y="448178"/>
                    <a:pt x="113217" y="449100"/>
                    <a:pt x="113094" y="450022"/>
                  </a:cubicBezTo>
                  <a:cubicBezTo>
                    <a:pt x="112755" y="452267"/>
                    <a:pt x="111218" y="454481"/>
                    <a:pt x="109126" y="456018"/>
                  </a:cubicBezTo>
                  <a:cubicBezTo>
                    <a:pt x="105835" y="458477"/>
                    <a:pt x="100976" y="458570"/>
                    <a:pt x="95594" y="454757"/>
                  </a:cubicBezTo>
                  <a:cubicBezTo>
                    <a:pt x="81908" y="445072"/>
                    <a:pt x="77141" y="424411"/>
                    <a:pt x="80308" y="407624"/>
                  </a:cubicBezTo>
                  <a:cubicBezTo>
                    <a:pt x="81908" y="399262"/>
                    <a:pt x="85537" y="391791"/>
                    <a:pt x="91811" y="387548"/>
                  </a:cubicBezTo>
                  <a:cubicBezTo>
                    <a:pt x="97193" y="383889"/>
                    <a:pt x="104482" y="383120"/>
                    <a:pt x="113617" y="385887"/>
                  </a:cubicBezTo>
                  <a:cubicBezTo>
                    <a:pt x="134223" y="391883"/>
                    <a:pt x="149569" y="406425"/>
                    <a:pt x="161933" y="424073"/>
                  </a:cubicBezTo>
                  <a:cubicBezTo>
                    <a:pt x="181709" y="452267"/>
                    <a:pt x="193919" y="488485"/>
                    <a:pt x="204345" y="515756"/>
                  </a:cubicBezTo>
                  <a:cubicBezTo>
                    <a:pt x="206682" y="521782"/>
                    <a:pt x="210619" y="530084"/>
                    <a:pt x="215263" y="539123"/>
                  </a:cubicBezTo>
                  <a:cubicBezTo>
                    <a:pt x="223597" y="555449"/>
                    <a:pt x="233931" y="573957"/>
                    <a:pt x="240390" y="586133"/>
                  </a:cubicBezTo>
                  <a:cubicBezTo>
                    <a:pt x="239529" y="639599"/>
                    <a:pt x="238668" y="694941"/>
                    <a:pt x="237806" y="751605"/>
                  </a:cubicBezTo>
                  <a:cubicBezTo>
                    <a:pt x="234362" y="745333"/>
                    <a:pt x="230948" y="738999"/>
                    <a:pt x="226827" y="733065"/>
                  </a:cubicBezTo>
                  <a:cubicBezTo>
                    <a:pt x="221168" y="724918"/>
                    <a:pt x="214955" y="717170"/>
                    <a:pt x="208558" y="709852"/>
                  </a:cubicBezTo>
                  <a:cubicBezTo>
                    <a:pt x="197332" y="697247"/>
                    <a:pt x="184877" y="685840"/>
                    <a:pt x="171436" y="675448"/>
                  </a:cubicBezTo>
                  <a:cubicBezTo>
                    <a:pt x="159257" y="666040"/>
                    <a:pt x="146340" y="657462"/>
                    <a:pt x="133300" y="649007"/>
                  </a:cubicBezTo>
                  <a:cubicBezTo>
                    <a:pt x="114109" y="636586"/>
                    <a:pt x="94548" y="624688"/>
                    <a:pt x="76526" y="611190"/>
                  </a:cubicBezTo>
                  <a:cubicBezTo>
                    <a:pt x="73573" y="608854"/>
                    <a:pt x="69298" y="609376"/>
                    <a:pt x="66961" y="612328"/>
                  </a:cubicBezTo>
                  <a:cubicBezTo>
                    <a:pt x="64654" y="615249"/>
                    <a:pt x="65146" y="619522"/>
                    <a:pt x="68099" y="621859"/>
                  </a:cubicBezTo>
                  <a:cubicBezTo>
                    <a:pt x="85660" y="636494"/>
                    <a:pt x="104667" y="649868"/>
                    <a:pt x="123673" y="663273"/>
                  </a:cubicBezTo>
                  <a:cubicBezTo>
                    <a:pt x="136037" y="672005"/>
                    <a:pt x="148308" y="680829"/>
                    <a:pt x="160180" y="690022"/>
                  </a:cubicBezTo>
                  <a:cubicBezTo>
                    <a:pt x="172759" y="699799"/>
                    <a:pt x="184938" y="709914"/>
                    <a:pt x="195733" y="721505"/>
                  </a:cubicBezTo>
                  <a:cubicBezTo>
                    <a:pt x="202007" y="728146"/>
                    <a:pt x="208097" y="735187"/>
                    <a:pt x="213725" y="742535"/>
                  </a:cubicBezTo>
                  <a:cubicBezTo>
                    <a:pt x="219323" y="749852"/>
                    <a:pt x="224489" y="757477"/>
                    <a:pt x="228887" y="765379"/>
                  </a:cubicBezTo>
                  <a:cubicBezTo>
                    <a:pt x="230364" y="767992"/>
                    <a:pt x="231717" y="770667"/>
                    <a:pt x="232978" y="773403"/>
                  </a:cubicBezTo>
                  <a:cubicBezTo>
                    <a:pt x="234239" y="776140"/>
                    <a:pt x="235408" y="778938"/>
                    <a:pt x="236484" y="781766"/>
                  </a:cubicBezTo>
                  <a:lnTo>
                    <a:pt x="237284" y="784133"/>
                  </a:lnTo>
                  <a:cubicBezTo>
                    <a:pt x="236576" y="830313"/>
                    <a:pt x="235900" y="877139"/>
                    <a:pt x="235223" y="924302"/>
                  </a:cubicBezTo>
                  <a:cubicBezTo>
                    <a:pt x="230364" y="918430"/>
                    <a:pt x="224797" y="913388"/>
                    <a:pt x="218092" y="909698"/>
                  </a:cubicBezTo>
                  <a:cubicBezTo>
                    <a:pt x="196348" y="897830"/>
                    <a:pt x="165839" y="896416"/>
                    <a:pt x="141143" y="888945"/>
                  </a:cubicBezTo>
                  <a:cubicBezTo>
                    <a:pt x="119921" y="882611"/>
                    <a:pt x="99346" y="871389"/>
                    <a:pt x="81200" y="857246"/>
                  </a:cubicBezTo>
                  <a:cubicBezTo>
                    <a:pt x="62932" y="842980"/>
                    <a:pt x="47154" y="825732"/>
                    <a:pt x="36144" y="806885"/>
                  </a:cubicBezTo>
                  <a:cubicBezTo>
                    <a:pt x="32945" y="801505"/>
                    <a:pt x="30024" y="795909"/>
                    <a:pt x="27502" y="790129"/>
                  </a:cubicBezTo>
                  <a:cubicBezTo>
                    <a:pt x="25010" y="784410"/>
                    <a:pt x="22858" y="778538"/>
                    <a:pt x="21228" y="772573"/>
                  </a:cubicBezTo>
                  <a:cubicBezTo>
                    <a:pt x="20090" y="768453"/>
                    <a:pt x="19167" y="764241"/>
                    <a:pt x="18521" y="759998"/>
                  </a:cubicBezTo>
                  <a:cubicBezTo>
                    <a:pt x="17875" y="755755"/>
                    <a:pt x="17445" y="751513"/>
                    <a:pt x="17291" y="747239"/>
                  </a:cubicBezTo>
                  <a:cubicBezTo>
                    <a:pt x="17199" y="744595"/>
                    <a:pt x="17168" y="741920"/>
                    <a:pt x="17383" y="739245"/>
                  </a:cubicBezTo>
                  <a:cubicBezTo>
                    <a:pt x="17568" y="736970"/>
                    <a:pt x="17906" y="734695"/>
                    <a:pt x="18675" y="732543"/>
                  </a:cubicBezTo>
                  <a:cubicBezTo>
                    <a:pt x="20090" y="728423"/>
                    <a:pt x="21966" y="725563"/>
                    <a:pt x="24518" y="724118"/>
                  </a:cubicBezTo>
                  <a:cubicBezTo>
                    <a:pt x="27133" y="722612"/>
                    <a:pt x="30208" y="722612"/>
                    <a:pt x="33314" y="723411"/>
                  </a:cubicBezTo>
                  <a:cubicBezTo>
                    <a:pt x="38850" y="724795"/>
                    <a:pt x="44417" y="728484"/>
                    <a:pt x="48784" y="733127"/>
                  </a:cubicBezTo>
                  <a:cubicBezTo>
                    <a:pt x="54843" y="739583"/>
                    <a:pt x="59303" y="747885"/>
                    <a:pt x="56289" y="754987"/>
                  </a:cubicBezTo>
                  <a:cubicBezTo>
                    <a:pt x="54597" y="758984"/>
                    <a:pt x="50599" y="762243"/>
                    <a:pt x="43956" y="764610"/>
                  </a:cubicBezTo>
                  <a:cubicBezTo>
                    <a:pt x="40419" y="765809"/>
                    <a:pt x="38481" y="769652"/>
                    <a:pt x="39681" y="773219"/>
                  </a:cubicBezTo>
                  <a:cubicBezTo>
                    <a:pt x="40880" y="776755"/>
                    <a:pt x="44755" y="778692"/>
                    <a:pt x="48292" y="777492"/>
                  </a:cubicBezTo>
                  <a:cubicBezTo>
                    <a:pt x="59856" y="773803"/>
                    <a:pt x="66253" y="767592"/>
                    <a:pt x="69421" y="760798"/>
                  </a:cubicBezTo>
                  <a:cubicBezTo>
                    <a:pt x="74896" y="748961"/>
                    <a:pt x="70067" y="734018"/>
                    <a:pt x="60133" y="722796"/>
                  </a:cubicBezTo>
                  <a:cubicBezTo>
                    <a:pt x="50414" y="711789"/>
                    <a:pt x="36052" y="705025"/>
                    <a:pt x="24180" y="707085"/>
                  </a:cubicBezTo>
                  <a:cubicBezTo>
                    <a:pt x="15476" y="708561"/>
                    <a:pt x="7511" y="714280"/>
                    <a:pt x="2805" y="726793"/>
                  </a:cubicBezTo>
                  <a:cubicBezTo>
                    <a:pt x="1729" y="729591"/>
                    <a:pt x="1052" y="732543"/>
                    <a:pt x="621" y="735525"/>
                  </a:cubicBezTo>
                  <a:cubicBezTo>
                    <a:pt x="37" y="739522"/>
                    <a:pt x="-24" y="743642"/>
                    <a:pt x="6" y="747608"/>
                  </a:cubicBezTo>
                  <a:cubicBezTo>
                    <a:pt x="68" y="752589"/>
                    <a:pt x="437" y="757569"/>
                    <a:pt x="1114" y="762519"/>
                  </a:cubicBezTo>
                  <a:cubicBezTo>
                    <a:pt x="1759" y="767439"/>
                    <a:pt x="2744" y="772327"/>
                    <a:pt x="3974" y="777124"/>
                  </a:cubicBezTo>
                  <a:cubicBezTo>
                    <a:pt x="5727" y="783980"/>
                    <a:pt x="8034" y="790744"/>
                    <a:pt x="10832" y="797323"/>
                  </a:cubicBezTo>
                  <a:cubicBezTo>
                    <a:pt x="13569" y="803811"/>
                    <a:pt x="16799" y="810144"/>
                    <a:pt x="20336" y="816201"/>
                  </a:cubicBezTo>
                  <a:cubicBezTo>
                    <a:pt x="32607" y="836893"/>
                    <a:pt x="49953" y="856016"/>
                    <a:pt x="70252" y="871420"/>
                  </a:cubicBezTo>
                  <a:cubicBezTo>
                    <a:pt x="90335" y="886639"/>
                    <a:pt x="113247" y="898261"/>
                    <a:pt x="136621" y="904717"/>
                  </a:cubicBezTo>
                  <a:cubicBezTo>
                    <a:pt x="157258" y="910313"/>
                    <a:pt x="181924" y="911389"/>
                    <a:pt x="202069" y="918276"/>
                  </a:cubicBezTo>
                  <a:cubicBezTo>
                    <a:pt x="214832" y="922642"/>
                    <a:pt x="225720" y="929375"/>
                    <a:pt x="231686" y="942381"/>
                  </a:cubicBezTo>
                  <a:cubicBezTo>
                    <a:pt x="232332" y="943856"/>
                    <a:pt x="233562" y="944840"/>
                    <a:pt x="234915" y="945486"/>
                  </a:cubicBezTo>
                  <a:cubicBezTo>
                    <a:pt x="234546" y="970758"/>
                    <a:pt x="234208" y="996062"/>
                    <a:pt x="233870" y="1021396"/>
                  </a:cubicBezTo>
                  <a:cubicBezTo>
                    <a:pt x="233132" y="1076308"/>
                    <a:pt x="232455" y="1131035"/>
                    <a:pt x="231778" y="1185300"/>
                  </a:cubicBezTo>
                  <a:cubicBezTo>
                    <a:pt x="231379" y="1184470"/>
                    <a:pt x="231102" y="1183579"/>
                    <a:pt x="230671" y="1182749"/>
                  </a:cubicBezTo>
                  <a:cubicBezTo>
                    <a:pt x="222152" y="1166085"/>
                    <a:pt x="209296" y="1151849"/>
                    <a:pt x="187983" y="1136015"/>
                  </a:cubicBezTo>
                  <a:cubicBezTo>
                    <a:pt x="168853" y="1122611"/>
                    <a:pt x="149047" y="1109759"/>
                    <a:pt x="130132" y="1095862"/>
                  </a:cubicBezTo>
                  <a:cubicBezTo>
                    <a:pt x="122166" y="1090020"/>
                    <a:pt x="114293" y="1084056"/>
                    <a:pt x="106789" y="1077630"/>
                  </a:cubicBezTo>
                  <a:cubicBezTo>
                    <a:pt x="102268" y="1073787"/>
                    <a:pt x="95502" y="1068990"/>
                    <a:pt x="90365" y="1063425"/>
                  </a:cubicBezTo>
                  <a:cubicBezTo>
                    <a:pt x="87628" y="1060443"/>
                    <a:pt x="85229" y="1057369"/>
                    <a:pt x="84614" y="1053925"/>
                  </a:cubicBezTo>
                  <a:cubicBezTo>
                    <a:pt x="84091" y="1050359"/>
                    <a:pt x="80770" y="1047899"/>
                    <a:pt x="77233" y="1048422"/>
                  </a:cubicBezTo>
                  <a:cubicBezTo>
                    <a:pt x="73665" y="1048944"/>
                    <a:pt x="71205" y="1052265"/>
                    <a:pt x="71728" y="1055801"/>
                  </a:cubicBezTo>
                  <a:cubicBezTo>
                    <a:pt x="72281" y="1060382"/>
                    <a:pt x="74342" y="1064840"/>
                    <a:pt x="77294" y="1069083"/>
                  </a:cubicBezTo>
                  <a:cubicBezTo>
                    <a:pt x="82615" y="1076769"/>
                    <a:pt x="91227" y="1083656"/>
                    <a:pt x="96732" y="1088852"/>
                  </a:cubicBezTo>
                  <a:cubicBezTo>
                    <a:pt x="106697" y="1098199"/>
                    <a:pt x="117276" y="1106961"/>
                    <a:pt x="128195" y="1115293"/>
                  </a:cubicBezTo>
                  <a:cubicBezTo>
                    <a:pt x="144249" y="1127561"/>
                    <a:pt x="161041" y="1138998"/>
                    <a:pt x="177188" y="1150958"/>
                  </a:cubicBezTo>
                  <a:cubicBezTo>
                    <a:pt x="196256" y="1164301"/>
                    <a:pt x="207882" y="1176384"/>
                    <a:pt x="215909" y="1190681"/>
                  </a:cubicBezTo>
                  <a:cubicBezTo>
                    <a:pt x="222706" y="1202733"/>
                    <a:pt x="227073" y="1216415"/>
                    <a:pt x="231194" y="1233325"/>
                  </a:cubicBezTo>
                  <a:cubicBezTo>
                    <a:pt x="230394" y="1299643"/>
                    <a:pt x="229656" y="1364793"/>
                    <a:pt x="228980" y="1427390"/>
                  </a:cubicBezTo>
                  <a:cubicBezTo>
                    <a:pt x="228887" y="1436399"/>
                    <a:pt x="228795" y="1445161"/>
                    <a:pt x="228703" y="1454077"/>
                  </a:cubicBezTo>
                  <a:cubicBezTo>
                    <a:pt x="223075" y="1425945"/>
                    <a:pt x="217416" y="1397506"/>
                    <a:pt x="208158" y="1370757"/>
                  </a:cubicBezTo>
                  <a:cubicBezTo>
                    <a:pt x="197732" y="1340719"/>
                    <a:pt x="182724" y="1312925"/>
                    <a:pt x="158950" y="1289866"/>
                  </a:cubicBezTo>
                  <a:cubicBezTo>
                    <a:pt x="143049" y="1274708"/>
                    <a:pt x="121305" y="1259582"/>
                    <a:pt x="98639" y="1254201"/>
                  </a:cubicBezTo>
                  <a:cubicBezTo>
                    <a:pt x="82215" y="1250327"/>
                    <a:pt x="65300" y="1251373"/>
                    <a:pt x="49522" y="1260319"/>
                  </a:cubicBezTo>
                  <a:cubicBezTo>
                    <a:pt x="26917" y="1273233"/>
                    <a:pt x="17137" y="1297737"/>
                    <a:pt x="19598" y="1321288"/>
                  </a:cubicBezTo>
                  <a:cubicBezTo>
                    <a:pt x="22027" y="1344408"/>
                    <a:pt x="36082" y="1366361"/>
                    <a:pt x="60410" y="1374662"/>
                  </a:cubicBezTo>
                  <a:cubicBezTo>
                    <a:pt x="75787" y="1379858"/>
                    <a:pt x="89781" y="1374662"/>
                    <a:pt x="99069" y="1364331"/>
                  </a:cubicBezTo>
                  <a:cubicBezTo>
                    <a:pt x="107834" y="1354616"/>
                    <a:pt x="112356" y="1340381"/>
                    <a:pt x="109649" y="1326853"/>
                  </a:cubicBezTo>
                  <a:cubicBezTo>
                    <a:pt x="109434" y="1325807"/>
                    <a:pt x="108450" y="1323501"/>
                    <a:pt x="106358" y="1321042"/>
                  </a:cubicBezTo>
                  <a:cubicBezTo>
                    <a:pt x="102975" y="1317014"/>
                    <a:pt x="96486" y="1310742"/>
                    <a:pt x="96486" y="1310742"/>
                  </a:cubicBezTo>
                  <a:cubicBezTo>
                    <a:pt x="93933" y="1308221"/>
                    <a:pt x="89781" y="1308252"/>
                    <a:pt x="87259" y="1310803"/>
                  </a:cubicBezTo>
                  <a:cubicBezTo>
                    <a:pt x="84737" y="1313386"/>
                    <a:pt x="84768" y="1317506"/>
                    <a:pt x="87321" y="1320027"/>
                  </a:cubicBezTo>
                  <a:cubicBezTo>
                    <a:pt x="87321" y="1320027"/>
                    <a:pt x="94025" y="1326760"/>
                    <a:pt x="96547" y="1330235"/>
                  </a:cubicBezTo>
                  <a:cubicBezTo>
                    <a:pt x="97778" y="1339182"/>
                    <a:pt x="94425" y="1348344"/>
                    <a:pt x="88520" y="1354585"/>
                  </a:cubicBezTo>
                  <a:cubicBezTo>
                    <a:pt x="82830" y="1360580"/>
                    <a:pt x="74526" y="1363655"/>
                    <a:pt x="65484" y="1360334"/>
                  </a:cubicBezTo>
                  <a:cubicBezTo>
                    <a:pt x="47462" y="1353755"/>
                    <a:pt x="37559" y="1336999"/>
                    <a:pt x="36113" y="1319720"/>
                  </a:cubicBezTo>
                  <a:cubicBezTo>
                    <a:pt x="34668" y="1302656"/>
                    <a:pt x="41649" y="1284824"/>
                    <a:pt x="58165" y="1275784"/>
                  </a:cubicBezTo>
                  <a:cubicBezTo>
                    <a:pt x="69852" y="1269359"/>
                    <a:pt x="82308" y="1269020"/>
                    <a:pt x="94364" y="1271972"/>
                  </a:cubicBezTo>
                  <a:cubicBezTo>
                    <a:pt x="113924" y="1276738"/>
                    <a:pt x="132562" y="1289989"/>
                    <a:pt x="146279" y="1303086"/>
                  </a:cubicBezTo>
                  <a:cubicBezTo>
                    <a:pt x="168361" y="1323840"/>
                    <a:pt x="182109" y="1349205"/>
                    <a:pt x="192166" y="1376476"/>
                  </a:cubicBezTo>
                  <a:cubicBezTo>
                    <a:pt x="207789" y="1418843"/>
                    <a:pt x="214525" y="1465761"/>
                    <a:pt x="226735" y="1508435"/>
                  </a:cubicBezTo>
                  <a:cubicBezTo>
                    <a:pt x="226950" y="1509204"/>
                    <a:pt x="227657" y="1509542"/>
                    <a:pt x="228088" y="1510188"/>
                  </a:cubicBezTo>
                  <a:cubicBezTo>
                    <a:pt x="227811" y="1536137"/>
                    <a:pt x="227534" y="1561471"/>
                    <a:pt x="227288" y="1586191"/>
                  </a:cubicBezTo>
                  <a:cubicBezTo>
                    <a:pt x="226950" y="1588281"/>
                    <a:pt x="226458" y="1590311"/>
                    <a:pt x="226119" y="1592401"/>
                  </a:cubicBezTo>
                  <a:cubicBezTo>
                    <a:pt x="225843" y="1594062"/>
                    <a:pt x="226335" y="1595599"/>
                    <a:pt x="227165" y="1596890"/>
                  </a:cubicBezTo>
                  <a:cubicBezTo>
                    <a:pt x="224489" y="1853092"/>
                    <a:pt x="222890" y="2036427"/>
                    <a:pt x="222890" y="2036427"/>
                  </a:cubicBezTo>
                  <a:cubicBezTo>
                    <a:pt x="222829" y="2040178"/>
                    <a:pt x="225843" y="2043253"/>
                    <a:pt x="229595" y="2043314"/>
                  </a:cubicBezTo>
                  <a:cubicBezTo>
                    <a:pt x="233347" y="2043376"/>
                    <a:pt x="236422" y="2040363"/>
                    <a:pt x="236484" y="2036612"/>
                  </a:cubicBezTo>
                  <a:cubicBezTo>
                    <a:pt x="236484" y="2036612"/>
                    <a:pt x="239959" y="1840241"/>
                    <a:pt x="244234" y="1569957"/>
                  </a:cubicBezTo>
                  <a:cubicBezTo>
                    <a:pt x="245065" y="1566206"/>
                    <a:pt x="245741" y="1562425"/>
                    <a:pt x="246633" y="1558674"/>
                  </a:cubicBezTo>
                  <a:cubicBezTo>
                    <a:pt x="249493" y="1546714"/>
                    <a:pt x="252631" y="1534846"/>
                    <a:pt x="255921" y="1523009"/>
                  </a:cubicBezTo>
                  <a:cubicBezTo>
                    <a:pt x="263672" y="1495030"/>
                    <a:pt x="267209" y="1466960"/>
                    <a:pt x="276589" y="1442025"/>
                  </a:cubicBezTo>
                  <a:cubicBezTo>
                    <a:pt x="282586" y="1426099"/>
                    <a:pt x="291075" y="1411526"/>
                    <a:pt x="305191" y="1399320"/>
                  </a:cubicBezTo>
                  <a:cubicBezTo>
                    <a:pt x="331303" y="1376445"/>
                    <a:pt x="353723" y="1370634"/>
                    <a:pt x="371131" y="1374908"/>
                  </a:cubicBezTo>
                  <a:cubicBezTo>
                    <a:pt x="395704" y="1380995"/>
                    <a:pt x="409267" y="1407160"/>
                    <a:pt x="404716" y="1426714"/>
                  </a:cubicBezTo>
                  <a:cubicBezTo>
                    <a:pt x="403085" y="1433878"/>
                    <a:pt x="400656" y="1441994"/>
                    <a:pt x="396627" y="1448881"/>
                  </a:cubicBezTo>
                  <a:cubicBezTo>
                    <a:pt x="393182" y="1454754"/>
                    <a:pt x="388600" y="1459858"/>
                    <a:pt x="381926" y="1461887"/>
                  </a:cubicBezTo>
                  <a:cubicBezTo>
                    <a:pt x="362673" y="1467790"/>
                    <a:pt x="348710" y="1456783"/>
                    <a:pt x="346311" y="1444177"/>
                  </a:cubicBezTo>
                  <a:cubicBezTo>
                    <a:pt x="343974" y="1431879"/>
                    <a:pt x="353416" y="1420196"/>
                    <a:pt x="377405" y="1421118"/>
                  </a:cubicBezTo>
                  <a:cubicBezTo>
                    <a:pt x="381157" y="1421303"/>
                    <a:pt x="384356" y="1418443"/>
                    <a:pt x="384540" y="1414692"/>
                  </a:cubicBezTo>
                  <a:cubicBezTo>
                    <a:pt x="384755" y="1410941"/>
                    <a:pt x="381864" y="1407744"/>
                    <a:pt x="378112" y="1407529"/>
                  </a:cubicBezTo>
                  <a:cubicBezTo>
                    <a:pt x="359505" y="1406299"/>
                    <a:pt x="347203" y="1411526"/>
                    <a:pt x="339883" y="1418843"/>
                  </a:cubicBezTo>
                  <a:cubicBezTo>
                    <a:pt x="332287" y="1426468"/>
                    <a:pt x="329734" y="1436768"/>
                    <a:pt x="331395" y="1446821"/>
                  </a:cubicBezTo>
                  <a:cubicBezTo>
                    <a:pt x="334716" y="1466991"/>
                    <a:pt x="355753" y="1486391"/>
                    <a:pt x="386601" y="1477751"/>
                  </a:cubicBezTo>
                  <a:cubicBezTo>
                    <a:pt x="395427" y="1475230"/>
                    <a:pt x="402378" y="1469758"/>
                    <a:pt x="407791" y="1462748"/>
                  </a:cubicBezTo>
                  <a:cubicBezTo>
                    <a:pt x="414926" y="1453493"/>
                    <a:pt x="419201" y="1441349"/>
                    <a:pt x="421815" y="1430742"/>
                  </a:cubicBezTo>
                  <a:cubicBezTo>
                    <a:pt x="428489" y="1403255"/>
                    <a:pt x="410221" y="1365653"/>
                    <a:pt x="375560" y="1357045"/>
                  </a:cubicBezTo>
                  <a:cubicBezTo>
                    <a:pt x="354000" y="1351695"/>
                    <a:pt x="325551" y="1357383"/>
                    <a:pt x="293412" y="1385945"/>
                  </a:cubicBezTo>
                  <a:cubicBezTo>
                    <a:pt x="277204" y="1400488"/>
                    <a:pt x="267455" y="1417552"/>
                    <a:pt x="260811" y="1436276"/>
                  </a:cubicBezTo>
                  <a:cubicBezTo>
                    <a:pt x="253553" y="1456814"/>
                    <a:pt x="250109" y="1479350"/>
                    <a:pt x="245280" y="1502256"/>
                  </a:cubicBezTo>
                  <a:cubicBezTo>
                    <a:pt x="245649" y="1477782"/>
                    <a:pt x="246049" y="1453001"/>
                    <a:pt x="246449" y="1427636"/>
                  </a:cubicBezTo>
                  <a:cubicBezTo>
                    <a:pt x="246849" y="1401042"/>
                    <a:pt x="247248" y="1373801"/>
                    <a:pt x="247679" y="1346407"/>
                  </a:cubicBezTo>
                  <a:cubicBezTo>
                    <a:pt x="250047" y="1340688"/>
                    <a:pt x="254353" y="1330481"/>
                    <a:pt x="259058" y="1320703"/>
                  </a:cubicBezTo>
                  <a:cubicBezTo>
                    <a:pt x="262595" y="1313386"/>
                    <a:pt x="266224" y="1306530"/>
                    <a:pt x="269208" y="1302963"/>
                  </a:cubicBezTo>
                  <a:cubicBezTo>
                    <a:pt x="280280" y="1289435"/>
                    <a:pt x="291505" y="1276276"/>
                    <a:pt x="302393" y="1262871"/>
                  </a:cubicBezTo>
                  <a:cubicBezTo>
                    <a:pt x="309743" y="1253863"/>
                    <a:pt x="316940" y="1244762"/>
                    <a:pt x="323983" y="1235539"/>
                  </a:cubicBezTo>
                  <a:cubicBezTo>
                    <a:pt x="341544" y="1212510"/>
                    <a:pt x="358152" y="1188744"/>
                    <a:pt x="374022" y="1163902"/>
                  </a:cubicBezTo>
                  <a:cubicBezTo>
                    <a:pt x="376113" y="1160796"/>
                    <a:pt x="375283" y="1156554"/>
                    <a:pt x="372176" y="1154463"/>
                  </a:cubicBezTo>
                  <a:cubicBezTo>
                    <a:pt x="369070" y="1152372"/>
                    <a:pt x="364857" y="1153171"/>
                    <a:pt x="362735" y="1156277"/>
                  </a:cubicBezTo>
                  <a:cubicBezTo>
                    <a:pt x="355968" y="1165685"/>
                    <a:pt x="349018" y="1174786"/>
                    <a:pt x="342036" y="1183855"/>
                  </a:cubicBezTo>
                  <a:cubicBezTo>
                    <a:pt x="327920" y="1202210"/>
                    <a:pt x="313311" y="1219920"/>
                    <a:pt x="298887" y="1237875"/>
                  </a:cubicBezTo>
                  <a:cubicBezTo>
                    <a:pt x="291659" y="1246853"/>
                    <a:pt x="284555" y="1255984"/>
                    <a:pt x="277450" y="1265146"/>
                  </a:cubicBezTo>
                  <a:cubicBezTo>
                    <a:pt x="270346" y="1274278"/>
                    <a:pt x="263395" y="1283532"/>
                    <a:pt x="256383" y="1292848"/>
                  </a:cubicBezTo>
                  <a:cubicBezTo>
                    <a:pt x="253922" y="1296169"/>
                    <a:pt x="251062" y="1301826"/>
                    <a:pt x="248232" y="1308036"/>
                  </a:cubicBezTo>
                  <a:cubicBezTo>
                    <a:pt x="249616" y="1214847"/>
                    <a:pt x="251000" y="1118368"/>
                    <a:pt x="252231" y="1021642"/>
                  </a:cubicBezTo>
                  <a:cubicBezTo>
                    <a:pt x="252631" y="990405"/>
                    <a:pt x="253000" y="959167"/>
                    <a:pt x="253369" y="928053"/>
                  </a:cubicBezTo>
                  <a:cubicBezTo>
                    <a:pt x="255460" y="920613"/>
                    <a:pt x="258843" y="911082"/>
                    <a:pt x="262564" y="901643"/>
                  </a:cubicBezTo>
                  <a:cubicBezTo>
                    <a:pt x="267485" y="889068"/>
                    <a:pt x="272991" y="876677"/>
                    <a:pt x="276835" y="869698"/>
                  </a:cubicBezTo>
                  <a:cubicBezTo>
                    <a:pt x="288983" y="847315"/>
                    <a:pt x="311650" y="821674"/>
                    <a:pt x="338130" y="808330"/>
                  </a:cubicBezTo>
                  <a:cubicBezTo>
                    <a:pt x="354707" y="799998"/>
                    <a:pt x="372822" y="796462"/>
                    <a:pt x="390937" y="802981"/>
                  </a:cubicBezTo>
                  <a:cubicBezTo>
                    <a:pt x="399518" y="805963"/>
                    <a:pt x="405177" y="810298"/>
                    <a:pt x="408129" y="815648"/>
                  </a:cubicBezTo>
                  <a:cubicBezTo>
                    <a:pt x="411543" y="821797"/>
                    <a:pt x="411297" y="828991"/>
                    <a:pt x="408775" y="835817"/>
                  </a:cubicBezTo>
                  <a:cubicBezTo>
                    <a:pt x="403639" y="849621"/>
                    <a:pt x="389676" y="862104"/>
                    <a:pt x="372884" y="864010"/>
                  </a:cubicBezTo>
                  <a:cubicBezTo>
                    <a:pt x="367440" y="864656"/>
                    <a:pt x="362581" y="861858"/>
                    <a:pt x="360582" y="858138"/>
                  </a:cubicBezTo>
                  <a:cubicBezTo>
                    <a:pt x="359844" y="856754"/>
                    <a:pt x="359259" y="855279"/>
                    <a:pt x="359997" y="854018"/>
                  </a:cubicBezTo>
                  <a:cubicBezTo>
                    <a:pt x="360889" y="852542"/>
                    <a:pt x="362673" y="851497"/>
                    <a:pt x="365318" y="850728"/>
                  </a:cubicBezTo>
                  <a:cubicBezTo>
                    <a:pt x="368947" y="849775"/>
                    <a:pt x="371100" y="846024"/>
                    <a:pt x="370147" y="842396"/>
                  </a:cubicBezTo>
                  <a:cubicBezTo>
                    <a:pt x="369162" y="838799"/>
                    <a:pt x="365441" y="836616"/>
                    <a:pt x="361812" y="837600"/>
                  </a:cubicBezTo>
                  <a:cubicBezTo>
                    <a:pt x="348372" y="840890"/>
                    <a:pt x="344589" y="849775"/>
                    <a:pt x="345573" y="858046"/>
                  </a:cubicBezTo>
                  <a:cubicBezTo>
                    <a:pt x="346896" y="868960"/>
                    <a:pt x="359136" y="880521"/>
                    <a:pt x="374391" y="879291"/>
                  </a:cubicBezTo>
                  <a:cubicBezTo>
                    <a:pt x="397519" y="877354"/>
                    <a:pt x="417171" y="860751"/>
                    <a:pt x="424737" y="841996"/>
                  </a:cubicBezTo>
                  <a:cubicBezTo>
                    <a:pt x="429443" y="830344"/>
                    <a:pt x="429474" y="817923"/>
                    <a:pt x="423815" y="807162"/>
                  </a:cubicBezTo>
                  <a:cubicBezTo>
                    <a:pt x="419232" y="798492"/>
                    <a:pt x="410744" y="790774"/>
                    <a:pt x="397119" y="785763"/>
                  </a:cubicBezTo>
                  <a:cubicBezTo>
                    <a:pt x="374022" y="777554"/>
                    <a:pt x="350801" y="781366"/>
                    <a:pt x="329888" y="792281"/>
                  </a:cubicBezTo>
                  <a:cubicBezTo>
                    <a:pt x="300547" y="807654"/>
                    <a:pt x="275974" y="837077"/>
                    <a:pt x="263057" y="862442"/>
                  </a:cubicBezTo>
                  <a:cubicBezTo>
                    <a:pt x="260504" y="867485"/>
                    <a:pt x="257213" y="875171"/>
                    <a:pt x="253922" y="883718"/>
                  </a:cubicBezTo>
                  <a:cubicBezTo>
                    <a:pt x="254537" y="831266"/>
                    <a:pt x="255122" y="779460"/>
                    <a:pt x="255675" y="728607"/>
                  </a:cubicBezTo>
                  <a:cubicBezTo>
                    <a:pt x="261027" y="721997"/>
                    <a:pt x="266163" y="715294"/>
                    <a:pt x="270530" y="708161"/>
                  </a:cubicBezTo>
                  <a:cubicBezTo>
                    <a:pt x="282894" y="687992"/>
                    <a:pt x="292243" y="666132"/>
                    <a:pt x="304422" y="645687"/>
                  </a:cubicBezTo>
                  <a:cubicBezTo>
                    <a:pt x="314633" y="627916"/>
                    <a:pt x="326043" y="611344"/>
                    <a:pt x="337977" y="595141"/>
                  </a:cubicBezTo>
                  <a:cubicBezTo>
                    <a:pt x="349971" y="578846"/>
                    <a:pt x="362519" y="562889"/>
                    <a:pt x="375836" y="547086"/>
                  </a:cubicBezTo>
                  <a:lnTo>
                    <a:pt x="407053" y="509023"/>
                  </a:lnTo>
                  <a:cubicBezTo>
                    <a:pt x="408683" y="507025"/>
                    <a:pt x="411420" y="502536"/>
                    <a:pt x="414342" y="498816"/>
                  </a:cubicBezTo>
                  <a:cubicBezTo>
                    <a:pt x="415480" y="497371"/>
                    <a:pt x="416280" y="495802"/>
                    <a:pt x="417325" y="495434"/>
                  </a:cubicBezTo>
                  <a:cubicBezTo>
                    <a:pt x="420770" y="494327"/>
                    <a:pt x="422646" y="490668"/>
                    <a:pt x="421539" y="487224"/>
                  </a:cubicBezTo>
                  <a:cubicBezTo>
                    <a:pt x="420431" y="483812"/>
                    <a:pt x="416772" y="481936"/>
                    <a:pt x="413358" y="483012"/>
                  </a:cubicBezTo>
                  <a:cubicBezTo>
                    <a:pt x="411020" y="483720"/>
                    <a:pt x="408252" y="485718"/>
                    <a:pt x="405577" y="488516"/>
                  </a:cubicBezTo>
                  <a:cubicBezTo>
                    <a:pt x="402009" y="492236"/>
                    <a:pt x="398380" y="497678"/>
                    <a:pt x="396381" y="499861"/>
                  </a:cubicBezTo>
                  <a:lnTo>
                    <a:pt x="363565" y="536448"/>
                  </a:lnTo>
                  <a:cubicBezTo>
                    <a:pt x="349479" y="552159"/>
                    <a:pt x="335885" y="567808"/>
                    <a:pt x="323429" y="584288"/>
                  </a:cubicBezTo>
                  <a:cubicBezTo>
                    <a:pt x="310820" y="600921"/>
                    <a:pt x="299409" y="618385"/>
                    <a:pt x="288922" y="636863"/>
                  </a:cubicBezTo>
                  <a:cubicBezTo>
                    <a:pt x="277542" y="657739"/>
                    <a:pt x="268962" y="679876"/>
                    <a:pt x="257490" y="700537"/>
                  </a:cubicBezTo>
                  <a:cubicBezTo>
                    <a:pt x="257029" y="701336"/>
                    <a:pt x="256413" y="702074"/>
                    <a:pt x="255952" y="702873"/>
                  </a:cubicBezTo>
                  <a:cubicBezTo>
                    <a:pt x="256659" y="637601"/>
                    <a:pt x="257305" y="574265"/>
                    <a:pt x="257951" y="514158"/>
                  </a:cubicBezTo>
                  <a:cubicBezTo>
                    <a:pt x="258320" y="478677"/>
                    <a:pt x="258689" y="444335"/>
                    <a:pt x="259028" y="411345"/>
                  </a:cubicBezTo>
                  <a:cubicBezTo>
                    <a:pt x="268746" y="395357"/>
                    <a:pt x="282525" y="381337"/>
                    <a:pt x="298148" y="368670"/>
                  </a:cubicBezTo>
                  <a:cubicBezTo>
                    <a:pt x="308574" y="360215"/>
                    <a:pt x="319831" y="352436"/>
                    <a:pt x="331087" y="344934"/>
                  </a:cubicBezTo>
                  <a:cubicBezTo>
                    <a:pt x="349141" y="332913"/>
                    <a:pt x="367317" y="321783"/>
                    <a:pt x="383556" y="311883"/>
                  </a:cubicBezTo>
                  <a:cubicBezTo>
                    <a:pt x="391860" y="306656"/>
                    <a:pt x="400471" y="301860"/>
                    <a:pt x="408837" y="296695"/>
                  </a:cubicBezTo>
                  <a:cubicBezTo>
                    <a:pt x="412558" y="294389"/>
                    <a:pt x="416218" y="291991"/>
                    <a:pt x="419755" y="289470"/>
                  </a:cubicBezTo>
                  <a:cubicBezTo>
                    <a:pt x="422031" y="287871"/>
                    <a:pt x="430612" y="279262"/>
                    <a:pt x="430827" y="279047"/>
                  </a:cubicBezTo>
                  <a:cubicBezTo>
                    <a:pt x="430765" y="279139"/>
                    <a:pt x="430458" y="279108"/>
                    <a:pt x="430335" y="279108"/>
                  </a:cubicBezTo>
                  <a:cubicBezTo>
                    <a:pt x="430550" y="279078"/>
                    <a:pt x="430735" y="279016"/>
                    <a:pt x="430919" y="278955"/>
                  </a:cubicBezTo>
                  <a:cubicBezTo>
                    <a:pt x="434025" y="277909"/>
                    <a:pt x="435932" y="274589"/>
                    <a:pt x="435194" y="271299"/>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8" name="Google Shape;798;p13"/>
            <p:cNvSpPr/>
            <p:nvPr/>
          </p:nvSpPr>
          <p:spPr>
            <a:xfrm rot="10800000" flipH="1">
              <a:off x="946645" y="154918"/>
              <a:ext cx="617321" cy="242433"/>
            </a:xfrm>
            <a:custGeom>
              <a:avLst/>
              <a:gdLst/>
              <a:ahLst/>
              <a:cxnLst/>
              <a:rect l="l" t="t" r="r" b="b"/>
              <a:pathLst>
                <a:path w="1234641" h="484866" extrusionOk="0">
                  <a:moveTo>
                    <a:pt x="1231773" y="12423"/>
                  </a:moveTo>
                  <a:cubicBezTo>
                    <a:pt x="1228882" y="23245"/>
                    <a:pt x="1226330" y="34190"/>
                    <a:pt x="1223377" y="44982"/>
                  </a:cubicBezTo>
                  <a:cubicBezTo>
                    <a:pt x="1209383" y="96419"/>
                    <a:pt x="1184779" y="144966"/>
                    <a:pt x="1146550" y="181430"/>
                  </a:cubicBezTo>
                  <a:cubicBezTo>
                    <a:pt x="1125268" y="201723"/>
                    <a:pt x="1100633" y="216972"/>
                    <a:pt x="1072953" y="225427"/>
                  </a:cubicBezTo>
                  <a:cubicBezTo>
                    <a:pt x="1065172" y="227795"/>
                    <a:pt x="1050009" y="225981"/>
                    <a:pt x="1044043" y="228410"/>
                  </a:cubicBezTo>
                  <a:lnTo>
                    <a:pt x="1034755" y="234036"/>
                  </a:lnTo>
                  <a:cubicBezTo>
                    <a:pt x="1044074" y="151269"/>
                    <a:pt x="1092975" y="73729"/>
                    <a:pt x="1162789" y="33453"/>
                  </a:cubicBezTo>
                  <a:cubicBezTo>
                    <a:pt x="1180166" y="23430"/>
                    <a:pt x="1198311" y="15005"/>
                    <a:pt x="1217011" y="8057"/>
                  </a:cubicBezTo>
                  <a:cubicBezTo>
                    <a:pt x="1218548" y="7473"/>
                    <a:pt x="1233096" y="586"/>
                    <a:pt x="1234480" y="2000"/>
                  </a:cubicBezTo>
                  <a:cubicBezTo>
                    <a:pt x="1235402" y="2953"/>
                    <a:pt x="1232081" y="11316"/>
                    <a:pt x="1231773" y="12423"/>
                  </a:cubicBezTo>
                  <a:close/>
                  <a:moveTo>
                    <a:pt x="1086208" y="397817"/>
                  </a:moveTo>
                  <a:cubicBezTo>
                    <a:pt x="1057975" y="312806"/>
                    <a:pt x="996741" y="251008"/>
                    <a:pt x="927941" y="236188"/>
                  </a:cubicBezTo>
                  <a:lnTo>
                    <a:pt x="931940" y="247472"/>
                  </a:lnTo>
                  <a:cubicBezTo>
                    <a:pt x="933508" y="254728"/>
                    <a:pt x="930771" y="272683"/>
                    <a:pt x="932124" y="282061"/>
                  </a:cubicBezTo>
                  <a:cubicBezTo>
                    <a:pt x="937014" y="315450"/>
                    <a:pt x="947840" y="345519"/>
                    <a:pt x="963187" y="371776"/>
                  </a:cubicBezTo>
                  <a:cubicBezTo>
                    <a:pt x="990744" y="419032"/>
                    <a:pt x="1029557" y="450515"/>
                    <a:pt x="1071630" y="469546"/>
                  </a:cubicBezTo>
                  <a:cubicBezTo>
                    <a:pt x="1080488" y="473543"/>
                    <a:pt x="1089468" y="477079"/>
                    <a:pt x="1098326" y="481014"/>
                  </a:cubicBezTo>
                  <a:cubicBezTo>
                    <a:pt x="1099249" y="481414"/>
                    <a:pt x="1105984" y="485749"/>
                    <a:pt x="1106845" y="484704"/>
                  </a:cubicBezTo>
                  <a:cubicBezTo>
                    <a:pt x="1108168" y="483136"/>
                    <a:pt x="1103554" y="465457"/>
                    <a:pt x="1103185" y="463582"/>
                  </a:cubicBezTo>
                  <a:cubicBezTo>
                    <a:pt x="1098849" y="440984"/>
                    <a:pt x="1093221" y="419001"/>
                    <a:pt x="1086208" y="397817"/>
                  </a:cubicBezTo>
                  <a:close/>
                  <a:moveTo>
                    <a:pt x="869199" y="423797"/>
                  </a:moveTo>
                  <a:cubicBezTo>
                    <a:pt x="864616" y="400984"/>
                    <a:pt x="857604" y="379923"/>
                    <a:pt x="843703" y="361291"/>
                  </a:cubicBezTo>
                  <a:cubicBezTo>
                    <a:pt x="802368" y="305858"/>
                    <a:pt x="735167" y="269885"/>
                    <a:pt x="668151" y="262906"/>
                  </a:cubicBezTo>
                  <a:lnTo>
                    <a:pt x="654957" y="258479"/>
                  </a:lnTo>
                  <a:cubicBezTo>
                    <a:pt x="650037" y="259186"/>
                    <a:pt x="651728" y="277234"/>
                    <a:pt x="652128" y="279478"/>
                  </a:cubicBezTo>
                  <a:cubicBezTo>
                    <a:pt x="655941" y="300662"/>
                    <a:pt x="669136" y="319970"/>
                    <a:pt x="683775" y="334851"/>
                  </a:cubicBezTo>
                  <a:cubicBezTo>
                    <a:pt x="721635" y="373252"/>
                    <a:pt x="777394" y="394866"/>
                    <a:pt x="822389" y="423428"/>
                  </a:cubicBezTo>
                  <a:cubicBezTo>
                    <a:pt x="836198" y="432191"/>
                    <a:pt x="850315" y="440000"/>
                    <a:pt x="864586" y="447840"/>
                  </a:cubicBezTo>
                  <a:cubicBezTo>
                    <a:pt x="867446" y="449408"/>
                    <a:pt x="874919" y="456326"/>
                    <a:pt x="877995" y="456510"/>
                  </a:cubicBezTo>
                  <a:cubicBezTo>
                    <a:pt x="881316" y="456695"/>
                    <a:pt x="875227" y="450238"/>
                    <a:pt x="874274" y="446918"/>
                  </a:cubicBezTo>
                  <a:cubicBezTo>
                    <a:pt x="872090" y="439354"/>
                    <a:pt x="870767" y="431514"/>
                    <a:pt x="869199" y="423797"/>
                  </a:cubicBezTo>
                  <a:close/>
                  <a:moveTo>
                    <a:pt x="217678" y="394927"/>
                  </a:moveTo>
                  <a:cubicBezTo>
                    <a:pt x="213096" y="372114"/>
                    <a:pt x="206084" y="351053"/>
                    <a:pt x="192151" y="332422"/>
                  </a:cubicBezTo>
                  <a:cubicBezTo>
                    <a:pt x="150816" y="276987"/>
                    <a:pt x="83616" y="241015"/>
                    <a:pt x="16631" y="234067"/>
                  </a:cubicBezTo>
                  <a:lnTo>
                    <a:pt x="3406" y="229639"/>
                  </a:lnTo>
                  <a:cubicBezTo>
                    <a:pt x="-1484" y="230316"/>
                    <a:pt x="208" y="248363"/>
                    <a:pt x="607" y="250608"/>
                  </a:cubicBezTo>
                  <a:cubicBezTo>
                    <a:pt x="4390" y="271792"/>
                    <a:pt x="17584" y="291130"/>
                    <a:pt x="32255" y="305980"/>
                  </a:cubicBezTo>
                  <a:cubicBezTo>
                    <a:pt x="70114" y="344382"/>
                    <a:pt x="125843" y="366026"/>
                    <a:pt x="170869" y="394558"/>
                  </a:cubicBezTo>
                  <a:cubicBezTo>
                    <a:pt x="184647" y="403321"/>
                    <a:pt x="198764" y="411130"/>
                    <a:pt x="213065" y="418970"/>
                  </a:cubicBezTo>
                  <a:cubicBezTo>
                    <a:pt x="215894" y="420538"/>
                    <a:pt x="223368" y="427456"/>
                    <a:pt x="226444" y="427640"/>
                  </a:cubicBezTo>
                  <a:cubicBezTo>
                    <a:pt x="229796" y="427855"/>
                    <a:pt x="223676" y="421368"/>
                    <a:pt x="222722" y="418048"/>
                  </a:cubicBezTo>
                  <a:cubicBezTo>
                    <a:pt x="220569" y="410484"/>
                    <a:pt x="219216" y="402675"/>
                    <a:pt x="217678" y="394927"/>
                  </a:cubicBezTo>
                  <a:close/>
                  <a:moveTo>
                    <a:pt x="728463" y="73422"/>
                  </a:moveTo>
                  <a:cubicBezTo>
                    <a:pt x="735044" y="56204"/>
                    <a:pt x="741441" y="38833"/>
                    <a:pt x="748730" y="21923"/>
                  </a:cubicBezTo>
                  <a:cubicBezTo>
                    <a:pt x="749161" y="20908"/>
                    <a:pt x="756173" y="8180"/>
                    <a:pt x="755496" y="7411"/>
                  </a:cubicBezTo>
                  <a:cubicBezTo>
                    <a:pt x="755373" y="7257"/>
                    <a:pt x="735014" y="19586"/>
                    <a:pt x="733968" y="20140"/>
                  </a:cubicBezTo>
                  <a:cubicBezTo>
                    <a:pt x="708041" y="33606"/>
                    <a:pt x="680699" y="44705"/>
                    <a:pt x="655449" y="59463"/>
                  </a:cubicBezTo>
                  <a:cubicBezTo>
                    <a:pt x="631676" y="73329"/>
                    <a:pt x="608886" y="89809"/>
                    <a:pt x="592524" y="112714"/>
                  </a:cubicBezTo>
                  <a:cubicBezTo>
                    <a:pt x="569119" y="145489"/>
                    <a:pt x="566351" y="186473"/>
                    <a:pt x="546268" y="220508"/>
                  </a:cubicBezTo>
                  <a:lnTo>
                    <a:pt x="555772" y="221676"/>
                  </a:lnTo>
                  <a:cubicBezTo>
                    <a:pt x="569581" y="227795"/>
                    <a:pt x="596491" y="216819"/>
                    <a:pt x="609009" y="212237"/>
                  </a:cubicBezTo>
                  <a:cubicBezTo>
                    <a:pt x="673380" y="188625"/>
                    <a:pt x="704689" y="135773"/>
                    <a:pt x="728463" y="73422"/>
                  </a:cubicBezTo>
                  <a:close/>
                  <a:moveTo>
                    <a:pt x="230780" y="52054"/>
                  </a:moveTo>
                  <a:cubicBezTo>
                    <a:pt x="207006" y="65920"/>
                    <a:pt x="184217" y="82399"/>
                    <a:pt x="167855" y="105305"/>
                  </a:cubicBezTo>
                  <a:cubicBezTo>
                    <a:pt x="144450" y="138079"/>
                    <a:pt x="141682" y="179063"/>
                    <a:pt x="121599" y="213098"/>
                  </a:cubicBezTo>
                  <a:lnTo>
                    <a:pt x="131102" y="214267"/>
                  </a:lnTo>
                  <a:cubicBezTo>
                    <a:pt x="144911" y="220385"/>
                    <a:pt x="171822" y="209409"/>
                    <a:pt x="184340" y="204828"/>
                  </a:cubicBezTo>
                  <a:cubicBezTo>
                    <a:pt x="248710" y="181215"/>
                    <a:pt x="280019" y="128395"/>
                    <a:pt x="303793" y="66012"/>
                  </a:cubicBezTo>
                  <a:cubicBezTo>
                    <a:pt x="310375" y="48795"/>
                    <a:pt x="316772" y="31454"/>
                    <a:pt x="324061" y="14513"/>
                  </a:cubicBezTo>
                  <a:cubicBezTo>
                    <a:pt x="324492" y="13499"/>
                    <a:pt x="331473" y="801"/>
                    <a:pt x="330827" y="1"/>
                  </a:cubicBezTo>
                  <a:cubicBezTo>
                    <a:pt x="330704" y="-152"/>
                    <a:pt x="310344" y="12207"/>
                    <a:pt x="309298" y="12730"/>
                  </a:cubicBezTo>
                  <a:cubicBezTo>
                    <a:pt x="283372" y="26197"/>
                    <a:pt x="256030" y="37327"/>
                    <a:pt x="230780" y="5205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9" name="Google Shape;799;p13"/>
            <p:cNvSpPr/>
            <p:nvPr/>
          </p:nvSpPr>
          <p:spPr>
            <a:xfrm rot="10800000" flipH="1">
              <a:off x="322370" y="225561"/>
              <a:ext cx="358392" cy="382212"/>
            </a:xfrm>
            <a:custGeom>
              <a:avLst/>
              <a:gdLst/>
              <a:ahLst/>
              <a:cxnLst/>
              <a:rect l="l" t="t" r="r" b="b"/>
              <a:pathLst>
                <a:path w="716783" h="764424" extrusionOk="0">
                  <a:moveTo>
                    <a:pt x="5844" y="0"/>
                  </a:moveTo>
                  <a:cubicBezTo>
                    <a:pt x="5844" y="0"/>
                    <a:pt x="320286" y="333558"/>
                    <a:pt x="166417" y="479384"/>
                  </a:cubicBezTo>
                  <a:cubicBezTo>
                    <a:pt x="166417" y="479384"/>
                    <a:pt x="3937" y="540259"/>
                    <a:pt x="0" y="206979"/>
                  </a:cubicBezTo>
                  <a:lnTo>
                    <a:pt x="5844" y="0"/>
                  </a:lnTo>
                  <a:close/>
                  <a:moveTo>
                    <a:pt x="244136" y="584564"/>
                  </a:moveTo>
                  <a:cubicBezTo>
                    <a:pt x="244136" y="584564"/>
                    <a:pt x="176628" y="744932"/>
                    <a:pt x="509646" y="762088"/>
                  </a:cubicBezTo>
                  <a:lnTo>
                    <a:pt x="716783" y="764425"/>
                  </a:lnTo>
                  <a:cubicBezTo>
                    <a:pt x="716783" y="764425"/>
                    <a:pt x="396221" y="436186"/>
                    <a:pt x="244136" y="58456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0" name="Google Shape;800;p13"/>
            <p:cNvSpPr/>
            <p:nvPr/>
          </p:nvSpPr>
          <p:spPr>
            <a:xfrm rot="10800000" flipH="1">
              <a:off x="1602181" y="129587"/>
              <a:ext cx="110025" cy="279596"/>
            </a:xfrm>
            <a:custGeom>
              <a:avLst/>
              <a:gdLst/>
              <a:ahLst/>
              <a:cxnLst/>
              <a:rect l="l" t="t" r="r" b="b"/>
              <a:pathLst>
                <a:path w="220050" h="559192" extrusionOk="0">
                  <a:moveTo>
                    <a:pt x="150228" y="413795"/>
                  </a:moveTo>
                  <a:cubicBezTo>
                    <a:pt x="158132" y="436639"/>
                    <a:pt x="163791" y="459514"/>
                    <a:pt x="166959" y="480482"/>
                  </a:cubicBezTo>
                  <a:cubicBezTo>
                    <a:pt x="168527" y="490628"/>
                    <a:pt x="169019" y="501051"/>
                    <a:pt x="168989" y="511351"/>
                  </a:cubicBezTo>
                  <a:cubicBezTo>
                    <a:pt x="168958" y="519529"/>
                    <a:pt x="168373" y="527800"/>
                    <a:pt x="166313" y="535732"/>
                  </a:cubicBezTo>
                  <a:cubicBezTo>
                    <a:pt x="151458" y="592888"/>
                    <a:pt x="99820" y="530321"/>
                    <a:pt x="83027" y="508953"/>
                  </a:cubicBezTo>
                  <a:cubicBezTo>
                    <a:pt x="71679" y="494502"/>
                    <a:pt x="58731" y="461789"/>
                    <a:pt x="49473" y="443834"/>
                  </a:cubicBezTo>
                  <a:cubicBezTo>
                    <a:pt x="20410" y="387354"/>
                    <a:pt x="-3610" y="323803"/>
                    <a:pt x="449" y="260529"/>
                  </a:cubicBezTo>
                  <a:cubicBezTo>
                    <a:pt x="5124" y="187324"/>
                    <a:pt x="59899" y="14842"/>
                    <a:pt x="77522" y="4665"/>
                  </a:cubicBezTo>
                  <a:cubicBezTo>
                    <a:pt x="98590" y="-7479"/>
                    <a:pt x="117196" y="5373"/>
                    <a:pt x="120426" y="28370"/>
                  </a:cubicBezTo>
                  <a:cubicBezTo>
                    <a:pt x="121348" y="34888"/>
                    <a:pt x="121410" y="41529"/>
                    <a:pt x="121133" y="48109"/>
                  </a:cubicBezTo>
                  <a:cubicBezTo>
                    <a:pt x="120826" y="55979"/>
                    <a:pt x="120087" y="63850"/>
                    <a:pt x="118980" y="71690"/>
                  </a:cubicBezTo>
                  <a:cubicBezTo>
                    <a:pt x="123255" y="64804"/>
                    <a:pt x="127961" y="58193"/>
                    <a:pt x="133282" y="51921"/>
                  </a:cubicBezTo>
                  <a:cubicBezTo>
                    <a:pt x="146906" y="35718"/>
                    <a:pt x="188826" y="822"/>
                    <a:pt x="210477" y="22897"/>
                  </a:cubicBezTo>
                  <a:cubicBezTo>
                    <a:pt x="225855" y="38547"/>
                    <a:pt x="219212" y="71168"/>
                    <a:pt x="214476" y="89861"/>
                  </a:cubicBezTo>
                  <a:cubicBezTo>
                    <a:pt x="206141" y="122636"/>
                    <a:pt x="189748" y="154826"/>
                    <a:pt x="168958" y="183573"/>
                  </a:cubicBezTo>
                  <a:cubicBezTo>
                    <a:pt x="184520" y="190460"/>
                    <a:pt x="191132" y="201836"/>
                    <a:pt x="193531" y="215180"/>
                  </a:cubicBezTo>
                  <a:cubicBezTo>
                    <a:pt x="216782" y="224342"/>
                    <a:pt x="229207" y="264280"/>
                    <a:pt x="201866" y="276793"/>
                  </a:cubicBezTo>
                  <a:cubicBezTo>
                    <a:pt x="198944" y="278115"/>
                    <a:pt x="195869" y="279253"/>
                    <a:pt x="192731" y="280206"/>
                  </a:cubicBezTo>
                  <a:cubicBezTo>
                    <a:pt x="193623" y="294349"/>
                    <a:pt x="195807" y="309322"/>
                    <a:pt x="186458" y="320882"/>
                  </a:cubicBezTo>
                  <a:cubicBezTo>
                    <a:pt x="185965" y="321497"/>
                    <a:pt x="185442" y="322082"/>
                    <a:pt x="184920" y="322635"/>
                  </a:cubicBezTo>
                  <a:cubicBezTo>
                    <a:pt x="187872" y="325464"/>
                    <a:pt x="190702" y="328477"/>
                    <a:pt x="193377" y="331644"/>
                  </a:cubicBezTo>
                  <a:cubicBezTo>
                    <a:pt x="211246" y="353012"/>
                    <a:pt x="224502" y="396148"/>
                    <a:pt x="205218" y="421267"/>
                  </a:cubicBezTo>
                  <a:cubicBezTo>
                    <a:pt x="193685" y="436270"/>
                    <a:pt x="170557" y="424249"/>
                    <a:pt x="157578" y="417761"/>
                  </a:cubicBezTo>
                  <a:cubicBezTo>
                    <a:pt x="155087" y="416470"/>
                    <a:pt x="152627" y="415179"/>
                    <a:pt x="150228" y="413795"/>
                  </a:cubicBezTo>
                  <a:lnTo>
                    <a:pt x="150228" y="413795"/>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1" name="Google Shape;801;p13"/>
            <p:cNvSpPr/>
            <p:nvPr/>
          </p:nvSpPr>
          <p:spPr>
            <a:xfrm rot="10800000" flipH="1">
              <a:off x="1609571" y="203764"/>
              <a:ext cx="93039" cy="163210"/>
            </a:xfrm>
            <a:custGeom>
              <a:avLst/>
              <a:gdLst/>
              <a:ahLst/>
              <a:cxnLst/>
              <a:rect l="l" t="t" r="r" b="b"/>
              <a:pathLst>
                <a:path w="186078" h="326419" extrusionOk="0">
                  <a:moveTo>
                    <a:pt x="111580" y="320983"/>
                  </a:moveTo>
                  <a:lnTo>
                    <a:pt x="111611" y="321260"/>
                  </a:lnTo>
                  <a:cubicBezTo>
                    <a:pt x="111242" y="321352"/>
                    <a:pt x="111303" y="320952"/>
                    <a:pt x="111395" y="320552"/>
                  </a:cubicBezTo>
                  <a:cubicBezTo>
                    <a:pt x="111334" y="320491"/>
                    <a:pt x="111211" y="320337"/>
                    <a:pt x="111303" y="320276"/>
                  </a:cubicBezTo>
                  <a:lnTo>
                    <a:pt x="111395" y="320522"/>
                  </a:lnTo>
                  <a:lnTo>
                    <a:pt x="111457" y="320307"/>
                  </a:lnTo>
                  <a:lnTo>
                    <a:pt x="111519" y="320368"/>
                  </a:lnTo>
                  <a:lnTo>
                    <a:pt x="111549" y="320460"/>
                  </a:lnTo>
                  <a:lnTo>
                    <a:pt x="111549" y="320676"/>
                  </a:lnTo>
                  <a:cubicBezTo>
                    <a:pt x="111580" y="320768"/>
                    <a:pt x="111580" y="320891"/>
                    <a:pt x="111580" y="320983"/>
                  </a:cubicBezTo>
                  <a:close/>
                  <a:moveTo>
                    <a:pt x="138399" y="99369"/>
                  </a:moveTo>
                  <a:cubicBezTo>
                    <a:pt x="138214" y="98632"/>
                    <a:pt x="137691" y="99062"/>
                    <a:pt x="137169" y="99831"/>
                  </a:cubicBezTo>
                  <a:cubicBezTo>
                    <a:pt x="137322" y="99862"/>
                    <a:pt x="137476" y="99892"/>
                    <a:pt x="137599" y="99892"/>
                  </a:cubicBezTo>
                  <a:cubicBezTo>
                    <a:pt x="137876" y="99708"/>
                    <a:pt x="138122" y="99523"/>
                    <a:pt x="138399" y="99369"/>
                  </a:cubicBezTo>
                  <a:close/>
                  <a:moveTo>
                    <a:pt x="173890" y="236463"/>
                  </a:moveTo>
                  <a:cubicBezTo>
                    <a:pt x="173614" y="239323"/>
                    <a:pt x="171891" y="240737"/>
                    <a:pt x="170292" y="241752"/>
                  </a:cubicBezTo>
                  <a:cubicBezTo>
                    <a:pt x="169861" y="242028"/>
                    <a:pt x="169123" y="241813"/>
                    <a:pt x="168600" y="241936"/>
                  </a:cubicBezTo>
                  <a:cubicBezTo>
                    <a:pt x="167463" y="242920"/>
                    <a:pt x="166140" y="243658"/>
                    <a:pt x="164694" y="243719"/>
                  </a:cubicBezTo>
                  <a:lnTo>
                    <a:pt x="164694" y="243750"/>
                  </a:lnTo>
                  <a:cubicBezTo>
                    <a:pt x="165064" y="245318"/>
                    <a:pt x="163649" y="244673"/>
                    <a:pt x="162265" y="243719"/>
                  </a:cubicBezTo>
                  <a:lnTo>
                    <a:pt x="162818" y="243535"/>
                  </a:lnTo>
                  <a:cubicBezTo>
                    <a:pt x="162080" y="243351"/>
                    <a:pt x="161404" y="243043"/>
                    <a:pt x="160758" y="242582"/>
                  </a:cubicBezTo>
                  <a:cubicBezTo>
                    <a:pt x="161188" y="242920"/>
                    <a:pt x="161711" y="243351"/>
                    <a:pt x="162265" y="243719"/>
                  </a:cubicBezTo>
                  <a:cubicBezTo>
                    <a:pt x="160727" y="244334"/>
                    <a:pt x="158974" y="245349"/>
                    <a:pt x="158728" y="245410"/>
                  </a:cubicBezTo>
                  <a:cubicBezTo>
                    <a:pt x="155529" y="245903"/>
                    <a:pt x="152300" y="246118"/>
                    <a:pt x="149040" y="246210"/>
                  </a:cubicBezTo>
                  <a:cubicBezTo>
                    <a:pt x="145872" y="246302"/>
                    <a:pt x="142766" y="246179"/>
                    <a:pt x="139660" y="246025"/>
                  </a:cubicBezTo>
                  <a:cubicBezTo>
                    <a:pt x="134493" y="245687"/>
                    <a:pt x="129234" y="245318"/>
                    <a:pt x="124005" y="244457"/>
                  </a:cubicBezTo>
                  <a:cubicBezTo>
                    <a:pt x="118838" y="243627"/>
                    <a:pt x="113671" y="242459"/>
                    <a:pt x="108628" y="240922"/>
                  </a:cubicBezTo>
                  <a:cubicBezTo>
                    <a:pt x="100170" y="238370"/>
                    <a:pt x="92173" y="234803"/>
                    <a:pt x="84485" y="230837"/>
                  </a:cubicBezTo>
                  <a:cubicBezTo>
                    <a:pt x="86053" y="233481"/>
                    <a:pt x="87837" y="235972"/>
                    <a:pt x="89283" y="238647"/>
                  </a:cubicBezTo>
                  <a:cubicBezTo>
                    <a:pt x="93096" y="245656"/>
                    <a:pt x="96541" y="252851"/>
                    <a:pt x="99955" y="259830"/>
                  </a:cubicBezTo>
                  <a:cubicBezTo>
                    <a:pt x="103092" y="266317"/>
                    <a:pt x="106198" y="272836"/>
                    <a:pt x="109181" y="279415"/>
                  </a:cubicBezTo>
                  <a:cubicBezTo>
                    <a:pt x="112164" y="286025"/>
                    <a:pt x="115025" y="292728"/>
                    <a:pt x="117670" y="299523"/>
                  </a:cubicBezTo>
                  <a:lnTo>
                    <a:pt x="122098" y="311237"/>
                  </a:lnTo>
                  <a:lnTo>
                    <a:pt x="123944" y="316433"/>
                  </a:lnTo>
                  <a:cubicBezTo>
                    <a:pt x="123974" y="316556"/>
                    <a:pt x="124405" y="318400"/>
                    <a:pt x="124497" y="319138"/>
                  </a:cubicBezTo>
                  <a:cubicBezTo>
                    <a:pt x="125451" y="326732"/>
                    <a:pt x="116132" y="326732"/>
                    <a:pt x="115240" y="326240"/>
                  </a:cubicBezTo>
                  <a:cubicBezTo>
                    <a:pt x="113210" y="325256"/>
                    <a:pt x="111918" y="323350"/>
                    <a:pt x="111611" y="321260"/>
                  </a:cubicBezTo>
                  <a:cubicBezTo>
                    <a:pt x="111795" y="321229"/>
                    <a:pt x="111703" y="320737"/>
                    <a:pt x="111549" y="320460"/>
                  </a:cubicBezTo>
                  <a:cubicBezTo>
                    <a:pt x="111549" y="320307"/>
                    <a:pt x="111549" y="320122"/>
                    <a:pt x="111580" y="319968"/>
                  </a:cubicBezTo>
                  <a:cubicBezTo>
                    <a:pt x="111549" y="320030"/>
                    <a:pt x="111519" y="320184"/>
                    <a:pt x="111457" y="320307"/>
                  </a:cubicBezTo>
                  <a:cubicBezTo>
                    <a:pt x="111426" y="320276"/>
                    <a:pt x="111395" y="320245"/>
                    <a:pt x="111334" y="320245"/>
                  </a:cubicBezTo>
                  <a:lnTo>
                    <a:pt x="111303" y="320276"/>
                  </a:lnTo>
                  <a:lnTo>
                    <a:pt x="109612" y="316494"/>
                  </a:lnTo>
                  <a:lnTo>
                    <a:pt x="104353" y="305241"/>
                  </a:lnTo>
                  <a:cubicBezTo>
                    <a:pt x="101954" y="300168"/>
                    <a:pt x="99401" y="295157"/>
                    <a:pt x="96817" y="290176"/>
                  </a:cubicBezTo>
                  <a:cubicBezTo>
                    <a:pt x="92881" y="282613"/>
                    <a:pt x="88790" y="275141"/>
                    <a:pt x="84669" y="267701"/>
                  </a:cubicBezTo>
                  <a:cubicBezTo>
                    <a:pt x="77719" y="254573"/>
                    <a:pt x="70183" y="240952"/>
                    <a:pt x="61510" y="228408"/>
                  </a:cubicBezTo>
                  <a:cubicBezTo>
                    <a:pt x="55944" y="220353"/>
                    <a:pt x="50039" y="212667"/>
                    <a:pt x="42903" y="206272"/>
                  </a:cubicBezTo>
                  <a:cubicBezTo>
                    <a:pt x="39582" y="203228"/>
                    <a:pt x="36014" y="200553"/>
                    <a:pt x="32354" y="198063"/>
                  </a:cubicBezTo>
                  <a:cubicBezTo>
                    <a:pt x="22882" y="191729"/>
                    <a:pt x="12671" y="186595"/>
                    <a:pt x="3198" y="180199"/>
                  </a:cubicBezTo>
                  <a:cubicBezTo>
                    <a:pt x="31" y="178201"/>
                    <a:pt x="-954" y="174019"/>
                    <a:pt x="1015" y="170822"/>
                  </a:cubicBezTo>
                  <a:cubicBezTo>
                    <a:pt x="3014" y="167655"/>
                    <a:pt x="7227" y="166671"/>
                    <a:pt x="10395" y="168670"/>
                  </a:cubicBezTo>
                  <a:cubicBezTo>
                    <a:pt x="14793" y="171191"/>
                    <a:pt x="19376" y="173405"/>
                    <a:pt x="23958" y="175649"/>
                  </a:cubicBezTo>
                  <a:cubicBezTo>
                    <a:pt x="24450" y="174696"/>
                    <a:pt x="24604" y="173497"/>
                    <a:pt x="25465" y="172882"/>
                  </a:cubicBezTo>
                  <a:cubicBezTo>
                    <a:pt x="25558" y="172790"/>
                    <a:pt x="25619" y="172728"/>
                    <a:pt x="25711" y="172667"/>
                  </a:cubicBezTo>
                  <a:cubicBezTo>
                    <a:pt x="26757" y="171806"/>
                    <a:pt x="29310" y="169654"/>
                    <a:pt x="29494" y="169469"/>
                  </a:cubicBezTo>
                  <a:lnTo>
                    <a:pt x="36845" y="159938"/>
                  </a:lnTo>
                  <a:cubicBezTo>
                    <a:pt x="40689" y="154373"/>
                    <a:pt x="44195" y="148532"/>
                    <a:pt x="47425" y="142536"/>
                  </a:cubicBezTo>
                  <a:cubicBezTo>
                    <a:pt x="50654" y="136541"/>
                    <a:pt x="53576" y="130392"/>
                    <a:pt x="56220" y="124120"/>
                  </a:cubicBezTo>
                  <a:cubicBezTo>
                    <a:pt x="58312" y="119170"/>
                    <a:pt x="60157" y="114127"/>
                    <a:pt x="62033" y="109054"/>
                  </a:cubicBezTo>
                  <a:cubicBezTo>
                    <a:pt x="66462" y="97033"/>
                    <a:pt x="70553" y="84827"/>
                    <a:pt x="74705" y="72713"/>
                  </a:cubicBezTo>
                  <a:cubicBezTo>
                    <a:pt x="79625" y="59523"/>
                    <a:pt x="84362" y="46641"/>
                    <a:pt x="87560" y="33298"/>
                  </a:cubicBezTo>
                  <a:cubicBezTo>
                    <a:pt x="89652" y="24720"/>
                    <a:pt x="91189" y="15988"/>
                    <a:pt x="91528" y="6795"/>
                  </a:cubicBezTo>
                  <a:cubicBezTo>
                    <a:pt x="91528" y="3044"/>
                    <a:pt x="94572" y="-31"/>
                    <a:pt x="98325" y="0"/>
                  </a:cubicBezTo>
                  <a:cubicBezTo>
                    <a:pt x="102077" y="0"/>
                    <a:pt x="105122" y="3044"/>
                    <a:pt x="105122" y="6795"/>
                  </a:cubicBezTo>
                  <a:cubicBezTo>
                    <a:pt x="105521" y="17003"/>
                    <a:pt x="104660" y="26810"/>
                    <a:pt x="102999" y="36495"/>
                  </a:cubicBezTo>
                  <a:cubicBezTo>
                    <a:pt x="100539" y="50699"/>
                    <a:pt x="96202" y="64443"/>
                    <a:pt x="91804" y="78555"/>
                  </a:cubicBezTo>
                  <a:cubicBezTo>
                    <a:pt x="88206" y="89100"/>
                    <a:pt x="84854" y="99800"/>
                    <a:pt x="80886" y="110223"/>
                  </a:cubicBezTo>
                  <a:cubicBezTo>
                    <a:pt x="79164" y="114773"/>
                    <a:pt x="77103" y="119139"/>
                    <a:pt x="75135" y="123566"/>
                  </a:cubicBezTo>
                  <a:cubicBezTo>
                    <a:pt x="80702" y="118616"/>
                    <a:pt x="86607" y="114066"/>
                    <a:pt x="93158" y="110499"/>
                  </a:cubicBezTo>
                  <a:cubicBezTo>
                    <a:pt x="97187" y="108286"/>
                    <a:pt x="101400" y="106441"/>
                    <a:pt x="105737" y="104965"/>
                  </a:cubicBezTo>
                  <a:cubicBezTo>
                    <a:pt x="110073" y="103489"/>
                    <a:pt x="114563" y="102506"/>
                    <a:pt x="119023" y="101645"/>
                  </a:cubicBezTo>
                  <a:lnTo>
                    <a:pt x="135600" y="99554"/>
                  </a:lnTo>
                  <a:cubicBezTo>
                    <a:pt x="135815" y="99523"/>
                    <a:pt x="136523" y="99738"/>
                    <a:pt x="137169" y="99831"/>
                  </a:cubicBezTo>
                  <a:lnTo>
                    <a:pt x="137046" y="100015"/>
                  </a:lnTo>
                  <a:cubicBezTo>
                    <a:pt x="136799" y="100415"/>
                    <a:pt x="136830" y="100384"/>
                    <a:pt x="136584" y="100753"/>
                  </a:cubicBezTo>
                  <a:lnTo>
                    <a:pt x="136215" y="101429"/>
                  </a:lnTo>
                  <a:cubicBezTo>
                    <a:pt x="136615" y="100845"/>
                    <a:pt x="137076" y="100323"/>
                    <a:pt x="137599" y="99892"/>
                  </a:cubicBezTo>
                  <a:cubicBezTo>
                    <a:pt x="138122" y="99954"/>
                    <a:pt x="138522" y="99862"/>
                    <a:pt x="138430" y="99462"/>
                  </a:cubicBezTo>
                  <a:lnTo>
                    <a:pt x="138399" y="99369"/>
                  </a:lnTo>
                  <a:cubicBezTo>
                    <a:pt x="140029" y="98416"/>
                    <a:pt x="142059" y="98171"/>
                    <a:pt x="143935" y="98878"/>
                  </a:cubicBezTo>
                  <a:cubicBezTo>
                    <a:pt x="144058" y="98908"/>
                    <a:pt x="144088" y="99062"/>
                    <a:pt x="144181" y="99124"/>
                  </a:cubicBezTo>
                  <a:cubicBezTo>
                    <a:pt x="145688" y="98816"/>
                    <a:pt x="147287" y="98816"/>
                    <a:pt x="148733" y="99585"/>
                  </a:cubicBezTo>
                  <a:cubicBezTo>
                    <a:pt x="152023" y="101368"/>
                    <a:pt x="153284" y="105488"/>
                    <a:pt x="151500" y="108809"/>
                  </a:cubicBezTo>
                  <a:cubicBezTo>
                    <a:pt x="149440" y="113144"/>
                    <a:pt x="148425" y="117786"/>
                    <a:pt x="147779" y="122521"/>
                  </a:cubicBezTo>
                  <a:cubicBezTo>
                    <a:pt x="147102" y="127563"/>
                    <a:pt x="147041" y="132698"/>
                    <a:pt x="147102" y="137801"/>
                  </a:cubicBezTo>
                  <a:cubicBezTo>
                    <a:pt x="147041" y="147548"/>
                    <a:pt x="148148" y="157233"/>
                    <a:pt x="149532" y="166887"/>
                  </a:cubicBezTo>
                  <a:cubicBezTo>
                    <a:pt x="150916" y="176602"/>
                    <a:pt x="152546" y="186318"/>
                    <a:pt x="155037" y="195787"/>
                  </a:cubicBezTo>
                  <a:cubicBezTo>
                    <a:pt x="156483" y="201690"/>
                    <a:pt x="158082" y="207686"/>
                    <a:pt x="160266" y="213435"/>
                  </a:cubicBezTo>
                  <a:cubicBezTo>
                    <a:pt x="161650" y="217155"/>
                    <a:pt x="163188" y="220753"/>
                    <a:pt x="165125" y="224104"/>
                  </a:cubicBezTo>
                  <a:lnTo>
                    <a:pt x="168570" y="229115"/>
                  </a:lnTo>
                  <a:cubicBezTo>
                    <a:pt x="172014" y="229730"/>
                    <a:pt x="174382" y="232989"/>
                    <a:pt x="173890" y="236463"/>
                  </a:cubicBezTo>
                  <a:close/>
                  <a:moveTo>
                    <a:pt x="111611" y="319661"/>
                  </a:moveTo>
                  <a:cubicBezTo>
                    <a:pt x="111734" y="317478"/>
                    <a:pt x="112872" y="316248"/>
                    <a:pt x="113733" y="315541"/>
                  </a:cubicBezTo>
                  <a:cubicBezTo>
                    <a:pt x="113118" y="316064"/>
                    <a:pt x="112595" y="316771"/>
                    <a:pt x="112195" y="317539"/>
                  </a:cubicBezTo>
                  <a:cubicBezTo>
                    <a:pt x="111888" y="318247"/>
                    <a:pt x="111672" y="318923"/>
                    <a:pt x="111611" y="319661"/>
                  </a:cubicBezTo>
                  <a:close/>
                  <a:moveTo>
                    <a:pt x="149747" y="230714"/>
                  </a:moveTo>
                  <a:cubicBezTo>
                    <a:pt x="150701" y="230837"/>
                    <a:pt x="151654" y="230837"/>
                    <a:pt x="152577" y="230929"/>
                  </a:cubicBezTo>
                  <a:cubicBezTo>
                    <a:pt x="150086" y="227332"/>
                    <a:pt x="147902" y="223550"/>
                    <a:pt x="145995" y="219554"/>
                  </a:cubicBezTo>
                  <a:cubicBezTo>
                    <a:pt x="143012" y="213404"/>
                    <a:pt x="140705" y="206886"/>
                    <a:pt x="138583" y="200491"/>
                  </a:cubicBezTo>
                  <a:cubicBezTo>
                    <a:pt x="135446" y="190345"/>
                    <a:pt x="132740" y="179984"/>
                    <a:pt x="131294" y="169408"/>
                  </a:cubicBezTo>
                  <a:cubicBezTo>
                    <a:pt x="129818" y="158770"/>
                    <a:pt x="129664" y="147978"/>
                    <a:pt x="130279" y="137248"/>
                  </a:cubicBezTo>
                  <a:cubicBezTo>
                    <a:pt x="130864" y="130177"/>
                    <a:pt x="131663" y="123013"/>
                    <a:pt x="133632" y="116187"/>
                  </a:cubicBezTo>
                  <a:cubicBezTo>
                    <a:pt x="133785" y="115603"/>
                    <a:pt x="134155" y="115111"/>
                    <a:pt x="134339" y="114527"/>
                  </a:cubicBezTo>
                  <a:lnTo>
                    <a:pt x="123144" y="117940"/>
                  </a:lnTo>
                  <a:cubicBezTo>
                    <a:pt x="118623" y="119354"/>
                    <a:pt x="114225" y="121260"/>
                    <a:pt x="109766" y="123013"/>
                  </a:cubicBezTo>
                  <a:cubicBezTo>
                    <a:pt x="105367" y="124765"/>
                    <a:pt x="100969" y="126487"/>
                    <a:pt x="96664" y="128486"/>
                  </a:cubicBezTo>
                  <a:cubicBezTo>
                    <a:pt x="90851" y="131160"/>
                    <a:pt x="85131" y="133897"/>
                    <a:pt x="79810" y="137494"/>
                  </a:cubicBezTo>
                  <a:cubicBezTo>
                    <a:pt x="76919" y="139861"/>
                    <a:pt x="72613" y="139431"/>
                    <a:pt x="70245" y="136510"/>
                  </a:cubicBezTo>
                  <a:cubicBezTo>
                    <a:pt x="69876" y="136080"/>
                    <a:pt x="70030" y="135495"/>
                    <a:pt x="69784" y="135004"/>
                  </a:cubicBezTo>
                  <a:cubicBezTo>
                    <a:pt x="67108" y="140261"/>
                    <a:pt x="64371" y="145518"/>
                    <a:pt x="61264" y="150561"/>
                  </a:cubicBezTo>
                  <a:cubicBezTo>
                    <a:pt x="57328" y="156833"/>
                    <a:pt x="53083" y="162859"/>
                    <a:pt x="48501" y="168608"/>
                  </a:cubicBezTo>
                  <a:cubicBezTo>
                    <a:pt x="46748" y="170761"/>
                    <a:pt x="44995" y="172913"/>
                    <a:pt x="43088" y="174942"/>
                  </a:cubicBezTo>
                  <a:cubicBezTo>
                    <a:pt x="41796" y="176356"/>
                    <a:pt x="40474" y="177740"/>
                    <a:pt x="39059" y="179031"/>
                  </a:cubicBezTo>
                  <a:cubicBezTo>
                    <a:pt x="38905" y="179185"/>
                    <a:pt x="37214" y="180445"/>
                    <a:pt x="35584" y="181644"/>
                  </a:cubicBezTo>
                  <a:cubicBezTo>
                    <a:pt x="37337" y="182567"/>
                    <a:pt x="39151" y="183366"/>
                    <a:pt x="40874" y="184350"/>
                  </a:cubicBezTo>
                  <a:cubicBezTo>
                    <a:pt x="45456" y="186994"/>
                    <a:pt x="49854" y="189977"/>
                    <a:pt x="54037" y="193359"/>
                  </a:cubicBezTo>
                  <a:cubicBezTo>
                    <a:pt x="62556" y="200399"/>
                    <a:pt x="70030" y="208762"/>
                    <a:pt x="76550" y="217955"/>
                  </a:cubicBezTo>
                  <a:cubicBezTo>
                    <a:pt x="76703" y="218170"/>
                    <a:pt x="76796" y="218385"/>
                    <a:pt x="76950" y="218601"/>
                  </a:cubicBezTo>
                  <a:cubicBezTo>
                    <a:pt x="78795" y="215895"/>
                    <a:pt x="82178" y="214573"/>
                    <a:pt x="85223" y="216018"/>
                  </a:cubicBezTo>
                  <a:cubicBezTo>
                    <a:pt x="92389" y="218723"/>
                    <a:pt x="99862" y="220537"/>
                    <a:pt x="107459" y="222321"/>
                  </a:cubicBezTo>
                  <a:cubicBezTo>
                    <a:pt x="113087" y="223643"/>
                    <a:pt x="118777" y="224750"/>
                    <a:pt x="124436" y="225918"/>
                  </a:cubicBezTo>
                  <a:cubicBezTo>
                    <a:pt x="130218" y="227086"/>
                    <a:pt x="135908" y="228470"/>
                    <a:pt x="141597" y="229392"/>
                  </a:cubicBezTo>
                  <a:cubicBezTo>
                    <a:pt x="144273" y="229884"/>
                    <a:pt x="147010" y="230376"/>
                    <a:pt x="149747" y="230714"/>
                  </a:cubicBezTo>
                  <a:close/>
                  <a:moveTo>
                    <a:pt x="185270" y="151206"/>
                  </a:moveTo>
                  <a:cubicBezTo>
                    <a:pt x="184286" y="143274"/>
                    <a:pt x="182471" y="135588"/>
                    <a:pt x="180318" y="128024"/>
                  </a:cubicBezTo>
                  <a:cubicBezTo>
                    <a:pt x="179672" y="124335"/>
                    <a:pt x="176105" y="121906"/>
                    <a:pt x="172414" y="122582"/>
                  </a:cubicBezTo>
                  <a:cubicBezTo>
                    <a:pt x="168724" y="123228"/>
                    <a:pt x="166263" y="126795"/>
                    <a:pt x="166940" y="130484"/>
                  </a:cubicBezTo>
                  <a:cubicBezTo>
                    <a:pt x="167432" y="136572"/>
                    <a:pt x="167278" y="142690"/>
                    <a:pt x="167370" y="148931"/>
                  </a:cubicBezTo>
                  <a:cubicBezTo>
                    <a:pt x="167432" y="153051"/>
                    <a:pt x="167432" y="157202"/>
                    <a:pt x="167647" y="161322"/>
                  </a:cubicBezTo>
                  <a:cubicBezTo>
                    <a:pt x="167893" y="165872"/>
                    <a:pt x="168508" y="170330"/>
                    <a:pt x="168877" y="174757"/>
                  </a:cubicBezTo>
                  <a:lnTo>
                    <a:pt x="169923" y="187240"/>
                  </a:lnTo>
                  <a:cubicBezTo>
                    <a:pt x="170015" y="188501"/>
                    <a:pt x="169677" y="190837"/>
                    <a:pt x="169923" y="192559"/>
                  </a:cubicBezTo>
                  <a:cubicBezTo>
                    <a:pt x="170107" y="193881"/>
                    <a:pt x="170261" y="195111"/>
                    <a:pt x="170753" y="196003"/>
                  </a:cubicBezTo>
                  <a:cubicBezTo>
                    <a:pt x="172137" y="199323"/>
                    <a:pt x="175951" y="200922"/>
                    <a:pt x="179272" y="199538"/>
                  </a:cubicBezTo>
                  <a:cubicBezTo>
                    <a:pt x="182225" y="198308"/>
                    <a:pt x="183824" y="195172"/>
                    <a:pt x="183148" y="192129"/>
                  </a:cubicBezTo>
                  <a:lnTo>
                    <a:pt x="183240" y="192159"/>
                  </a:lnTo>
                  <a:cubicBezTo>
                    <a:pt x="183640" y="192190"/>
                    <a:pt x="183055" y="191544"/>
                    <a:pt x="182871" y="191145"/>
                  </a:cubicBezTo>
                  <a:lnTo>
                    <a:pt x="182871" y="191175"/>
                  </a:lnTo>
                  <a:lnTo>
                    <a:pt x="182809" y="191022"/>
                  </a:lnTo>
                  <a:lnTo>
                    <a:pt x="182871" y="191145"/>
                  </a:lnTo>
                  <a:cubicBezTo>
                    <a:pt x="183179" y="190130"/>
                    <a:pt x="184193" y="188593"/>
                    <a:pt x="184286" y="187947"/>
                  </a:cubicBezTo>
                  <a:lnTo>
                    <a:pt x="185700" y="174358"/>
                  </a:lnTo>
                  <a:cubicBezTo>
                    <a:pt x="185854" y="170545"/>
                    <a:pt x="186131" y="166733"/>
                    <a:pt x="186069" y="162828"/>
                  </a:cubicBezTo>
                  <a:cubicBezTo>
                    <a:pt x="186008" y="158954"/>
                    <a:pt x="185762" y="155080"/>
                    <a:pt x="185270" y="15120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2" name="Google Shape;802;p13"/>
            <p:cNvSpPr/>
            <p:nvPr/>
          </p:nvSpPr>
          <p:spPr>
            <a:xfrm rot="10800000" flipH="1">
              <a:off x="587633" y="189789"/>
              <a:ext cx="1021969" cy="216236"/>
            </a:xfrm>
            <a:custGeom>
              <a:avLst/>
              <a:gdLst/>
              <a:ahLst/>
              <a:cxnLst/>
              <a:rect l="l" t="t" r="r" b="b"/>
              <a:pathLst>
                <a:path w="2043938" h="432471" extrusionOk="0">
                  <a:moveTo>
                    <a:pt x="2043938" y="256485"/>
                  </a:moveTo>
                  <a:cubicBezTo>
                    <a:pt x="2043907" y="260082"/>
                    <a:pt x="2040954" y="262942"/>
                    <a:pt x="2037356" y="262911"/>
                  </a:cubicBezTo>
                  <a:cubicBezTo>
                    <a:pt x="2037356" y="262911"/>
                    <a:pt x="1969202" y="262296"/>
                    <a:pt x="1857899" y="261220"/>
                  </a:cubicBezTo>
                  <a:cubicBezTo>
                    <a:pt x="1882872" y="269214"/>
                    <a:pt x="1919532" y="288645"/>
                    <a:pt x="1939954" y="314901"/>
                  </a:cubicBezTo>
                  <a:cubicBezTo>
                    <a:pt x="1956131" y="335716"/>
                    <a:pt x="1962159" y="360313"/>
                    <a:pt x="1947766" y="386108"/>
                  </a:cubicBezTo>
                  <a:cubicBezTo>
                    <a:pt x="1936694" y="405324"/>
                    <a:pt x="1912459" y="410827"/>
                    <a:pt x="1891453" y="404494"/>
                  </a:cubicBezTo>
                  <a:cubicBezTo>
                    <a:pt x="1870631" y="398191"/>
                    <a:pt x="1853808" y="380912"/>
                    <a:pt x="1856914" y="357576"/>
                  </a:cubicBezTo>
                  <a:cubicBezTo>
                    <a:pt x="1857714" y="351734"/>
                    <a:pt x="1859898" y="345493"/>
                    <a:pt x="1863281" y="340082"/>
                  </a:cubicBezTo>
                  <a:cubicBezTo>
                    <a:pt x="1866910" y="334333"/>
                    <a:pt x="1871800" y="329475"/>
                    <a:pt x="1877520" y="326800"/>
                  </a:cubicBezTo>
                  <a:cubicBezTo>
                    <a:pt x="1886132" y="322742"/>
                    <a:pt x="1894436" y="324586"/>
                    <a:pt x="1900433" y="329844"/>
                  </a:cubicBezTo>
                  <a:cubicBezTo>
                    <a:pt x="1905815" y="334517"/>
                    <a:pt x="1909322" y="341896"/>
                    <a:pt x="1909075" y="349644"/>
                  </a:cubicBezTo>
                  <a:cubicBezTo>
                    <a:pt x="1909014" y="353395"/>
                    <a:pt x="1905938" y="356408"/>
                    <a:pt x="1902186" y="356346"/>
                  </a:cubicBezTo>
                  <a:cubicBezTo>
                    <a:pt x="1898434" y="356285"/>
                    <a:pt x="1895420" y="353210"/>
                    <a:pt x="1895482" y="349459"/>
                  </a:cubicBezTo>
                  <a:cubicBezTo>
                    <a:pt x="1895451" y="345985"/>
                    <a:pt x="1893759" y="342757"/>
                    <a:pt x="1891268" y="340758"/>
                  </a:cubicBezTo>
                  <a:cubicBezTo>
                    <a:pt x="1889331" y="339190"/>
                    <a:pt x="1886716" y="338760"/>
                    <a:pt x="1884072" y="340113"/>
                  </a:cubicBezTo>
                  <a:cubicBezTo>
                    <a:pt x="1880904" y="341742"/>
                    <a:pt x="1878412" y="344725"/>
                    <a:pt x="1876506" y="348045"/>
                  </a:cubicBezTo>
                  <a:cubicBezTo>
                    <a:pt x="1874445" y="351612"/>
                    <a:pt x="1873153" y="355670"/>
                    <a:pt x="1872784" y="359452"/>
                  </a:cubicBezTo>
                  <a:cubicBezTo>
                    <a:pt x="1871277" y="374209"/>
                    <a:pt x="1883118" y="383987"/>
                    <a:pt x="1896343" y="387676"/>
                  </a:cubicBezTo>
                  <a:cubicBezTo>
                    <a:pt x="1909537" y="391335"/>
                    <a:pt x="1925068" y="389182"/>
                    <a:pt x="1931773" y="377100"/>
                  </a:cubicBezTo>
                  <a:cubicBezTo>
                    <a:pt x="1942353" y="358529"/>
                    <a:pt x="1937247" y="340881"/>
                    <a:pt x="1925868" y="325601"/>
                  </a:cubicBezTo>
                  <a:cubicBezTo>
                    <a:pt x="1906984" y="300267"/>
                    <a:pt x="1871585" y="280805"/>
                    <a:pt x="1849379" y="273733"/>
                  </a:cubicBezTo>
                  <a:cubicBezTo>
                    <a:pt x="1841414" y="271181"/>
                    <a:pt x="1829112" y="270075"/>
                    <a:pt x="1818993" y="267092"/>
                  </a:cubicBezTo>
                  <a:cubicBezTo>
                    <a:pt x="1813703" y="265524"/>
                    <a:pt x="1808998" y="263434"/>
                    <a:pt x="1805368" y="260697"/>
                  </a:cubicBezTo>
                  <a:cubicBezTo>
                    <a:pt x="1761265" y="260267"/>
                    <a:pt x="1712149" y="259775"/>
                    <a:pt x="1659127" y="259221"/>
                  </a:cubicBezTo>
                  <a:cubicBezTo>
                    <a:pt x="1669615" y="267184"/>
                    <a:pt x="1679456" y="276470"/>
                    <a:pt x="1688529" y="286800"/>
                  </a:cubicBezTo>
                  <a:cubicBezTo>
                    <a:pt x="1697848" y="297407"/>
                    <a:pt x="1706460" y="308937"/>
                    <a:pt x="1714302" y="320805"/>
                  </a:cubicBezTo>
                  <a:cubicBezTo>
                    <a:pt x="1726420" y="339160"/>
                    <a:pt x="1736630" y="358314"/>
                    <a:pt x="1746165" y="375070"/>
                  </a:cubicBezTo>
                  <a:cubicBezTo>
                    <a:pt x="1750932" y="383679"/>
                    <a:pt x="1755299" y="392565"/>
                    <a:pt x="1760004" y="401235"/>
                  </a:cubicBezTo>
                  <a:cubicBezTo>
                    <a:pt x="1761973" y="404832"/>
                    <a:pt x="1763972" y="408368"/>
                    <a:pt x="1766125" y="411842"/>
                  </a:cubicBezTo>
                  <a:cubicBezTo>
                    <a:pt x="1767386" y="413840"/>
                    <a:pt x="1772030" y="418391"/>
                    <a:pt x="1774552" y="421742"/>
                  </a:cubicBezTo>
                  <a:cubicBezTo>
                    <a:pt x="1776182" y="423925"/>
                    <a:pt x="1777812" y="425954"/>
                    <a:pt x="1777473" y="427307"/>
                  </a:cubicBezTo>
                  <a:cubicBezTo>
                    <a:pt x="1773844" y="441604"/>
                    <a:pt x="1756037" y="421926"/>
                    <a:pt x="1754407" y="419620"/>
                  </a:cubicBezTo>
                  <a:cubicBezTo>
                    <a:pt x="1751885" y="416085"/>
                    <a:pt x="1749486" y="412426"/>
                    <a:pt x="1747179" y="408706"/>
                  </a:cubicBezTo>
                  <a:cubicBezTo>
                    <a:pt x="1742013" y="400343"/>
                    <a:pt x="1737215" y="391734"/>
                    <a:pt x="1731987" y="383433"/>
                  </a:cubicBezTo>
                  <a:cubicBezTo>
                    <a:pt x="1722083" y="367200"/>
                    <a:pt x="1710950" y="349029"/>
                    <a:pt x="1698924" y="330981"/>
                  </a:cubicBezTo>
                  <a:cubicBezTo>
                    <a:pt x="1691420" y="319729"/>
                    <a:pt x="1683639" y="308476"/>
                    <a:pt x="1675181" y="298053"/>
                  </a:cubicBezTo>
                  <a:cubicBezTo>
                    <a:pt x="1662510" y="282434"/>
                    <a:pt x="1648486" y="268660"/>
                    <a:pt x="1632493" y="258945"/>
                  </a:cubicBezTo>
                  <a:cubicBezTo>
                    <a:pt x="1599492" y="258606"/>
                    <a:pt x="1565139" y="258238"/>
                    <a:pt x="1529647" y="257869"/>
                  </a:cubicBezTo>
                  <a:cubicBezTo>
                    <a:pt x="1469521" y="257223"/>
                    <a:pt x="1406134" y="256577"/>
                    <a:pt x="1340871" y="255870"/>
                  </a:cubicBezTo>
                  <a:cubicBezTo>
                    <a:pt x="1341671" y="256331"/>
                    <a:pt x="1342409" y="256946"/>
                    <a:pt x="1343209" y="257408"/>
                  </a:cubicBezTo>
                  <a:cubicBezTo>
                    <a:pt x="1363876" y="268875"/>
                    <a:pt x="1386020" y="277454"/>
                    <a:pt x="1406903" y="288829"/>
                  </a:cubicBezTo>
                  <a:cubicBezTo>
                    <a:pt x="1425387" y="299314"/>
                    <a:pt x="1442856" y="310720"/>
                    <a:pt x="1459494" y="323326"/>
                  </a:cubicBezTo>
                  <a:cubicBezTo>
                    <a:pt x="1475979" y="335778"/>
                    <a:pt x="1491634" y="349367"/>
                    <a:pt x="1507350" y="363449"/>
                  </a:cubicBezTo>
                  <a:lnTo>
                    <a:pt x="1543948" y="396254"/>
                  </a:lnTo>
                  <a:cubicBezTo>
                    <a:pt x="1546132" y="398252"/>
                    <a:pt x="1551576" y="401880"/>
                    <a:pt x="1555297" y="405447"/>
                  </a:cubicBezTo>
                  <a:cubicBezTo>
                    <a:pt x="1558096" y="408122"/>
                    <a:pt x="1560095" y="410889"/>
                    <a:pt x="1560802" y="413225"/>
                  </a:cubicBezTo>
                  <a:cubicBezTo>
                    <a:pt x="1561879" y="416638"/>
                    <a:pt x="1560003" y="420297"/>
                    <a:pt x="1556589" y="421404"/>
                  </a:cubicBezTo>
                  <a:cubicBezTo>
                    <a:pt x="1553144" y="422511"/>
                    <a:pt x="1549484" y="420635"/>
                    <a:pt x="1548377" y="417192"/>
                  </a:cubicBezTo>
                  <a:cubicBezTo>
                    <a:pt x="1548008" y="416146"/>
                    <a:pt x="1546440" y="415347"/>
                    <a:pt x="1544994" y="414209"/>
                  </a:cubicBezTo>
                  <a:cubicBezTo>
                    <a:pt x="1541273" y="411289"/>
                    <a:pt x="1536783" y="408552"/>
                    <a:pt x="1534783" y="406923"/>
                  </a:cubicBezTo>
                  <a:lnTo>
                    <a:pt x="1496708" y="375716"/>
                  </a:lnTo>
                  <a:cubicBezTo>
                    <a:pt x="1480900" y="362403"/>
                    <a:pt x="1464938" y="349859"/>
                    <a:pt x="1448638" y="337868"/>
                  </a:cubicBezTo>
                  <a:cubicBezTo>
                    <a:pt x="1432430" y="325939"/>
                    <a:pt x="1415852" y="314532"/>
                    <a:pt x="1398076" y="304325"/>
                  </a:cubicBezTo>
                  <a:cubicBezTo>
                    <a:pt x="1377624" y="292150"/>
                    <a:pt x="1355757" y="282803"/>
                    <a:pt x="1335581" y="270443"/>
                  </a:cubicBezTo>
                  <a:cubicBezTo>
                    <a:pt x="1328446" y="266078"/>
                    <a:pt x="1321741" y="260943"/>
                    <a:pt x="1315129" y="255593"/>
                  </a:cubicBezTo>
                  <a:cubicBezTo>
                    <a:pt x="1264260" y="255040"/>
                    <a:pt x="1212406" y="254456"/>
                    <a:pt x="1159968" y="253841"/>
                  </a:cubicBezTo>
                  <a:cubicBezTo>
                    <a:pt x="1168488" y="257161"/>
                    <a:pt x="1176207" y="260421"/>
                    <a:pt x="1181251" y="262972"/>
                  </a:cubicBezTo>
                  <a:cubicBezTo>
                    <a:pt x="1206624" y="275885"/>
                    <a:pt x="1236057" y="300451"/>
                    <a:pt x="1251435" y="329782"/>
                  </a:cubicBezTo>
                  <a:cubicBezTo>
                    <a:pt x="1262353" y="350689"/>
                    <a:pt x="1266166" y="373902"/>
                    <a:pt x="1257955" y="396992"/>
                  </a:cubicBezTo>
                  <a:cubicBezTo>
                    <a:pt x="1252942" y="410612"/>
                    <a:pt x="1245222" y="419098"/>
                    <a:pt x="1236549" y="423679"/>
                  </a:cubicBezTo>
                  <a:cubicBezTo>
                    <a:pt x="1225785" y="429336"/>
                    <a:pt x="1213360" y="429305"/>
                    <a:pt x="1201703" y="424601"/>
                  </a:cubicBezTo>
                  <a:cubicBezTo>
                    <a:pt x="1182943" y="417038"/>
                    <a:pt x="1166335" y="397391"/>
                    <a:pt x="1164397" y="374271"/>
                  </a:cubicBezTo>
                  <a:cubicBezTo>
                    <a:pt x="1163167" y="359021"/>
                    <a:pt x="1174731" y="346785"/>
                    <a:pt x="1185649" y="345463"/>
                  </a:cubicBezTo>
                  <a:cubicBezTo>
                    <a:pt x="1193922" y="344479"/>
                    <a:pt x="1202810" y="348260"/>
                    <a:pt x="1206101" y="361696"/>
                  </a:cubicBezTo>
                  <a:cubicBezTo>
                    <a:pt x="1207085" y="365324"/>
                    <a:pt x="1204902" y="369044"/>
                    <a:pt x="1201303" y="370028"/>
                  </a:cubicBezTo>
                  <a:cubicBezTo>
                    <a:pt x="1197674" y="370981"/>
                    <a:pt x="1193922" y="368829"/>
                    <a:pt x="1192969" y="365201"/>
                  </a:cubicBezTo>
                  <a:cubicBezTo>
                    <a:pt x="1192200" y="362557"/>
                    <a:pt x="1191154" y="360774"/>
                    <a:pt x="1189678" y="359882"/>
                  </a:cubicBezTo>
                  <a:cubicBezTo>
                    <a:pt x="1188417" y="359144"/>
                    <a:pt x="1186941" y="359728"/>
                    <a:pt x="1185557" y="360466"/>
                  </a:cubicBezTo>
                  <a:cubicBezTo>
                    <a:pt x="1181835" y="362465"/>
                    <a:pt x="1179037" y="367322"/>
                    <a:pt x="1179682" y="372765"/>
                  </a:cubicBezTo>
                  <a:cubicBezTo>
                    <a:pt x="1181589" y="389551"/>
                    <a:pt x="1194076" y="403510"/>
                    <a:pt x="1207885" y="408644"/>
                  </a:cubicBezTo>
                  <a:cubicBezTo>
                    <a:pt x="1214713" y="411166"/>
                    <a:pt x="1221910" y="411411"/>
                    <a:pt x="1228061" y="407999"/>
                  </a:cubicBezTo>
                  <a:cubicBezTo>
                    <a:pt x="1233412" y="405047"/>
                    <a:pt x="1237749" y="399390"/>
                    <a:pt x="1240732" y="390812"/>
                  </a:cubicBezTo>
                  <a:cubicBezTo>
                    <a:pt x="1247252" y="372703"/>
                    <a:pt x="1243715" y="354594"/>
                    <a:pt x="1235380" y="338022"/>
                  </a:cubicBezTo>
                  <a:cubicBezTo>
                    <a:pt x="1222033" y="311550"/>
                    <a:pt x="1196383" y="288891"/>
                    <a:pt x="1173993" y="276746"/>
                  </a:cubicBezTo>
                  <a:cubicBezTo>
                    <a:pt x="1167011" y="272903"/>
                    <a:pt x="1154617" y="267400"/>
                    <a:pt x="1142038" y="262480"/>
                  </a:cubicBezTo>
                  <a:cubicBezTo>
                    <a:pt x="1132596" y="258791"/>
                    <a:pt x="1123062" y="255378"/>
                    <a:pt x="1115619" y="253288"/>
                  </a:cubicBezTo>
                  <a:cubicBezTo>
                    <a:pt x="1084464" y="252919"/>
                    <a:pt x="1053247" y="252550"/>
                    <a:pt x="1022000" y="252150"/>
                  </a:cubicBezTo>
                  <a:cubicBezTo>
                    <a:pt x="925275" y="250920"/>
                    <a:pt x="828764" y="249537"/>
                    <a:pt x="735514" y="248153"/>
                  </a:cubicBezTo>
                  <a:cubicBezTo>
                    <a:pt x="741696" y="250982"/>
                    <a:pt x="747355" y="253841"/>
                    <a:pt x="750707" y="256301"/>
                  </a:cubicBezTo>
                  <a:cubicBezTo>
                    <a:pt x="760026" y="263310"/>
                    <a:pt x="769284" y="270259"/>
                    <a:pt x="778418" y="277361"/>
                  </a:cubicBezTo>
                  <a:cubicBezTo>
                    <a:pt x="787583" y="284463"/>
                    <a:pt x="796717" y="291566"/>
                    <a:pt x="805698" y="298791"/>
                  </a:cubicBezTo>
                  <a:cubicBezTo>
                    <a:pt x="823659" y="313210"/>
                    <a:pt x="841374" y="327814"/>
                    <a:pt x="859735" y="341927"/>
                  </a:cubicBezTo>
                  <a:cubicBezTo>
                    <a:pt x="868808" y="348906"/>
                    <a:pt x="877911" y="355854"/>
                    <a:pt x="887322" y="362618"/>
                  </a:cubicBezTo>
                  <a:cubicBezTo>
                    <a:pt x="890429" y="364740"/>
                    <a:pt x="891228" y="368952"/>
                    <a:pt x="889137" y="372057"/>
                  </a:cubicBezTo>
                  <a:cubicBezTo>
                    <a:pt x="887046" y="375163"/>
                    <a:pt x="882801" y="375993"/>
                    <a:pt x="879695" y="373902"/>
                  </a:cubicBezTo>
                  <a:cubicBezTo>
                    <a:pt x="854845" y="358037"/>
                    <a:pt x="831071" y="341435"/>
                    <a:pt x="808035" y="323879"/>
                  </a:cubicBezTo>
                  <a:cubicBezTo>
                    <a:pt x="798809" y="316838"/>
                    <a:pt x="789705" y="309644"/>
                    <a:pt x="780694" y="302296"/>
                  </a:cubicBezTo>
                  <a:cubicBezTo>
                    <a:pt x="767284" y="291412"/>
                    <a:pt x="754121" y="280190"/>
                    <a:pt x="740589" y="269121"/>
                  </a:cubicBezTo>
                  <a:cubicBezTo>
                    <a:pt x="737021" y="266139"/>
                    <a:pt x="730163" y="262511"/>
                    <a:pt x="722843" y="258975"/>
                  </a:cubicBezTo>
                  <a:cubicBezTo>
                    <a:pt x="713063" y="254241"/>
                    <a:pt x="702852" y="249936"/>
                    <a:pt x="697132" y="247600"/>
                  </a:cubicBezTo>
                  <a:cubicBezTo>
                    <a:pt x="669759" y="247200"/>
                    <a:pt x="642479" y="246770"/>
                    <a:pt x="615876" y="246370"/>
                  </a:cubicBezTo>
                  <a:cubicBezTo>
                    <a:pt x="590503" y="245970"/>
                    <a:pt x="565714" y="245601"/>
                    <a:pt x="541233" y="245201"/>
                  </a:cubicBezTo>
                  <a:cubicBezTo>
                    <a:pt x="564146" y="249998"/>
                    <a:pt x="586689" y="253472"/>
                    <a:pt x="607234" y="260728"/>
                  </a:cubicBezTo>
                  <a:cubicBezTo>
                    <a:pt x="625964" y="267369"/>
                    <a:pt x="643033" y="277115"/>
                    <a:pt x="657580" y="293318"/>
                  </a:cubicBezTo>
                  <a:cubicBezTo>
                    <a:pt x="686152" y="325447"/>
                    <a:pt x="691842" y="353887"/>
                    <a:pt x="686490" y="375439"/>
                  </a:cubicBezTo>
                  <a:cubicBezTo>
                    <a:pt x="677879" y="410089"/>
                    <a:pt x="640265" y="428352"/>
                    <a:pt x="612770" y="421680"/>
                  </a:cubicBezTo>
                  <a:cubicBezTo>
                    <a:pt x="602159" y="419067"/>
                    <a:pt x="590011" y="414793"/>
                    <a:pt x="580754" y="407660"/>
                  </a:cubicBezTo>
                  <a:cubicBezTo>
                    <a:pt x="573741" y="402249"/>
                    <a:pt x="568267" y="395301"/>
                    <a:pt x="565745" y="386477"/>
                  </a:cubicBezTo>
                  <a:cubicBezTo>
                    <a:pt x="557103" y="355639"/>
                    <a:pt x="576509" y="334609"/>
                    <a:pt x="596685" y="331289"/>
                  </a:cubicBezTo>
                  <a:cubicBezTo>
                    <a:pt x="606742" y="329629"/>
                    <a:pt x="617045" y="332180"/>
                    <a:pt x="624672" y="339774"/>
                  </a:cubicBezTo>
                  <a:cubicBezTo>
                    <a:pt x="631992" y="347092"/>
                    <a:pt x="637220" y="359390"/>
                    <a:pt x="635990" y="377991"/>
                  </a:cubicBezTo>
                  <a:cubicBezTo>
                    <a:pt x="635775" y="381742"/>
                    <a:pt x="632576" y="384632"/>
                    <a:pt x="628824" y="384417"/>
                  </a:cubicBezTo>
                  <a:cubicBezTo>
                    <a:pt x="625072" y="384233"/>
                    <a:pt x="622212" y="381035"/>
                    <a:pt x="622396" y="377284"/>
                  </a:cubicBezTo>
                  <a:cubicBezTo>
                    <a:pt x="623319" y="353303"/>
                    <a:pt x="611632" y="343864"/>
                    <a:pt x="599330" y="346200"/>
                  </a:cubicBezTo>
                  <a:cubicBezTo>
                    <a:pt x="586720" y="348598"/>
                    <a:pt x="575710" y="362557"/>
                    <a:pt x="581615" y="381804"/>
                  </a:cubicBezTo>
                  <a:cubicBezTo>
                    <a:pt x="583644" y="388475"/>
                    <a:pt x="588750" y="393056"/>
                    <a:pt x="594624" y="396500"/>
                  </a:cubicBezTo>
                  <a:cubicBezTo>
                    <a:pt x="601513" y="400528"/>
                    <a:pt x="609633" y="402956"/>
                    <a:pt x="616799" y="404586"/>
                  </a:cubicBezTo>
                  <a:cubicBezTo>
                    <a:pt x="636359" y="409136"/>
                    <a:pt x="662532" y="395578"/>
                    <a:pt x="668621" y="371012"/>
                  </a:cubicBezTo>
                  <a:cubicBezTo>
                    <a:pt x="672896" y="353610"/>
                    <a:pt x="667084" y="331196"/>
                    <a:pt x="644202" y="305094"/>
                  </a:cubicBezTo>
                  <a:cubicBezTo>
                    <a:pt x="631992" y="290981"/>
                    <a:pt x="617414" y="282496"/>
                    <a:pt x="601483" y="276500"/>
                  </a:cubicBezTo>
                  <a:cubicBezTo>
                    <a:pt x="576540" y="267123"/>
                    <a:pt x="548460" y="263587"/>
                    <a:pt x="520473" y="255839"/>
                  </a:cubicBezTo>
                  <a:cubicBezTo>
                    <a:pt x="508632" y="252550"/>
                    <a:pt x="496761" y="249414"/>
                    <a:pt x="484797" y="246554"/>
                  </a:cubicBezTo>
                  <a:cubicBezTo>
                    <a:pt x="481076" y="245663"/>
                    <a:pt x="477262" y="244986"/>
                    <a:pt x="473510" y="244156"/>
                  </a:cubicBezTo>
                  <a:cubicBezTo>
                    <a:pt x="203109" y="239883"/>
                    <a:pt x="6706" y="236408"/>
                    <a:pt x="6706" y="236408"/>
                  </a:cubicBezTo>
                  <a:cubicBezTo>
                    <a:pt x="2953" y="236347"/>
                    <a:pt x="-61" y="233272"/>
                    <a:pt x="1" y="229521"/>
                  </a:cubicBezTo>
                  <a:cubicBezTo>
                    <a:pt x="62" y="225770"/>
                    <a:pt x="3138" y="222757"/>
                    <a:pt x="6890" y="222819"/>
                  </a:cubicBezTo>
                  <a:cubicBezTo>
                    <a:pt x="6890" y="222819"/>
                    <a:pt x="190253" y="224417"/>
                    <a:pt x="446537" y="227092"/>
                  </a:cubicBezTo>
                  <a:cubicBezTo>
                    <a:pt x="447860" y="226262"/>
                    <a:pt x="449398" y="225770"/>
                    <a:pt x="451058" y="226047"/>
                  </a:cubicBezTo>
                  <a:cubicBezTo>
                    <a:pt x="453150" y="226385"/>
                    <a:pt x="455180" y="226846"/>
                    <a:pt x="457271" y="227215"/>
                  </a:cubicBezTo>
                  <a:cubicBezTo>
                    <a:pt x="482029" y="227461"/>
                    <a:pt x="507341" y="227738"/>
                    <a:pt x="533298" y="228015"/>
                  </a:cubicBezTo>
                  <a:cubicBezTo>
                    <a:pt x="533913" y="227584"/>
                    <a:pt x="534282" y="226877"/>
                    <a:pt x="535051" y="226662"/>
                  </a:cubicBezTo>
                  <a:cubicBezTo>
                    <a:pt x="577740" y="214456"/>
                    <a:pt x="624672" y="207723"/>
                    <a:pt x="667053" y="192104"/>
                  </a:cubicBezTo>
                  <a:cubicBezTo>
                    <a:pt x="694333" y="182050"/>
                    <a:pt x="719706" y="168307"/>
                    <a:pt x="740466" y="146232"/>
                  </a:cubicBezTo>
                  <a:cubicBezTo>
                    <a:pt x="753568" y="132519"/>
                    <a:pt x="766823" y="113888"/>
                    <a:pt x="771590" y="94334"/>
                  </a:cubicBezTo>
                  <a:cubicBezTo>
                    <a:pt x="774543" y="82281"/>
                    <a:pt x="774204" y="69829"/>
                    <a:pt x="767777" y="58146"/>
                  </a:cubicBezTo>
                  <a:cubicBezTo>
                    <a:pt x="758735" y="41636"/>
                    <a:pt x="740896" y="34656"/>
                    <a:pt x="723827" y="36101"/>
                  </a:cubicBezTo>
                  <a:cubicBezTo>
                    <a:pt x="706543" y="37547"/>
                    <a:pt x="689781" y="47447"/>
                    <a:pt x="683200" y="65463"/>
                  </a:cubicBezTo>
                  <a:cubicBezTo>
                    <a:pt x="679878" y="74503"/>
                    <a:pt x="682953" y="82804"/>
                    <a:pt x="688951" y="88492"/>
                  </a:cubicBezTo>
                  <a:cubicBezTo>
                    <a:pt x="695194" y="94395"/>
                    <a:pt x="704359" y="97746"/>
                    <a:pt x="713309" y="96516"/>
                  </a:cubicBezTo>
                  <a:cubicBezTo>
                    <a:pt x="716784" y="93995"/>
                    <a:pt x="723520" y="87293"/>
                    <a:pt x="723520" y="87293"/>
                  </a:cubicBezTo>
                  <a:cubicBezTo>
                    <a:pt x="726042" y="84741"/>
                    <a:pt x="730163" y="84710"/>
                    <a:pt x="732746" y="87231"/>
                  </a:cubicBezTo>
                  <a:cubicBezTo>
                    <a:pt x="735299" y="89752"/>
                    <a:pt x="735330" y="93903"/>
                    <a:pt x="732808" y="96455"/>
                  </a:cubicBezTo>
                  <a:cubicBezTo>
                    <a:pt x="732808" y="96455"/>
                    <a:pt x="726534" y="102942"/>
                    <a:pt x="722505" y="106324"/>
                  </a:cubicBezTo>
                  <a:cubicBezTo>
                    <a:pt x="720044" y="108415"/>
                    <a:pt x="717738" y="109399"/>
                    <a:pt x="716692" y="109614"/>
                  </a:cubicBezTo>
                  <a:cubicBezTo>
                    <a:pt x="703160" y="112320"/>
                    <a:pt x="688920" y="107800"/>
                    <a:pt x="679201" y="99038"/>
                  </a:cubicBezTo>
                  <a:cubicBezTo>
                    <a:pt x="668867" y="89752"/>
                    <a:pt x="663670" y="75763"/>
                    <a:pt x="668867" y="60390"/>
                  </a:cubicBezTo>
                  <a:cubicBezTo>
                    <a:pt x="677171" y="36071"/>
                    <a:pt x="699131" y="22020"/>
                    <a:pt x="722259" y="19591"/>
                  </a:cubicBezTo>
                  <a:cubicBezTo>
                    <a:pt x="745817" y="17132"/>
                    <a:pt x="770329" y="26909"/>
                    <a:pt x="783247" y="49507"/>
                  </a:cubicBezTo>
                  <a:cubicBezTo>
                    <a:pt x="792196" y="65279"/>
                    <a:pt x="793242" y="82189"/>
                    <a:pt x="789367" y="98607"/>
                  </a:cubicBezTo>
                  <a:cubicBezTo>
                    <a:pt x="783985" y="121267"/>
                    <a:pt x="768853" y="143004"/>
                    <a:pt x="753691" y="158899"/>
                  </a:cubicBezTo>
                  <a:cubicBezTo>
                    <a:pt x="730624" y="182665"/>
                    <a:pt x="702821" y="197669"/>
                    <a:pt x="672773" y="208092"/>
                  </a:cubicBezTo>
                  <a:cubicBezTo>
                    <a:pt x="646047" y="217346"/>
                    <a:pt x="617598" y="222973"/>
                    <a:pt x="589426" y="228630"/>
                  </a:cubicBezTo>
                  <a:cubicBezTo>
                    <a:pt x="598346" y="228722"/>
                    <a:pt x="607080" y="228814"/>
                    <a:pt x="616122" y="228906"/>
                  </a:cubicBezTo>
                  <a:cubicBezTo>
                    <a:pt x="678740" y="229583"/>
                    <a:pt x="743880" y="230321"/>
                    <a:pt x="810250" y="231120"/>
                  </a:cubicBezTo>
                  <a:cubicBezTo>
                    <a:pt x="827165" y="227000"/>
                    <a:pt x="840851" y="222634"/>
                    <a:pt x="852907" y="215839"/>
                  </a:cubicBezTo>
                  <a:cubicBezTo>
                    <a:pt x="867208" y="207815"/>
                    <a:pt x="879295" y="196193"/>
                    <a:pt x="892643" y="177131"/>
                  </a:cubicBezTo>
                  <a:cubicBezTo>
                    <a:pt x="904607" y="160990"/>
                    <a:pt x="916048" y="144202"/>
                    <a:pt x="928319" y="128153"/>
                  </a:cubicBezTo>
                  <a:cubicBezTo>
                    <a:pt x="936654" y="117239"/>
                    <a:pt x="945419" y="106662"/>
                    <a:pt x="954769" y="96701"/>
                  </a:cubicBezTo>
                  <a:cubicBezTo>
                    <a:pt x="959966" y="91197"/>
                    <a:pt x="966856" y="82589"/>
                    <a:pt x="974545" y="77270"/>
                  </a:cubicBezTo>
                  <a:cubicBezTo>
                    <a:pt x="978789" y="74318"/>
                    <a:pt x="983248" y="72258"/>
                    <a:pt x="987831" y="71705"/>
                  </a:cubicBezTo>
                  <a:cubicBezTo>
                    <a:pt x="991368" y="71182"/>
                    <a:pt x="994689" y="73642"/>
                    <a:pt x="995212" y="77208"/>
                  </a:cubicBezTo>
                  <a:cubicBezTo>
                    <a:pt x="995735" y="80744"/>
                    <a:pt x="993274" y="84065"/>
                    <a:pt x="989707" y="84587"/>
                  </a:cubicBezTo>
                  <a:cubicBezTo>
                    <a:pt x="986262" y="85202"/>
                    <a:pt x="983187" y="87600"/>
                    <a:pt x="980204" y="90336"/>
                  </a:cubicBezTo>
                  <a:cubicBezTo>
                    <a:pt x="974637" y="95471"/>
                    <a:pt x="969839" y="102235"/>
                    <a:pt x="965995" y="106755"/>
                  </a:cubicBezTo>
                  <a:cubicBezTo>
                    <a:pt x="959567" y="114256"/>
                    <a:pt x="953600" y="122127"/>
                    <a:pt x="947757" y="130090"/>
                  </a:cubicBezTo>
                  <a:cubicBezTo>
                    <a:pt x="933855" y="148999"/>
                    <a:pt x="921000" y="168799"/>
                    <a:pt x="907590" y="187923"/>
                  </a:cubicBezTo>
                  <a:cubicBezTo>
                    <a:pt x="891751" y="209229"/>
                    <a:pt x="877511" y="222081"/>
                    <a:pt x="860842" y="230597"/>
                  </a:cubicBezTo>
                  <a:cubicBezTo>
                    <a:pt x="860043" y="231028"/>
                    <a:pt x="859120" y="231304"/>
                    <a:pt x="858289" y="231704"/>
                  </a:cubicBezTo>
                  <a:cubicBezTo>
                    <a:pt x="912573" y="232350"/>
                    <a:pt x="967317" y="233057"/>
                    <a:pt x="1022246" y="233795"/>
                  </a:cubicBezTo>
                  <a:cubicBezTo>
                    <a:pt x="1047588" y="234133"/>
                    <a:pt x="1072900" y="234502"/>
                    <a:pt x="1098181" y="234840"/>
                  </a:cubicBezTo>
                  <a:cubicBezTo>
                    <a:pt x="1098827" y="233488"/>
                    <a:pt x="1099811" y="232227"/>
                    <a:pt x="1101287" y="231612"/>
                  </a:cubicBezTo>
                  <a:cubicBezTo>
                    <a:pt x="1114297" y="225647"/>
                    <a:pt x="1121032" y="214764"/>
                    <a:pt x="1125399" y="202004"/>
                  </a:cubicBezTo>
                  <a:cubicBezTo>
                    <a:pt x="1132289" y="181866"/>
                    <a:pt x="1133365" y="157208"/>
                    <a:pt x="1138962" y="136578"/>
                  </a:cubicBezTo>
                  <a:cubicBezTo>
                    <a:pt x="1145421" y="113211"/>
                    <a:pt x="1157047" y="90306"/>
                    <a:pt x="1172270" y="70229"/>
                  </a:cubicBezTo>
                  <a:cubicBezTo>
                    <a:pt x="1187679" y="49937"/>
                    <a:pt x="1206809" y="32596"/>
                    <a:pt x="1227507" y="20329"/>
                  </a:cubicBezTo>
                  <a:cubicBezTo>
                    <a:pt x="1233566" y="16793"/>
                    <a:pt x="1239901" y="13565"/>
                    <a:pt x="1246391" y="10829"/>
                  </a:cubicBezTo>
                  <a:cubicBezTo>
                    <a:pt x="1252972" y="8031"/>
                    <a:pt x="1259739" y="5725"/>
                    <a:pt x="1266597" y="3972"/>
                  </a:cubicBezTo>
                  <a:cubicBezTo>
                    <a:pt x="1271395" y="2743"/>
                    <a:pt x="1276285" y="1759"/>
                    <a:pt x="1281206" y="1113"/>
                  </a:cubicBezTo>
                  <a:cubicBezTo>
                    <a:pt x="1286157" y="437"/>
                    <a:pt x="1291140" y="68"/>
                    <a:pt x="1296122" y="6"/>
                  </a:cubicBezTo>
                  <a:cubicBezTo>
                    <a:pt x="1300090" y="-24"/>
                    <a:pt x="1304211" y="37"/>
                    <a:pt x="1308209" y="621"/>
                  </a:cubicBezTo>
                  <a:cubicBezTo>
                    <a:pt x="1311192" y="1052"/>
                    <a:pt x="1314145" y="1728"/>
                    <a:pt x="1316943" y="2804"/>
                  </a:cubicBezTo>
                  <a:cubicBezTo>
                    <a:pt x="1329461" y="7508"/>
                    <a:pt x="1335181" y="15471"/>
                    <a:pt x="1336658" y="24172"/>
                  </a:cubicBezTo>
                  <a:cubicBezTo>
                    <a:pt x="1338718" y="36040"/>
                    <a:pt x="1331952" y="50398"/>
                    <a:pt x="1320942" y="60114"/>
                  </a:cubicBezTo>
                  <a:cubicBezTo>
                    <a:pt x="1309716" y="70045"/>
                    <a:pt x="1294769" y="74872"/>
                    <a:pt x="1282928" y="69399"/>
                  </a:cubicBezTo>
                  <a:cubicBezTo>
                    <a:pt x="1276131" y="66232"/>
                    <a:pt x="1269919" y="59837"/>
                    <a:pt x="1266228" y="48277"/>
                  </a:cubicBezTo>
                  <a:cubicBezTo>
                    <a:pt x="1265029" y="44741"/>
                    <a:pt x="1266966" y="40867"/>
                    <a:pt x="1270503" y="39668"/>
                  </a:cubicBezTo>
                  <a:cubicBezTo>
                    <a:pt x="1274071" y="38469"/>
                    <a:pt x="1277915" y="40406"/>
                    <a:pt x="1279114" y="43942"/>
                  </a:cubicBezTo>
                  <a:cubicBezTo>
                    <a:pt x="1281483" y="50583"/>
                    <a:pt x="1284743" y="54580"/>
                    <a:pt x="1288741" y="56271"/>
                  </a:cubicBezTo>
                  <a:cubicBezTo>
                    <a:pt x="1295845" y="59284"/>
                    <a:pt x="1304149" y="54825"/>
                    <a:pt x="1310608" y="48769"/>
                  </a:cubicBezTo>
                  <a:cubicBezTo>
                    <a:pt x="1315252" y="44403"/>
                    <a:pt x="1318943" y="38838"/>
                    <a:pt x="1320327" y="33304"/>
                  </a:cubicBezTo>
                  <a:cubicBezTo>
                    <a:pt x="1321126" y="30198"/>
                    <a:pt x="1321126" y="27124"/>
                    <a:pt x="1319619" y="24510"/>
                  </a:cubicBezTo>
                  <a:cubicBezTo>
                    <a:pt x="1318174" y="21959"/>
                    <a:pt x="1315313" y="20083"/>
                    <a:pt x="1311192" y="18669"/>
                  </a:cubicBezTo>
                  <a:cubicBezTo>
                    <a:pt x="1309039" y="17900"/>
                    <a:pt x="1306763" y="17562"/>
                    <a:pt x="1304488" y="17377"/>
                  </a:cubicBezTo>
                  <a:cubicBezTo>
                    <a:pt x="1301812" y="17162"/>
                    <a:pt x="1299136" y="17193"/>
                    <a:pt x="1296491" y="17285"/>
                  </a:cubicBezTo>
                  <a:cubicBezTo>
                    <a:pt x="1292216" y="17439"/>
                    <a:pt x="1287972" y="17870"/>
                    <a:pt x="1283728" y="18515"/>
                  </a:cubicBezTo>
                  <a:cubicBezTo>
                    <a:pt x="1279483" y="19161"/>
                    <a:pt x="1275270" y="20083"/>
                    <a:pt x="1271149" y="21221"/>
                  </a:cubicBezTo>
                  <a:cubicBezTo>
                    <a:pt x="1265182" y="22850"/>
                    <a:pt x="1259308" y="25002"/>
                    <a:pt x="1253588" y="27493"/>
                  </a:cubicBezTo>
                  <a:cubicBezTo>
                    <a:pt x="1247806" y="30014"/>
                    <a:pt x="1242208" y="32935"/>
                    <a:pt x="1236826" y="36132"/>
                  </a:cubicBezTo>
                  <a:cubicBezTo>
                    <a:pt x="1217973" y="47139"/>
                    <a:pt x="1200719" y="62912"/>
                    <a:pt x="1186449" y="81174"/>
                  </a:cubicBezTo>
                  <a:cubicBezTo>
                    <a:pt x="1172301" y="99314"/>
                    <a:pt x="1161076" y="119883"/>
                    <a:pt x="1154740" y="141097"/>
                  </a:cubicBezTo>
                  <a:cubicBezTo>
                    <a:pt x="1147266" y="165786"/>
                    <a:pt x="1145852" y="196285"/>
                    <a:pt x="1133980" y="218022"/>
                  </a:cubicBezTo>
                  <a:cubicBezTo>
                    <a:pt x="1130289" y="224725"/>
                    <a:pt x="1125246" y="230290"/>
                    <a:pt x="1119371" y="235148"/>
                  </a:cubicBezTo>
                  <a:cubicBezTo>
                    <a:pt x="1166550" y="235824"/>
                    <a:pt x="1213390" y="236531"/>
                    <a:pt x="1259585" y="237208"/>
                  </a:cubicBezTo>
                  <a:lnTo>
                    <a:pt x="1261953" y="236408"/>
                  </a:lnTo>
                  <a:cubicBezTo>
                    <a:pt x="1264783" y="235332"/>
                    <a:pt x="1267581" y="234164"/>
                    <a:pt x="1270318" y="232903"/>
                  </a:cubicBezTo>
                  <a:cubicBezTo>
                    <a:pt x="1273056" y="231643"/>
                    <a:pt x="1275731" y="230290"/>
                    <a:pt x="1278346" y="228814"/>
                  </a:cubicBezTo>
                  <a:cubicBezTo>
                    <a:pt x="1286250" y="224417"/>
                    <a:pt x="1293877" y="219252"/>
                    <a:pt x="1301197" y="213657"/>
                  </a:cubicBezTo>
                  <a:cubicBezTo>
                    <a:pt x="1308547" y="208030"/>
                    <a:pt x="1315590" y="201943"/>
                    <a:pt x="1322233" y="195671"/>
                  </a:cubicBezTo>
                  <a:cubicBezTo>
                    <a:pt x="1333828" y="184879"/>
                    <a:pt x="1343947" y="172704"/>
                    <a:pt x="1353727" y="160129"/>
                  </a:cubicBezTo>
                  <a:cubicBezTo>
                    <a:pt x="1362923" y="148261"/>
                    <a:pt x="1371749" y="135993"/>
                    <a:pt x="1380484" y="123634"/>
                  </a:cubicBezTo>
                  <a:cubicBezTo>
                    <a:pt x="1393893" y="104633"/>
                    <a:pt x="1407272" y="85632"/>
                    <a:pt x="1421911" y="68077"/>
                  </a:cubicBezTo>
                  <a:cubicBezTo>
                    <a:pt x="1424249" y="65125"/>
                    <a:pt x="1428524" y="64633"/>
                    <a:pt x="1431446" y="66939"/>
                  </a:cubicBezTo>
                  <a:cubicBezTo>
                    <a:pt x="1434398" y="69276"/>
                    <a:pt x="1434921" y="73549"/>
                    <a:pt x="1432584" y="76501"/>
                  </a:cubicBezTo>
                  <a:cubicBezTo>
                    <a:pt x="1419082" y="94518"/>
                    <a:pt x="1407180" y="114072"/>
                    <a:pt x="1394754" y="133257"/>
                  </a:cubicBezTo>
                  <a:cubicBezTo>
                    <a:pt x="1386297" y="146293"/>
                    <a:pt x="1377716" y="159206"/>
                    <a:pt x="1368305" y="171382"/>
                  </a:cubicBezTo>
                  <a:cubicBezTo>
                    <a:pt x="1357910" y="184817"/>
                    <a:pt x="1346499" y="197269"/>
                    <a:pt x="1333890" y="208491"/>
                  </a:cubicBezTo>
                  <a:cubicBezTo>
                    <a:pt x="1326570" y="214886"/>
                    <a:pt x="1318820" y="221097"/>
                    <a:pt x="1310700" y="226724"/>
                  </a:cubicBezTo>
                  <a:cubicBezTo>
                    <a:pt x="1304764" y="230843"/>
                    <a:pt x="1298459" y="234256"/>
                    <a:pt x="1292155" y="237699"/>
                  </a:cubicBezTo>
                  <a:cubicBezTo>
                    <a:pt x="1348837" y="238560"/>
                    <a:pt x="1404227" y="239421"/>
                    <a:pt x="1457680" y="240282"/>
                  </a:cubicBezTo>
                  <a:cubicBezTo>
                    <a:pt x="1469859" y="233856"/>
                    <a:pt x="1488374" y="223495"/>
                    <a:pt x="1504705" y="215163"/>
                  </a:cubicBezTo>
                  <a:cubicBezTo>
                    <a:pt x="1513747" y="210521"/>
                    <a:pt x="1522051" y="206585"/>
                    <a:pt x="1528079" y="204248"/>
                  </a:cubicBezTo>
                  <a:cubicBezTo>
                    <a:pt x="1555359" y="193826"/>
                    <a:pt x="1591588" y="181620"/>
                    <a:pt x="1619791" y="161851"/>
                  </a:cubicBezTo>
                  <a:cubicBezTo>
                    <a:pt x="1637445" y="149491"/>
                    <a:pt x="1651992" y="134149"/>
                    <a:pt x="1657989" y="113549"/>
                  </a:cubicBezTo>
                  <a:cubicBezTo>
                    <a:pt x="1660757" y="104418"/>
                    <a:pt x="1659988" y="97131"/>
                    <a:pt x="1656328" y="91751"/>
                  </a:cubicBezTo>
                  <a:cubicBezTo>
                    <a:pt x="1652084" y="85479"/>
                    <a:pt x="1644611" y="81851"/>
                    <a:pt x="1636245" y="80252"/>
                  </a:cubicBezTo>
                  <a:cubicBezTo>
                    <a:pt x="1619453" y="77085"/>
                    <a:pt x="1598785" y="81851"/>
                    <a:pt x="1589097" y="95533"/>
                  </a:cubicBezTo>
                  <a:cubicBezTo>
                    <a:pt x="1585284" y="100913"/>
                    <a:pt x="1585376" y="105771"/>
                    <a:pt x="1587836" y="109060"/>
                  </a:cubicBezTo>
                  <a:cubicBezTo>
                    <a:pt x="1589374" y="111151"/>
                    <a:pt x="1591588" y="112689"/>
                    <a:pt x="1593834" y="113027"/>
                  </a:cubicBezTo>
                  <a:cubicBezTo>
                    <a:pt x="1594756" y="113150"/>
                    <a:pt x="1595679" y="113242"/>
                    <a:pt x="1596355" y="112658"/>
                  </a:cubicBezTo>
                  <a:cubicBezTo>
                    <a:pt x="1597924" y="111336"/>
                    <a:pt x="1598355" y="108753"/>
                    <a:pt x="1598108" y="104971"/>
                  </a:cubicBezTo>
                  <a:cubicBezTo>
                    <a:pt x="1597832" y="101251"/>
                    <a:pt x="1600661" y="97961"/>
                    <a:pt x="1604413" y="97685"/>
                  </a:cubicBezTo>
                  <a:cubicBezTo>
                    <a:pt x="1608135" y="97408"/>
                    <a:pt x="1611395" y="100237"/>
                    <a:pt x="1611702" y="103957"/>
                  </a:cubicBezTo>
                  <a:cubicBezTo>
                    <a:pt x="1612656" y="114287"/>
                    <a:pt x="1609150" y="120498"/>
                    <a:pt x="1604875" y="123911"/>
                  </a:cubicBezTo>
                  <a:cubicBezTo>
                    <a:pt x="1598847" y="128738"/>
                    <a:pt x="1589835" y="128461"/>
                    <a:pt x="1582392" y="123818"/>
                  </a:cubicBezTo>
                  <a:cubicBezTo>
                    <a:pt x="1572336" y="117516"/>
                    <a:pt x="1565231" y="103280"/>
                    <a:pt x="1576272" y="86709"/>
                  </a:cubicBezTo>
                  <a:cubicBezTo>
                    <a:pt x="1591588" y="63834"/>
                    <a:pt x="1628772" y="56732"/>
                    <a:pt x="1653068" y="67339"/>
                  </a:cubicBezTo>
                  <a:cubicBezTo>
                    <a:pt x="1671368" y="75302"/>
                    <a:pt x="1683085" y="92274"/>
                    <a:pt x="1675550" y="118715"/>
                  </a:cubicBezTo>
                  <a:cubicBezTo>
                    <a:pt x="1668261" y="143342"/>
                    <a:pt x="1651377" y="162158"/>
                    <a:pt x="1630033" y="176670"/>
                  </a:cubicBezTo>
                  <a:cubicBezTo>
                    <a:pt x="1600354" y="196870"/>
                    <a:pt x="1562186" y="208707"/>
                    <a:pt x="1533492" y="218914"/>
                  </a:cubicBezTo>
                  <a:cubicBezTo>
                    <a:pt x="1527771" y="220943"/>
                    <a:pt x="1519898" y="224448"/>
                    <a:pt x="1511286" y="228537"/>
                  </a:cubicBezTo>
                  <a:cubicBezTo>
                    <a:pt x="1503228" y="232350"/>
                    <a:pt x="1494617" y="236624"/>
                    <a:pt x="1486405" y="240743"/>
                  </a:cubicBezTo>
                  <a:cubicBezTo>
                    <a:pt x="1501014" y="240989"/>
                    <a:pt x="1515623" y="241205"/>
                    <a:pt x="1529893" y="241420"/>
                  </a:cubicBezTo>
                  <a:cubicBezTo>
                    <a:pt x="1562863" y="241942"/>
                    <a:pt x="1704399" y="244218"/>
                    <a:pt x="1737430" y="244771"/>
                  </a:cubicBezTo>
                  <a:lnTo>
                    <a:pt x="1738876" y="244125"/>
                  </a:lnTo>
                  <a:lnTo>
                    <a:pt x="1756468" y="235025"/>
                  </a:lnTo>
                  <a:cubicBezTo>
                    <a:pt x="1763172" y="231274"/>
                    <a:pt x="1769600" y="227000"/>
                    <a:pt x="1775813" y="222450"/>
                  </a:cubicBezTo>
                  <a:cubicBezTo>
                    <a:pt x="1785285" y="215532"/>
                    <a:pt x="1794266" y="207907"/>
                    <a:pt x="1802970" y="200098"/>
                  </a:cubicBezTo>
                  <a:cubicBezTo>
                    <a:pt x="1811735" y="192350"/>
                    <a:pt x="1819701" y="183864"/>
                    <a:pt x="1827297" y="175010"/>
                  </a:cubicBezTo>
                  <a:cubicBezTo>
                    <a:pt x="1834925" y="166124"/>
                    <a:pt x="1842090" y="156808"/>
                    <a:pt x="1848949" y="147216"/>
                  </a:cubicBezTo>
                  <a:cubicBezTo>
                    <a:pt x="1857253" y="135655"/>
                    <a:pt x="1865126" y="123726"/>
                    <a:pt x="1872784" y="111612"/>
                  </a:cubicBezTo>
                  <a:cubicBezTo>
                    <a:pt x="1884440" y="93134"/>
                    <a:pt x="1895635" y="74380"/>
                    <a:pt x="1907076" y="56209"/>
                  </a:cubicBezTo>
                  <a:cubicBezTo>
                    <a:pt x="1908983" y="52981"/>
                    <a:pt x="1913166" y="51935"/>
                    <a:pt x="1916395" y="53842"/>
                  </a:cubicBezTo>
                  <a:cubicBezTo>
                    <a:pt x="1919625" y="55748"/>
                    <a:pt x="1920670" y="59929"/>
                    <a:pt x="1918763" y="63158"/>
                  </a:cubicBezTo>
                  <a:cubicBezTo>
                    <a:pt x="1908245" y="81912"/>
                    <a:pt x="1898126" y="101343"/>
                    <a:pt x="1887208" y="120313"/>
                  </a:cubicBezTo>
                  <a:cubicBezTo>
                    <a:pt x="1879889" y="133073"/>
                    <a:pt x="1872231" y="145678"/>
                    <a:pt x="1863896" y="157700"/>
                  </a:cubicBezTo>
                  <a:cubicBezTo>
                    <a:pt x="1856822" y="167938"/>
                    <a:pt x="1849256" y="177777"/>
                    <a:pt x="1841076" y="187031"/>
                  </a:cubicBezTo>
                  <a:cubicBezTo>
                    <a:pt x="1832802" y="196378"/>
                    <a:pt x="1823822" y="205079"/>
                    <a:pt x="1814195" y="213134"/>
                  </a:cubicBezTo>
                  <a:cubicBezTo>
                    <a:pt x="1806322" y="219621"/>
                    <a:pt x="1798295" y="226016"/>
                    <a:pt x="1789929" y="231858"/>
                  </a:cubicBezTo>
                  <a:cubicBezTo>
                    <a:pt x="1782825" y="236839"/>
                    <a:pt x="1775321" y="241174"/>
                    <a:pt x="1767693" y="245263"/>
                  </a:cubicBezTo>
                  <a:cubicBezTo>
                    <a:pt x="1931312" y="247938"/>
                    <a:pt x="2037540" y="249783"/>
                    <a:pt x="2037540" y="249783"/>
                  </a:cubicBezTo>
                  <a:cubicBezTo>
                    <a:pt x="2041108" y="249936"/>
                    <a:pt x="2043999" y="252888"/>
                    <a:pt x="2043938" y="256485"/>
                  </a:cubicBezTo>
                  <a:close/>
                  <a:moveTo>
                    <a:pt x="1764864" y="430843"/>
                  </a:moveTo>
                  <a:lnTo>
                    <a:pt x="1764925" y="430812"/>
                  </a:lnTo>
                  <a:cubicBezTo>
                    <a:pt x="1764864" y="430627"/>
                    <a:pt x="1764802" y="430443"/>
                    <a:pt x="1764771" y="430228"/>
                  </a:cubicBezTo>
                  <a:cubicBezTo>
                    <a:pt x="1764802" y="430382"/>
                    <a:pt x="1764649" y="430996"/>
                    <a:pt x="1764864" y="4308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3" name="Google Shape;803;p13"/>
            <p:cNvSpPr/>
            <p:nvPr/>
          </p:nvSpPr>
          <p:spPr>
            <a:xfrm rot="10800000" flipH="1">
              <a:off x="342606" y="245636"/>
              <a:ext cx="273624" cy="296729"/>
            </a:xfrm>
            <a:custGeom>
              <a:avLst/>
              <a:gdLst/>
              <a:ahLst/>
              <a:cxnLst/>
              <a:rect l="l" t="t" r="r" b="b"/>
              <a:pathLst>
                <a:path w="547248" h="593457" extrusionOk="0">
                  <a:moveTo>
                    <a:pt x="94819" y="312074"/>
                  </a:moveTo>
                  <a:cubicBezTo>
                    <a:pt x="88944" y="285418"/>
                    <a:pt x="81071" y="259161"/>
                    <a:pt x="72398" y="233027"/>
                  </a:cubicBezTo>
                  <a:cubicBezTo>
                    <a:pt x="59327" y="193704"/>
                    <a:pt x="44380" y="154719"/>
                    <a:pt x="29864" y="116041"/>
                  </a:cubicBezTo>
                  <a:cubicBezTo>
                    <a:pt x="25250" y="103527"/>
                    <a:pt x="20821" y="90891"/>
                    <a:pt x="16762" y="78132"/>
                  </a:cubicBezTo>
                  <a:cubicBezTo>
                    <a:pt x="12671" y="65341"/>
                    <a:pt x="8981" y="52398"/>
                    <a:pt x="5844" y="39361"/>
                  </a:cubicBezTo>
                  <a:cubicBezTo>
                    <a:pt x="4583" y="34012"/>
                    <a:pt x="4460" y="24481"/>
                    <a:pt x="3106" y="16733"/>
                  </a:cubicBezTo>
                  <a:cubicBezTo>
                    <a:pt x="2645" y="14150"/>
                    <a:pt x="2215" y="11783"/>
                    <a:pt x="1169" y="10215"/>
                  </a:cubicBezTo>
                  <a:cubicBezTo>
                    <a:pt x="-892" y="7263"/>
                    <a:pt x="-154" y="3205"/>
                    <a:pt x="2799" y="1145"/>
                  </a:cubicBezTo>
                  <a:cubicBezTo>
                    <a:pt x="5751" y="-884"/>
                    <a:pt x="9811" y="-146"/>
                    <a:pt x="11872" y="2805"/>
                  </a:cubicBezTo>
                  <a:cubicBezTo>
                    <a:pt x="13840" y="5542"/>
                    <a:pt x="15255" y="9600"/>
                    <a:pt x="16208" y="14243"/>
                  </a:cubicBezTo>
                  <a:cubicBezTo>
                    <a:pt x="17746" y="21652"/>
                    <a:pt x="18084" y="30814"/>
                    <a:pt x="19468" y="35918"/>
                  </a:cubicBezTo>
                  <a:cubicBezTo>
                    <a:pt x="22851" y="48493"/>
                    <a:pt x="26850" y="60976"/>
                    <a:pt x="31186" y="73335"/>
                  </a:cubicBezTo>
                  <a:cubicBezTo>
                    <a:pt x="35523" y="85726"/>
                    <a:pt x="40228" y="98024"/>
                    <a:pt x="45118" y="110168"/>
                  </a:cubicBezTo>
                  <a:cubicBezTo>
                    <a:pt x="60342" y="148877"/>
                    <a:pt x="76581" y="187678"/>
                    <a:pt x="89867" y="227186"/>
                  </a:cubicBezTo>
                  <a:cubicBezTo>
                    <a:pt x="98848" y="253965"/>
                    <a:pt x="106444" y="281052"/>
                    <a:pt x="111949" y="308477"/>
                  </a:cubicBezTo>
                  <a:cubicBezTo>
                    <a:pt x="121115" y="354288"/>
                    <a:pt x="124159" y="401051"/>
                    <a:pt x="117116" y="449045"/>
                  </a:cubicBezTo>
                  <a:cubicBezTo>
                    <a:pt x="116624" y="452765"/>
                    <a:pt x="113210" y="455379"/>
                    <a:pt x="109489" y="454887"/>
                  </a:cubicBezTo>
                  <a:cubicBezTo>
                    <a:pt x="105768" y="454425"/>
                    <a:pt x="103153" y="450982"/>
                    <a:pt x="103646" y="447262"/>
                  </a:cubicBezTo>
                  <a:cubicBezTo>
                    <a:pt x="109120" y="400867"/>
                    <a:pt x="104537" y="356009"/>
                    <a:pt x="94819" y="312074"/>
                  </a:cubicBezTo>
                  <a:close/>
                  <a:moveTo>
                    <a:pt x="544677" y="581743"/>
                  </a:moveTo>
                  <a:cubicBezTo>
                    <a:pt x="542001" y="579683"/>
                    <a:pt x="538003" y="578084"/>
                    <a:pt x="533390" y="576946"/>
                  </a:cubicBezTo>
                  <a:cubicBezTo>
                    <a:pt x="526070" y="575132"/>
                    <a:pt x="516905" y="574425"/>
                    <a:pt x="511861" y="572826"/>
                  </a:cubicBezTo>
                  <a:cubicBezTo>
                    <a:pt x="499405" y="568922"/>
                    <a:pt x="487134" y="564433"/>
                    <a:pt x="474954" y="559606"/>
                  </a:cubicBezTo>
                  <a:cubicBezTo>
                    <a:pt x="462714" y="554748"/>
                    <a:pt x="450627" y="549552"/>
                    <a:pt x="438663" y="544202"/>
                  </a:cubicBezTo>
                  <a:cubicBezTo>
                    <a:pt x="400619" y="527384"/>
                    <a:pt x="362513" y="509583"/>
                    <a:pt x="323546" y="494733"/>
                  </a:cubicBezTo>
                  <a:cubicBezTo>
                    <a:pt x="297158" y="484679"/>
                    <a:pt x="270370" y="475978"/>
                    <a:pt x="243182" y="469398"/>
                  </a:cubicBezTo>
                  <a:cubicBezTo>
                    <a:pt x="197757" y="458392"/>
                    <a:pt x="151132" y="453503"/>
                    <a:pt x="102846" y="458638"/>
                  </a:cubicBezTo>
                  <a:cubicBezTo>
                    <a:pt x="99125" y="458976"/>
                    <a:pt x="96357" y="462296"/>
                    <a:pt x="96726" y="466017"/>
                  </a:cubicBezTo>
                  <a:cubicBezTo>
                    <a:pt x="97064" y="469767"/>
                    <a:pt x="100355" y="472504"/>
                    <a:pt x="104107" y="472166"/>
                  </a:cubicBezTo>
                  <a:cubicBezTo>
                    <a:pt x="150732" y="468538"/>
                    <a:pt x="195358" y="474902"/>
                    <a:pt x="238907" y="486339"/>
                  </a:cubicBezTo>
                  <a:cubicBezTo>
                    <a:pt x="265295" y="493288"/>
                    <a:pt x="291222" y="502204"/>
                    <a:pt x="316995" y="511950"/>
                  </a:cubicBezTo>
                  <a:cubicBezTo>
                    <a:pt x="355747" y="526616"/>
                    <a:pt x="394099" y="543126"/>
                    <a:pt x="432205" y="559175"/>
                  </a:cubicBezTo>
                  <a:cubicBezTo>
                    <a:pt x="444537" y="564279"/>
                    <a:pt x="456963" y="569260"/>
                    <a:pt x="469541" y="573810"/>
                  </a:cubicBezTo>
                  <a:cubicBezTo>
                    <a:pt x="482182" y="578422"/>
                    <a:pt x="494945" y="582634"/>
                    <a:pt x="507863" y="586293"/>
                  </a:cubicBezTo>
                  <a:cubicBezTo>
                    <a:pt x="513153" y="587769"/>
                    <a:pt x="522687" y="588291"/>
                    <a:pt x="530376" y="589921"/>
                  </a:cubicBezTo>
                  <a:cubicBezTo>
                    <a:pt x="532959" y="590474"/>
                    <a:pt x="535296" y="591028"/>
                    <a:pt x="536803" y="592134"/>
                  </a:cubicBezTo>
                  <a:cubicBezTo>
                    <a:pt x="539664" y="594317"/>
                    <a:pt x="543754" y="593733"/>
                    <a:pt x="545938" y="590874"/>
                  </a:cubicBezTo>
                  <a:cubicBezTo>
                    <a:pt x="548091" y="588015"/>
                    <a:pt x="547537" y="583926"/>
                    <a:pt x="544677" y="5817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4" name="Google Shape;804;p13"/>
            <p:cNvSpPr/>
            <p:nvPr/>
          </p:nvSpPr>
          <p:spPr>
            <a:xfrm rot="10800000" flipH="1">
              <a:off x="543172" y="385776"/>
              <a:ext cx="358906" cy="386640"/>
            </a:xfrm>
            <a:custGeom>
              <a:avLst/>
              <a:gdLst/>
              <a:ahLst/>
              <a:cxnLst/>
              <a:rect l="l" t="t" r="r" b="b"/>
              <a:pathLst>
                <a:path w="717811" h="773280" extrusionOk="0">
                  <a:moveTo>
                    <a:pt x="62659" y="3"/>
                  </a:moveTo>
                  <a:cubicBezTo>
                    <a:pt x="64750" y="741"/>
                    <a:pt x="93506" y="135160"/>
                    <a:pt x="89170" y="245444"/>
                  </a:cubicBezTo>
                  <a:cubicBezTo>
                    <a:pt x="86064" y="325228"/>
                    <a:pt x="57400" y="387027"/>
                    <a:pt x="28182" y="402092"/>
                  </a:cubicBezTo>
                  <a:cubicBezTo>
                    <a:pt x="28305" y="404859"/>
                    <a:pt x="2994" y="325136"/>
                    <a:pt x="687" y="299556"/>
                  </a:cubicBezTo>
                  <a:cubicBezTo>
                    <a:pt x="-7494" y="208980"/>
                    <a:pt x="60045" y="-889"/>
                    <a:pt x="62659" y="3"/>
                  </a:cubicBezTo>
                  <a:close/>
                  <a:moveTo>
                    <a:pt x="540381" y="196497"/>
                  </a:moveTo>
                  <a:cubicBezTo>
                    <a:pt x="538720" y="193791"/>
                    <a:pt x="334382" y="312992"/>
                    <a:pt x="279207" y="392530"/>
                  </a:cubicBezTo>
                  <a:cubicBezTo>
                    <a:pt x="263645" y="414974"/>
                    <a:pt x="231106" y="498571"/>
                    <a:pt x="232890" y="496235"/>
                  </a:cubicBezTo>
                  <a:cubicBezTo>
                    <a:pt x="269119" y="506012"/>
                    <a:pt x="337027" y="477480"/>
                    <a:pt x="394755" y="415220"/>
                  </a:cubicBezTo>
                  <a:cubicBezTo>
                    <a:pt x="474565" y="329133"/>
                    <a:pt x="541734" y="198649"/>
                    <a:pt x="540381" y="196497"/>
                  </a:cubicBezTo>
                  <a:close/>
                  <a:moveTo>
                    <a:pt x="434767" y="674497"/>
                  </a:moveTo>
                  <a:cubicBezTo>
                    <a:pt x="410594" y="676987"/>
                    <a:pt x="335151" y="704843"/>
                    <a:pt x="337734" y="704720"/>
                  </a:cubicBezTo>
                  <a:cubicBezTo>
                    <a:pt x="351913" y="737156"/>
                    <a:pt x="410255" y="769070"/>
                    <a:pt x="485667" y="772729"/>
                  </a:cubicBezTo>
                  <a:cubicBezTo>
                    <a:pt x="589959" y="777802"/>
                    <a:pt x="717101" y="746288"/>
                    <a:pt x="717809" y="743982"/>
                  </a:cubicBezTo>
                  <a:cubicBezTo>
                    <a:pt x="718670" y="741092"/>
                    <a:pt x="520452" y="665673"/>
                    <a:pt x="434767" y="674497"/>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5" name="Google Shape;805;p13"/>
            <p:cNvSpPr/>
            <p:nvPr/>
          </p:nvSpPr>
          <p:spPr>
            <a:xfrm rot="10800000" flipH="1">
              <a:off x="539177" y="441753"/>
              <a:ext cx="541950" cy="534821"/>
            </a:xfrm>
            <a:custGeom>
              <a:avLst/>
              <a:gdLst/>
              <a:ahLst/>
              <a:cxnLst/>
              <a:rect l="l" t="t" r="r" b="b"/>
              <a:pathLst>
                <a:path w="1083900" h="1069641" extrusionOk="0">
                  <a:moveTo>
                    <a:pt x="226178" y="131301"/>
                  </a:moveTo>
                  <a:cubicBezTo>
                    <a:pt x="260009" y="115436"/>
                    <a:pt x="297930" y="88472"/>
                    <a:pt x="279139" y="52162"/>
                  </a:cubicBezTo>
                  <a:cubicBezTo>
                    <a:pt x="258040" y="11362"/>
                    <a:pt x="215168" y="50225"/>
                    <a:pt x="187334" y="90440"/>
                  </a:cubicBezTo>
                  <a:cubicBezTo>
                    <a:pt x="196591" y="53084"/>
                    <a:pt x="198806" y="5244"/>
                    <a:pt x="151289" y="356"/>
                  </a:cubicBezTo>
                  <a:cubicBezTo>
                    <a:pt x="99558" y="-4963"/>
                    <a:pt x="104418" y="50440"/>
                    <a:pt x="121487" y="95851"/>
                  </a:cubicBezTo>
                  <a:cubicBezTo>
                    <a:pt x="100296" y="63906"/>
                    <a:pt x="69018" y="31286"/>
                    <a:pt x="40293" y="57388"/>
                  </a:cubicBezTo>
                  <a:cubicBezTo>
                    <a:pt x="10645" y="84352"/>
                    <a:pt x="42999" y="117557"/>
                    <a:pt x="80490" y="139786"/>
                  </a:cubicBezTo>
                  <a:cubicBezTo>
                    <a:pt x="45613" y="132961"/>
                    <a:pt x="1972" y="133545"/>
                    <a:pt x="65" y="178464"/>
                  </a:cubicBezTo>
                  <a:cubicBezTo>
                    <a:pt x="-2119" y="228948"/>
                    <a:pt x="51272" y="220186"/>
                    <a:pt x="92792" y="200908"/>
                  </a:cubicBezTo>
                  <a:cubicBezTo>
                    <a:pt x="62806" y="222522"/>
                    <a:pt x="32573" y="254621"/>
                    <a:pt x="55763" y="286043"/>
                  </a:cubicBezTo>
                  <a:cubicBezTo>
                    <a:pt x="79567" y="318295"/>
                    <a:pt x="110661" y="286473"/>
                    <a:pt x="132343" y="247918"/>
                  </a:cubicBezTo>
                  <a:cubicBezTo>
                    <a:pt x="127453" y="293053"/>
                    <a:pt x="134865" y="340647"/>
                    <a:pt x="176108" y="327764"/>
                  </a:cubicBezTo>
                  <a:cubicBezTo>
                    <a:pt x="211538" y="316696"/>
                    <a:pt x="208125" y="279463"/>
                    <a:pt x="196930" y="246688"/>
                  </a:cubicBezTo>
                  <a:cubicBezTo>
                    <a:pt x="218797" y="275958"/>
                    <a:pt x="248906" y="302461"/>
                    <a:pt x="275233" y="276973"/>
                  </a:cubicBezTo>
                  <a:cubicBezTo>
                    <a:pt x="303005" y="250070"/>
                    <a:pt x="273172" y="219294"/>
                    <a:pt x="236942" y="198356"/>
                  </a:cubicBezTo>
                  <a:cubicBezTo>
                    <a:pt x="275755" y="209640"/>
                    <a:pt x="316137" y="208010"/>
                    <a:pt x="311555" y="164321"/>
                  </a:cubicBezTo>
                  <a:cubicBezTo>
                    <a:pt x="306788" y="118664"/>
                    <a:pt x="261116" y="121831"/>
                    <a:pt x="226178" y="131301"/>
                  </a:cubicBezTo>
                  <a:close/>
                  <a:moveTo>
                    <a:pt x="188041" y="177050"/>
                  </a:moveTo>
                  <a:cubicBezTo>
                    <a:pt x="173156" y="172745"/>
                    <a:pt x="170357" y="185443"/>
                    <a:pt x="168665" y="192330"/>
                  </a:cubicBezTo>
                  <a:cubicBezTo>
                    <a:pt x="165805" y="191900"/>
                    <a:pt x="160208" y="189686"/>
                    <a:pt x="154703" y="190117"/>
                  </a:cubicBezTo>
                  <a:cubicBezTo>
                    <a:pt x="152888" y="177265"/>
                    <a:pt x="134681" y="177849"/>
                    <a:pt x="137141" y="174590"/>
                  </a:cubicBezTo>
                  <a:cubicBezTo>
                    <a:pt x="137141" y="174590"/>
                    <a:pt x="132774" y="176619"/>
                    <a:pt x="125977" y="180278"/>
                  </a:cubicBezTo>
                  <a:cubicBezTo>
                    <a:pt x="130744" y="173637"/>
                    <a:pt x="128438" y="166135"/>
                    <a:pt x="125977" y="160570"/>
                  </a:cubicBezTo>
                  <a:cubicBezTo>
                    <a:pt x="145414" y="165674"/>
                    <a:pt x="143169" y="138710"/>
                    <a:pt x="146829" y="141693"/>
                  </a:cubicBezTo>
                  <a:cubicBezTo>
                    <a:pt x="146829" y="141693"/>
                    <a:pt x="146183" y="140217"/>
                    <a:pt x="144953" y="137634"/>
                  </a:cubicBezTo>
                  <a:cubicBezTo>
                    <a:pt x="153319" y="142307"/>
                    <a:pt x="163037" y="137234"/>
                    <a:pt x="168235" y="135174"/>
                  </a:cubicBezTo>
                  <a:cubicBezTo>
                    <a:pt x="172295" y="143291"/>
                    <a:pt x="184351" y="145505"/>
                    <a:pt x="181921" y="147811"/>
                  </a:cubicBezTo>
                  <a:cubicBezTo>
                    <a:pt x="181921" y="147811"/>
                    <a:pt x="183551" y="147380"/>
                    <a:pt x="186411" y="146489"/>
                  </a:cubicBezTo>
                  <a:cubicBezTo>
                    <a:pt x="187457" y="149656"/>
                    <a:pt x="173955" y="166689"/>
                    <a:pt x="188687" y="177234"/>
                  </a:cubicBezTo>
                  <a:cubicBezTo>
                    <a:pt x="188472" y="177173"/>
                    <a:pt x="188257" y="177111"/>
                    <a:pt x="188041" y="177050"/>
                  </a:cubicBezTo>
                  <a:close/>
                  <a:moveTo>
                    <a:pt x="1083544" y="904057"/>
                  </a:moveTo>
                  <a:cubicBezTo>
                    <a:pt x="1078777" y="858400"/>
                    <a:pt x="1033105" y="861598"/>
                    <a:pt x="998167" y="871037"/>
                  </a:cubicBezTo>
                  <a:cubicBezTo>
                    <a:pt x="1031998" y="855172"/>
                    <a:pt x="1069919" y="828239"/>
                    <a:pt x="1051128" y="791898"/>
                  </a:cubicBezTo>
                  <a:cubicBezTo>
                    <a:pt x="1030030" y="751099"/>
                    <a:pt x="987157" y="789961"/>
                    <a:pt x="959323" y="830176"/>
                  </a:cubicBezTo>
                  <a:cubicBezTo>
                    <a:pt x="968580" y="792851"/>
                    <a:pt x="970795" y="744980"/>
                    <a:pt x="923278" y="740092"/>
                  </a:cubicBezTo>
                  <a:cubicBezTo>
                    <a:pt x="871547" y="734804"/>
                    <a:pt x="876407" y="790207"/>
                    <a:pt x="893476" y="835587"/>
                  </a:cubicBezTo>
                  <a:cubicBezTo>
                    <a:pt x="872316" y="803643"/>
                    <a:pt x="841007" y="771022"/>
                    <a:pt x="812282" y="797125"/>
                  </a:cubicBezTo>
                  <a:cubicBezTo>
                    <a:pt x="782634" y="824088"/>
                    <a:pt x="814988" y="857324"/>
                    <a:pt x="852479" y="879522"/>
                  </a:cubicBezTo>
                  <a:cubicBezTo>
                    <a:pt x="817603" y="872697"/>
                    <a:pt x="773992" y="873281"/>
                    <a:pt x="772054" y="918200"/>
                  </a:cubicBezTo>
                  <a:cubicBezTo>
                    <a:pt x="769870" y="968684"/>
                    <a:pt x="823262" y="959953"/>
                    <a:pt x="864781" y="940644"/>
                  </a:cubicBezTo>
                  <a:cubicBezTo>
                    <a:pt x="834795" y="962289"/>
                    <a:pt x="804562" y="994357"/>
                    <a:pt x="827783" y="1025779"/>
                  </a:cubicBezTo>
                  <a:cubicBezTo>
                    <a:pt x="851556" y="1058031"/>
                    <a:pt x="882650" y="1026209"/>
                    <a:pt x="904333" y="987654"/>
                  </a:cubicBezTo>
                  <a:cubicBezTo>
                    <a:pt x="899442" y="1032789"/>
                    <a:pt x="906854" y="1080383"/>
                    <a:pt x="948097" y="1067500"/>
                  </a:cubicBezTo>
                  <a:cubicBezTo>
                    <a:pt x="983527" y="1056432"/>
                    <a:pt x="980114" y="1019199"/>
                    <a:pt x="968919" y="986425"/>
                  </a:cubicBezTo>
                  <a:cubicBezTo>
                    <a:pt x="990786" y="1015694"/>
                    <a:pt x="1020895" y="1042197"/>
                    <a:pt x="1047222" y="1016709"/>
                  </a:cubicBezTo>
                  <a:cubicBezTo>
                    <a:pt x="1074994" y="989837"/>
                    <a:pt x="1045192" y="959061"/>
                    <a:pt x="1008931" y="938092"/>
                  </a:cubicBezTo>
                  <a:cubicBezTo>
                    <a:pt x="1047775" y="949376"/>
                    <a:pt x="1088126" y="947747"/>
                    <a:pt x="1083544" y="904057"/>
                  </a:cubicBezTo>
                  <a:close/>
                  <a:moveTo>
                    <a:pt x="960030" y="916786"/>
                  </a:moveTo>
                  <a:cubicBezTo>
                    <a:pt x="945145" y="912481"/>
                    <a:pt x="942346" y="925179"/>
                    <a:pt x="940655" y="932097"/>
                  </a:cubicBezTo>
                  <a:cubicBezTo>
                    <a:pt x="937794" y="931636"/>
                    <a:pt x="932228" y="929422"/>
                    <a:pt x="926692" y="929853"/>
                  </a:cubicBezTo>
                  <a:cubicBezTo>
                    <a:pt x="924877" y="917001"/>
                    <a:pt x="906670" y="917585"/>
                    <a:pt x="909130" y="914326"/>
                  </a:cubicBezTo>
                  <a:cubicBezTo>
                    <a:pt x="909130" y="914326"/>
                    <a:pt x="904763" y="916355"/>
                    <a:pt x="897966" y="920014"/>
                  </a:cubicBezTo>
                  <a:cubicBezTo>
                    <a:pt x="902764" y="913404"/>
                    <a:pt x="900427" y="905871"/>
                    <a:pt x="897997" y="900337"/>
                  </a:cubicBezTo>
                  <a:cubicBezTo>
                    <a:pt x="917404" y="905441"/>
                    <a:pt x="915189" y="878446"/>
                    <a:pt x="918818" y="881429"/>
                  </a:cubicBezTo>
                  <a:cubicBezTo>
                    <a:pt x="918818" y="881429"/>
                    <a:pt x="918172" y="879953"/>
                    <a:pt x="916942" y="877370"/>
                  </a:cubicBezTo>
                  <a:cubicBezTo>
                    <a:pt x="925338" y="882044"/>
                    <a:pt x="935026" y="876971"/>
                    <a:pt x="940224" y="874911"/>
                  </a:cubicBezTo>
                  <a:cubicBezTo>
                    <a:pt x="944314" y="883058"/>
                    <a:pt x="956340" y="885241"/>
                    <a:pt x="953910" y="887547"/>
                  </a:cubicBezTo>
                  <a:cubicBezTo>
                    <a:pt x="953910" y="887547"/>
                    <a:pt x="955540" y="887117"/>
                    <a:pt x="958431" y="886256"/>
                  </a:cubicBezTo>
                  <a:cubicBezTo>
                    <a:pt x="959446" y="889392"/>
                    <a:pt x="945944" y="906425"/>
                    <a:pt x="960676" y="916970"/>
                  </a:cubicBezTo>
                  <a:cubicBezTo>
                    <a:pt x="960461" y="916909"/>
                    <a:pt x="960246" y="916847"/>
                    <a:pt x="960030" y="916786"/>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6" name="Google Shape;806;p13"/>
            <p:cNvSpPr/>
            <p:nvPr/>
          </p:nvSpPr>
          <p:spPr>
            <a:xfrm rot="10800000" flipH="1">
              <a:off x="596405" y="503444"/>
              <a:ext cx="426042" cy="410164"/>
            </a:xfrm>
            <a:custGeom>
              <a:avLst/>
              <a:gdLst/>
              <a:ahLst/>
              <a:cxnLst/>
              <a:rect l="l" t="t" r="r" b="b"/>
              <a:pathLst>
                <a:path w="852083" h="820327" extrusionOk="0">
                  <a:moveTo>
                    <a:pt x="80044" y="39066"/>
                  </a:moveTo>
                  <a:cubicBezTo>
                    <a:pt x="80721" y="61295"/>
                    <a:pt x="63344" y="79896"/>
                    <a:pt x="41262" y="80572"/>
                  </a:cubicBezTo>
                  <a:cubicBezTo>
                    <a:pt x="19180" y="81248"/>
                    <a:pt x="696" y="63754"/>
                    <a:pt x="19" y="41525"/>
                  </a:cubicBezTo>
                  <a:cubicBezTo>
                    <a:pt x="-658" y="19296"/>
                    <a:pt x="16750" y="695"/>
                    <a:pt x="38832" y="19"/>
                  </a:cubicBezTo>
                  <a:cubicBezTo>
                    <a:pt x="60915" y="-657"/>
                    <a:pt x="79368" y="16837"/>
                    <a:pt x="80044" y="39066"/>
                  </a:cubicBezTo>
                  <a:close/>
                  <a:moveTo>
                    <a:pt x="810821" y="739755"/>
                  </a:moveTo>
                  <a:cubicBezTo>
                    <a:pt x="788739" y="740431"/>
                    <a:pt x="771362" y="759032"/>
                    <a:pt x="772039" y="781261"/>
                  </a:cubicBezTo>
                  <a:cubicBezTo>
                    <a:pt x="772716" y="803490"/>
                    <a:pt x="791169" y="820985"/>
                    <a:pt x="813251" y="820308"/>
                  </a:cubicBezTo>
                  <a:cubicBezTo>
                    <a:pt x="835333" y="819632"/>
                    <a:pt x="852741" y="801031"/>
                    <a:pt x="852064" y="778802"/>
                  </a:cubicBezTo>
                  <a:cubicBezTo>
                    <a:pt x="851388" y="756573"/>
                    <a:pt x="832904" y="739079"/>
                    <a:pt x="810821" y="739755"/>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7" name="Google Shape;807;p13"/>
            <p:cNvSpPr/>
            <p:nvPr/>
          </p:nvSpPr>
          <p:spPr>
            <a:xfrm rot="10800000" flipH="1">
              <a:off x="655573" y="496121"/>
              <a:ext cx="192882" cy="227394"/>
            </a:xfrm>
            <a:custGeom>
              <a:avLst/>
              <a:gdLst/>
              <a:ahLst/>
              <a:cxnLst/>
              <a:rect l="l" t="t" r="r" b="b"/>
              <a:pathLst>
                <a:path w="385763" h="454787" extrusionOk="0">
                  <a:moveTo>
                    <a:pt x="84546" y="44396"/>
                  </a:moveTo>
                  <a:cubicBezTo>
                    <a:pt x="84546" y="68931"/>
                    <a:pt x="65601" y="88824"/>
                    <a:pt x="42258" y="88824"/>
                  </a:cubicBezTo>
                  <a:cubicBezTo>
                    <a:pt x="18945" y="88824"/>
                    <a:pt x="0" y="68931"/>
                    <a:pt x="0" y="44396"/>
                  </a:cubicBezTo>
                  <a:cubicBezTo>
                    <a:pt x="0" y="19892"/>
                    <a:pt x="18945" y="0"/>
                    <a:pt x="42258" y="0"/>
                  </a:cubicBezTo>
                  <a:cubicBezTo>
                    <a:pt x="65601" y="0"/>
                    <a:pt x="84546" y="19892"/>
                    <a:pt x="84546" y="44396"/>
                  </a:cubicBezTo>
                  <a:close/>
                  <a:moveTo>
                    <a:pt x="343506" y="365963"/>
                  </a:moveTo>
                  <a:cubicBezTo>
                    <a:pt x="320163" y="365963"/>
                    <a:pt x="301218" y="385856"/>
                    <a:pt x="301218" y="410360"/>
                  </a:cubicBezTo>
                  <a:cubicBezTo>
                    <a:pt x="301218" y="434864"/>
                    <a:pt x="320163" y="454787"/>
                    <a:pt x="343506" y="454787"/>
                  </a:cubicBezTo>
                  <a:cubicBezTo>
                    <a:pt x="366819" y="454787"/>
                    <a:pt x="385764" y="434864"/>
                    <a:pt x="385764" y="410360"/>
                  </a:cubicBezTo>
                  <a:cubicBezTo>
                    <a:pt x="385764" y="385856"/>
                    <a:pt x="366819" y="365963"/>
                    <a:pt x="343506" y="365963"/>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8" name="Google Shape;808;p13"/>
            <p:cNvSpPr/>
            <p:nvPr/>
          </p:nvSpPr>
          <p:spPr>
            <a:xfrm rot="10800000" flipH="1">
              <a:off x="548338" y="398519"/>
              <a:ext cx="315202" cy="298089"/>
            </a:xfrm>
            <a:custGeom>
              <a:avLst/>
              <a:gdLst/>
              <a:ahLst/>
              <a:cxnLst/>
              <a:rect l="l" t="t" r="r" b="b"/>
              <a:pathLst>
                <a:path w="630405" h="596178" extrusionOk="0">
                  <a:moveTo>
                    <a:pt x="48114" y="5958"/>
                  </a:moveTo>
                  <a:cubicBezTo>
                    <a:pt x="50544" y="28986"/>
                    <a:pt x="51220" y="52999"/>
                    <a:pt x="50298" y="77441"/>
                  </a:cubicBezTo>
                  <a:cubicBezTo>
                    <a:pt x="49437" y="100869"/>
                    <a:pt x="47314" y="124728"/>
                    <a:pt x="43901" y="148463"/>
                  </a:cubicBezTo>
                  <a:cubicBezTo>
                    <a:pt x="41225" y="167279"/>
                    <a:pt x="37719" y="186003"/>
                    <a:pt x="33782" y="204420"/>
                  </a:cubicBezTo>
                  <a:cubicBezTo>
                    <a:pt x="27723" y="232952"/>
                    <a:pt x="20465" y="260715"/>
                    <a:pt x="13391" y="286972"/>
                  </a:cubicBezTo>
                  <a:cubicBezTo>
                    <a:pt x="12499" y="290630"/>
                    <a:pt x="8809" y="292875"/>
                    <a:pt x="5180" y="291983"/>
                  </a:cubicBezTo>
                  <a:cubicBezTo>
                    <a:pt x="1520" y="291091"/>
                    <a:pt x="-695" y="287402"/>
                    <a:pt x="197" y="283743"/>
                  </a:cubicBezTo>
                  <a:cubicBezTo>
                    <a:pt x="7148" y="252321"/>
                    <a:pt x="13791" y="218717"/>
                    <a:pt x="19542" y="184497"/>
                  </a:cubicBezTo>
                  <a:cubicBezTo>
                    <a:pt x="21388" y="173490"/>
                    <a:pt x="23171" y="162422"/>
                    <a:pt x="24863" y="151322"/>
                  </a:cubicBezTo>
                  <a:cubicBezTo>
                    <a:pt x="26555" y="140254"/>
                    <a:pt x="28154" y="129186"/>
                    <a:pt x="29599" y="118148"/>
                  </a:cubicBezTo>
                  <a:cubicBezTo>
                    <a:pt x="34520" y="80177"/>
                    <a:pt x="37257" y="42514"/>
                    <a:pt x="35105" y="7034"/>
                  </a:cubicBezTo>
                  <a:cubicBezTo>
                    <a:pt x="34828" y="3437"/>
                    <a:pt x="37504" y="301"/>
                    <a:pt x="41071" y="24"/>
                  </a:cubicBezTo>
                  <a:cubicBezTo>
                    <a:pt x="44669" y="-283"/>
                    <a:pt x="47807" y="2391"/>
                    <a:pt x="48114" y="5958"/>
                  </a:cubicBezTo>
                  <a:close/>
                  <a:moveTo>
                    <a:pt x="324481" y="262806"/>
                  </a:moveTo>
                  <a:cubicBezTo>
                    <a:pt x="341181" y="247064"/>
                    <a:pt x="357574" y="231076"/>
                    <a:pt x="373874" y="214935"/>
                  </a:cubicBezTo>
                  <a:cubicBezTo>
                    <a:pt x="398233" y="190800"/>
                    <a:pt x="422222" y="166265"/>
                    <a:pt x="446426" y="141699"/>
                  </a:cubicBezTo>
                  <a:cubicBezTo>
                    <a:pt x="449102" y="139086"/>
                    <a:pt x="449133" y="134781"/>
                    <a:pt x="446518" y="132107"/>
                  </a:cubicBezTo>
                  <a:cubicBezTo>
                    <a:pt x="443873" y="129401"/>
                    <a:pt x="439568" y="129370"/>
                    <a:pt x="436892" y="132014"/>
                  </a:cubicBezTo>
                  <a:cubicBezTo>
                    <a:pt x="411919" y="155688"/>
                    <a:pt x="386945" y="179178"/>
                    <a:pt x="362003" y="202637"/>
                  </a:cubicBezTo>
                  <a:cubicBezTo>
                    <a:pt x="345364" y="218286"/>
                    <a:pt x="328664" y="233843"/>
                    <a:pt x="311933" y="249401"/>
                  </a:cubicBezTo>
                  <a:cubicBezTo>
                    <a:pt x="300800" y="259731"/>
                    <a:pt x="289666" y="270092"/>
                    <a:pt x="278441" y="280423"/>
                  </a:cubicBezTo>
                  <a:cubicBezTo>
                    <a:pt x="261710" y="295826"/>
                    <a:pt x="244887" y="311199"/>
                    <a:pt x="227694" y="326295"/>
                  </a:cubicBezTo>
                  <a:lnTo>
                    <a:pt x="170705" y="376318"/>
                  </a:lnTo>
                  <a:cubicBezTo>
                    <a:pt x="167629" y="379147"/>
                    <a:pt x="157511" y="386064"/>
                    <a:pt x="152282" y="391814"/>
                  </a:cubicBezTo>
                  <a:cubicBezTo>
                    <a:pt x="149576" y="394765"/>
                    <a:pt x="147946" y="397686"/>
                    <a:pt x="147546" y="399992"/>
                  </a:cubicBezTo>
                  <a:cubicBezTo>
                    <a:pt x="146869" y="403528"/>
                    <a:pt x="149176" y="406940"/>
                    <a:pt x="152713" y="407617"/>
                  </a:cubicBezTo>
                  <a:cubicBezTo>
                    <a:pt x="156127" y="408293"/>
                    <a:pt x="159418" y="406172"/>
                    <a:pt x="160279" y="402851"/>
                  </a:cubicBezTo>
                  <a:cubicBezTo>
                    <a:pt x="158649" y="402052"/>
                    <a:pt x="163323" y="399469"/>
                    <a:pt x="165753" y="397502"/>
                  </a:cubicBezTo>
                  <a:cubicBezTo>
                    <a:pt x="171074" y="393197"/>
                    <a:pt x="177625" y="388954"/>
                    <a:pt x="180024" y="386894"/>
                  </a:cubicBezTo>
                  <a:lnTo>
                    <a:pt x="238489" y="338870"/>
                  </a:lnTo>
                  <a:cubicBezTo>
                    <a:pt x="256143" y="324081"/>
                    <a:pt x="273581" y="309139"/>
                    <a:pt x="290650" y="293859"/>
                  </a:cubicBezTo>
                  <a:cubicBezTo>
                    <a:pt x="302061" y="283620"/>
                    <a:pt x="313348" y="273290"/>
                    <a:pt x="324481" y="262806"/>
                  </a:cubicBezTo>
                  <a:close/>
                  <a:moveTo>
                    <a:pt x="624715" y="582651"/>
                  </a:moveTo>
                  <a:cubicBezTo>
                    <a:pt x="595712" y="577332"/>
                    <a:pt x="566802" y="571767"/>
                    <a:pt x="537769" y="566694"/>
                  </a:cubicBezTo>
                  <a:cubicBezTo>
                    <a:pt x="518363" y="563312"/>
                    <a:pt x="498925" y="560084"/>
                    <a:pt x="479457" y="557286"/>
                  </a:cubicBezTo>
                  <a:cubicBezTo>
                    <a:pt x="463188" y="554949"/>
                    <a:pt x="446857" y="552889"/>
                    <a:pt x="430495" y="551198"/>
                  </a:cubicBezTo>
                  <a:cubicBezTo>
                    <a:pt x="414133" y="549477"/>
                    <a:pt x="397710" y="548216"/>
                    <a:pt x="381256" y="547232"/>
                  </a:cubicBezTo>
                  <a:lnTo>
                    <a:pt x="302338" y="542559"/>
                  </a:lnTo>
                  <a:cubicBezTo>
                    <a:pt x="298339" y="542405"/>
                    <a:pt x="273243" y="541913"/>
                    <a:pt x="263494" y="542774"/>
                  </a:cubicBezTo>
                  <a:cubicBezTo>
                    <a:pt x="259034" y="543174"/>
                    <a:pt x="256358" y="544649"/>
                    <a:pt x="255682" y="545357"/>
                  </a:cubicBezTo>
                  <a:cubicBezTo>
                    <a:pt x="254113" y="546925"/>
                    <a:pt x="253560" y="548677"/>
                    <a:pt x="253652" y="550368"/>
                  </a:cubicBezTo>
                  <a:cubicBezTo>
                    <a:pt x="253713" y="551844"/>
                    <a:pt x="254113" y="553750"/>
                    <a:pt x="256112" y="555349"/>
                  </a:cubicBezTo>
                  <a:cubicBezTo>
                    <a:pt x="257958" y="556917"/>
                    <a:pt x="260449" y="557255"/>
                    <a:pt x="262602" y="556456"/>
                  </a:cubicBezTo>
                  <a:cubicBezTo>
                    <a:pt x="262540" y="556363"/>
                    <a:pt x="262509" y="556240"/>
                    <a:pt x="262448" y="556087"/>
                  </a:cubicBezTo>
                  <a:cubicBezTo>
                    <a:pt x="262386" y="555748"/>
                    <a:pt x="263032" y="555872"/>
                    <a:pt x="263709" y="555902"/>
                  </a:cubicBezTo>
                  <a:cubicBezTo>
                    <a:pt x="263955" y="555748"/>
                    <a:pt x="264232" y="555564"/>
                    <a:pt x="264447" y="555379"/>
                  </a:cubicBezTo>
                  <a:cubicBezTo>
                    <a:pt x="264324" y="555564"/>
                    <a:pt x="264139" y="555748"/>
                    <a:pt x="263986" y="555933"/>
                  </a:cubicBezTo>
                  <a:cubicBezTo>
                    <a:pt x="264139" y="555933"/>
                    <a:pt x="264262" y="555933"/>
                    <a:pt x="264385" y="555933"/>
                  </a:cubicBezTo>
                  <a:cubicBezTo>
                    <a:pt x="273704" y="555472"/>
                    <a:pt x="297693" y="556917"/>
                    <a:pt x="301476" y="557194"/>
                  </a:cubicBezTo>
                  <a:lnTo>
                    <a:pt x="380025" y="564388"/>
                  </a:lnTo>
                  <a:cubicBezTo>
                    <a:pt x="396233" y="565710"/>
                    <a:pt x="412380" y="567493"/>
                    <a:pt x="428496" y="569338"/>
                  </a:cubicBezTo>
                  <a:cubicBezTo>
                    <a:pt x="444673" y="571213"/>
                    <a:pt x="460820" y="573243"/>
                    <a:pt x="476966" y="575364"/>
                  </a:cubicBezTo>
                  <a:cubicBezTo>
                    <a:pt x="496342" y="577916"/>
                    <a:pt x="515749" y="580560"/>
                    <a:pt x="535124" y="583358"/>
                  </a:cubicBezTo>
                  <a:cubicBezTo>
                    <a:pt x="564250" y="587539"/>
                    <a:pt x="593375" y="591844"/>
                    <a:pt x="622500" y="596087"/>
                  </a:cubicBezTo>
                  <a:cubicBezTo>
                    <a:pt x="626222" y="596701"/>
                    <a:pt x="629728" y="594180"/>
                    <a:pt x="630312" y="590491"/>
                  </a:cubicBezTo>
                  <a:cubicBezTo>
                    <a:pt x="630927" y="586771"/>
                    <a:pt x="628436" y="583266"/>
                    <a:pt x="624715" y="582651"/>
                  </a:cubicBezTo>
                  <a:close/>
                  <a:moveTo>
                    <a:pt x="262602" y="556456"/>
                  </a:moveTo>
                  <a:cubicBezTo>
                    <a:pt x="262878" y="556948"/>
                    <a:pt x="263432" y="556579"/>
                    <a:pt x="263986" y="555933"/>
                  </a:cubicBezTo>
                  <a:lnTo>
                    <a:pt x="263709" y="555902"/>
                  </a:lnTo>
                  <a:cubicBezTo>
                    <a:pt x="263340" y="556148"/>
                    <a:pt x="262971" y="556302"/>
                    <a:pt x="262602" y="55645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grpSp>
      <p:grpSp>
        <p:nvGrpSpPr>
          <p:cNvPr id="809" name="Google Shape;809;p13"/>
          <p:cNvGrpSpPr/>
          <p:nvPr/>
        </p:nvGrpSpPr>
        <p:grpSpPr>
          <a:xfrm>
            <a:off x="13716507" y="-65725"/>
            <a:ext cx="2532651" cy="2450356"/>
            <a:chOff x="7455887" y="129587"/>
            <a:chExt cx="1424616" cy="1378325"/>
          </a:xfrm>
        </p:grpSpPr>
        <p:sp>
          <p:nvSpPr>
            <p:cNvPr id="810" name="Google Shape;810;p13"/>
            <p:cNvSpPr/>
            <p:nvPr/>
          </p:nvSpPr>
          <p:spPr>
            <a:xfrm rot="10800000">
              <a:off x="8512058" y="321467"/>
              <a:ext cx="180661" cy="232128"/>
            </a:xfrm>
            <a:custGeom>
              <a:avLst/>
              <a:gdLst/>
              <a:ahLst/>
              <a:cxnLst/>
              <a:rect l="l" t="t" r="r" b="b"/>
              <a:pathLst>
                <a:path w="361322" h="464257" extrusionOk="0">
                  <a:moveTo>
                    <a:pt x="15169" y="348400"/>
                  </a:moveTo>
                  <a:cubicBezTo>
                    <a:pt x="10771" y="355287"/>
                    <a:pt x="3328" y="234734"/>
                    <a:pt x="991" y="177301"/>
                  </a:cubicBezTo>
                  <a:cubicBezTo>
                    <a:pt x="-2669" y="87617"/>
                    <a:pt x="2559" y="-1637"/>
                    <a:pt x="38082" y="23"/>
                  </a:cubicBezTo>
                  <a:cubicBezTo>
                    <a:pt x="70498" y="1560"/>
                    <a:pt x="70682" y="69661"/>
                    <a:pt x="60564" y="145941"/>
                  </a:cubicBezTo>
                  <a:cubicBezTo>
                    <a:pt x="83538" y="74765"/>
                    <a:pt x="111710" y="15826"/>
                    <a:pt x="140066" y="26679"/>
                  </a:cubicBezTo>
                  <a:cubicBezTo>
                    <a:pt x="167223" y="37102"/>
                    <a:pt x="152984" y="90199"/>
                    <a:pt x="125581" y="151014"/>
                  </a:cubicBezTo>
                  <a:cubicBezTo>
                    <a:pt x="165593" y="98224"/>
                    <a:pt x="204929" y="60345"/>
                    <a:pt x="226458" y="77747"/>
                  </a:cubicBezTo>
                  <a:cubicBezTo>
                    <a:pt x="252969" y="99177"/>
                    <a:pt x="207359" y="158762"/>
                    <a:pt x="150123" y="217055"/>
                  </a:cubicBezTo>
                  <a:cubicBezTo>
                    <a:pt x="213541" y="165157"/>
                    <a:pt x="277420" y="124327"/>
                    <a:pt x="296303" y="151045"/>
                  </a:cubicBezTo>
                  <a:cubicBezTo>
                    <a:pt x="315495" y="178193"/>
                    <a:pt x="258690" y="221636"/>
                    <a:pt x="189951" y="261390"/>
                  </a:cubicBezTo>
                  <a:cubicBezTo>
                    <a:pt x="265210" y="235226"/>
                    <a:pt x="335824" y="219976"/>
                    <a:pt x="344312" y="250752"/>
                  </a:cubicBezTo>
                  <a:cubicBezTo>
                    <a:pt x="352463" y="280206"/>
                    <a:pt x="295596" y="300837"/>
                    <a:pt x="225751" y="314979"/>
                  </a:cubicBezTo>
                  <a:cubicBezTo>
                    <a:pt x="298364" y="310275"/>
                    <a:pt x="360859" y="314918"/>
                    <a:pt x="361320" y="344618"/>
                  </a:cubicBezTo>
                  <a:cubicBezTo>
                    <a:pt x="361843" y="377669"/>
                    <a:pt x="291290" y="381636"/>
                    <a:pt x="212680" y="375856"/>
                  </a:cubicBezTo>
                  <a:cubicBezTo>
                    <a:pt x="288553" y="395348"/>
                    <a:pt x="353939" y="421144"/>
                    <a:pt x="344189" y="451120"/>
                  </a:cubicBezTo>
                  <a:cubicBezTo>
                    <a:pt x="325213" y="509629"/>
                    <a:pt x="16799" y="354057"/>
                    <a:pt x="16092" y="348584"/>
                  </a:cubicBezTo>
                  <a:lnTo>
                    <a:pt x="15169" y="348400"/>
                  </a:lnTo>
                  <a:lnTo>
                    <a:pt x="15169" y="348400"/>
                  </a:lnTo>
                  <a:close/>
                </a:path>
              </a:pathLst>
            </a:custGeom>
            <a:solidFill>
              <a:srgbClr val="1C3B3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1" name="Google Shape;811;p13"/>
            <p:cNvSpPr/>
            <p:nvPr/>
          </p:nvSpPr>
          <p:spPr>
            <a:xfrm rot="10800000">
              <a:off x="8718673" y="288146"/>
              <a:ext cx="93363" cy="65854"/>
            </a:xfrm>
            <a:custGeom>
              <a:avLst/>
              <a:gdLst/>
              <a:ahLst/>
              <a:cxnLst/>
              <a:rect l="l" t="t" r="r" b="b"/>
              <a:pathLst>
                <a:path w="186725" h="131708" extrusionOk="0">
                  <a:moveTo>
                    <a:pt x="176483" y="1077"/>
                  </a:moveTo>
                  <a:cubicBezTo>
                    <a:pt x="179528" y="-922"/>
                    <a:pt x="183649" y="-61"/>
                    <a:pt x="185648" y="3014"/>
                  </a:cubicBezTo>
                  <a:cubicBezTo>
                    <a:pt x="187648" y="6058"/>
                    <a:pt x="186786" y="10178"/>
                    <a:pt x="183711" y="12176"/>
                  </a:cubicBezTo>
                  <a:cubicBezTo>
                    <a:pt x="183711" y="12176"/>
                    <a:pt x="165688" y="25058"/>
                    <a:pt x="140930" y="42399"/>
                  </a:cubicBezTo>
                  <a:cubicBezTo>
                    <a:pt x="127890" y="51530"/>
                    <a:pt x="113066" y="62015"/>
                    <a:pt x="97934" y="72314"/>
                  </a:cubicBezTo>
                  <a:cubicBezTo>
                    <a:pt x="86186" y="80246"/>
                    <a:pt x="74253" y="88056"/>
                    <a:pt x="63027" y="95435"/>
                  </a:cubicBezTo>
                  <a:cubicBezTo>
                    <a:pt x="40576" y="110162"/>
                    <a:pt x="20923" y="122798"/>
                    <a:pt x="11266" y="130146"/>
                  </a:cubicBezTo>
                  <a:cubicBezTo>
                    <a:pt x="8313" y="132575"/>
                    <a:pt x="3946" y="132114"/>
                    <a:pt x="1547" y="129163"/>
                  </a:cubicBezTo>
                  <a:cubicBezTo>
                    <a:pt x="-852" y="126180"/>
                    <a:pt x="-421" y="121845"/>
                    <a:pt x="2562" y="119447"/>
                  </a:cubicBezTo>
                  <a:cubicBezTo>
                    <a:pt x="10435" y="112591"/>
                    <a:pt x="25075" y="101215"/>
                    <a:pt x="42759" y="88210"/>
                  </a:cubicBezTo>
                  <a:cubicBezTo>
                    <a:pt x="51309" y="81937"/>
                    <a:pt x="60536" y="75235"/>
                    <a:pt x="70132" y="68625"/>
                  </a:cubicBezTo>
                  <a:cubicBezTo>
                    <a:pt x="83971" y="59094"/>
                    <a:pt x="98488" y="49593"/>
                    <a:pt x="112174" y="40831"/>
                  </a:cubicBezTo>
                  <a:cubicBezTo>
                    <a:pt x="147051" y="18540"/>
                    <a:pt x="176483" y="1077"/>
                    <a:pt x="176483" y="1077"/>
                  </a:cubicBezTo>
                  <a:lnTo>
                    <a:pt x="176483" y="1077"/>
                  </a:ln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2" name="Google Shape;812;p13"/>
            <p:cNvSpPr/>
            <p:nvPr/>
          </p:nvSpPr>
          <p:spPr>
            <a:xfrm rot="10800000">
              <a:off x="8647040" y="335604"/>
              <a:ext cx="98593" cy="82353"/>
            </a:xfrm>
            <a:custGeom>
              <a:avLst/>
              <a:gdLst/>
              <a:ahLst/>
              <a:cxnLst/>
              <a:rect l="l" t="t" r="r" b="b"/>
              <a:pathLst>
                <a:path w="197186" h="164705" extrusionOk="0">
                  <a:moveTo>
                    <a:pt x="1635" y="159275"/>
                  </a:moveTo>
                  <a:cubicBezTo>
                    <a:pt x="-11621" y="141904"/>
                    <a:pt x="59455" y="48038"/>
                    <a:pt x="80461" y="23995"/>
                  </a:cubicBezTo>
                  <a:cubicBezTo>
                    <a:pt x="90241" y="12773"/>
                    <a:pt x="106049" y="-1554"/>
                    <a:pt x="122442" y="137"/>
                  </a:cubicBezTo>
                  <a:cubicBezTo>
                    <a:pt x="138004" y="1766"/>
                    <a:pt x="143386" y="34541"/>
                    <a:pt x="140680" y="46040"/>
                  </a:cubicBezTo>
                  <a:cubicBezTo>
                    <a:pt x="140249" y="47885"/>
                    <a:pt x="133114" y="64487"/>
                    <a:pt x="133514" y="64825"/>
                  </a:cubicBezTo>
                  <a:cubicBezTo>
                    <a:pt x="135482" y="66516"/>
                    <a:pt x="147046" y="63934"/>
                    <a:pt x="149783" y="64057"/>
                  </a:cubicBezTo>
                  <a:cubicBezTo>
                    <a:pt x="165530" y="64887"/>
                    <a:pt x="185582" y="67869"/>
                    <a:pt x="194348" y="82689"/>
                  </a:cubicBezTo>
                  <a:cubicBezTo>
                    <a:pt x="206711" y="103657"/>
                    <a:pt x="175618" y="121551"/>
                    <a:pt x="160025" y="128130"/>
                  </a:cubicBezTo>
                  <a:cubicBezTo>
                    <a:pt x="111431" y="148668"/>
                    <a:pt x="14921" y="176616"/>
                    <a:pt x="1635" y="159275"/>
                  </a:cubicBezTo>
                  <a:lnTo>
                    <a:pt x="1635" y="159275"/>
                  </a:ln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3" name="Google Shape;813;p13"/>
            <p:cNvSpPr/>
            <p:nvPr/>
          </p:nvSpPr>
          <p:spPr>
            <a:xfrm rot="10800000">
              <a:off x="8585509" y="365442"/>
              <a:ext cx="94514" cy="110715"/>
            </a:xfrm>
            <a:custGeom>
              <a:avLst/>
              <a:gdLst/>
              <a:ahLst/>
              <a:cxnLst/>
              <a:rect l="l" t="t" r="r" b="b"/>
              <a:pathLst>
                <a:path w="189028" h="221429" extrusionOk="0">
                  <a:moveTo>
                    <a:pt x="83579" y="215445"/>
                  </a:moveTo>
                  <a:lnTo>
                    <a:pt x="83702" y="215445"/>
                  </a:lnTo>
                  <a:cubicBezTo>
                    <a:pt x="83579" y="215507"/>
                    <a:pt x="83487" y="215476"/>
                    <a:pt x="83364" y="215476"/>
                  </a:cubicBezTo>
                  <a:cubicBezTo>
                    <a:pt x="83425" y="215476"/>
                    <a:pt x="83517" y="215476"/>
                    <a:pt x="83579" y="215445"/>
                  </a:cubicBezTo>
                  <a:close/>
                  <a:moveTo>
                    <a:pt x="82995" y="215538"/>
                  </a:moveTo>
                  <a:cubicBezTo>
                    <a:pt x="83087" y="215599"/>
                    <a:pt x="83241" y="215507"/>
                    <a:pt x="83364" y="215476"/>
                  </a:cubicBezTo>
                  <a:cubicBezTo>
                    <a:pt x="83333" y="215476"/>
                    <a:pt x="83302" y="215507"/>
                    <a:pt x="83271" y="215507"/>
                  </a:cubicBezTo>
                  <a:lnTo>
                    <a:pt x="82995" y="215538"/>
                  </a:lnTo>
                  <a:close/>
                  <a:moveTo>
                    <a:pt x="182857" y="207544"/>
                  </a:moveTo>
                  <a:cubicBezTo>
                    <a:pt x="171539" y="205484"/>
                    <a:pt x="160283" y="203670"/>
                    <a:pt x="148872" y="202440"/>
                  </a:cubicBezTo>
                  <a:cubicBezTo>
                    <a:pt x="144351" y="201948"/>
                    <a:pt x="139800" y="201548"/>
                    <a:pt x="135279" y="201302"/>
                  </a:cubicBezTo>
                  <a:cubicBezTo>
                    <a:pt x="128482" y="200964"/>
                    <a:pt x="121685" y="201026"/>
                    <a:pt x="114888" y="200903"/>
                  </a:cubicBezTo>
                  <a:lnTo>
                    <a:pt x="94067" y="201241"/>
                  </a:lnTo>
                  <a:cubicBezTo>
                    <a:pt x="90960" y="201364"/>
                    <a:pt x="83333" y="201272"/>
                    <a:pt x="81365" y="201641"/>
                  </a:cubicBezTo>
                  <a:cubicBezTo>
                    <a:pt x="76936" y="202440"/>
                    <a:pt x="75490" y="205361"/>
                    <a:pt x="75244" y="206498"/>
                  </a:cubicBezTo>
                  <a:cubicBezTo>
                    <a:pt x="74814" y="208220"/>
                    <a:pt x="74598" y="210126"/>
                    <a:pt x="75890" y="212002"/>
                  </a:cubicBezTo>
                  <a:cubicBezTo>
                    <a:pt x="76290" y="212555"/>
                    <a:pt x="77182" y="214462"/>
                    <a:pt x="80319" y="215230"/>
                  </a:cubicBezTo>
                  <a:cubicBezTo>
                    <a:pt x="81211" y="215538"/>
                    <a:pt x="82133" y="215630"/>
                    <a:pt x="82995" y="215538"/>
                  </a:cubicBezTo>
                  <a:cubicBezTo>
                    <a:pt x="82902" y="215476"/>
                    <a:pt x="82841" y="215322"/>
                    <a:pt x="82841" y="215107"/>
                  </a:cubicBezTo>
                  <a:cubicBezTo>
                    <a:pt x="82810" y="214554"/>
                    <a:pt x="83640" y="214462"/>
                    <a:pt x="84840" y="214615"/>
                  </a:cubicBezTo>
                  <a:cubicBezTo>
                    <a:pt x="84471" y="214923"/>
                    <a:pt x="84071" y="215230"/>
                    <a:pt x="83702" y="215445"/>
                  </a:cubicBezTo>
                  <a:cubicBezTo>
                    <a:pt x="84379" y="215292"/>
                    <a:pt x="85024" y="215046"/>
                    <a:pt x="85609" y="214738"/>
                  </a:cubicBezTo>
                  <a:cubicBezTo>
                    <a:pt x="88254" y="215169"/>
                    <a:pt x="92037" y="216306"/>
                    <a:pt x="93667" y="216460"/>
                  </a:cubicBezTo>
                  <a:lnTo>
                    <a:pt x="113996" y="218520"/>
                  </a:lnTo>
                  <a:cubicBezTo>
                    <a:pt x="120762" y="219073"/>
                    <a:pt x="127498" y="219811"/>
                    <a:pt x="134264" y="220180"/>
                  </a:cubicBezTo>
                  <a:cubicBezTo>
                    <a:pt x="140538" y="220518"/>
                    <a:pt x="146812" y="220580"/>
                    <a:pt x="153086" y="220703"/>
                  </a:cubicBezTo>
                  <a:cubicBezTo>
                    <a:pt x="162497" y="220918"/>
                    <a:pt x="171847" y="220918"/>
                    <a:pt x="181258" y="221379"/>
                  </a:cubicBezTo>
                  <a:cubicBezTo>
                    <a:pt x="185071" y="221840"/>
                    <a:pt x="188547" y="219104"/>
                    <a:pt x="188977" y="215292"/>
                  </a:cubicBezTo>
                  <a:cubicBezTo>
                    <a:pt x="189439" y="211448"/>
                    <a:pt x="186702" y="208005"/>
                    <a:pt x="182857" y="207544"/>
                  </a:cubicBezTo>
                  <a:close/>
                  <a:moveTo>
                    <a:pt x="107322" y="185868"/>
                  </a:moveTo>
                  <a:cubicBezTo>
                    <a:pt x="114826" y="185038"/>
                    <a:pt x="122392" y="184515"/>
                    <a:pt x="129927" y="183593"/>
                  </a:cubicBezTo>
                  <a:cubicBezTo>
                    <a:pt x="135002" y="183009"/>
                    <a:pt x="140046" y="182240"/>
                    <a:pt x="145059" y="181410"/>
                  </a:cubicBezTo>
                  <a:cubicBezTo>
                    <a:pt x="157822" y="179289"/>
                    <a:pt x="170401" y="176614"/>
                    <a:pt x="182949" y="173385"/>
                  </a:cubicBezTo>
                  <a:cubicBezTo>
                    <a:pt x="186732" y="172648"/>
                    <a:pt x="189193" y="168989"/>
                    <a:pt x="188424" y="165207"/>
                  </a:cubicBezTo>
                  <a:cubicBezTo>
                    <a:pt x="187686" y="161425"/>
                    <a:pt x="184026" y="158997"/>
                    <a:pt x="180243" y="159734"/>
                  </a:cubicBezTo>
                  <a:cubicBezTo>
                    <a:pt x="169786" y="161149"/>
                    <a:pt x="159329" y="161918"/>
                    <a:pt x="148811" y="162840"/>
                  </a:cubicBezTo>
                  <a:cubicBezTo>
                    <a:pt x="141768" y="163455"/>
                    <a:pt x="134694" y="164008"/>
                    <a:pt x="127651" y="164869"/>
                  </a:cubicBezTo>
                  <a:cubicBezTo>
                    <a:pt x="120024" y="165761"/>
                    <a:pt x="112458" y="167114"/>
                    <a:pt x="104892" y="168343"/>
                  </a:cubicBezTo>
                  <a:lnTo>
                    <a:pt x="80411" y="172648"/>
                  </a:lnTo>
                  <a:cubicBezTo>
                    <a:pt x="78720" y="172955"/>
                    <a:pt x="74875" y="174400"/>
                    <a:pt x="72169" y="175046"/>
                  </a:cubicBezTo>
                  <a:cubicBezTo>
                    <a:pt x="71615" y="174738"/>
                    <a:pt x="70969" y="174554"/>
                    <a:pt x="70323" y="174431"/>
                  </a:cubicBezTo>
                  <a:cubicBezTo>
                    <a:pt x="70692" y="174615"/>
                    <a:pt x="71092" y="174892"/>
                    <a:pt x="71461" y="175200"/>
                  </a:cubicBezTo>
                  <a:cubicBezTo>
                    <a:pt x="70170" y="175445"/>
                    <a:pt x="69278" y="175415"/>
                    <a:pt x="69278" y="174861"/>
                  </a:cubicBezTo>
                  <a:cubicBezTo>
                    <a:pt x="69278" y="174615"/>
                    <a:pt x="69309" y="174462"/>
                    <a:pt x="69401" y="174339"/>
                  </a:cubicBezTo>
                  <a:cubicBezTo>
                    <a:pt x="68478" y="174339"/>
                    <a:pt x="67525" y="174492"/>
                    <a:pt x="66602" y="174892"/>
                  </a:cubicBezTo>
                  <a:cubicBezTo>
                    <a:pt x="63619" y="175968"/>
                    <a:pt x="62850" y="177874"/>
                    <a:pt x="62481" y="178489"/>
                  </a:cubicBezTo>
                  <a:cubicBezTo>
                    <a:pt x="61066" y="180980"/>
                    <a:pt x="60635" y="187528"/>
                    <a:pt x="68693" y="188389"/>
                  </a:cubicBezTo>
                  <a:cubicBezTo>
                    <a:pt x="70785" y="188605"/>
                    <a:pt x="78781" y="187805"/>
                    <a:pt x="82041" y="187652"/>
                  </a:cubicBezTo>
                  <a:lnTo>
                    <a:pt x="107322" y="185868"/>
                  </a:lnTo>
                  <a:close/>
                  <a:moveTo>
                    <a:pt x="68540" y="162963"/>
                  </a:moveTo>
                  <a:cubicBezTo>
                    <a:pt x="66940" y="163793"/>
                    <a:pt x="62542" y="164223"/>
                    <a:pt x="59621" y="165054"/>
                  </a:cubicBezTo>
                  <a:cubicBezTo>
                    <a:pt x="58636" y="168497"/>
                    <a:pt x="55100" y="170588"/>
                    <a:pt x="51593" y="169727"/>
                  </a:cubicBezTo>
                  <a:cubicBezTo>
                    <a:pt x="47841" y="169050"/>
                    <a:pt x="46673" y="166622"/>
                    <a:pt x="46027" y="165269"/>
                  </a:cubicBezTo>
                  <a:cubicBezTo>
                    <a:pt x="45073" y="163270"/>
                    <a:pt x="45289" y="160964"/>
                    <a:pt x="46826" y="158443"/>
                  </a:cubicBezTo>
                  <a:cubicBezTo>
                    <a:pt x="47441" y="157429"/>
                    <a:pt x="49133" y="155984"/>
                    <a:pt x="51624" y="154600"/>
                  </a:cubicBezTo>
                  <a:cubicBezTo>
                    <a:pt x="54269" y="153094"/>
                    <a:pt x="58636" y="151249"/>
                    <a:pt x="60605" y="149896"/>
                  </a:cubicBezTo>
                  <a:lnTo>
                    <a:pt x="81826" y="135415"/>
                  </a:lnTo>
                  <a:cubicBezTo>
                    <a:pt x="86870" y="132156"/>
                    <a:pt x="91944" y="128958"/>
                    <a:pt x="97173" y="126037"/>
                  </a:cubicBezTo>
                  <a:cubicBezTo>
                    <a:pt x="100648" y="124131"/>
                    <a:pt x="104185" y="122287"/>
                    <a:pt x="107753" y="120565"/>
                  </a:cubicBezTo>
                  <a:cubicBezTo>
                    <a:pt x="121008" y="114201"/>
                    <a:pt x="134664" y="108789"/>
                    <a:pt x="148134" y="102794"/>
                  </a:cubicBezTo>
                  <a:cubicBezTo>
                    <a:pt x="151548" y="101041"/>
                    <a:pt x="155762" y="102394"/>
                    <a:pt x="157515" y="105838"/>
                  </a:cubicBezTo>
                  <a:cubicBezTo>
                    <a:pt x="159268" y="109250"/>
                    <a:pt x="157915" y="113463"/>
                    <a:pt x="154470" y="115215"/>
                  </a:cubicBezTo>
                  <a:cubicBezTo>
                    <a:pt x="143890" y="121395"/>
                    <a:pt x="133372" y="127544"/>
                    <a:pt x="122669" y="133509"/>
                  </a:cubicBezTo>
                  <a:cubicBezTo>
                    <a:pt x="117410" y="136460"/>
                    <a:pt x="112151" y="139412"/>
                    <a:pt x="106861" y="142271"/>
                  </a:cubicBezTo>
                  <a:cubicBezTo>
                    <a:pt x="101602" y="145100"/>
                    <a:pt x="96281" y="147774"/>
                    <a:pt x="91053" y="150726"/>
                  </a:cubicBezTo>
                  <a:lnTo>
                    <a:pt x="68540" y="162963"/>
                  </a:lnTo>
                  <a:close/>
                  <a:moveTo>
                    <a:pt x="58421" y="165423"/>
                  </a:moveTo>
                  <a:cubicBezTo>
                    <a:pt x="57222" y="165914"/>
                    <a:pt x="56545" y="166529"/>
                    <a:pt x="56976" y="167390"/>
                  </a:cubicBezTo>
                  <a:cubicBezTo>
                    <a:pt x="57191" y="167851"/>
                    <a:pt x="57560" y="166652"/>
                    <a:pt x="57744" y="166468"/>
                  </a:cubicBezTo>
                  <a:cubicBezTo>
                    <a:pt x="58021" y="166130"/>
                    <a:pt x="58267" y="165792"/>
                    <a:pt x="58421" y="165423"/>
                  </a:cubicBezTo>
                  <a:close/>
                  <a:moveTo>
                    <a:pt x="80227" y="114077"/>
                  </a:moveTo>
                  <a:cubicBezTo>
                    <a:pt x="85978" y="109681"/>
                    <a:pt x="91514" y="105008"/>
                    <a:pt x="96988" y="100242"/>
                  </a:cubicBezTo>
                  <a:cubicBezTo>
                    <a:pt x="105231" y="93109"/>
                    <a:pt x="113073" y="85577"/>
                    <a:pt x="120977" y="78075"/>
                  </a:cubicBezTo>
                  <a:cubicBezTo>
                    <a:pt x="123930" y="75584"/>
                    <a:pt x="124330" y="71188"/>
                    <a:pt x="121839" y="68236"/>
                  </a:cubicBezTo>
                  <a:cubicBezTo>
                    <a:pt x="119378" y="65315"/>
                    <a:pt x="114949" y="64915"/>
                    <a:pt x="112028" y="67406"/>
                  </a:cubicBezTo>
                  <a:cubicBezTo>
                    <a:pt x="103355" y="73832"/>
                    <a:pt x="94497" y="79888"/>
                    <a:pt x="85824" y="86284"/>
                  </a:cubicBezTo>
                  <a:cubicBezTo>
                    <a:pt x="80011" y="90526"/>
                    <a:pt x="74229" y="94800"/>
                    <a:pt x="68632" y="99258"/>
                  </a:cubicBezTo>
                  <a:cubicBezTo>
                    <a:pt x="61558" y="104854"/>
                    <a:pt x="54761" y="110726"/>
                    <a:pt x="47934" y="116599"/>
                  </a:cubicBezTo>
                  <a:cubicBezTo>
                    <a:pt x="41044" y="122471"/>
                    <a:pt x="34370" y="128497"/>
                    <a:pt x="27574" y="134492"/>
                  </a:cubicBezTo>
                  <a:cubicBezTo>
                    <a:pt x="24683" y="136737"/>
                    <a:pt x="24129" y="140949"/>
                    <a:pt x="26405" y="143839"/>
                  </a:cubicBezTo>
                  <a:cubicBezTo>
                    <a:pt x="28650" y="146760"/>
                    <a:pt x="32863" y="147283"/>
                    <a:pt x="35754" y="145038"/>
                  </a:cubicBezTo>
                  <a:cubicBezTo>
                    <a:pt x="43259" y="139965"/>
                    <a:pt x="50763" y="135046"/>
                    <a:pt x="58206" y="129881"/>
                  </a:cubicBezTo>
                  <a:cubicBezTo>
                    <a:pt x="65618" y="124746"/>
                    <a:pt x="73061" y="119581"/>
                    <a:pt x="80227" y="114077"/>
                  </a:cubicBezTo>
                  <a:close/>
                  <a:moveTo>
                    <a:pt x="25482" y="118905"/>
                  </a:moveTo>
                  <a:cubicBezTo>
                    <a:pt x="25082" y="119458"/>
                    <a:pt x="24590" y="119950"/>
                    <a:pt x="24190" y="120350"/>
                  </a:cubicBezTo>
                  <a:lnTo>
                    <a:pt x="24160" y="119673"/>
                  </a:lnTo>
                  <a:lnTo>
                    <a:pt x="24160" y="119581"/>
                  </a:lnTo>
                  <a:cubicBezTo>
                    <a:pt x="24129" y="119950"/>
                    <a:pt x="24037" y="120288"/>
                    <a:pt x="23914" y="120657"/>
                  </a:cubicBezTo>
                  <a:cubicBezTo>
                    <a:pt x="23575" y="121026"/>
                    <a:pt x="23422" y="121303"/>
                    <a:pt x="23606" y="121426"/>
                  </a:cubicBezTo>
                  <a:lnTo>
                    <a:pt x="23637" y="121426"/>
                  </a:lnTo>
                  <a:lnTo>
                    <a:pt x="23514" y="121702"/>
                  </a:lnTo>
                  <a:cubicBezTo>
                    <a:pt x="21853" y="124992"/>
                    <a:pt x="17824" y="126314"/>
                    <a:pt x="14533" y="124654"/>
                  </a:cubicBezTo>
                  <a:cubicBezTo>
                    <a:pt x="13672" y="124285"/>
                    <a:pt x="9120" y="121026"/>
                    <a:pt x="11765" y="115184"/>
                  </a:cubicBezTo>
                  <a:cubicBezTo>
                    <a:pt x="12042" y="114508"/>
                    <a:pt x="12811" y="113124"/>
                    <a:pt x="13887" y="111280"/>
                  </a:cubicBezTo>
                  <a:cubicBezTo>
                    <a:pt x="19024" y="102363"/>
                    <a:pt x="32740" y="80596"/>
                    <a:pt x="33817" y="78874"/>
                  </a:cubicBezTo>
                  <a:cubicBezTo>
                    <a:pt x="37907" y="72879"/>
                    <a:pt x="41536" y="66576"/>
                    <a:pt x="45319" y="60396"/>
                  </a:cubicBezTo>
                  <a:cubicBezTo>
                    <a:pt x="49225" y="54093"/>
                    <a:pt x="53193" y="47821"/>
                    <a:pt x="57160" y="41580"/>
                  </a:cubicBezTo>
                  <a:cubicBezTo>
                    <a:pt x="62604" y="33063"/>
                    <a:pt x="68201" y="24700"/>
                    <a:pt x="74106" y="16491"/>
                  </a:cubicBezTo>
                  <a:cubicBezTo>
                    <a:pt x="76167" y="13232"/>
                    <a:pt x="80473" y="12279"/>
                    <a:pt x="83702" y="14309"/>
                  </a:cubicBezTo>
                  <a:cubicBezTo>
                    <a:pt x="86962" y="16368"/>
                    <a:pt x="87946" y="20673"/>
                    <a:pt x="85886" y="23932"/>
                  </a:cubicBezTo>
                  <a:cubicBezTo>
                    <a:pt x="78597" y="36937"/>
                    <a:pt x="72415" y="50496"/>
                    <a:pt x="65218" y="63593"/>
                  </a:cubicBezTo>
                  <a:cubicBezTo>
                    <a:pt x="63280" y="67160"/>
                    <a:pt x="61220" y="70665"/>
                    <a:pt x="59036" y="74078"/>
                  </a:cubicBezTo>
                  <a:cubicBezTo>
                    <a:pt x="55745" y="79304"/>
                    <a:pt x="52147" y="84316"/>
                    <a:pt x="48456" y="89266"/>
                  </a:cubicBezTo>
                  <a:cubicBezTo>
                    <a:pt x="47195" y="90803"/>
                    <a:pt x="31541" y="110757"/>
                    <a:pt x="25482" y="118905"/>
                  </a:cubicBezTo>
                  <a:close/>
                  <a:moveTo>
                    <a:pt x="24190" y="119304"/>
                  </a:moveTo>
                  <a:cubicBezTo>
                    <a:pt x="24713" y="116261"/>
                    <a:pt x="23206" y="114570"/>
                    <a:pt x="21730" y="113493"/>
                  </a:cubicBezTo>
                  <a:cubicBezTo>
                    <a:pt x="23483" y="114908"/>
                    <a:pt x="24406" y="117091"/>
                    <a:pt x="24190" y="119304"/>
                  </a:cubicBezTo>
                  <a:close/>
                  <a:moveTo>
                    <a:pt x="23637" y="121426"/>
                  </a:moveTo>
                  <a:cubicBezTo>
                    <a:pt x="24190" y="121764"/>
                    <a:pt x="24221" y="121026"/>
                    <a:pt x="24190" y="120350"/>
                  </a:cubicBezTo>
                  <a:lnTo>
                    <a:pt x="23914" y="120657"/>
                  </a:lnTo>
                  <a:cubicBezTo>
                    <a:pt x="23852" y="120934"/>
                    <a:pt x="23729" y="121180"/>
                    <a:pt x="23637" y="121426"/>
                  </a:cubicBezTo>
                  <a:close/>
                  <a:moveTo>
                    <a:pt x="16686" y="98151"/>
                  </a:moveTo>
                  <a:lnTo>
                    <a:pt x="24498" y="77368"/>
                  </a:lnTo>
                  <a:cubicBezTo>
                    <a:pt x="26805" y="70788"/>
                    <a:pt x="29419" y="64270"/>
                    <a:pt x="31664" y="57567"/>
                  </a:cubicBezTo>
                  <a:cubicBezTo>
                    <a:pt x="33140" y="53048"/>
                    <a:pt x="34463" y="48467"/>
                    <a:pt x="35662" y="43855"/>
                  </a:cubicBezTo>
                  <a:cubicBezTo>
                    <a:pt x="38738" y="32018"/>
                    <a:pt x="40952" y="20058"/>
                    <a:pt x="41967" y="7975"/>
                  </a:cubicBezTo>
                  <a:cubicBezTo>
                    <a:pt x="42521" y="4162"/>
                    <a:pt x="39906" y="627"/>
                    <a:pt x="36093" y="73"/>
                  </a:cubicBezTo>
                  <a:cubicBezTo>
                    <a:pt x="32279" y="-480"/>
                    <a:pt x="28742" y="2164"/>
                    <a:pt x="28189" y="5976"/>
                  </a:cubicBezTo>
                  <a:cubicBezTo>
                    <a:pt x="27235" y="10373"/>
                    <a:pt x="25974" y="14708"/>
                    <a:pt x="24713" y="19043"/>
                  </a:cubicBezTo>
                  <a:cubicBezTo>
                    <a:pt x="22161" y="27806"/>
                    <a:pt x="18962" y="36384"/>
                    <a:pt x="15948" y="45054"/>
                  </a:cubicBezTo>
                  <a:cubicBezTo>
                    <a:pt x="14410" y="49481"/>
                    <a:pt x="12934" y="53909"/>
                    <a:pt x="11581" y="58367"/>
                  </a:cubicBezTo>
                  <a:cubicBezTo>
                    <a:pt x="10166" y="62917"/>
                    <a:pt x="8936" y="67498"/>
                    <a:pt x="7675" y="72018"/>
                  </a:cubicBezTo>
                  <a:lnTo>
                    <a:pt x="2170" y="93970"/>
                  </a:lnTo>
                  <a:cubicBezTo>
                    <a:pt x="1831" y="95630"/>
                    <a:pt x="1954" y="99627"/>
                    <a:pt x="1678" y="102333"/>
                  </a:cubicBezTo>
                  <a:cubicBezTo>
                    <a:pt x="1247" y="102825"/>
                    <a:pt x="909" y="103378"/>
                    <a:pt x="632" y="103993"/>
                  </a:cubicBezTo>
                  <a:lnTo>
                    <a:pt x="939" y="103686"/>
                  </a:lnTo>
                  <a:lnTo>
                    <a:pt x="1585" y="103163"/>
                  </a:lnTo>
                  <a:cubicBezTo>
                    <a:pt x="1401" y="104423"/>
                    <a:pt x="1062" y="105223"/>
                    <a:pt x="478" y="105100"/>
                  </a:cubicBezTo>
                  <a:cubicBezTo>
                    <a:pt x="386" y="105100"/>
                    <a:pt x="324" y="105069"/>
                    <a:pt x="263" y="105008"/>
                  </a:cubicBezTo>
                  <a:cubicBezTo>
                    <a:pt x="140" y="105499"/>
                    <a:pt x="78" y="105992"/>
                    <a:pt x="48" y="106514"/>
                  </a:cubicBezTo>
                  <a:cubicBezTo>
                    <a:pt x="-352" y="110480"/>
                    <a:pt x="1893" y="112048"/>
                    <a:pt x="2231" y="112417"/>
                  </a:cubicBezTo>
                  <a:cubicBezTo>
                    <a:pt x="3246" y="113493"/>
                    <a:pt x="10689" y="116445"/>
                    <a:pt x="13457" y="108943"/>
                  </a:cubicBezTo>
                  <a:cubicBezTo>
                    <a:pt x="14103" y="107221"/>
                    <a:pt x="15763" y="100703"/>
                    <a:pt x="16686" y="98151"/>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4" name="Google Shape;814;p13"/>
            <p:cNvSpPr/>
            <p:nvPr/>
          </p:nvSpPr>
          <p:spPr>
            <a:xfrm rot="10800000">
              <a:off x="8626157" y="742595"/>
              <a:ext cx="242510" cy="617123"/>
            </a:xfrm>
            <a:custGeom>
              <a:avLst/>
              <a:gdLst/>
              <a:ahLst/>
              <a:cxnLst/>
              <a:rect l="l" t="t" r="r" b="b"/>
              <a:pathLst>
                <a:path w="485021" h="1234246" extrusionOk="0">
                  <a:moveTo>
                    <a:pt x="8059" y="17625"/>
                  </a:moveTo>
                  <a:cubicBezTo>
                    <a:pt x="7475" y="16087"/>
                    <a:pt x="586" y="1545"/>
                    <a:pt x="2001" y="161"/>
                  </a:cubicBezTo>
                  <a:cubicBezTo>
                    <a:pt x="2954" y="-761"/>
                    <a:pt x="11319" y="2559"/>
                    <a:pt x="12427" y="2867"/>
                  </a:cubicBezTo>
                  <a:cubicBezTo>
                    <a:pt x="23252" y="5757"/>
                    <a:pt x="34201" y="8309"/>
                    <a:pt x="44996" y="11260"/>
                  </a:cubicBezTo>
                  <a:cubicBezTo>
                    <a:pt x="96450" y="25250"/>
                    <a:pt x="145013" y="49846"/>
                    <a:pt x="181489" y="88063"/>
                  </a:cubicBezTo>
                  <a:cubicBezTo>
                    <a:pt x="201787" y="109338"/>
                    <a:pt x="217042" y="133966"/>
                    <a:pt x="225499" y="161637"/>
                  </a:cubicBezTo>
                  <a:cubicBezTo>
                    <a:pt x="227868" y="169415"/>
                    <a:pt x="226053" y="184573"/>
                    <a:pt x="228483" y="190537"/>
                  </a:cubicBezTo>
                  <a:lnTo>
                    <a:pt x="234111" y="199822"/>
                  </a:lnTo>
                  <a:cubicBezTo>
                    <a:pt x="151318" y="190507"/>
                    <a:pt x="73753" y="141621"/>
                    <a:pt x="33463" y="71829"/>
                  </a:cubicBezTo>
                  <a:cubicBezTo>
                    <a:pt x="23437" y="54458"/>
                    <a:pt x="15010" y="36318"/>
                    <a:pt x="8059" y="17625"/>
                  </a:cubicBezTo>
                  <a:close/>
                  <a:moveTo>
                    <a:pt x="463730" y="131414"/>
                  </a:moveTo>
                  <a:cubicBezTo>
                    <a:pt x="441125" y="135749"/>
                    <a:pt x="419135" y="141375"/>
                    <a:pt x="397944" y="148385"/>
                  </a:cubicBezTo>
                  <a:cubicBezTo>
                    <a:pt x="312906" y="176610"/>
                    <a:pt x="251088" y="237824"/>
                    <a:pt x="236264" y="306601"/>
                  </a:cubicBezTo>
                  <a:lnTo>
                    <a:pt x="247551" y="302605"/>
                  </a:lnTo>
                  <a:cubicBezTo>
                    <a:pt x="254809" y="301037"/>
                    <a:pt x="272770" y="303773"/>
                    <a:pt x="282151" y="302420"/>
                  </a:cubicBezTo>
                  <a:cubicBezTo>
                    <a:pt x="315551" y="297532"/>
                    <a:pt x="345630" y="286709"/>
                    <a:pt x="371895" y="271367"/>
                  </a:cubicBezTo>
                  <a:cubicBezTo>
                    <a:pt x="419166" y="243819"/>
                    <a:pt x="450659" y="205018"/>
                    <a:pt x="469697" y="162959"/>
                  </a:cubicBezTo>
                  <a:cubicBezTo>
                    <a:pt x="473695" y="154104"/>
                    <a:pt x="477232" y="145126"/>
                    <a:pt x="481168" y="136272"/>
                  </a:cubicBezTo>
                  <a:cubicBezTo>
                    <a:pt x="481568" y="135349"/>
                    <a:pt x="485905" y="128616"/>
                    <a:pt x="484859" y="127755"/>
                  </a:cubicBezTo>
                  <a:cubicBezTo>
                    <a:pt x="483290" y="126433"/>
                    <a:pt x="465606" y="131045"/>
                    <a:pt x="463730" y="131414"/>
                  </a:cubicBezTo>
                  <a:close/>
                  <a:moveTo>
                    <a:pt x="447061" y="360252"/>
                  </a:moveTo>
                  <a:cubicBezTo>
                    <a:pt x="439495" y="362435"/>
                    <a:pt x="431652" y="363757"/>
                    <a:pt x="423933" y="365325"/>
                  </a:cubicBezTo>
                  <a:cubicBezTo>
                    <a:pt x="401112" y="369906"/>
                    <a:pt x="380045" y="376916"/>
                    <a:pt x="361407" y="390813"/>
                  </a:cubicBezTo>
                  <a:cubicBezTo>
                    <a:pt x="305955" y="432135"/>
                    <a:pt x="269972" y="499314"/>
                    <a:pt x="262990" y="566308"/>
                  </a:cubicBezTo>
                  <a:lnTo>
                    <a:pt x="258561" y="579498"/>
                  </a:lnTo>
                  <a:cubicBezTo>
                    <a:pt x="259269" y="584418"/>
                    <a:pt x="277322" y="582727"/>
                    <a:pt x="279567" y="582327"/>
                  </a:cubicBezTo>
                  <a:cubicBezTo>
                    <a:pt x="300758" y="578514"/>
                    <a:pt x="320072" y="565325"/>
                    <a:pt x="334958" y="550690"/>
                  </a:cubicBezTo>
                  <a:cubicBezTo>
                    <a:pt x="373371" y="512842"/>
                    <a:pt x="394992" y="457101"/>
                    <a:pt x="423564" y="412120"/>
                  </a:cubicBezTo>
                  <a:cubicBezTo>
                    <a:pt x="432329" y="398315"/>
                    <a:pt x="440141" y="384203"/>
                    <a:pt x="447983" y="369937"/>
                  </a:cubicBezTo>
                  <a:cubicBezTo>
                    <a:pt x="449552" y="367078"/>
                    <a:pt x="456472" y="359607"/>
                    <a:pt x="456656" y="356532"/>
                  </a:cubicBezTo>
                  <a:cubicBezTo>
                    <a:pt x="456841" y="353212"/>
                    <a:pt x="450382" y="359299"/>
                    <a:pt x="447061" y="360252"/>
                  </a:cubicBezTo>
                  <a:close/>
                  <a:moveTo>
                    <a:pt x="418181" y="1011595"/>
                  </a:moveTo>
                  <a:cubicBezTo>
                    <a:pt x="410616" y="1013747"/>
                    <a:pt x="402804" y="1015100"/>
                    <a:pt x="395053" y="1016637"/>
                  </a:cubicBezTo>
                  <a:cubicBezTo>
                    <a:pt x="372233" y="1021218"/>
                    <a:pt x="351166" y="1028228"/>
                    <a:pt x="332528" y="1042156"/>
                  </a:cubicBezTo>
                  <a:cubicBezTo>
                    <a:pt x="277076" y="1083478"/>
                    <a:pt x="241092" y="1150657"/>
                    <a:pt x="234142" y="1217621"/>
                  </a:cubicBezTo>
                  <a:lnTo>
                    <a:pt x="229713" y="1230841"/>
                  </a:lnTo>
                  <a:cubicBezTo>
                    <a:pt x="230389" y="1235730"/>
                    <a:pt x="248443" y="1234039"/>
                    <a:pt x="250688" y="1233639"/>
                  </a:cubicBezTo>
                  <a:cubicBezTo>
                    <a:pt x="271878" y="1229857"/>
                    <a:pt x="291223" y="1216668"/>
                    <a:pt x="306078" y="1202002"/>
                  </a:cubicBezTo>
                  <a:cubicBezTo>
                    <a:pt x="344492" y="1164154"/>
                    <a:pt x="366143" y="1108443"/>
                    <a:pt x="394684" y="1063432"/>
                  </a:cubicBezTo>
                  <a:cubicBezTo>
                    <a:pt x="403450" y="1049658"/>
                    <a:pt x="411261" y="1035546"/>
                    <a:pt x="419104" y="1021249"/>
                  </a:cubicBezTo>
                  <a:cubicBezTo>
                    <a:pt x="420673" y="1018421"/>
                    <a:pt x="427593" y="1010949"/>
                    <a:pt x="427777" y="1007875"/>
                  </a:cubicBezTo>
                  <a:cubicBezTo>
                    <a:pt x="427992" y="1004524"/>
                    <a:pt x="421503" y="1010642"/>
                    <a:pt x="418181" y="1011595"/>
                  </a:cubicBezTo>
                  <a:close/>
                  <a:moveTo>
                    <a:pt x="73445" y="506017"/>
                  </a:moveTo>
                  <a:cubicBezTo>
                    <a:pt x="56222" y="499437"/>
                    <a:pt x="38845" y="493042"/>
                    <a:pt x="21930" y="485755"/>
                  </a:cubicBezTo>
                  <a:cubicBezTo>
                    <a:pt x="20915" y="485325"/>
                    <a:pt x="8182" y="478315"/>
                    <a:pt x="7413" y="478991"/>
                  </a:cubicBezTo>
                  <a:cubicBezTo>
                    <a:pt x="7260" y="479114"/>
                    <a:pt x="19593" y="499468"/>
                    <a:pt x="20146" y="500513"/>
                  </a:cubicBezTo>
                  <a:cubicBezTo>
                    <a:pt x="33617" y="526432"/>
                    <a:pt x="44720" y="553764"/>
                    <a:pt x="59482" y="579006"/>
                  </a:cubicBezTo>
                  <a:cubicBezTo>
                    <a:pt x="73353" y="602773"/>
                    <a:pt x="89838" y="625555"/>
                    <a:pt x="112750" y="641912"/>
                  </a:cubicBezTo>
                  <a:cubicBezTo>
                    <a:pt x="145536" y="665309"/>
                    <a:pt x="186532" y="668076"/>
                    <a:pt x="220579" y="688153"/>
                  </a:cubicBezTo>
                  <a:lnTo>
                    <a:pt x="221747" y="678652"/>
                  </a:lnTo>
                  <a:cubicBezTo>
                    <a:pt x="227868" y="664848"/>
                    <a:pt x="216888" y="637945"/>
                    <a:pt x="212305" y="625432"/>
                  </a:cubicBezTo>
                  <a:cubicBezTo>
                    <a:pt x="188685" y="561082"/>
                    <a:pt x="135817" y="529783"/>
                    <a:pt x="73445" y="506017"/>
                  </a:cubicBezTo>
                  <a:close/>
                  <a:moveTo>
                    <a:pt x="66033" y="930550"/>
                  </a:moveTo>
                  <a:cubicBezTo>
                    <a:pt x="48810" y="923971"/>
                    <a:pt x="31464" y="917576"/>
                    <a:pt x="14518" y="910289"/>
                  </a:cubicBezTo>
                  <a:cubicBezTo>
                    <a:pt x="13503" y="909858"/>
                    <a:pt x="801" y="902879"/>
                    <a:pt x="1" y="903525"/>
                  </a:cubicBezTo>
                  <a:cubicBezTo>
                    <a:pt x="-152" y="903648"/>
                    <a:pt x="12211" y="924001"/>
                    <a:pt x="12734" y="925047"/>
                  </a:cubicBezTo>
                  <a:cubicBezTo>
                    <a:pt x="26205" y="950965"/>
                    <a:pt x="37338" y="978298"/>
                    <a:pt x="52070" y="1003540"/>
                  </a:cubicBezTo>
                  <a:cubicBezTo>
                    <a:pt x="65941" y="1027306"/>
                    <a:pt x="82426" y="1050088"/>
                    <a:pt x="105338" y="1066445"/>
                  </a:cubicBezTo>
                  <a:cubicBezTo>
                    <a:pt x="138124" y="1089842"/>
                    <a:pt x="179120" y="1092609"/>
                    <a:pt x="213167" y="1112686"/>
                  </a:cubicBezTo>
                  <a:lnTo>
                    <a:pt x="214335" y="1103186"/>
                  </a:lnTo>
                  <a:cubicBezTo>
                    <a:pt x="220456" y="1089381"/>
                    <a:pt x="209476" y="1062479"/>
                    <a:pt x="204893" y="1049966"/>
                  </a:cubicBezTo>
                  <a:cubicBezTo>
                    <a:pt x="181273" y="985615"/>
                    <a:pt x="128436" y="954316"/>
                    <a:pt x="66033" y="930550"/>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5" name="Google Shape;815;p13"/>
            <p:cNvSpPr/>
            <p:nvPr/>
          </p:nvSpPr>
          <p:spPr>
            <a:xfrm rot="10800000">
              <a:off x="8600818" y="1397922"/>
              <a:ext cx="279685" cy="109990"/>
            </a:xfrm>
            <a:custGeom>
              <a:avLst/>
              <a:gdLst/>
              <a:ahLst/>
              <a:cxnLst/>
              <a:rect l="l" t="t" r="r" b="b"/>
              <a:pathLst>
                <a:path w="559371" h="219980" extrusionOk="0">
                  <a:moveTo>
                    <a:pt x="413928" y="69801"/>
                  </a:moveTo>
                  <a:cubicBezTo>
                    <a:pt x="436779" y="61899"/>
                    <a:pt x="459661" y="56242"/>
                    <a:pt x="480636" y="53075"/>
                  </a:cubicBezTo>
                  <a:cubicBezTo>
                    <a:pt x="490785" y="51507"/>
                    <a:pt x="501211" y="51015"/>
                    <a:pt x="511514" y="51046"/>
                  </a:cubicBezTo>
                  <a:cubicBezTo>
                    <a:pt x="519695" y="51077"/>
                    <a:pt x="527968" y="51661"/>
                    <a:pt x="535903" y="53721"/>
                  </a:cubicBezTo>
                  <a:cubicBezTo>
                    <a:pt x="593077" y="68571"/>
                    <a:pt x="530490" y="120193"/>
                    <a:pt x="509115" y="136980"/>
                  </a:cubicBezTo>
                  <a:cubicBezTo>
                    <a:pt x="494660" y="148325"/>
                    <a:pt x="461937" y="161269"/>
                    <a:pt x="443976" y="170523"/>
                  </a:cubicBezTo>
                  <a:cubicBezTo>
                    <a:pt x="387478" y="199578"/>
                    <a:pt x="323907" y="223590"/>
                    <a:pt x="260612" y="219531"/>
                  </a:cubicBezTo>
                  <a:cubicBezTo>
                    <a:pt x="187384" y="214858"/>
                    <a:pt x="14847" y="160100"/>
                    <a:pt x="4667" y="142483"/>
                  </a:cubicBezTo>
                  <a:cubicBezTo>
                    <a:pt x="-7482" y="121423"/>
                    <a:pt x="5374" y="102822"/>
                    <a:pt x="28379" y="99593"/>
                  </a:cubicBezTo>
                  <a:cubicBezTo>
                    <a:pt x="34899" y="98671"/>
                    <a:pt x="41542" y="98609"/>
                    <a:pt x="48124" y="98886"/>
                  </a:cubicBezTo>
                  <a:cubicBezTo>
                    <a:pt x="55997" y="99194"/>
                    <a:pt x="63871" y="99932"/>
                    <a:pt x="71713" y="101038"/>
                  </a:cubicBezTo>
                  <a:cubicBezTo>
                    <a:pt x="64824" y="96765"/>
                    <a:pt x="58212" y="92061"/>
                    <a:pt x="51938" y="86742"/>
                  </a:cubicBezTo>
                  <a:cubicBezTo>
                    <a:pt x="35730" y="73121"/>
                    <a:pt x="822" y="31215"/>
                    <a:pt x="22905" y="9571"/>
                  </a:cubicBezTo>
                  <a:cubicBezTo>
                    <a:pt x="38559" y="-5802"/>
                    <a:pt x="71191" y="839"/>
                    <a:pt x="89890" y="5574"/>
                  </a:cubicBezTo>
                  <a:cubicBezTo>
                    <a:pt x="122675" y="13906"/>
                    <a:pt x="154876" y="30293"/>
                    <a:pt x="183632" y="51077"/>
                  </a:cubicBezTo>
                  <a:cubicBezTo>
                    <a:pt x="190521" y="35520"/>
                    <a:pt x="201901" y="28909"/>
                    <a:pt x="215248" y="26511"/>
                  </a:cubicBezTo>
                  <a:cubicBezTo>
                    <a:pt x="224413" y="3268"/>
                    <a:pt x="264365" y="-9153"/>
                    <a:pt x="276882" y="18179"/>
                  </a:cubicBezTo>
                  <a:cubicBezTo>
                    <a:pt x="278205" y="21100"/>
                    <a:pt x="279342" y="24175"/>
                    <a:pt x="280296" y="27311"/>
                  </a:cubicBezTo>
                  <a:cubicBezTo>
                    <a:pt x="294443" y="26419"/>
                    <a:pt x="309421" y="24236"/>
                    <a:pt x="320985" y="33583"/>
                  </a:cubicBezTo>
                  <a:cubicBezTo>
                    <a:pt x="321600" y="34075"/>
                    <a:pt x="322185" y="34597"/>
                    <a:pt x="322738" y="35120"/>
                  </a:cubicBezTo>
                  <a:cubicBezTo>
                    <a:pt x="325568" y="32168"/>
                    <a:pt x="328582" y="29340"/>
                    <a:pt x="331750" y="26665"/>
                  </a:cubicBezTo>
                  <a:cubicBezTo>
                    <a:pt x="353124" y="8802"/>
                    <a:pt x="396274" y="-4449"/>
                    <a:pt x="421401" y="14828"/>
                  </a:cubicBezTo>
                  <a:cubicBezTo>
                    <a:pt x="436410" y="26358"/>
                    <a:pt x="424385" y="49478"/>
                    <a:pt x="417895" y="62453"/>
                  </a:cubicBezTo>
                  <a:cubicBezTo>
                    <a:pt x="416634" y="64943"/>
                    <a:pt x="415312" y="67403"/>
                    <a:pt x="413928" y="69801"/>
                  </a:cubicBezTo>
                  <a:lnTo>
                    <a:pt x="413928" y="69801"/>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6" name="Google Shape;816;p13"/>
            <p:cNvSpPr/>
            <p:nvPr/>
          </p:nvSpPr>
          <p:spPr>
            <a:xfrm rot="10800000">
              <a:off x="8675019" y="1405311"/>
              <a:ext cx="163262" cy="93009"/>
            </a:xfrm>
            <a:custGeom>
              <a:avLst/>
              <a:gdLst/>
              <a:ahLst/>
              <a:cxnLst/>
              <a:rect l="l" t="t" r="r" b="b"/>
              <a:pathLst>
                <a:path w="326524" h="186018" extrusionOk="0">
                  <a:moveTo>
                    <a:pt x="319240" y="61561"/>
                  </a:moveTo>
                  <a:cubicBezTo>
                    <a:pt x="318502" y="61653"/>
                    <a:pt x="316657" y="62084"/>
                    <a:pt x="316534" y="62115"/>
                  </a:cubicBezTo>
                  <a:lnTo>
                    <a:pt x="311336" y="63959"/>
                  </a:lnTo>
                  <a:lnTo>
                    <a:pt x="299618" y="68387"/>
                  </a:lnTo>
                  <a:cubicBezTo>
                    <a:pt x="292822" y="71031"/>
                    <a:pt x="286117" y="73890"/>
                    <a:pt x="279505" y="76872"/>
                  </a:cubicBezTo>
                  <a:cubicBezTo>
                    <a:pt x="272923" y="79855"/>
                    <a:pt x="266403" y="82960"/>
                    <a:pt x="259913" y="86096"/>
                  </a:cubicBezTo>
                  <a:cubicBezTo>
                    <a:pt x="252932" y="89509"/>
                    <a:pt x="245735" y="92952"/>
                    <a:pt x="238723" y="96765"/>
                  </a:cubicBezTo>
                  <a:cubicBezTo>
                    <a:pt x="236017" y="98241"/>
                    <a:pt x="233556" y="100024"/>
                    <a:pt x="230911" y="101561"/>
                  </a:cubicBezTo>
                  <a:cubicBezTo>
                    <a:pt x="234879" y="93875"/>
                    <a:pt x="238446" y="85881"/>
                    <a:pt x="240999" y="77426"/>
                  </a:cubicBezTo>
                  <a:cubicBezTo>
                    <a:pt x="242537" y="72384"/>
                    <a:pt x="243705" y="67218"/>
                    <a:pt x="244536" y="62053"/>
                  </a:cubicBezTo>
                  <a:cubicBezTo>
                    <a:pt x="245397" y="56826"/>
                    <a:pt x="245766" y="51569"/>
                    <a:pt x="246104" y="46404"/>
                  </a:cubicBezTo>
                  <a:cubicBezTo>
                    <a:pt x="246258" y="43298"/>
                    <a:pt x="246381" y="40193"/>
                    <a:pt x="246289" y="37026"/>
                  </a:cubicBezTo>
                  <a:cubicBezTo>
                    <a:pt x="246197" y="33767"/>
                    <a:pt x="245981" y="30539"/>
                    <a:pt x="245489" y="27341"/>
                  </a:cubicBezTo>
                  <a:cubicBezTo>
                    <a:pt x="245428" y="27096"/>
                    <a:pt x="244413" y="25343"/>
                    <a:pt x="243798" y="23806"/>
                  </a:cubicBezTo>
                  <a:cubicBezTo>
                    <a:pt x="243429" y="24359"/>
                    <a:pt x="242998" y="24882"/>
                    <a:pt x="242660" y="25312"/>
                  </a:cubicBezTo>
                  <a:cubicBezTo>
                    <a:pt x="243121" y="24667"/>
                    <a:pt x="243429" y="23990"/>
                    <a:pt x="243613" y="23252"/>
                  </a:cubicBezTo>
                  <a:lnTo>
                    <a:pt x="243798" y="23806"/>
                  </a:lnTo>
                  <a:cubicBezTo>
                    <a:pt x="244751" y="22422"/>
                    <a:pt x="245397" y="21008"/>
                    <a:pt x="243828" y="21377"/>
                  </a:cubicBezTo>
                  <a:lnTo>
                    <a:pt x="243798" y="21377"/>
                  </a:lnTo>
                  <a:cubicBezTo>
                    <a:pt x="243736" y="19932"/>
                    <a:pt x="243029" y="18610"/>
                    <a:pt x="242014" y="17472"/>
                  </a:cubicBezTo>
                  <a:cubicBezTo>
                    <a:pt x="241860" y="16950"/>
                    <a:pt x="242075" y="16212"/>
                    <a:pt x="241829" y="15781"/>
                  </a:cubicBezTo>
                  <a:cubicBezTo>
                    <a:pt x="240814" y="14182"/>
                    <a:pt x="239400" y="12461"/>
                    <a:pt x="236539" y="12184"/>
                  </a:cubicBezTo>
                  <a:cubicBezTo>
                    <a:pt x="233064" y="11692"/>
                    <a:pt x="229804" y="14059"/>
                    <a:pt x="229189" y="17503"/>
                  </a:cubicBezTo>
                  <a:lnTo>
                    <a:pt x="224176" y="20946"/>
                  </a:lnTo>
                  <a:cubicBezTo>
                    <a:pt x="220823" y="22883"/>
                    <a:pt x="217225" y="24421"/>
                    <a:pt x="213504" y="25804"/>
                  </a:cubicBezTo>
                  <a:cubicBezTo>
                    <a:pt x="207752" y="27987"/>
                    <a:pt x="201755" y="29586"/>
                    <a:pt x="195850" y="31031"/>
                  </a:cubicBezTo>
                  <a:cubicBezTo>
                    <a:pt x="186377" y="33521"/>
                    <a:pt x="176659" y="35151"/>
                    <a:pt x="166940" y="36534"/>
                  </a:cubicBezTo>
                  <a:cubicBezTo>
                    <a:pt x="157283" y="37918"/>
                    <a:pt x="147595" y="39025"/>
                    <a:pt x="137846" y="38963"/>
                  </a:cubicBezTo>
                  <a:cubicBezTo>
                    <a:pt x="132740" y="39025"/>
                    <a:pt x="127604" y="38963"/>
                    <a:pt x="122560" y="38287"/>
                  </a:cubicBezTo>
                  <a:cubicBezTo>
                    <a:pt x="117824" y="37641"/>
                    <a:pt x="113180" y="36627"/>
                    <a:pt x="108843" y="34567"/>
                  </a:cubicBezTo>
                  <a:cubicBezTo>
                    <a:pt x="105522" y="32783"/>
                    <a:pt x="101401" y="34044"/>
                    <a:pt x="99617" y="37334"/>
                  </a:cubicBezTo>
                  <a:cubicBezTo>
                    <a:pt x="98817" y="38779"/>
                    <a:pt x="98848" y="40378"/>
                    <a:pt x="99155" y="41884"/>
                  </a:cubicBezTo>
                  <a:cubicBezTo>
                    <a:pt x="99094" y="42007"/>
                    <a:pt x="98940" y="42007"/>
                    <a:pt x="98909" y="42130"/>
                  </a:cubicBezTo>
                  <a:cubicBezTo>
                    <a:pt x="98202" y="44006"/>
                    <a:pt x="98448" y="46035"/>
                    <a:pt x="99401" y="47664"/>
                  </a:cubicBezTo>
                  <a:lnTo>
                    <a:pt x="99494" y="47634"/>
                  </a:lnTo>
                  <a:cubicBezTo>
                    <a:pt x="99893" y="47541"/>
                    <a:pt x="99986" y="47941"/>
                    <a:pt x="99924" y="48464"/>
                  </a:cubicBezTo>
                  <a:cubicBezTo>
                    <a:pt x="100355" y="48986"/>
                    <a:pt x="100878" y="49447"/>
                    <a:pt x="101462" y="49847"/>
                  </a:cubicBezTo>
                  <a:lnTo>
                    <a:pt x="100785" y="49478"/>
                  </a:lnTo>
                  <a:cubicBezTo>
                    <a:pt x="100416" y="49232"/>
                    <a:pt x="100447" y="49263"/>
                    <a:pt x="100047" y="49017"/>
                  </a:cubicBezTo>
                  <a:lnTo>
                    <a:pt x="99863" y="48894"/>
                  </a:lnTo>
                  <a:cubicBezTo>
                    <a:pt x="99770" y="49540"/>
                    <a:pt x="99555" y="50247"/>
                    <a:pt x="99586" y="50462"/>
                  </a:cubicBezTo>
                  <a:lnTo>
                    <a:pt x="101677" y="67034"/>
                  </a:lnTo>
                  <a:cubicBezTo>
                    <a:pt x="102538" y="71492"/>
                    <a:pt x="103523" y="75981"/>
                    <a:pt x="104999" y="80316"/>
                  </a:cubicBezTo>
                  <a:cubicBezTo>
                    <a:pt x="106475" y="84651"/>
                    <a:pt x="108320" y="88863"/>
                    <a:pt x="110535" y="92891"/>
                  </a:cubicBezTo>
                  <a:cubicBezTo>
                    <a:pt x="114102" y="99440"/>
                    <a:pt x="118654" y="105343"/>
                    <a:pt x="123606" y="110908"/>
                  </a:cubicBezTo>
                  <a:cubicBezTo>
                    <a:pt x="119177" y="108940"/>
                    <a:pt x="114810" y="106880"/>
                    <a:pt x="110258" y="105158"/>
                  </a:cubicBezTo>
                  <a:cubicBezTo>
                    <a:pt x="99832" y="101192"/>
                    <a:pt x="89129" y="97841"/>
                    <a:pt x="78580" y="94244"/>
                  </a:cubicBezTo>
                  <a:cubicBezTo>
                    <a:pt x="64463" y="89847"/>
                    <a:pt x="50716" y="85512"/>
                    <a:pt x="36507" y="83052"/>
                  </a:cubicBezTo>
                  <a:cubicBezTo>
                    <a:pt x="26819" y="81392"/>
                    <a:pt x="17008" y="80531"/>
                    <a:pt x="6797" y="80931"/>
                  </a:cubicBezTo>
                  <a:cubicBezTo>
                    <a:pt x="3045" y="80931"/>
                    <a:pt x="0" y="83975"/>
                    <a:pt x="0" y="87726"/>
                  </a:cubicBezTo>
                  <a:cubicBezTo>
                    <a:pt x="-31" y="91477"/>
                    <a:pt x="3045" y="94520"/>
                    <a:pt x="6797" y="94520"/>
                  </a:cubicBezTo>
                  <a:cubicBezTo>
                    <a:pt x="15993" y="94859"/>
                    <a:pt x="24727" y="96396"/>
                    <a:pt x="33308" y="98487"/>
                  </a:cubicBezTo>
                  <a:cubicBezTo>
                    <a:pt x="46656" y="101684"/>
                    <a:pt x="59543" y="106419"/>
                    <a:pt x="72737" y="111338"/>
                  </a:cubicBezTo>
                  <a:cubicBezTo>
                    <a:pt x="84854" y="115489"/>
                    <a:pt x="97064" y="119578"/>
                    <a:pt x="109089" y="124005"/>
                  </a:cubicBezTo>
                  <a:cubicBezTo>
                    <a:pt x="114164" y="125881"/>
                    <a:pt x="119208" y="127725"/>
                    <a:pt x="124159" y="129816"/>
                  </a:cubicBezTo>
                  <a:cubicBezTo>
                    <a:pt x="130434" y="132460"/>
                    <a:pt x="136585" y="135381"/>
                    <a:pt x="142582" y="138609"/>
                  </a:cubicBezTo>
                  <a:cubicBezTo>
                    <a:pt x="148579" y="141838"/>
                    <a:pt x="154423" y="145343"/>
                    <a:pt x="159989" y="149186"/>
                  </a:cubicBezTo>
                  <a:lnTo>
                    <a:pt x="169524" y="156534"/>
                  </a:lnTo>
                  <a:cubicBezTo>
                    <a:pt x="169708" y="156718"/>
                    <a:pt x="171861" y="159270"/>
                    <a:pt x="172722" y="160316"/>
                  </a:cubicBezTo>
                  <a:cubicBezTo>
                    <a:pt x="172784" y="160408"/>
                    <a:pt x="172845" y="160469"/>
                    <a:pt x="172937" y="160562"/>
                  </a:cubicBezTo>
                  <a:cubicBezTo>
                    <a:pt x="173552" y="161453"/>
                    <a:pt x="174752" y="161576"/>
                    <a:pt x="175705" y="162068"/>
                  </a:cubicBezTo>
                  <a:cubicBezTo>
                    <a:pt x="173460" y="166649"/>
                    <a:pt x="171246" y="171230"/>
                    <a:pt x="168724" y="175627"/>
                  </a:cubicBezTo>
                  <a:cubicBezTo>
                    <a:pt x="166725" y="178794"/>
                    <a:pt x="167709" y="183006"/>
                    <a:pt x="170877" y="185004"/>
                  </a:cubicBezTo>
                  <a:cubicBezTo>
                    <a:pt x="174075" y="186972"/>
                    <a:pt x="178258" y="185988"/>
                    <a:pt x="180257" y="182821"/>
                  </a:cubicBezTo>
                  <a:cubicBezTo>
                    <a:pt x="186654" y="173352"/>
                    <a:pt x="191790" y="163144"/>
                    <a:pt x="198126" y="153675"/>
                  </a:cubicBezTo>
                  <a:cubicBezTo>
                    <a:pt x="200617" y="150016"/>
                    <a:pt x="203293" y="146449"/>
                    <a:pt x="206338" y="143129"/>
                  </a:cubicBezTo>
                  <a:cubicBezTo>
                    <a:pt x="212735" y="135996"/>
                    <a:pt x="220424" y="130093"/>
                    <a:pt x="228481" y="124528"/>
                  </a:cubicBezTo>
                  <a:cubicBezTo>
                    <a:pt x="241030" y="115858"/>
                    <a:pt x="254654" y="108325"/>
                    <a:pt x="267787" y="101377"/>
                  </a:cubicBezTo>
                  <a:cubicBezTo>
                    <a:pt x="275230" y="97257"/>
                    <a:pt x="282703" y="93168"/>
                    <a:pt x="290269" y="89232"/>
                  </a:cubicBezTo>
                  <a:cubicBezTo>
                    <a:pt x="295251" y="86650"/>
                    <a:pt x="300264" y="84098"/>
                    <a:pt x="305339" y="81699"/>
                  </a:cubicBezTo>
                  <a:lnTo>
                    <a:pt x="316595" y="76442"/>
                  </a:lnTo>
                  <a:lnTo>
                    <a:pt x="320378" y="74751"/>
                  </a:lnTo>
                  <a:lnTo>
                    <a:pt x="320348" y="74720"/>
                  </a:lnTo>
                  <a:cubicBezTo>
                    <a:pt x="320348" y="74659"/>
                    <a:pt x="320378" y="74628"/>
                    <a:pt x="320409" y="74597"/>
                  </a:cubicBezTo>
                  <a:cubicBezTo>
                    <a:pt x="320286" y="74536"/>
                    <a:pt x="320132" y="74505"/>
                    <a:pt x="320071" y="74474"/>
                  </a:cubicBezTo>
                  <a:cubicBezTo>
                    <a:pt x="320225" y="74505"/>
                    <a:pt x="320409" y="74505"/>
                    <a:pt x="320563" y="74505"/>
                  </a:cubicBezTo>
                  <a:cubicBezTo>
                    <a:pt x="320840" y="74351"/>
                    <a:pt x="321332" y="74259"/>
                    <a:pt x="321362" y="74444"/>
                  </a:cubicBezTo>
                  <a:cubicBezTo>
                    <a:pt x="323454" y="74136"/>
                    <a:pt x="325361" y="72845"/>
                    <a:pt x="326345" y="70816"/>
                  </a:cubicBezTo>
                  <a:cubicBezTo>
                    <a:pt x="326837" y="69924"/>
                    <a:pt x="326837" y="60608"/>
                    <a:pt x="319240" y="61561"/>
                  </a:cubicBezTo>
                  <a:close/>
                  <a:moveTo>
                    <a:pt x="193420" y="131999"/>
                  </a:moveTo>
                  <a:cubicBezTo>
                    <a:pt x="190037" y="136180"/>
                    <a:pt x="187054" y="140577"/>
                    <a:pt x="184409" y="145158"/>
                  </a:cubicBezTo>
                  <a:cubicBezTo>
                    <a:pt x="183425" y="146880"/>
                    <a:pt x="182595" y="148694"/>
                    <a:pt x="181672" y="150446"/>
                  </a:cubicBezTo>
                  <a:cubicBezTo>
                    <a:pt x="180503" y="148848"/>
                    <a:pt x="179242" y="147157"/>
                    <a:pt x="179088" y="146972"/>
                  </a:cubicBezTo>
                  <a:cubicBezTo>
                    <a:pt x="177797" y="145558"/>
                    <a:pt x="176413" y="144236"/>
                    <a:pt x="174998" y="142944"/>
                  </a:cubicBezTo>
                  <a:cubicBezTo>
                    <a:pt x="172968" y="141038"/>
                    <a:pt x="170815" y="139286"/>
                    <a:pt x="168662" y="137533"/>
                  </a:cubicBezTo>
                  <a:cubicBezTo>
                    <a:pt x="162911" y="132952"/>
                    <a:pt x="156883" y="128709"/>
                    <a:pt x="150609" y="124774"/>
                  </a:cubicBezTo>
                  <a:cubicBezTo>
                    <a:pt x="145565" y="121669"/>
                    <a:pt x="140306" y="118932"/>
                    <a:pt x="135047" y="116257"/>
                  </a:cubicBezTo>
                  <a:cubicBezTo>
                    <a:pt x="135508" y="116011"/>
                    <a:pt x="136092" y="116165"/>
                    <a:pt x="136554" y="115796"/>
                  </a:cubicBezTo>
                  <a:cubicBezTo>
                    <a:pt x="139476" y="113429"/>
                    <a:pt x="139906" y="109124"/>
                    <a:pt x="137538" y="106234"/>
                  </a:cubicBezTo>
                  <a:cubicBezTo>
                    <a:pt x="133940" y="100915"/>
                    <a:pt x="131202" y="95197"/>
                    <a:pt x="128527" y="89386"/>
                  </a:cubicBezTo>
                  <a:cubicBezTo>
                    <a:pt x="126528" y="85081"/>
                    <a:pt x="124805" y="80685"/>
                    <a:pt x="123052" y="76288"/>
                  </a:cubicBezTo>
                  <a:cubicBezTo>
                    <a:pt x="121299" y="71830"/>
                    <a:pt x="119392" y="67434"/>
                    <a:pt x="117978" y="62914"/>
                  </a:cubicBezTo>
                  <a:lnTo>
                    <a:pt x="114564" y="51723"/>
                  </a:lnTo>
                  <a:cubicBezTo>
                    <a:pt x="115148" y="51907"/>
                    <a:pt x="115640" y="52276"/>
                    <a:pt x="116225" y="52430"/>
                  </a:cubicBezTo>
                  <a:cubicBezTo>
                    <a:pt x="123052" y="54398"/>
                    <a:pt x="130218" y="55197"/>
                    <a:pt x="137292" y="55781"/>
                  </a:cubicBezTo>
                  <a:cubicBezTo>
                    <a:pt x="148026" y="56396"/>
                    <a:pt x="158821" y="56242"/>
                    <a:pt x="169462" y="54766"/>
                  </a:cubicBezTo>
                  <a:cubicBezTo>
                    <a:pt x="180042" y="53321"/>
                    <a:pt x="190406" y="50616"/>
                    <a:pt x="200556" y="47480"/>
                  </a:cubicBezTo>
                  <a:cubicBezTo>
                    <a:pt x="206953" y="45358"/>
                    <a:pt x="213473" y="43052"/>
                    <a:pt x="219624" y="40070"/>
                  </a:cubicBezTo>
                  <a:cubicBezTo>
                    <a:pt x="223622" y="38164"/>
                    <a:pt x="227436" y="35950"/>
                    <a:pt x="231003" y="33491"/>
                  </a:cubicBezTo>
                  <a:cubicBezTo>
                    <a:pt x="230911" y="34444"/>
                    <a:pt x="230911" y="35366"/>
                    <a:pt x="230788" y="36319"/>
                  </a:cubicBezTo>
                  <a:cubicBezTo>
                    <a:pt x="230450" y="39056"/>
                    <a:pt x="229988" y="41792"/>
                    <a:pt x="229466" y="44467"/>
                  </a:cubicBezTo>
                  <a:cubicBezTo>
                    <a:pt x="228543" y="50155"/>
                    <a:pt x="227159" y="55843"/>
                    <a:pt x="225990" y="61623"/>
                  </a:cubicBezTo>
                  <a:cubicBezTo>
                    <a:pt x="224822" y="67280"/>
                    <a:pt x="223714" y="72968"/>
                    <a:pt x="222392" y="78594"/>
                  </a:cubicBezTo>
                  <a:cubicBezTo>
                    <a:pt x="220608" y="86188"/>
                    <a:pt x="218794" y="93659"/>
                    <a:pt x="216087" y="100823"/>
                  </a:cubicBezTo>
                  <a:cubicBezTo>
                    <a:pt x="214642" y="103867"/>
                    <a:pt x="215964" y="107249"/>
                    <a:pt x="218671" y="109094"/>
                  </a:cubicBezTo>
                  <a:cubicBezTo>
                    <a:pt x="218455" y="109247"/>
                    <a:pt x="218209" y="109370"/>
                    <a:pt x="218025" y="109493"/>
                  </a:cubicBezTo>
                  <a:cubicBezTo>
                    <a:pt x="208829" y="116011"/>
                    <a:pt x="200463" y="123483"/>
                    <a:pt x="193420" y="131999"/>
                  </a:cubicBezTo>
                  <a:close/>
                  <a:moveTo>
                    <a:pt x="317641" y="73859"/>
                  </a:moveTo>
                  <a:cubicBezTo>
                    <a:pt x="316872" y="73460"/>
                    <a:pt x="316165" y="72937"/>
                    <a:pt x="315642" y="72322"/>
                  </a:cubicBezTo>
                  <a:cubicBezTo>
                    <a:pt x="316349" y="73183"/>
                    <a:pt x="317580" y="74321"/>
                    <a:pt x="319763" y="74444"/>
                  </a:cubicBezTo>
                  <a:cubicBezTo>
                    <a:pt x="319056" y="74382"/>
                    <a:pt x="318348" y="74167"/>
                    <a:pt x="317641" y="73859"/>
                  </a:cubicBezTo>
                  <a:close/>
                  <a:moveTo>
                    <a:pt x="321086" y="74474"/>
                  </a:moveTo>
                  <a:lnTo>
                    <a:pt x="321362" y="74444"/>
                  </a:lnTo>
                  <a:cubicBezTo>
                    <a:pt x="321455" y="74813"/>
                    <a:pt x="321055" y="74751"/>
                    <a:pt x="320655" y="74659"/>
                  </a:cubicBezTo>
                  <a:cubicBezTo>
                    <a:pt x="320594" y="74720"/>
                    <a:pt x="320440" y="74843"/>
                    <a:pt x="320378" y="74751"/>
                  </a:cubicBezTo>
                  <a:lnTo>
                    <a:pt x="320624" y="74659"/>
                  </a:lnTo>
                  <a:lnTo>
                    <a:pt x="320409" y="74597"/>
                  </a:lnTo>
                  <a:lnTo>
                    <a:pt x="320471" y="74536"/>
                  </a:lnTo>
                  <a:lnTo>
                    <a:pt x="320563" y="74505"/>
                  </a:lnTo>
                  <a:lnTo>
                    <a:pt x="320778" y="74505"/>
                  </a:lnTo>
                  <a:cubicBezTo>
                    <a:pt x="320901" y="74474"/>
                    <a:pt x="320993" y="74474"/>
                    <a:pt x="321086" y="74474"/>
                  </a:cubicBezTo>
                  <a:close/>
                  <a:moveTo>
                    <a:pt x="99924" y="48464"/>
                  </a:moveTo>
                  <a:cubicBezTo>
                    <a:pt x="99924" y="48587"/>
                    <a:pt x="99893" y="48740"/>
                    <a:pt x="99863" y="48894"/>
                  </a:cubicBezTo>
                  <a:cubicBezTo>
                    <a:pt x="99094" y="48371"/>
                    <a:pt x="98663" y="47849"/>
                    <a:pt x="99401" y="47664"/>
                  </a:cubicBezTo>
                  <a:cubicBezTo>
                    <a:pt x="99555" y="47941"/>
                    <a:pt x="99740" y="48187"/>
                    <a:pt x="99924" y="48464"/>
                  </a:cubicBezTo>
                  <a:close/>
                  <a:moveTo>
                    <a:pt x="122622" y="13660"/>
                  </a:moveTo>
                  <a:cubicBezTo>
                    <a:pt x="121945" y="9970"/>
                    <a:pt x="124375" y="6404"/>
                    <a:pt x="128065" y="5758"/>
                  </a:cubicBezTo>
                  <a:cubicBezTo>
                    <a:pt x="135631" y="3606"/>
                    <a:pt x="143320" y="1792"/>
                    <a:pt x="151255" y="808"/>
                  </a:cubicBezTo>
                  <a:cubicBezTo>
                    <a:pt x="155130" y="316"/>
                    <a:pt x="159005" y="70"/>
                    <a:pt x="162880" y="9"/>
                  </a:cubicBezTo>
                  <a:cubicBezTo>
                    <a:pt x="166786" y="-53"/>
                    <a:pt x="170600" y="224"/>
                    <a:pt x="174414" y="378"/>
                  </a:cubicBezTo>
                  <a:lnTo>
                    <a:pt x="188007" y="1792"/>
                  </a:lnTo>
                  <a:cubicBezTo>
                    <a:pt x="188653" y="1884"/>
                    <a:pt x="190191" y="2899"/>
                    <a:pt x="191206" y="3206"/>
                  </a:cubicBezTo>
                  <a:lnTo>
                    <a:pt x="191083" y="3268"/>
                  </a:lnTo>
                  <a:lnTo>
                    <a:pt x="191237" y="3206"/>
                  </a:lnTo>
                  <a:lnTo>
                    <a:pt x="191206" y="3206"/>
                  </a:lnTo>
                  <a:cubicBezTo>
                    <a:pt x="191606" y="3022"/>
                    <a:pt x="192252" y="2438"/>
                    <a:pt x="192221" y="2837"/>
                  </a:cubicBezTo>
                  <a:lnTo>
                    <a:pt x="192190" y="2930"/>
                  </a:lnTo>
                  <a:cubicBezTo>
                    <a:pt x="195235" y="2253"/>
                    <a:pt x="198372" y="3852"/>
                    <a:pt x="199602" y="6804"/>
                  </a:cubicBezTo>
                  <a:cubicBezTo>
                    <a:pt x="200986" y="10124"/>
                    <a:pt x="199387" y="13936"/>
                    <a:pt x="196065" y="15320"/>
                  </a:cubicBezTo>
                  <a:cubicBezTo>
                    <a:pt x="195173" y="15812"/>
                    <a:pt x="193943" y="15966"/>
                    <a:pt x="192621" y="16150"/>
                  </a:cubicBezTo>
                  <a:cubicBezTo>
                    <a:pt x="190898" y="16396"/>
                    <a:pt x="188561" y="16058"/>
                    <a:pt x="187300" y="16150"/>
                  </a:cubicBezTo>
                  <a:lnTo>
                    <a:pt x="174813" y="17195"/>
                  </a:lnTo>
                  <a:cubicBezTo>
                    <a:pt x="170385" y="17564"/>
                    <a:pt x="165925" y="18179"/>
                    <a:pt x="161373" y="18425"/>
                  </a:cubicBezTo>
                  <a:cubicBezTo>
                    <a:pt x="157252" y="18641"/>
                    <a:pt x="153100" y="18641"/>
                    <a:pt x="148979" y="18702"/>
                  </a:cubicBezTo>
                  <a:cubicBezTo>
                    <a:pt x="142736" y="18794"/>
                    <a:pt x="136615" y="18641"/>
                    <a:pt x="130526" y="19132"/>
                  </a:cubicBezTo>
                  <a:cubicBezTo>
                    <a:pt x="126835" y="19809"/>
                    <a:pt x="123268" y="17349"/>
                    <a:pt x="122622" y="13660"/>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7" name="Google Shape;817;p13"/>
            <p:cNvSpPr/>
            <p:nvPr/>
          </p:nvSpPr>
          <p:spPr>
            <a:xfrm rot="10800000">
              <a:off x="8659621" y="383684"/>
              <a:ext cx="217676" cy="1021658"/>
            </a:xfrm>
            <a:custGeom>
              <a:avLst/>
              <a:gdLst/>
              <a:ahLst/>
              <a:cxnLst/>
              <a:rect l="l" t="t" r="r" b="b"/>
              <a:pathLst>
                <a:path w="435352" h="2043315" extrusionOk="0">
                  <a:moveTo>
                    <a:pt x="430765" y="279016"/>
                  </a:moveTo>
                  <a:cubicBezTo>
                    <a:pt x="430765" y="279016"/>
                    <a:pt x="430858" y="278924"/>
                    <a:pt x="430858" y="278924"/>
                  </a:cubicBezTo>
                  <a:lnTo>
                    <a:pt x="430888" y="278985"/>
                  </a:lnTo>
                  <a:cubicBezTo>
                    <a:pt x="430919" y="279047"/>
                    <a:pt x="430796" y="278985"/>
                    <a:pt x="430765" y="279016"/>
                  </a:cubicBezTo>
                  <a:close/>
                  <a:moveTo>
                    <a:pt x="435194" y="271299"/>
                  </a:moveTo>
                  <a:cubicBezTo>
                    <a:pt x="434394" y="267794"/>
                    <a:pt x="430888" y="265580"/>
                    <a:pt x="427382" y="266380"/>
                  </a:cubicBezTo>
                  <a:cubicBezTo>
                    <a:pt x="426029" y="266656"/>
                    <a:pt x="423999" y="267671"/>
                    <a:pt x="421815" y="269301"/>
                  </a:cubicBezTo>
                  <a:cubicBezTo>
                    <a:pt x="418463" y="271822"/>
                    <a:pt x="413911" y="276464"/>
                    <a:pt x="411912" y="277725"/>
                  </a:cubicBezTo>
                  <a:cubicBezTo>
                    <a:pt x="408437" y="279877"/>
                    <a:pt x="404900" y="281875"/>
                    <a:pt x="401302" y="283843"/>
                  </a:cubicBezTo>
                  <a:cubicBezTo>
                    <a:pt x="392629" y="288547"/>
                    <a:pt x="383740" y="292913"/>
                    <a:pt x="375129" y="297679"/>
                  </a:cubicBezTo>
                  <a:cubicBezTo>
                    <a:pt x="358367" y="307210"/>
                    <a:pt x="339207" y="317417"/>
                    <a:pt x="320846" y="329531"/>
                  </a:cubicBezTo>
                  <a:cubicBezTo>
                    <a:pt x="308974" y="337371"/>
                    <a:pt x="297441" y="345980"/>
                    <a:pt x="286830" y="355296"/>
                  </a:cubicBezTo>
                  <a:cubicBezTo>
                    <a:pt x="276497" y="364366"/>
                    <a:pt x="267209" y="374204"/>
                    <a:pt x="259243" y="384688"/>
                  </a:cubicBezTo>
                  <a:cubicBezTo>
                    <a:pt x="259797" y="331683"/>
                    <a:pt x="260289" y="282583"/>
                    <a:pt x="260719" y="238494"/>
                  </a:cubicBezTo>
                  <a:cubicBezTo>
                    <a:pt x="263456" y="234835"/>
                    <a:pt x="265548" y="230131"/>
                    <a:pt x="267116" y="224873"/>
                  </a:cubicBezTo>
                  <a:cubicBezTo>
                    <a:pt x="270100" y="214758"/>
                    <a:pt x="271207" y="202460"/>
                    <a:pt x="273759" y="194497"/>
                  </a:cubicBezTo>
                  <a:cubicBezTo>
                    <a:pt x="280833" y="172299"/>
                    <a:pt x="300301" y="136911"/>
                    <a:pt x="325644" y="118033"/>
                  </a:cubicBezTo>
                  <a:cubicBezTo>
                    <a:pt x="340929" y="106657"/>
                    <a:pt x="358583" y="101553"/>
                    <a:pt x="377159" y="112130"/>
                  </a:cubicBezTo>
                  <a:cubicBezTo>
                    <a:pt x="389246" y="118832"/>
                    <a:pt x="391398" y="134359"/>
                    <a:pt x="387739" y="147548"/>
                  </a:cubicBezTo>
                  <a:cubicBezTo>
                    <a:pt x="384048" y="160769"/>
                    <a:pt x="374268" y="172606"/>
                    <a:pt x="359505" y="171100"/>
                  </a:cubicBezTo>
                  <a:cubicBezTo>
                    <a:pt x="355722" y="170731"/>
                    <a:pt x="351663" y="169439"/>
                    <a:pt x="348095" y="167379"/>
                  </a:cubicBezTo>
                  <a:cubicBezTo>
                    <a:pt x="344773" y="165473"/>
                    <a:pt x="341790" y="162983"/>
                    <a:pt x="340160" y="159816"/>
                  </a:cubicBezTo>
                  <a:cubicBezTo>
                    <a:pt x="338807" y="157172"/>
                    <a:pt x="339237" y="154558"/>
                    <a:pt x="340806" y="152621"/>
                  </a:cubicBezTo>
                  <a:cubicBezTo>
                    <a:pt x="342805" y="150131"/>
                    <a:pt x="346034" y="148440"/>
                    <a:pt x="349510" y="148409"/>
                  </a:cubicBezTo>
                  <a:cubicBezTo>
                    <a:pt x="353262" y="148471"/>
                    <a:pt x="356337" y="145458"/>
                    <a:pt x="356399" y="141707"/>
                  </a:cubicBezTo>
                  <a:cubicBezTo>
                    <a:pt x="356460" y="137956"/>
                    <a:pt x="353446" y="134881"/>
                    <a:pt x="349694" y="134820"/>
                  </a:cubicBezTo>
                  <a:cubicBezTo>
                    <a:pt x="341944" y="134574"/>
                    <a:pt x="334563" y="138079"/>
                    <a:pt x="329888" y="143459"/>
                  </a:cubicBezTo>
                  <a:cubicBezTo>
                    <a:pt x="324629" y="149455"/>
                    <a:pt x="322783" y="157756"/>
                    <a:pt x="326843" y="166365"/>
                  </a:cubicBezTo>
                  <a:cubicBezTo>
                    <a:pt x="329519" y="172083"/>
                    <a:pt x="334378" y="176972"/>
                    <a:pt x="340129" y="180600"/>
                  </a:cubicBezTo>
                  <a:cubicBezTo>
                    <a:pt x="345542" y="183982"/>
                    <a:pt x="351786" y="186165"/>
                    <a:pt x="357629" y="186964"/>
                  </a:cubicBezTo>
                  <a:cubicBezTo>
                    <a:pt x="380972" y="190069"/>
                    <a:pt x="398257" y="173252"/>
                    <a:pt x="404562" y="152437"/>
                  </a:cubicBezTo>
                  <a:cubicBezTo>
                    <a:pt x="410897" y="131438"/>
                    <a:pt x="405392" y="107210"/>
                    <a:pt x="386170" y="96142"/>
                  </a:cubicBezTo>
                  <a:cubicBezTo>
                    <a:pt x="360366" y="81753"/>
                    <a:pt x="335762" y="87779"/>
                    <a:pt x="314941" y="103951"/>
                  </a:cubicBezTo>
                  <a:cubicBezTo>
                    <a:pt x="288676" y="124366"/>
                    <a:pt x="269238" y="161015"/>
                    <a:pt x="261242" y="185980"/>
                  </a:cubicBezTo>
                  <a:cubicBezTo>
                    <a:pt x="262318" y="74712"/>
                    <a:pt x="262934" y="6581"/>
                    <a:pt x="262934" y="6581"/>
                  </a:cubicBezTo>
                  <a:cubicBezTo>
                    <a:pt x="262964" y="2983"/>
                    <a:pt x="260104" y="32"/>
                    <a:pt x="256506" y="1"/>
                  </a:cubicBezTo>
                  <a:cubicBezTo>
                    <a:pt x="252877" y="-61"/>
                    <a:pt x="249924" y="2830"/>
                    <a:pt x="249863" y="6427"/>
                  </a:cubicBezTo>
                  <a:cubicBezTo>
                    <a:pt x="249863" y="6427"/>
                    <a:pt x="248017" y="112622"/>
                    <a:pt x="245341" y="276188"/>
                  </a:cubicBezTo>
                  <a:cubicBezTo>
                    <a:pt x="241251" y="268563"/>
                    <a:pt x="236915" y="261061"/>
                    <a:pt x="231932" y="253959"/>
                  </a:cubicBezTo>
                  <a:cubicBezTo>
                    <a:pt x="226089" y="245596"/>
                    <a:pt x="219692" y="237571"/>
                    <a:pt x="213202" y="229700"/>
                  </a:cubicBezTo>
                  <a:cubicBezTo>
                    <a:pt x="205144" y="220077"/>
                    <a:pt x="196441" y="211099"/>
                    <a:pt x="187091" y="202829"/>
                  </a:cubicBezTo>
                  <a:cubicBezTo>
                    <a:pt x="177834" y="194651"/>
                    <a:pt x="167992" y="187087"/>
                    <a:pt x="157750" y="180016"/>
                  </a:cubicBezTo>
                  <a:cubicBezTo>
                    <a:pt x="145725" y="171684"/>
                    <a:pt x="133115" y="164028"/>
                    <a:pt x="120352" y="156711"/>
                  </a:cubicBezTo>
                  <a:cubicBezTo>
                    <a:pt x="101376" y="145796"/>
                    <a:pt x="81939" y="135681"/>
                    <a:pt x="63178" y="125166"/>
                  </a:cubicBezTo>
                  <a:cubicBezTo>
                    <a:pt x="59948" y="123260"/>
                    <a:pt x="55766" y="124305"/>
                    <a:pt x="53859" y="127533"/>
                  </a:cubicBezTo>
                  <a:cubicBezTo>
                    <a:pt x="51952" y="130761"/>
                    <a:pt x="52998" y="134943"/>
                    <a:pt x="56227" y="136849"/>
                  </a:cubicBezTo>
                  <a:cubicBezTo>
                    <a:pt x="74403" y="148286"/>
                    <a:pt x="93164" y="159478"/>
                    <a:pt x="111648" y="171130"/>
                  </a:cubicBezTo>
                  <a:cubicBezTo>
                    <a:pt x="123766" y="178786"/>
                    <a:pt x="135699" y="186657"/>
                    <a:pt x="147263" y="194958"/>
                  </a:cubicBezTo>
                  <a:cubicBezTo>
                    <a:pt x="156858" y="201814"/>
                    <a:pt x="166177" y="208978"/>
                    <a:pt x="175066" y="216603"/>
                  </a:cubicBezTo>
                  <a:cubicBezTo>
                    <a:pt x="183923" y="224197"/>
                    <a:pt x="192412" y="232160"/>
                    <a:pt x="200162" y="240923"/>
                  </a:cubicBezTo>
                  <a:cubicBezTo>
                    <a:pt x="207974" y="249623"/>
                    <a:pt x="215601" y="258601"/>
                    <a:pt x="222521" y="268071"/>
                  </a:cubicBezTo>
                  <a:cubicBezTo>
                    <a:pt x="227073" y="274281"/>
                    <a:pt x="231348" y="280707"/>
                    <a:pt x="235100" y="287410"/>
                  </a:cubicBezTo>
                  <a:lnTo>
                    <a:pt x="244204" y="304996"/>
                  </a:lnTo>
                  <a:lnTo>
                    <a:pt x="244849" y="306441"/>
                  </a:lnTo>
                  <a:cubicBezTo>
                    <a:pt x="244296" y="339462"/>
                    <a:pt x="243742" y="374450"/>
                    <a:pt x="243158" y="411222"/>
                  </a:cubicBezTo>
                  <a:cubicBezTo>
                    <a:pt x="243004" y="411591"/>
                    <a:pt x="242758" y="411929"/>
                    <a:pt x="242604" y="412298"/>
                  </a:cubicBezTo>
                  <a:cubicBezTo>
                    <a:pt x="241620" y="414358"/>
                    <a:pt x="242051" y="416448"/>
                    <a:pt x="243066" y="418293"/>
                  </a:cubicBezTo>
                  <a:cubicBezTo>
                    <a:pt x="242574" y="449131"/>
                    <a:pt x="242051" y="480983"/>
                    <a:pt x="241528" y="513942"/>
                  </a:cubicBezTo>
                  <a:cubicBezTo>
                    <a:pt x="241313" y="528208"/>
                    <a:pt x="241067" y="542812"/>
                    <a:pt x="240851" y="557416"/>
                  </a:cubicBezTo>
                  <a:cubicBezTo>
                    <a:pt x="236761" y="549207"/>
                    <a:pt x="232455" y="540599"/>
                    <a:pt x="228641" y="532543"/>
                  </a:cubicBezTo>
                  <a:cubicBezTo>
                    <a:pt x="224551" y="523935"/>
                    <a:pt x="221045" y="516064"/>
                    <a:pt x="219015" y="510345"/>
                  </a:cubicBezTo>
                  <a:cubicBezTo>
                    <a:pt x="208804" y="481660"/>
                    <a:pt x="196963" y="443504"/>
                    <a:pt x="176757" y="413835"/>
                  </a:cubicBezTo>
                  <a:cubicBezTo>
                    <a:pt x="162241" y="392498"/>
                    <a:pt x="143418" y="375618"/>
                    <a:pt x="118783" y="368332"/>
                  </a:cubicBezTo>
                  <a:cubicBezTo>
                    <a:pt x="92334" y="360799"/>
                    <a:pt x="75357" y="372513"/>
                    <a:pt x="67391" y="390807"/>
                  </a:cubicBezTo>
                  <a:cubicBezTo>
                    <a:pt x="56781" y="415096"/>
                    <a:pt x="63885" y="452267"/>
                    <a:pt x="86767" y="467578"/>
                  </a:cubicBezTo>
                  <a:cubicBezTo>
                    <a:pt x="103344" y="478616"/>
                    <a:pt x="117584" y="471514"/>
                    <a:pt x="123889" y="461460"/>
                  </a:cubicBezTo>
                  <a:cubicBezTo>
                    <a:pt x="128533" y="454019"/>
                    <a:pt x="128810" y="445011"/>
                    <a:pt x="123981" y="438985"/>
                  </a:cubicBezTo>
                  <a:cubicBezTo>
                    <a:pt x="120567" y="434711"/>
                    <a:pt x="114355" y="431206"/>
                    <a:pt x="104021" y="432159"/>
                  </a:cubicBezTo>
                  <a:cubicBezTo>
                    <a:pt x="100299" y="432467"/>
                    <a:pt x="97470" y="435726"/>
                    <a:pt x="97747" y="439446"/>
                  </a:cubicBezTo>
                  <a:cubicBezTo>
                    <a:pt x="98024" y="443197"/>
                    <a:pt x="101314" y="446026"/>
                    <a:pt x="105036" y="445749"/>
                  </a:cubicBezTo>
                  <a:cubicBezTo>
                    <a:pt x="108819" y="445503"/>
                    <a:pt x="111402" y="445933"/>
                    <a:pt x="112725" y="447501"/>
                  </a:cubicBezTo>
                  <a:cubicBezTo>
                    <a:pt x="113309" y="448178"/>
                    <a:pt x="113217" y="449100"/>
                    <a:pt x="113094" y="450022"/>
                  </a:cubicBezTo>
                  <a:cubicBezTo>
                    <a:pt x="112755" y="452267"/>
                    <a:pt x="111218" y="454481"/>
                    <a:pt x="109126" y="456018"/>
                  </a:cubicBezTo>
                  <a:cubicBezTo>
                    <a:pt x="105835" y="458477"/>
                    <a:pt x="100976" y="458570"/>
                    <a:pt x="95594" y="454757"/>
                  </a:cubicBezTo>
                  <a:cubicBezTo>
                    <a:pt x="81908" y="445072"/>
                    <a:pt x="77141" y="424411"/>
                    <a:pt x="80308" y="407624"/>
                  </a:cubicBezTo>
                  <a:cubicBezTo>
                    <a:pt x="81908" y="399262"/>
                    <a:pt x="85537" y="391791"/>
                    <a:pt x="91811" y="387548"/>
                  </a:cubicBezTo>
                  <a:cubicBezTo>
                    <a:pt x="97193" y="383889"/>
                    <a:pt x="104482" y="383120"/>
                    <a:pt x="113617" y="385887"/>
                  </a:cubicBezTo>
                  <a:cubicBezTo>
                    <a:pt x="134223" y="391883"/>
                    <a:pt x="149569" y="406425"/>
                    <a:pt x="161933" y="424073"/>
                  </a:cubicBezTo>
                  <a:cubicBezTo>
                    <a:pt x="181709" y="452267"/>
                    <a:pt x="193919" y="488485"/>
                    <a:pt x="204345" y="515756"/>
                  </a:cubicBezTo>
                  <a:cubicBezTo>
                    <a:pt x="206682" y="521782"/>
                    <a:pt x="210619" y="530084"/>
                    <a:pt x="215263" y="539123"/>
                  </a:cubicBezTo>
                  <a:cubicBezTo>
                    <a:pt x="223597" y="555449"/>
                    <a:pt x="233931" y="573957"/>
                    <a:pt x="240390" y="586133"/>
                  </a:cubicBezTo>
                  <a:cubicBezTo>
                    <a:pt x="239529" y="639599"/>
                    <a:pt x="238668" y="694941"/>
                    <a:pt x="237806" y="751605"/>
                  </a:cubicBezTo>
                  <a:cubicBezTo>
                    <a:pt x="234362" y="745333"/>
                    <a:pt x="230948" y="738999"/>
                    <a:pt x="226827" y="733065"/>
                  </a:cubicBezTo>
                  <a:cubicBezTo>
                    <a:pt x="221168" y="724918"/>
                    <a:pt x="214955" y="717170"/>
                    <a:pt x="208558" y="709852"/>
                  </a:cubicBezTo>
                  <a:cubicBezTo>
                    <a:pt x="197332" y="697247"/>
                    <a:pt x="184877" y="685840"/>
                    <a:pt x="171436" y="675448"/>
                  </a:cubicBezTo>
                  <a:cubicBezTo>
                    <a:pt x="159257" y="666040"/>
                    <a:pt x="146340" y="657462"/>
                    <a:pt x="133300" y="649007"/>
                  </a:cubicBezTo>
                  <a:cubicBezTo>
                    <a:pt x="114109" y="636586"/>
                    <a:pt x="94548" y="624688"/>
                    <a:pt x="76526" y="611190"/>
                  </a:cubicBezTo>
                  <a:cubicBezTo>
                    <a:pt x="73573" y="608854"/>
                    <a:pt x="69298" y="609376"/>
                    <a:pt x="66961" y="612328"/>
                  </a:cubicBezTo>
                  <a:cubicBezTo>
                    <a:pt x="64654" y="615249"/>
                    <a:pt x="65146" y="619522"/>
                    <a:pt x="68099" y="621859"/>
                  </a:cubicBezTo>
                  <a:cubicBezTo>
                    <a:pt x="85660" y="636494"/>
                    <a:pt x="104667" y="649868"/>
                    <a:pt x="123673" y="663273"/>
                  </a:cubicBezTo>
                  <a:cubicBezTo>
                    <a:pt x="136037" y="672005"/>
                    <a:pt x="148308" y="680829"/>
                    <a:pt x="160180" y="690022"/>
                  </a:cubicBezTo>
                  <a:cubicBezTo>
                    <a:pt x="172759" y="699799"/>
                    <a:pt x="184938" y="709914"/>
                    <a:pt x="195733" y="721505"/>
                  </a:cubicBezTo>
                  <a:cubicBezTo>
                    <a:pt x="202007" y="728146"/>
                    <a:pt x="208097" y="735187"/>
                    <a:pt x="213725" y="742535"/>
                  </a:cubicBezTo>
                  <a:cubicBezTo>
                    <a:pt x="219323" y="749852"/>
                    <a:pt x="224489" y="757477"/>
                    <a:pt x="228887" y="765379"/>
                  </a:cubicBezTo>
                  <a:cubicBezTo>
                    <a:pt x="230364" y="767992"/>
                    <a:pt x="231717" y="770667"/>
                    <a:pt x="232978" y="773403"/>
                  </a:cubicBezTo>
                  <a:cubicBezTo>
                    <a:pt x="234239" y="776140"/>
                    <a:pt x="235408" y="778938"/>
                    <a:pt x="236484" y="781766"/>
                  </a:cubicBezTo>
                  <a:lnTo>
                    <a:pt x="237284" y="784133"/>
                  </a:lnTo>
                  <a:cubicBezTo>
                    <a:pt x="236576" y="830313"/>
                    <a:pt x="235900" y="877139"/>
                    <a:pt x="235223" y="924302"/>
                  </a:cubicBezTo>
                  <a:cubicBezTo>
                    <a:pt x="230364" y="918430"/>
                    <a:pt x="224797" y="913388"/>
                    <a:pt x="218092" y="909698"/>
                  </a:cubicBezTo>
                  <a:cubicBezTo>
                    <a:pt x="196348" y="897830"/>
                    <a:pt x="165839" y="896416"/>
                    <a:pt x="141143" y="888945"/>
                  </a:cubicBezTo>
                  <a:cubicBezTo>
                    <a:pt x="119921" y="882611"/>
                    <a:pt x="99346" y="871389"/>
                    <a:pt x="81200" y="857246"/>
                  </a:cubicBezTo>
                  <a:cubicBezTo>
                    <a:pt x="62932" y="842980"/>
                    <a:pt x="47154" y="825732"/>
                    <a:pt x="36144" y="806885"/>
                  </a:cubicBezTo>
                  <a:cubicBezTo>
                    <a:pt x="32945" y="801505"/>
                    <a:pt x="30024" y="795909"/>
                    <a:pt x="27502" y="790129"/>
                  </a:cubicBezTo>
                  <a:cubicBezTo>
                    <a:pt x="25010" y="784410"/>
                    <a:pt x="22858" y="778538"/>
                    <a:pt x="21228" y="772573"/>
                  </a:cubicBezTo>
                  <a:cubicBezTo>
                    <a:pt x="20090" y="768453"/>
                    <a:pt x="19167" y="764241"/>
                    <a:pt x="18521" y="759998"/>
                  </a:cubicBezTo>
                  <a:cubicBezTo>
                    <a:pt x="17875" y="755755"/>
                    <a:pt x="17445" y="751513"/>
                    <a:pt x="17291" y="747239"/>
                  </a:cubicBezTo>
                  <a:cubicBezTo>
                    <a:pt x="17199" y="744595"/>
                    <a:pt x="17168" y="741920"/>
                    <a:pt x="17383" y="739245"/>
                  </a:cubicBezTo>
                  <a:cubicBezTo>
                    <a:pt x="17568" y="736970"/>
                    <a:pt x="17906" y="734695"/>
                    <a:pt x="18675" y="732543"/>
                  </a:cubicBezTo>
                  <a:cubicBezTo>
                    <a:pt x="20090" y="728423"/>
                    <a:pt x="21966" y="725563"/>
                    <a:pt x="24518" y="724118"/>
                  </a:cubicBezTo>
                  <a:cubicBezTo>
                    <a:pt x="27133" y="722612"/>
                    <a:pt x="30208" y="722612"/>
                    <a:pt x="33314" y="723411"/>
                  </a:cubicBezTo>
                  <a:cubicBezTo>
                    <a:pt x="38850" y="724795"/>
                    <a:pt x="44417" y="728484"/>
                    <a:pt x="48784" y="733127"/>
                  </a:cubicBezTo>
                  <a:cubicBezTo>
                    <a:pt x="54843" y="739583"/>
                    <a:pt x="59303" y="747885"/>
                    <a:pt x="56289" y="754987"/>
                  </a:cubicBezTo>
                  <a:cubicBezTo>
                    <a:pt x="54597" y="758984"/>
                    <a:pt x="50599" y="762243"/>
                    <a:pt x="43956" y="764610"/>
                  </a:cubicBezTo>
                  <a:cubicBezTo>
                    <a:pt x="40419" y="765809"/>
                    <a:pt x="38481" y="769652"/>
                    <a:pt x="39681" y="773219"/>
                  </a:cubicBezTo>
                  <a:cubicBezTo>
                    <a:pt x="40880" y="776755"/>
                    <a:pt x="44755" y="778692"/>
                    <a:pt x="48292" y="777492"/>
                  </a:cubicBezTo>
                  <a:cubicBezTo>
                    <a:pt x="59856" y="773803"/>
                    <a:pt x="66253" y="767592"/>
                    <a:pt x="69421" y="760798"/>
                  </a:cubicBezTo>
                  <a:cubicBezTo>
                    <a:pt x="74896" y="748961"/>
                    <a:pt x="70067" y="734018"/>
                    <a:pt x="60133" y="722796"/>
                  </a:cubicBezTo>
                  <a:cubicBezTo>
                    <a:pt x="50414" y="711789"/>
                    <a:pt x="36052" y="705025"/>
                    <a:pt x="24180" y="707085"/>
                  </a:cubicBezTo>
                  <a:cubicBezTo>
                    <a:pt x="15476" y="708561"/>
                    <a:pt x="7511" y="714280"/>
                    <a:pt x="2805" y="726793"/>
                  </a:cubicBezTo>
                  <a:cubicBezTo>
                    <a:pt x="1729" y="729591"/>
                    <a:pt x="1052" y="732543"/>
                    <a:pt x="621" y="735525"/>
                  </a:cubicBezTo>
                  <a:cubicBezTo>
                    <a:pt x="37" y="739522"/>
                    <a:pt x="-24" y="743642"/>
                    <a:pt x="6" y="747608"/>
                  </a:cubicBezTo>
                  <a:cubicBezTo>
                    <a:pt x="68" y="752589"/>
                    <a:pt x="437" y="757569"/>
                    <a:pt x="1114" y="762519"/>
                  </a:cubicBezTo>
                  <a:cubicBezTo>
                    <a:pt x="1759" y="767439"/>
                    <a:pt x="2744" y="772327"/>
                    <a:pt x="3974" y="777124"/>
                  </a:cubicBezTo>
                  <a:cubicBezTo>
                    <a:pt x="5727" y="783980"/>
                    <a:pt x="8034" y="790744"/>
                    <a:pt x="10832" y="797323"/>
                  </a:cubicBezTo>
                  <a:cubicBezTo>
                    <a:pt x="13569" y="803811"/>
                    <a:pt x="16799" y="810144"/>
                    <a:pt x="20336" y="816201"/>
                  </a:cubicBezTo>
                  <a:cubicBezTo>
                    <a:pt x="32607" y="836893"/>
                    <a:pt x="49953" y="856016"/>
                    <a:pt x="70252" y="871420"/>
                  </a:cubicBezTo>
                  <a:cubicBezTo>
                    <a:pt x="90335" y="886639"/>
                    <a:pt x="113247" y="898261"/>
                    <a:pt x="136621" y="904717"/>
                  </a:cubicBezTo>
                  <a:cubicBezTo>
                    <a:pt x="157258" y="910313"/>
                    <a:pt x="181924" y="911389"/>
                    <a:pt x="202069" y="918276"/>
                  </a:cubicBezTo>
                  <a:cubicBezTo>
                    <a:pt x="214832" y="922642"/>
                    <a:pt x="225720" y="929375"/>
                    <a:pt x="231686" y="942381"/>
                  </a:cubicBezTo>
                  <a:cubicBezTo>
                    <a:pt x="232332" y="943856"/>
                    <a:pt x="233562" y="944840"/>
                    <a:pt x="234915" y="945486"/>
                  </a:cubicBezTo>
                  <a:cubicBezTo>
                    <a:pt x="234546" y="970758"/>
                    <a:pt x="234208" y="996062"/>
                    <a:pt x="233870" y="1021396"/>
                  </a:cubicBezTo>
                  <a:cubicBezTo>
                    <a:pt x="233132" y="1076308"/>
                    <a:pt x="232455" y="1131035"/>
                    <a:pt x="231778" y="1185300"/>
                  </a:cubicBezTo>
                  <a:cubicBezTo>
                    <a:pt x="231379" y="1184470"/>
                    <a:pt x="231102" y="1183579"/>
                    <a:pt x="230671" y="1182749"/>
                  </a:cubicBezTo>
                  <a:cubicBezTo>
                    <a:pt x="222152" y="1166085"/>
                    <a:pt x="209296" y="1151849"/>
                    <a:pt x="187983" y="1136015"/>
                  </a:cubicBezTo>
                  <a:cubicBezTo>
                    <a:pt x="168853" y="1122611"/>
                    <a:pt x="149047" y="1109759"/>
                    <a:pt x="130132" y="1095862"/>
                  </a:cubicBezTo>
                  <a:cubicBezTo>
                    <a:pt x="122166" y="1090020"/>
                    <a:pt x="114293" y="1084056"/>
                    <a:pt x="106789" y="1077630"/>
                  </a:cubicBezTo>
                  <a:cubicBezTo>
                    <a:pt x="102268" y="1073787"/>
                    <a:pt x="95502" y="1068990"/>
                    <a:pt x="90365" y="1063425"/>
                  </a:cubicBezTo>
                  <a:cubicBezTo>
                    <a:pt x="87628" y="1060443"/>
                    <a:pt x="85229" y="1057369"/>
                    <a:pt x="84614" y="1053925"/>
                  </a:cubicBezTo>
                  <a:cubicBezTo>
                    <a:pt x="84091" y="1050359"/>
                    <a:pt x="80770" y="1047899"/>
                    <a:pt x="77233" y="1048422"/>
                  </a:cubicBezTo>
                  <a:cubicBezTo>
                    <a:pt x="73665" y="1048944"/>
                    <a:pt x="71205" y="1052265"/>
                    <a:pt x="71728" y="1055801"/>
                  </a:cubicBezTo>
                  <a:cubicBezTo>
                    <a:pt x="72281" y="1060382"/>
                    <a:pt x="74342" y="1064840"/>
                    <a:pt x="77294" y="1069083"/>
                  </a:cubicBezTo>
                  <a:cubicBezTo>
                    <a:pt x="82615" y="1076769"/>
                    <a:pt x="91227" y="1083656"/>
                    <a:pt x="96732" y="1088852"/>
                  </a:cubicBezTo>
                  <a:cubicBezTo>
                    <a:pt x="106697" y="1098199"/>
                    <a:pt x="117276" y="1106961"/>
                    <a:pt x="128195" y="1115293"/>
                  </a:cubicBezTo>
                  <a:cubicBezTo>
                    <a:pt x="144249" y="1127561"/>
                    <a:pt x="161041" y="1138998"/>
                    <a:pt x="177188" y="1150958"/>
                  </a:cubicBezTo>
                  <a:cubicBezTo>
                    <a:pt x="196256" y="1164301"/>
                    <a:pt x="207882" y="1176384"/>
                    <a:pt x="215909" y="1190681"/>
                  </a:cubicBezTo>
                  <a:cubicBezTo>
                    <a:pt x="222706" y="1202733"/>
                    <a:pt x="227073" y="1216415"/>
                    <a:pt x="231194" y="1233325"/>
                  </a:cubicBezTo>
                  <a:cubicBezTo>
                    <a:pt x="230394" y="1299643"/>
                    <a:pt x="229656" y="1364793"/>
                    <a:pt x="228980" y="1427390"/>
                  </a:cubicBezTo>
                  <a:cubicBezTo>
                    <a:pt x="228887" y="1436399"/>
                    <a:pt x="228795" y="1445161"/>
                    <a:pt x="228703" y="1454077"/>
                  </a:cubicBezTo>
                  <a:cubicBezTo>
                    <a:pt x="223075" y="1425945"/>
                    <a:pt x="217416" y="1397506"/>
                    <a:pt x="208158" y="1370757"/>
                  </a:cubicBezTo>
                  <a:cubicBezTo>
                    <a:pt x="197732" y="1340719"/>
                    <a:pt x="182724" y="1312925"/>
                    <a:pt x="158950" y="1289866"/>
                  </a:cubicBezTo>
                  <a:cubicBezTo>
                    <a:pt x="143049" y="1274708"/>
                    <a:pt x="121305" y="1259582"/>
                    <a:pt x="98639" y="1254201"/>
                  </a:cubicBezTo>
                  <a:cubicBezTo>
                    <a:pt x="82215" y="1250327"/>
                    <a:pt x="65300" y="1251373"/>
                    <a:pt x="49522" y="1260319"/>
                  </a:cubicBezTo>
                  <a:cubicBezTo>
                    <a:pt x="26917" y="1273233"/>
                    <a:pt x="17137" y="1297737"/>
                    <a:pt x="19598" y="1321288"/>
                  </a:cubicBezTo>
                  <a:cubicBezTo>
                    <a:pt x="22027" y="1344408"/>
                    <a:pt x="36082" y="1366361"/>
                    <a:pt x="60410" y="1374662"/>
                  </a:cubicBezTo>
                  <a:cubicBezTo>
                    <a:pt x="75787" y="1379858"/>
                    <a:pt x="89781" y="1374662"/>
                    <a:pt x="99069" y="1364331"/>
                  </a:cubicBezTo>
                  <a:cubicBezTo>
                    <a:pt x="107834" y="1354616"/>
                    <a:pt x="112356" y="1340381"/>
                    <a:pt x="109649" y="1326853"/>
                  </a:cubicBezTo>
                  <a:cubicBezTo>
                    <a:pt x="109434" y="1325807"/>
                    <a:pt x="108450" y="1323501"/>
                    <a:pt x="106358" y="1321042"/>
                  </a:cubicBezTo>
                  <a:cubicBezTo>
                    <a:pt x="102975" y="1317014"/>
                    <a:pt x="96486" y="1310742"/>
                    <a:pt x="96486" y="1310742"/>
                  </a:cubicBezTo>
                  <a:cubicBezTo>
                    <a:pt x="93933" y="1308221"/>
                    <a:pt x="89781" y="1308252"/>
                    <a:pt x="87259" y="1310803"/>
                  </a:cubicBezTo>
                  <a:cubicBezTo>
                    <a:pt x="84737" y="1313386"/>
                    <a:pt x="84768" y="1317506"/>
                    <a:pt x="87321" y="1320027"/>
                  </a:cubicBezTo>
                  <a:cubicBezTo>
                    <a:pt x="87321" y="1320027"/>
                    <a:pt x="94025" y="1326760"/>
                    <a:pt x="96547" y="1330235"/>
                  </a:cubicBezTo>
                  <a:cubicBezTo>
                    <a:pt x="97778" y="1339182"/>
                    <a:pt x="94425" y="1348344"/>
                    <a:pt x="88520" y="1354585"/>
                  </a:cubicBezTo>
                  <a:cubicBezTo>
                    <a:pt x="82830" y="1360580"/>
                    <a:pt x="74526" y="1363655"/>
                    <a:pt x="65484" y="1360334"/>
                  </a:cubicBezTo>
                  <a:cubicBezTo>
                    <a:pt x="47462" y="1353755"/>
                    <a:pt x="37559" y="1336999"/>
                    <a:pt x="36113" y="1319720"/>
                  </a:cubicBezTo>
                  <a:cubicBezTo>
                    <a:pt x="34668" y="1302656"/>
                    <a:pt x="41649" y="1284824"/>
                    <a:pt x="58165" y="1275784"/>
                  </a:cubicBezTo>
                  <a:cubicBezTo>
                    <a:pt x="69852" y="1269359"/>
                    <a:pt x="82308" y="1269020"/>
                    <a:pt x="94364" y="1271972"/>
                  </a:cubicBezTo>
                  <a:cubicBezTo>
                    <a:pt x="113924" y="1276738"/>
                    <a:pt x="132562" y="1289989"/>
                    <a:pt x="146279" y="1303086"/>
                  </a:cubicBezTo>
                  <a:cubicBezTo>
                    <a:pt x="168361" y="1323840"/>
                    <a:pt x="182109" y="1349205"/>
                    <a:pt x="192166" y="1376476"/>
                  </a:cubicBezTo>
                  <a:cubicBezTo>
                    <a:pt x="207789" y="1418843"/>
                    <a:pt x="214525" y="1465761"/>
                    <a:pt x="226735" y="1508435"/>
                  </a:cubicBezTo>
                  <a:cubicBezTo>
                    <a:pt x="226950" y="1509204"/>
                    <a:pt x="227657" y="1509542"/>
                    <a:pt x="228088" y="1510188"/>
                  </a:cubicBezTo>
                  <a:cubicBezTo>
                    <a:pt x="227811" y="1536137"/>
                    <a:pt x="227534" y="1561471"/>
                    <a:pt x="227288" y="1586191"/>
                  </a:cubicBezTo>
                  <a:cubicBezTo>
                    <a:pt x="226950" y="1588281"/>
                    <a:pt x="226458" y="1590311"/>
                    <a:pt x="226119" y="1592401"/>
                  </a:cubicBezTo>
                  <a:cubicBezTo>
                    <a:pt x="225843" y="1594062"/>
                    <a:pt x="226335" y="1595599"/>
                    <a:pt x="227165" y="1596890"/>
                  </a:cubicBezTo>
                  <a:cubicBezTo>
                    <a:pt x="224489" y="1853092"/>
                    <a:pt x="222890" y="2036427"/>
                    <a:pt x="222890" y="2036427"/>
                  </a:cubicBezTo>
                  <a:cubicBezTo>
                    <a:pt x="222829" y="2040178"/>
                    <a:pt x="225843" y="2043253"/>
                    <a:pt x="229595" y="2043314"/>
                  </a:cubicBezTo>
                  <a:cubicBezTo>
                    <a:pt x="233347" y="2043376"/>
                    <a:pt x="236422" y="2040363"/>
                    <a:pt x="236484" y="2036612"/>
                  </a:cubicBezTo>
                  <a:cubicBezTo>
                    <a:pt x="236484" y="2036612"/>
                    <a:pt x="239959" y="1840241"/>
                    <a:pt x="244234" y="1569957"/>
                  </a:cubicBezTo>
                  <a:cubicBezTo>
                    <a:pt x="245065" y="1566206"/>
                    <a:pt x="245741" y="1562425"/>
                    <a:pt x="246633" y="1558674"/>
                  </a:cubicBezTo>
                  <a:cubicBezTo>
                    <a:pt x="249493" y="1546714"/>
                    <a:pt x="252631" y="1534846"/>
                    <a:pt x="255921" y="1523009"/>
                  </a:cubicBezTo>
                  <a:cubicBezTo>
                    <a:pt x="263672" y="1495030"/>
                    <a:pt x="267209" y="1466960"/>
                    <a:pt x="276589" y="1442025"/>
                  </a:cubicBezTo>
                  <a:cubicBezTo>
                    <a:pt x="282586" y="1426099"/>
                    <a:pt x="291075" y="1411526"/>
                    <a:pt x="305191" y="1399320"/>
                  </a:cubicBezTo>
                  <a:cubicBezTo>
                    <a:pt x="331303" y="1376445"/>
                    <a:pt x="353723" y="1370634"/>
                    <a:pt x="371131" y="1374908"/>
                  </a:cubicBezTo>
                  <a:cubicBezTo>
                    <a:pt x="395704" y="1380995"/>
                    <a:pt x="409267" y="1407160"/>
                    <a:pt x="404716" y="1426714"/>
                  </a:cubicBezTo>
                  <a:cubicBezTo>
                    <a:pt x="403085" y="1433878"/>
                    <a:pt x="400656" y="1441994"/>
                    <a:pt x="396627" y="1448881"/>
                  </a:cubicBezTo>
                  <a:cubicBezTo>
                    <a:pt x="393182" y="1454754"/>
                    <a:pt x="388600" y="1459858"/>
                    <a:pt x="381926" y="1461887"/>
                  </a:cubicBezTo>
                  <a:cubicBezTo>
                    <a:pt x="362673" y="1467790"/>
                    <a:pt x="348710" y="1456783"/>
                    <a:pt x="346311" y="1444177"/>
                  </a:cubicBezTo>
                  <a:cubicBezTo>
                    <a:pt x="343974" y="1431879"/>
                    <a:pt x="353416" y="1420196"/>
                    <a:pt x="377405" y="1421118"/>
                  </a:cubicBezTo>
                  <a:cubicBezTo>
                    <a:pt x="381157" y="1421303"/>
                    <a:pt x="384356" y="1418443"/>
                    <a:pt x="384540" y="1414692"/>
                  </a:cubicBezTo>
                  <a:cubicBezTo>
                    <a:pt x="384755" y="1410941"/>
                    <a:pt x="381864" y="1407744"/>
                    <a:pt x="378112" y="1407529"/>
                  </a:cubicBezTo>
                  <a:cubicBezTo>
                    <a:pt x="359505" y="1406299"/>
                    <a:pt x="347203" y="1411526"/>
                    <a:pt x="339883" y="1418843"/>
                  </a:cubicBezTo>
                  <a:cubicBezTo>
                    <a:pt x="332287" y="1426468"/>
                    <a:pt x="329734" y="1436768"/>
                    <a:pt x="331395" y="1446821"/>
                  </a:cubicBezTo>
                  <a:cubicBezTo>
                    <a:pt x="334716" y="1466991"/>
                    <a:pt x="355753" y="1486391"/>
                    <a:pt x="386601" y="1477751"/>
                  </a:cubicBezTo>
                  <a:cubicBezTo>
                    <a:pt x="395427" y="1475230"/>
                    <a:pt x="402378" y="1469758"/>
                    <a:pt x="407791" y="1462748"/>
                  </a:cubicBezTo>
                  <a:cubicBezTo>
                    <a:pt x="414926" y="1453493"/>
                    <a:pt x="419201" y="1441349"/>
                    <a:pt x="421815" y="1430742"/>
                  </a:cubicBezTo>
                  <a:cubicBezTo>
                    <a:pt x="428489" y="1403255"/>
                    <a:pt x="410221" y="1365653"/>
                    <a:pt x="375560" y="1357045"/>
                  </a:cubicBezTo>
                  <a:cubicBezTo>
                    <a:pt x="354000" y="1351695"/>
                    <a:pt x="325551" y="1357383"/>
                    <a:pt x="293412" y="1385945"/>
                  </a:cubicBezTo>
                  <a:cubicBezTo>
                    <a:pt x="277204" y="1400488"/>
                    <a:pt x="267455" y="1417552"/>
                    <a:pt x="260811" y="1436276"/>
                  </a:cubicBezTo>
                  <a:cubicBezTo>
                    <a:pt x="253553" y="1456814"/>
                    <a:pt x="250109" y="1479350"/>
                    <a:pt x="245280" y="1502256"/>
                  </a:cubicBezTo>
                  <a:cubicBezTo>
                    <a:pt x="245649" y="1477782"/>
                    <a:pt x="246049" y="1453001"/>
                    <a:pt x="246449" y="1427636"/>
                  </a:cubicBezTo>
                  <a:cubicBezTo>
                    <a:pt x="246849" y="1401042"/>
                    <a:pt x="247248" y="1373801"/>
                    <a:pt x="247679" y="1346407"/>
                  </a:cubicBezTo>
                  <a:cubicBezTo>
                    <a:pt x="250047" y="1340688"/>
                    <a:pt x="254353" y="1330481"/>
                    <a:pt x="259058" y="1320703"/>
                  </a:cubicBezTo>
                  <a:cubicBezTo>
                    <a:pt x="262595" y="1313386"/>
                    <a:pt x="266224" y="1306530"/>
                    <a:pt x="269208" y="1302963"/>
                  </a:cubicBezTo>
                  <a:cubicBezTo>
                    <a:pt x="280280" y="1289435"/>
                    <a:pt x="291505" y="1276276"/>
                    <a:pt x="302393" y="1262871"/>
                  </a:cubicBezTo>
                  <a:cubicBezTo>
                    <a:pt x="309743" y="1253863"/>
                    <a:pt x="316940" y="1244762"/>
                    <a:pt x="323983" y="1235539"/>
                  </a:cubicBezTo>
                  <a:cubicBezTo>
                    <a:pt x="341544" y="1212510"/>
                    <a:pt x="358152" y="1188744"/>
                    <a:pt x="374022" y="1163902"/>
                  </a:cubicBezTo>
                  <a:cubicBezTo>
                    <a:pt x="376113" y="1160796"/>
                    <a:pt x="375283" y="1156554"/>
                    <a:pt x="372176" y="1154463"/>
                  </a:cubicBezTo>
                  <a:cubicBezTo>
                    <a:pt x="369070" y="1152372"/>
                    <a:pt x="364857" y="1153171"/>
                    <a:pt x="362735" y="1156277"/>
                  </a:cubicBezTo>
                  <a:cubicBezTo>
                    <a:pt x="355968" y="1165685"/>
                    <a:pt x="349018" y="1174786"/>
                    <a:pt x="342036" y="1183855"/>
                  </a:cubicBezTo>
                  <a:cubicBezTo>
                    <a:pt x="327920" y="1202210"/>
                    <a:pt x="313311" y="1219920"/>
                    <a:pt x="298887" y="1237875"/>
                  </a:cubicBezTo>
                  <a:cubicBezTo>
                    <a:pt x="291659" y="1246853"/>
                    <a:pt x="284555" y="1255984"/>
                    <a:pt x="277450" y="1265146"/>
                  </a:cubicBezTo>
                  <a:cubicBezTo>
                    <a:pt x="270346" y="1274278"/>
                    <a:pt x="263395" y="1283532"/>
                    <a:pt x="256383" y="1292848"/>
                  </a:cubicBezTo>
                  <a:cubicBezTo>
                    <a:pt x="253922" y="1296169"/>
                    <a:pt x="251062" y="1301826"/>
                    <a:pt x="248232" y="1308036"/>
                  </a:cubicBezTo>
                  <a:cubicBezTo>
                    <a:pt x="249616" y="1214847"/>
                    <a:pt x="251000" y="1118368"/>
                    <a:pt x="252231" y="1021642"/>
                  </a:cubicBezTo>
                  <a:cubicBezTo>
                    <a:pt x="252631" y="990405"/>
                    <a:pt x="253000" y="959167"/>
                    <a:pt x="253369" y="928053"/>
                  </a:cubicBezTo>
                  <a:cubicBezTo>
                    <a:pt x="255460" y="920613"/>
                    <a:pt x="258843" y="911082"/>
                    <a:pt x="262564" y="901643"/>
                  </a:cubicBezTo>
                  <a:cubicBezTo>
                    <a:pt x="267485" y="889068"/>
                    <a:pt x="272991" y="876677"/>
                    <a:pt x="276835" y="869698"/>
                  </a:cubicBezTo>
                  <a:cubicBezTo>
                    <a:pt x="288983" y="847315"/>
                    <a:pt x="311650" y="821674"/>
                    <a:pt x="338130" y="808330"/>
                  </a:cubicBezTo>
                  <a:cubicBezTo>
                    <a:pt x="354707" y="799998"/>
                    <a:pt x="372822" y="796462"/>
                    <a:pt x="390937" y="802981"/>
                  </a:cubicBezTo>
                  <a:cubicBezTo>
                    <a:pt x="399518" y="805963"/>
                    <a:pt x="405177" y="810298"/>
                    <a:pt x="408129" y="815648"/>
                  </a:cubicBezTo>
                  <a:cubicBezTo>
                    <a:pt x="411543" y="821797"/>
                    <a:pt x="411297" y="828991"/>
                    <a:pt x="408775" y="835817"/>
                  </a:cubicBezTo>
                  <a:cubicBezTo>
                    <a:pt x="403639" y="849621"/>
                    <a:pt x="389676" y="862104"/>
                    <a:pt x="372884" y="864010"/>
                  </a:cubicBezTo>
                  <a:cubicBezTo>
                    <a:pt x="367440" y="864656"/>
                    <a:pt x="362581" y="861858"/>
                    <a:pt x="360582" y="858138"/>
                  </a:cubicBezTo>
                  <a:cubicBezTo>
                    <a:pt x="359844" y="856754"/>
                    <a:pt x="359259" y="855279"/>
                    <a:pt x="359997" y="854018"/>
                  </a:cubicBezTo>
                  <a:cubicBezTo>
                    <a:pt x="360889" y="852542"/>
                    <a:pt x="362673" y="851497"/>
                    <a:pt x="365318" y="850728"/>
                  </a:cubicBezTo>
                  <a:cubicBezTo>
                    <a:pt x="368947" y="849775"/>
                    <a:pt x="371100" y="846024"/>
                    <a:pt x="370147" y="842396"/>
                  </a:cubicBezTo>
                  <a:cubicBezTo>
                    <a:pt x="369162" y="838799"/>
                    <a:pt x="365441" y="836616"/>
                    <a:pt x="361812" y="837600"/>
                  </a:cubicBezTo>
                  <a:cubicBezTo>
                    <a:pt x="348372" y="840890"/>
                    <a:pt x="344589" y="849775"/>
                    <a:pt x="345573" y="858046"/>
                  </a:cubicBezTo>
                  <a:cubicBezTo>
                    <a:pt x="346896" y="868960"/>
                    <a:pt x="359136" y="880521"/>
                    <a:pt x="374391" y="879291"/>
                  </a:cubicBezTo>
                  <a:cubicBezTo>
                    <a:pt x="397519" y="877354"/>
                    <a:pt x="417171" y="860751"/>
                    <a:pt x="424737" y="841996"/>
                  </a:cubicBezTo>
                  <a:cubicBezTo>
                    <a:pt x="429443" y="830344"/>
                    <a:pt x="429474" y="817923"/>
                    <a:pt x="423815" y="807162"/>
                  </a:cubicBezTo>
                  <a:cubicBezTo>
                    <a:pt x="419232" y="798492"/>
                    <a:pt x="410744" y="790774"/>
                    <a:pt x="397119" y="785763"/>
                  </a:cubicBezTo>
                  <a:cubicBezTo>
                    <a:pt x="374022" y="777554"/>
                    <a:pt x="350801" y="781366"/>
                    <a:pt x="329888" y="792281"/>
                  </a:cubicBezTo>
                  <a:cubicBezTo>
                    <a:pt x="300547" y="807654"/>
                    <a:pt x="275974" y="837077"/>
                    <a:pt x="263057" y="862442"/>
                  </a:cubicBezTo>
                  <a:cubicBezTo>
                    <a:pt x="260504" y="867485"/>
                    <a:pt x="257213" y="875171"/>
                    <a:pt x="253922" y="883718"/>
                  </a:cubicBezTo>
                  <a:cubicBezTo>
                    <a:pt x="254537" y="831266"/>
                    <a:pt x="255122" y="779460"/>
                    <a:pt x="255675" y="728607"/>
                  </a:cubicBezTo>
                  <a:cubicBezTo>
                    <a:pt x="261027" y="721997"/>
                    <a:pt x="266163" y="715294"/>
                    <a:pt x="270530" y="708161"/>
                  </a:cubicBezTo>
                  <a:cubicBezTo>
                    <a:pt x="282894" y="687992"/>
                    <a:pt x="292243" y="666132"/>
                    <a:pt x="304422" y="645687"/>
                  </a:cubicBezTo>
                  <a:cubicBezTo>
                    <a:pt x="314633" y="627916"/>
                    <a:pt x="326043" y="611344"/>
                    <a:pt x="337977" y="595141"/>
                  </a:cubicBezTo>
                  <a:cubicBezTo>
                    <a:pt x="349971" y="578846"/>
                    <a:pt x="362519" y="562889"/>
                    <a:pt x="375836" y="547086"/>
                  </a:cubicBezTo>
                  <a:lnTo>
                    <a:pt x="407053" y="509023"/>
                  </a:lnTo>
                  <a:cubicBezTo>
                    <a:pt x="408683" y="507025"/>
                    <a:pt x="411420" y="502536"/>
                    <a:pt x="414342" y="498816"/>
                  </a:cubicBezTo>
                  <a:cubicBezTo>
                    <a:pt x="415480" y="497371"/>
                    <a:pt x="416280" y="495802"/>
                    <a:pt x="417325" y="495434"/>
                  </a:cubicBezTo>
                  <a:cubicBezTo>
                    <a:pt x="420770" y="494327"/>
                    <a:pt x="422646" y="490668"/>
                    <a:pt x="421539" y="487224"/>
                  </a:cubicBezTo>
                  <a:cubicBezTo>
                    <a:pt x="420431" y="483812"/>
                    <a:pt x="416772" y="481936"/>
                    <a:pt x="413358" y="483012"/>
                  </a:cubicBezTo>
                  <a:cubicBezTo>
                    <a:pt x="411020" y="483720"/>
                    <a:pt x="408252" y="485718"/>
                    <a:pt x="405577" y="488516"/>
                  </a:cubicBezTo>
                  <a:cubicBezTo>
                    <a:pt x="402009" y="492236"/>
                    <a:pt x="398380" y="497678"/>
                    <a:pt x="396381" y="499861"/>
                  </a:cubicBezTo>
                  <a:lnTo>
                    <a:pt x="363565" y="536448"/>
                  </a:lnTo>
                  <a:cubicBezTo>
                    <a:pt x="349479" y="552159"/>
                    <a:pt x="335885" y="567808"/>
                    <a:pt x="323429" y="584288"/>
                  </a:cubicBezTo>
                  <a:cubicBezTo>
                    <a:pt x="310820" y="600921"/>
                    <a:pt x="299409" y="618385"/>
                    <a:pt x="288922" y="636863"/>
                  </a:cubicBezTo>
                  <a:cubicBezTo>
                    <a:pt x="277542" y="657739"/>
                    <a:pt x="268962" y="679876"/>
                    <a:pt x="257490" y="700537"/>
                  </a:cubicBezTo>
                  <a:cubicBezTo>
                    <a:pt x="257029" y="701336"/>
                    <a:pt x="256413" y="702074"/>
                    <a:pt x="255952" y="702873"/>
                  </a:cubicBezTo>
                  <a:cubicBezTo>
                    <a:pt x="256659" y="637601"/>
                    <a:pt x="257305" y="574265"/>
                    <a:pt x="257951" y="514158"/>
                  </a:cubicBezTo>
                  <a:cubicBezTo>
                    <a:pt x="258320" y="478677"/>
                    <a:pt x="258689" y="444335"/>
                    <a:pt x="259028" y="411345"/>
                  </a:cubicBezTo>
                  <a:cubicBezTo>
                    <a:pt x="268746" y="395357"/>
                    <a:pt x="282525" y="381337"/>
                    <a:pt x="298148" y="368670"/>
                  </a:cubicBezTo>
                  <a:cubicBezTo>
                    <a:pt x="308574" y="360215"/>
                    <a:pt x="319831" y="352436"/>
                    <a:pt x="331087" y="344934"/>
                  </a:cubicBezTo>
                  <a:cubicBezTo>
                    <a:pt x="349141" y="332913"/>
                    <a:pt x="367317" y="321783"/>
                    <a:pt x="383556" y="311883"/>
                  </a:cubicBezTo>
                  <a:cubicBezTo>
                    <a:pt x="391860" y="306656"/>
                    <a:pt x="400471" y="301860"/>
                    <a:pt x="408837" y="296695"/>
                  </a:cubicBezTo>
                  <a:cubicBezTo>
                    <a:pt x="412558" y="294389"/>
                    <a:pt x="416218" y="291991"/>
                    <a:pt x="419755" y="289470"/>
                  </a:cubicBezTo>
                  <a:cubicBezTo>
                    <a:pt x="422031" y="287871"/>
                    <a:pt x="430612" y="279262"/>
                    <a:pt x="430827" y="279047"/>
                  </a:cubicBezTo>
                  <a:cubicBezTo>
                    <a:pt x="430765" y="279139"/>
                    <a:pt x="430458" y="279108"/>
                    <a:pt x="430335" y="279108"/>
                  </a:cubicBezTo>
                  <a:cubicBezTo>
                    <a:pt x="430550" y="279078"/>
                    <a:pt x="430735" y="279016"/>
                    <a:pt x="430919" y="278955"/>
                  </a:cubicBezTo>
                  <a:cubicBezTo>
                    <a:pt x="434025" y="277909"/>
                    <a:pt x="435932" y="274589"/>
                    <a:pt x="435194" y="271299"/>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8" name="Google Shape;818;p13"/>
            <p:cNvSpPr/>
            <p:nvPr/>
          </p:nvSpPr>
          <p:spPr>
            <a:xfrm rot="10800000">
              <a:off x="7604128" y="154918"/>
              <a:ext cx="617321" cy="242433"/>
            </a:xfrm>
            <a:custGeom>
              <a:avLst/>
              <a:gdLst/>
              <a:ahLst/>
              <a:cxnLst/>
              <a:rect l="l" t="t" r="r" b="b"/>
              <a:pathLst>
                <a:path w="1234641" h="484866" extrusionOk="0">
                  <a:moveTo>
                    <a:pt x="1231773" y="12423"/>
                  </a:moveTo>
                  <a:cubicBezTo>
                    <a:pt x="1228882" y="23245"/>
                    <a:pt x="1226330" y="34190"/>
                    <a:pt x="1223377" y="44982"/>
                  </a:cubicBezTo>
                  <a:cubicBezTo>
                    <a:pt x="1209383" y="96419"/>
                    <a:pt x="1184779" y="144966"/>
                    <a:pt x="1146550" y="181430"/>
                  </a:cubicBezTo>
                  <a:cubicBezTo>
                    <a:pt x="1125268" y="201723"/>
                    <a:pt x="1100633" y="216972"/>
                    <a:pt x="1072953" y="225427"/>
                  </a:cubicBezTo>
                  <a:cubicBezTo>
                    <a:pt x="1065172" y="227795"/>
                    <a:pt x="1050009" y="225981"/>
                    <a:pt x="1044043" y="228410"/>
                  </a:cubicBezTo>
                  <a:lnTo>
                    <a:pt x="1034755" y="234036"/>
                  </a:lnTo>
                  <a:cubicBezTo>
                    <a:pt x="1044074" y="151269"/>
                    <a:pt x="1092975" y="73729"/>
                    <a:pt x="1162789" y="33453"/>
                  </a:cubicBezTo>
                  <a:cubicBezTo>
                    <a:pt x="1180166" y="23430"/>
                    <a:pt x="1198311" y="15005"/>
                    <a:pt x="1217011" y="8057"/>
                  </a:cubicBezTo>
                  <a:cubicBezTo>
                    <a:pt x="1218548" y="7473"/>
                    <a:pt x="1233096" y="586"/>
                    <a:pt x="1234480" y="2000"/>
                  </a:cubicBezTo>
                  <a:cubicBezTo>
                    <a:pt x="1235402" y="2953"/>
                    <a:pt x="1232081" y="11316"/>
                    <a:pt x="1231773" y="12423"/>
                  </a:cubicBezTo>
                  <a:close/>
                  <a:moveTo>
                    <a:pt x="1086208" y="397817"/>
                  </a:moveTo>
                  <a:cubicBezTo>
                    <a:pt x="1057975" y="312806"/>
                    <a:pt x="996741" y="251008"/>
                    <a:pt x="927941" y="236188"/>
                  </a:cubicBezTo>
                  <a:lnTo>
                    <a:pt x="931940" y="247472"/>
                  </a:lnTo>
                  <a:cubicBezTo>
                    <a:pt x="933508" y="254728"/>
                    <a:pt x="930771" y="272683"/>
                    <a:pt x="932124" y="282061"/>
                  </a:cubicBezTo>
                  <a:cubicBezTo>
                    <a:pt x="937014" y="315450"/>
                    <a:pt x="947840" y="345519"/>
                    <a:pt x="963187" y="371776"/>
                  </a:cubicBezTo>
                  <a:cubicBezTo>
                    <a:pt x="990744" y="419032"/>
                    <a:pt x="1029557" y="450515"/>
                    <a:pt x="1071630" y="469546"/>
                  </a:cubicBezTo>
                  <a:cubicBezTo>
                    <a:pt x="1080488" y="473543"/>
                    <a:pt x="1089468" y="477079"/>
                    <a:pt x="1098326" y="481014"/>
                  </a:cubicBezTo>
                  <a:cubicBezTo>
                    <a:pt x="1099249" y="481414"/>
                    <a:pt x="1105984" y="485749"/>
                    <a:pt x="1106845" y="484704"/>
                  </a:cubicBezTo>
                  <a:cubicBezTo>
                    <a:pt x="1108168" y="483136"/>
                    <a:pt x="1103554" y="465457"/>
                    <a:pt x="1103185" y="463582"/>
                  </a:cubicBezTo>
                  <a:cubicBezTo>
                    <a:pt x="1098849" y="440984"/>
                    <a:pt x="1093221" y="419001"/>
                    <a:pt x="1086208" y="397817"/>
                  </a:cubicBezTo>
                  <a:close/>
                  <a:moveTo>
                    <a:pt x="869199" y="423797"/>
                  </a:moveTo>
                  <a:cubicBezTo>
                    <a:pt x="864616" y="400984"/>
                    <a:pt x="857604" y="379923"/>
                    <a:pt x="843703" y="361291"/>
                  </a:cubicBezTo>
                  <a:cubicBezTo>
                    <a:pt x="802368" y="305858"/>
                    <a:pt x="735167" y="269885"/>
                    <a:pt x="668151" y="262906"/>
                  </a:cubicBezTo>
                  <a:lnTo>
                    <a:pt x="654957" y="258479"/>
                  </a:lnTo>
                  <a:cubicBezTo>
                    <a:pt x="650037" y="259186"/>
                    <a:pt x="651728" y="277234"/>
                    <a:pt x="652128" y="279478"/>
                  </a:cubicBezTo>
                  <a:cubicBezTo>
                    <a:pt x="655941" y="300662"/>
                    <a:pt x="669136" y="319970"/>
                    <a:pt x="683775" y="334851"/>
                  </a:cubicBezTo>
                  <a:cubicBezTo>
                    <a:pt x="721635" y="373252"/>
                    <a:pt x="777394" y="394866"/>
                    <a:pt x="822389" y="423428"/>
                  </a:cubicBezTo>
                  <a:cubicBezTo>
                    <a:pt x="836198" y="432191"/>
                    <a:pt x="850315" y="440000"/>
                    <a:pt x="864586" y="447840"/>
                  </a:cubicBezTo>
                  <a:cubicBezTo>
                    <a:pt x="867446" y="449408"/>
                    <a:pt x="874919" y="456326"/>
                    <a:pt x="877995" y="456510"/>
                  </a:cubicBezTo>
                  <a:cubicBezTo>
                    <a:pt x="881316" y="456695"/>
                    <a:pt x="875227" y="450238"/>
                    <a:pt x="874274" y="446918"/>
                  </a:cubicBezTo>
                  <a:cubicBezTo>
                    <a:pt x="872090" y="439354"/>
                    <a:pt x="870767" y="431514"/>
                    <a:pt x="869199" y="423797"/>
                  </a:cubicBezTo>
                  <a:close/>
                  <a:moveTo>
                    <a:pt x="217678" y="394927"/>
                  </a:moveTo>
                  <a:cubicBezTo>
                    <a:pt x="213096" y="372114"/>
                    <a:pt x="206084" y="351053"/>
                    <a:pt x="192151" y="332422"/>
                  </a:cubicBezTo>
                  <a:cubicBezTo>
                    <a:pt x="150816" y="276987"/>
                    <a:pt x="83616" y="241015"/>
                    <a:pt x="16631" y="234067"/>
                  </a:cubicBezTo>
                  <a:lnTo>
                    <a:pt x="3406" y="229639"/>
                  </a:lnTo>
                  <a:cubicBezTo>
                    <a:pt x="-1484" y="230316"/>
                    <a:pt x="208" y="248363"/>
                    <a:pt x="607" y="250608"/>
                  </a:cubicBezTo>
                  <a:cubicBezTo>
                    <a:pt x="4390" y="271792"/>
                    <a:pt x="17584" y="291130"/>
                    <a:pt x="32255" y="305980"/>
                  </a:cubicBezTo>
                  <a:cubicBezTo>
                    <a:pt x="70114" y="344382"/>
                    <a:pt x="125843" y="366026"/>
                    <a:pt x="170869" y="394558"/>
                  </a:cubicBezTo>
                  <a:cubicBezTo>
                    <a:pt x="184647" y="403321"/>
                    <a:pt x="198764" y="411130"/>
                    <a:pt x="213065" y="418970"/>
                  </a:cubicBezTo>
                  <a:cubicBezTo>
                    <a:pt x="215894" y="420538"/>
                    <a:pt x="223368" y="427456"/>
                    <a:pt x="226444" y="427640"/>
                  </a:cubicBezTo>
                  <a:cubicBezTo>
                    <a:pt x="229796" y="427855"/>
                    <a:pt x="223676" y="421368"/>
                    <a:pt x="222722" y="418048"/>
                  </a:cubicBezTo>
                  <a:cubicBezTo>
                    <a:pt x="220569" y="410484"/>
                    <a:pt x="219216" y="402675"/>
                    <a:pt x="217678" y="394927"/>
                  </a:cubicBezTo>
                  <a:close/>
                  <a:moveTo>
                    <a:pt x="728463" y="73422"/>
                  </a:moveTo>
                  <a:cubicBezTo>
                    <a:pt x="735044" y="56204"/>
                    <a:pt x="741441" y="38833"/>
                    <a:pt x="748730" y="21923"/>
                  </a:cubicBezTo>
                  <a:cubicBezTo>
                    <a:pt x="749161" y="20908"/>
                    <a:pt x="756173" y="8180"/>
                    <a:pt x="755496" y="7411"/>
                  </a:cubicBezTo>
                  <a:cubicBezTo>
                    <a:pt x="755373" y="7257"/>
                    <a:pt x="735014" y="19586"/>
                    <a:pt x="733968" y="20140"/>
                  </a:cubicBezTo>
                  <a:cubicBezTo>
                    <a:pt x="708041" y="33606"/>
                    <a:pt x="680699" y="44705"/>
                    <a:pt x="655449" y="59463"/>
                  </a:cubicBezTo>
                  <a:cubicBezTo>
                    <a:pt x="631676" y="73329"/>
                    <a:pt x="608886" y="89809"/>
                    <a:pt x="592524" y="112714"/>
                  </a:cubicBezTo>
                  <a:cubicBezTo>
                    <a:pt x="569119" y="145489"/>
                    <a:pt x="566351" y="186473"/>
                    <a:pt x="546268" y="220508"/>
                  </a:cubicBezTo>
                  <a:lnTo>
                    <a:pt x="555772" y="221676"/>
                  </a:lnTo>
                  <a:cubicBezTo>
                    <a:pt x="569581" y="227795"/>
                    <a:pt x="596491" y="216819"/>
                    <a:pt x="609009" y="212237"/>
                  </a:cubicBezTo>
                  <a:cubicBezTo>
                    <a:pt x="673380" y="188625"/>
                    <a:pt x="704689" y="135773"/>
                    <a:pt x="728463" y="73422"/>
                  </a:cubicBezTo>
                  <a:close/>
                  <a:moveTo>
                    <a:pt x="230780" y="52054"/>
                  </a:moveTo>
                  <a:cubicBezTo>
                    <a:pt x="207006" y="65920"/>
                    <a:pt x="184217" y="82399"/>
                    <a:pt x="167855" y="105305"/>
                  </a:cubicBezTo>
                  <a:cubicBezTo>
                    <a:pt x="144450" y="138079"/>
                    <a:pt x="141682" y="179063"/>
                    <a:pt x="121599" y="213098"/>
                  </a:cubicBezTo>
                  <a:lnTo>
                    <a:pt x="131102" y="214267"/>
                  </a:lnTo>
                  <a:cubicBezTo>
                    <a:pt x="144911" y="220385"/>
                    <a:pt x="171822" y="209409"/>
                    <a:pt x="184340" y="204828"/>
                  </a:cubicBezTo>
                  <a:cubicBezTo>
                    <a:pt x="248710" y="181215"/>
                    <a:pt x="280019" y="128395"/>
                    <a:pt x="303793" y="66012"/>
                  </a:cubicBezTo>
                  <a:cubicBezTo>
                    <a:pt x="310375" y="48795"/>
                    <a:pt x="316772" y="31454"/>
                    <a:pt x="324061" y="14513"/>
                  </a:cubicBezTo>
                  <a:cubicBezTo>
                    <a:pt x="324492" y="13499"/>
                    <a:pt x="331473" y="801"/>
                    <a:pt x="330827" y="1"/>
                  </a:cubicBezTo>
                  <a:cubicBezTo>
                    <a:pt x="330704" y="-152"/>
                    <a:pt x="310344" y="12207"/>
                    <a:pt x="309298" y="12730"/>
                  </a:cubicBezTo>
                  <a:cubicBezTo>
                    <a:pt x="283372" y="26197"/>
                    <a:pt x="256030" y="37327"/>
                    <a:pt x="230780" y="5205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9" name="Google Shape;819;p13"/>
            <p:cNvSpPr/>
            <p:nvPr/>
          </p:nvSpPr>
          <p:spPr>
            <a:xfrm rot="10800000">
              <a:off x="8487332" y="225561"/>
              <a:ext cx="358391" cy="382212"/>
            </a:xfrm>
            <a:custGeom>
              <a:avLst/>
              <a:gdLst/>
              <a:ahLst/>
              <a:cxnLst/>
              <a:rect l="l" t="t" r="r" b="b"/>
              <a:pathLst>
                <a:path w="716783" h="764424" extrusionOk="0">
                  <a:moveTo>
                    <a:pt x="5844" y="0"/>
                  </a:moveTo>
                  <a:cubicBezTo>
                    <a:pt x="5844" y="0"/>
                    <a:pt x="320286" y="333558"/>
                    <a:pt x="166417" y="479384"/>
                  </a:cubicBezTo>
                  <a:cubicBezTo>
                    <a:pt x="166417" y="479384"/>
                    <a:pt x="3937" y="540259"/>
                    <a:pt x="0" y="206979"/>
                  </a:cubicBezTo>
                  <a:lnTo>
                    <a:pt x="5844" y="0"/>
                  </a:lnTo>
                  <a:close/>
                  <a:moveTo>
                    <a:pt x="244136" y="584564"/>
                  </a:moveTo>
                  <a:cubicBezTo>
                    <a:pt x="244136" y="584564"/>
                    <a:pt x="176628" y="744932"/>
                    <a:pt x="509646" y="762088"/>
                  </a:cubicBezTo>
                  <a:lnTo>
                    <a:pt x="716783" y="764425"/>
                  </a:lnTo>
                  <a:cubicBezTo>
                    <a:pt x="716783" y="764425"/>
                    <a:pt x="396221" y="436186"/>
                    <a:pt x="244136" y="58456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0" name="Google Shape;820;p13"/>
            <p:cNvSpPr/>
            <p:nvPr/>
          </p:nvSpPr>
          <p:spPr>
            <a:xfrm rot="10800000">
              <a:off x="7455887" y="129587"/>
              <a:ext cx="110025" cy="279596"/>
            </a:xfrm>
            <a:custGeom>
              <a:avLst/>
              <a:gdLst/>
              <a:ahLst/>
              <a:cxnLst/>
              <a:rect l="l" t="t" r="r" b="b"/>
              <a:pathLst>
                <a:path w="220050" h="559192" extrusionOk="0">
                  <a:moveTo>
                    <a:pt x="150228" y="413795"/>
                  </a:moveTo>
                  <a:cubicBezTo>
                    <a:pt x="158132" y="436639"/>
                    <a:pt x="163791" y="459514"/>
                    <a:pt x="166959" y="480482"/>
                  </a:cubicBezTo>
                  <a:cubicBezTo>
                    <a:pt x="168527" y="490628"/>
                    <a:pt x="169019" y="501051"/>
                    <a:pt x="168989" y="511351"/>
                  </a:cubicBezTo>
                  <a:cubicBezTo>
                    <a:pt x="168958" y="519529"/>
                    <a:pt x="168373" y="527800"/>
                    <a:pt x="166313" y="535732"/>
                  </a:cubicBezTo>
                  <a:cubicBezTo>
                    <a:pt x="151458" y="592888"/>
                    <a:pt x="99820" y="530321"/>
                    <a:pt x="83027" y="508953"/>
                  </a:cubicBezTo>
                  <a:cubicBezTo>
                    <a:pt x="71679" y="494502"/>
                    <a:pt x="58731" y="461789"/>
                    <a:pt x="49473" y="443834"/>
                  </a:cubicBezTo>
                  <a:cubicBezTo>
                    <a:pt x="20410" y="387354"/>
                    <a:pt x="-3610" y="323803"/>
                    <a:pt x="449" y="260529"/>
                  </a:cubicBezTo>
                  <a:cubicBezTo>
                    <a:pt x="5124" y="187324"/>
                    <a:pt x="59899" y="14842"/>
                    <a:pt x="77522" y="4665"/>
                  </a:cubicBezTo>
                  <a:cubicBezTo>
                    <a:pt x="98590" y="-7479"/>
                    <a:pt x="117196" y="5373"/>
                    <a:pt x="120426" y="28370"/>
                  </a:cubicBezTo>
                  <a:cubicBezTo>
                    <a:pt x="121348" y="34888"/>
                    <a:pt x="121410" y="41529"/>
                    <a:pt x="121133" y="48109"/>
                  </a:cubicBezTo>
                  <a:cubicBezTo>
                    <a:pt x="120826" y="55979"/>
                    <a:pt x="120087" y="63850"/>
                    <a:pt x="118980" y="71690"/>
                  </a:cubicBezTo>
                  <a:cubicBezTo>
                    <a:pt x="123255" y="64804"/>
                    <a:pt x="127961" y="58193"/>
                    <a:pt x="133282" y="51921"/>
                  </a:cubicBezTo>
                  <a:cubicBezTo>
                    <a:pt x="146906" y="35718"/>
                    <a:pt x="188826" y="822"/>
                    <a:pt x="210477" y="22897"/>
                  </a:cubicBezTo>
                  <a:cubicBezTo>
                    <a:pt x="225855" y="38547"/>
                    <a:pt x="219212" y="71168"/>
                    <a:pt x="214476" y="89861"/>
                  </a:cubicBezTo>
                  <a:cubicBezTo>
                    <a:pt x="206141" y="122636"/>
                    <a:pt x="189748" y="154826"/>
                    <a:pt x="168958" y="183573"/>
                  </a:cubicBezTo>
                  <a:cubicBezTo>
                    <a:pt x="184520" y="190460"/>
                    <a:pt x="191132" y="201836"/>
                    <a:pt x="193531" y="215180"/>
                  </a:cubicBezTo>
                  <a:cubicBezTo>
                    <a:pt x="216782" y="224342"/>
                    <a:pt x="229207" y="264280"/>
                    <a:pt x="201866" y="276793"/>
                  </a:cubicBezTo>
                  <a:cubicBezTo>
                    <a:pt x="198944" y="278115"/>
                    <a:pt x="195869" y="279253"/>
                    <a:pt x="192731" y="280206"/>
                  </a:cubicBezTo>
                  <a:cubicBezTo>
                    <a:pt x="193623" y="294349"/>
                    <a:pt x="195807" y="309322"/>
                    <a:pt x="186458" y="320882"/>
                  </a:cubicBezTo>
                  <a:cubicBezTo>
                    <a:pt x="185965" y="321497"/>
                    <a:pt x="185442" y="322082"/>
                    <a:pt x="184920" y="322635"/>
                  </a:cubicBezTo>
                  <a:cubicBezTo>
                    <a:pt x="187872" y="325464"/>
                    <a:pt x="190702" y="328477"/>
                    <a:pt x="193377" y="331644"/>
                  </a:cubicBezTo>
                  <a:cubicBezTo>
                    <a:pt x="211246" y="353012"/>
                    <a:pt x="224502" y="396148"/>
                    <a:pt x="205218" y="421267"/>
                  </a:cubicBezTo>
                  <a:cubicBezTo>
                    <a:pt x="193685" y="436270"/>
                    <a:pt x="170557" y="424249"/>
                    <a:pt x="157578" y="417761"/>
                  </a:cubicBezTo>
                  <a:cubicBezTo>
                    <a:pt x="155087" y="416470"/>
                    <a:pt x="152627" y="415179"/>
                    <a:pt x="150228" y="413795"/>
                  </a:cubicBezTo>
                  <a:lnTo>
                    <a:pt x="150228" y="413795"/>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1" name="Google Shape;821;p13"/>
            <p:cNvSpPr/>
            <p:nvPr/>
          </p:nvSpPr>
          <p:spPr>
            <a:xfrm rot="10800000">
              <a:off x="7465483" y="203764"/>
              <a:ext cx="93039" cy="163210"/>
            </a:xfrm>
            <a:custGeom>
              <a:avLst/>
              <a:gdLst/>
              <a:ahLst/>
              <a:cxnLst/>
              <a:rect l="l" t="t" r="r" b="b"/>
              <a:pathLst>
                <a:path w="186078" h="326419" extrusionOk="0">
                  <a:moveTo>
                    <a:pt x="111580" y="320983"/>
                  </a:moveTo>
                  <a:lnTo>
                    <a:pt x="111611" y="321260"/>
                  </a:lnTo>
                  <a:cubicBezTo>
                    <a:pt x="111242" y="321352"/>
                    <a:pt x="111303" y="320952"/>
                    <a:pt x="111395" y="320552"/>
                  </a:cubicBezTo>
                  <a:cubicBezTo>
                    <a:pt x="111334" y="320491"/>
                    <a:pt x="111211" y="320337"/>
                    <a:pt x="111303" y="320276"/>
                  </a:cubicBezTo>
                  <a:lnTo>
                    <a:pt x="111395" y="320522"/>
                  </a:lnTo>
                  <a:lnTo>
                    <a:pt x="111457" y="320307"/>
                  </a:lnTo>
                  <a:lnTo>
                    <a:pt x="111519" y="320368"/>
                  </a:lnTo>
                  <a:lnTo>
                    <a:pt x="111549" y="320460"/>
                  </a:lnTo>
                  <a:lnTo>
                    <a:pt x="111549" y="320676"/>
                  </a:lnTo>
                  <a:cubicBezTo>
                    <a:pt x="111580" y="320768"/>
                    <a:pt x="111580" y="320891"/>
                    <a:pt x="111580" y="320983"/>
                  </a:cubicBezTo>
                  <a:close/>
                  <a:moveTo>
                    <a:pt x="138399" y="99369"/>
                  </a:moveTo>
                  <a:cubicBezTo>
                    <a:pt x="138214" y="98632"/>
                    <a:pt x="137691" y="99062"/>
                    <a:pt x="137169" y="99831"/>
                  </a:cubicBezTo>
                  <a:cubicBezTo>
                    <a:pt x="137322" y="99862"/>
                    <a:pt x="137476" y="99892"/>
                    <a:pt x="137599" y="99892"/>
                  </a:cubicBezTo>
                  <a:cubicBezTo>
                    <a:pt x="137876" y="99708"/>
                    <a:pt x="138122" y="99523"/>
                    <a:pt x="138399" y="99369"/>
                  </a:cubicBezTo>
                  <a:close/>
                  <a:moveTo>
                    <a:pt x="173890" y="236463"/>
                  </a:moveTo>
                  <a:cubicBezTo>
                    <a:pt x="173614" y="239323"/>
                    <a:pt x="171891" y="240737"/>
                    <a:pt x="170292" y="241752"/>
                  </a:cubicBezTo>
                  <a:cubicBezTo>
                    <a:pt x="169861" y="242028"/>
                    <a:pt x="169123" y="241813"/>
                    <a:pt x="168600" y="241936"/>
                  </a:cubicBezTo>
                  <a:cubicBezTo>
                    <a:pt x="167463" y="242920"/>
                    <a:pt x="166140" y="243658"/>
                    <a:pt x="164694" y="243719"/>
                  </a:cubicBezTo>
                  <a:lnTo>
                    <a:pt x="164694" y="243750"/>
                  </a:lnTo>
                  <a:cubicBezTo>
                    <a:pt x="165064" y="245318"/>
                    <a:pt x="163649" y="244673"/>
                    <a:pt x="162265" y="243719"/>
                  </a:cubicBezTo>
                  <a:lnTo>
                    <a:pt x="162818" y="243535"/>
                  </a:lnTo>
                  <a:cubicBezTo>
                    <a:pt x="162080" y="243351"/>
                    <a:pt x="161404" y="243043"/>
                    <a:pt x="160758" y="242582"/>
                  </a:cubicBezTo>
                  <a:cubicBezTo>
                    <a:pt x="161188" y="242920"/>
                    <a:pt x="161711" y="243351"/>
                    <a:pt x="162265" y="243719"/>
                  </a:cubicBezTo>
                  <a:cubicBezTo>
                    <a:pt x="160727" y="244334"/>
                    <a:pt x="158974" y="245349"/>
                    <a:pt x="158728" y="245410"/>
                  </a:cubicBezTo>
                  <a:cubicBezTo>
                    <a:pt x="155529" y="245903"/>
                    <a:pt x="152300" y="246118"/>
                    <a:pt x="149040" y="246210"/>
                  </a:cubicBezTo>
                  <a:cubicBezTo>
                    <a:pt x="145872" y="246302"/>
                    <a:pt x="142766" y="246179"/>
                    <a:pt x="139660" y="246025"/>
                  </a:cubicBezTo>
                  <a:cubicBezTo>
                    <a:pt x="134493" y="245687"/>
                    <a:pt x="129234" y="245318"/>
                    <a:pt x="124005" y="244457"/>
                  </a:cubicBezTo>
                  <a:cubicBezTo>
                    <a:pt x="118838" y="243627"/>
                    <a:pt x="113671" y="242459"/>
                    <a:pt x="108628" y="240922"/>
                  </a:cubicBezTo>
                  <a:cubicBezTo>
                    <a:pt x="100170" y="238370"/>
                    <a:pt x="92173" y="234803"/>
                    <a:pt x="84485" y="230837"/>
                  </a:cubicBezTo>
                  <a:cubicBezTo>
                    <a:pt x="86053" y="233481"/>
                    <a:pt x="87837" y="235972"/>
                    <a:pt x="89283" y="238647"/>
                  </a:cubicBezTo>
                  <a:cubicBezTo>
                    <a:pt x="93096" y="245656"/>
                    <a:pt x="96541" y="252851"/>
                    <a:pt x="99955" y="259830"/>
                  </a:cubicBezTo>
                  <a:cubicBezTo>
                    <a:pt x="103092" y="266317"/>
                    <a:pt x="106198" y="272836"/>
                    <a:pt x="109181" y="279415"/>
                  </a:cubicBezTo>
                  <a:cubicBezTo>
                    <a:pt x="112164" y="286025"/>
                    <a:pt x="115025" y="292728"/>
                    <a:pt x="117670" y="299523"/>
                  </a:cubicBezTo>
                  <a:lnTo>
                    <a:pt x="122098" y="311237"/>
                  </a:lnTo>
                  <a:lnTo>
                    <a:pt x="123944" y="316433"/>
                  </a:lnTo>
                  <a:cubicBezTo>
                    <a:pt x="123974" y="316556"/>
                    <a:pt x="124405" y="318400"/>
                    <a:pt x="124497" y="319138"/>
                  </a:cubicBezTo>
                  <a:cubicBezTo>
                    <a:pt x="125451" y="326732"/>
                    <a:pt x="116132" y="326732"/>
                    <a:pt x="115240" y="326240"/>
                  </a:cubicBezTo>
                  <a:cubicBezTo>
                    <a:pt x="113210" y="325256"/>
                    <a:pt x="111918" y="323350"/>
                    <a:pt x="111611" y="321260"/>
                  </a:cubicBezTo>
                  <a:cubicBezTo>
                    <a:pt x="111795" y="321229"/>
                    <a:pt x="111703" y="320737"/>
                    <a:pt x="111549" y="320460"/>
                  </a:cubicBezTo>
                  <a:cubicBezTo>
                    <a:pt x="111549" y="320307"/>
                    <a:pt x="111549" y="320122"/>
                    <a:pt x="111580" y="319968"/>
                  </a:cubicBezTo>
                  <a:cubicBezTo>
                    <a:pt x="111549" y="320030"/>
                    <a:pt x="111519" y="320184"/>
                    <a:pt x="111457" y="320307"/>
                  </a:cubicBezTo>
                  <a:cubicBezTo>
                    <a:pt x="111426" y="320276"/>
                    <a:pt x="111395" y="320245"/>
                    <a:pt x="111334" y="320245"/>
                  </a:cubicBezTo>
                  <a:lnTo>
                    <a:pt x="111303" y="320276"/>
                  </a:lnTo>
                  <a:lnTo>
                    <a:pt x="109612" y="316494"/>
                  </a:lnTo>
                  <a:lnTo>
                    <a:pt x="104353" y="305241"/>
                  </a:lnTo>
                  <a:cubicBezTo>
                    <a:pt x="101954" y="300168"/>
                    <a:pt x="99401" y="295157"/>
                    <a:pt x="96817" y="290176"/>
                  </a:cubicBezTo>
                  <a:cubicBezTo>
                    <a:pt x="92881" y="282613"/>
                    <a:pt x="88790" y="275141"/>
                    <a:pt x="84669" y="267701"/>
                  </a:cubicBezTo>
                  <a:cubicBezTo>
                    <a:pt x="77719" y="254573"/>
                    <a:pt x="70183" y="240952"/>
                    <a:pt x="61510" y="228408"/>
                  </a:cubicBezTo>
                  <a:cubicBezTo>
                    <a:pt x="55944" y="220353"/>
                    <a:pt x="50039" y="212667"/>
                    <a:pt x="42903" y="206272"/>
                  </a:cubicBezTo>
                  <a:cubicBezTo>
                    <a:pt x="39582" y="203228"/>
                    <a:pt x="36014" y="200553"/>
                    <a:pt x="32354" y="198063"/>
                  </a:cubicBezTo>
                  <a:cubicBezTo>
                    <a:pt x="22882" y="191729"/>
                    <a:pt x="12671" y="186595"/>
                    <a:pt x="3198" y="180199"/>
                  </a:cubicBezTo>
                  <a:cubicBezTo>
                    <a:pt x="31" y="178201"/>
                    <a:pt x="-954" y="174019"/>
                    <a:pt x="1015" y="170822"/>
                  </a:cubicBezTo>
                  <a:cubicBezTo>
                    <a:pt x="3014" y="167655"/>
                    <a:pt x="7227" y="166671"/>
                    <a:pt x="10395" y="168670"/>
                  </a:cubicBezTo>
                  <a:cubicBezTo>
                    <a:pt x="14793" y="171191"/>
                    <a:pt x="19376" y="173405"/>
                    <a:pt x="23958" y="175649"/>
                  </a:cubicBezTo>
                  <a:cubicBezTo>
                    <a:pt x="24450" y="174696"/>
                    <a:pt x="24604" y="173497"/>
                    <a:pt x="25465" y="172882"/>
                  </a:cubicBezTo>
                  <a:cubicBezTo>
                    <a:pt x="25558" y="172790"/>
                    <a:pt x="25619" y="172728"/>
                    <a:pt x="25711" y="172667"/>
                  </a:cubicBezTo>
                  <a:cubicBezTo>
                    <a:pt x="26757" y="171806"/>
                    <a:pt x="29310" y="169654"/>
                    <a:pt x="29494" y="169469"/>
                  </a:cubicBezTo>
                  <a:lnTo>
                    <a:pt x="36845" y="159938"/>
                  </a:lnTo>
                  <a:cubicBezTo>
                    <a:pt x="40689" y="154373"/>
                    <a:pt x="44195" y="148532"/>
                    <a:pt x="47425" y="142536"/>
                  </a:cubicBezTo>
                  <a:cubicBezTo>
                    <a:pt x="50654" y="136541"/>
                    <a:pt x="53576" y="130392"/>
                    <a:pt x="56220" y="124120"/>
                  </a:cubicBezTo>
                  <a:cubicBezTo>
                    <a:pt x="58312" y="119170"/>
                    <a:pt x="60157" y="114127"/>
                    <a:pt x="62033" y="109054"/>
                  </a:cubicBezTo>
                  <a:cubicBezTo>
                    <a:pt x="66462" y="97033"/>
                    <a:pt x="70553" y="84827"/>
                    <a:pt x="74705" y="72713"/>
                  </a:cubicBezTo>
                  <a:cubicBezTo>
                    <a:pt x="79625" y="59523"/>
                    <a:pt x="84362" y="46641"/>
                    <a:pt x="87560" y="33298"/>
                  </a:cubicBezTo>
                  <a:cubicBezTo>
                    <a:pt x="89652" y="24720"/>
                    <a:pt x="91189" y="15988"/>
                    <a:pt x="91528" y="6795"/>
                  </a:cubicBezTo>
                  <a:cubicBezTo>
                    <a:pt x="91528" y="3044"/>
                    <a:pt x="94572" y="-31"/>
                    <a:pt x="98325" y="0"/>
                  </a:cubicBezTo>
                  <a:cubicBezTo>
                    <a:pt x="102077" y="0"/>
                    <a:pt x="105122" y="3044"/>
                    <a:pt x="105122" y="6795"/>
                  </a:cubicBezTo>
                  <a:cubicBezTo>
                    <a:pt x="105521" y="17003"/>
                    <a:pt x="104660" y="26810"/>
                    <a:pt x="102999" y="36495"/>
                  </a:cubicBezTo>
                  <a:cubicBezTo>
                    <a:pt x="100539" y="50699"/>
                    <a:pt x="96202" y="64443"/>
                    <a:pt x="91804" y="78555"/>
                  </a:cubicBezTo>
                  <a:cubicBezTo>
                    <a:pt x="88206" y="89100"/>
                    <a:pt x="84854" y="99800"/>
                    <a:pt x="80886" y="110223"/>
                  </a:cubicBezTo>
                  <a:cubicBezTo>
                    <a:pt x="79164" y="114773"/>
                    <a:pt x="77103" y="119139"/>
                    <a:pt x="75135" y="123566"/>
                  </a:cubicBezTo>
                  <a:cubicBezTo>
                    <a:pt x="80702" y="118616"/>
                    <a:pt x="86607" y="114066"/>
                    <a:pt x="93158" y="110499"/>
                  </a:cubicBezTo>
                  <a:cubicBezTo>
                    <a:pt x="97187" y="108286"/>
                    <a:pt x="101400" y="106441"/>
                    <a:pt x="105737" y="104965"/>
                  </a:cubicBezTo>
                  <a:cubicBezTo>
                    <a:pt x="110073" y="103489"/>
                    <a:pt x="114563" y="102506"/>
                    <a:pt x="119023" y="101645"/>
                  </a:cubicBezTo>
                  <a:lnTo>
                    <a:pt x="135600" y="99554"/>
                  </a:lnTo>
                  <a:cubicBezTo>
                    <a:pt x="135815" y="99523"/>
                    <a:pt x="136523" y="99738"/>
                    <a:pt x="137169" y="99831"/>
                  </a:cubicBezTo>
                  <a:lnTo>
                    <a:pt x="137046" y="100015"/>
                  </a:lnTo>
                  <a:cubicBezTo>
                    <a:pt x="136799" y="100415"/>
                    <a:pt x="136830" y="100384"/>
                    <a:pt x="136584" y="100753"/>
                  </a:cubicBezTo>
                  <a:lnTo>
                    <a:pt x="136215" y="101429"/>
                  </a:lnTo>
                  <a:cubicBezTo>
                    <a:pt x="136615" y="100845"/>
                    <a:pt x="137076" y="100323"/>
                    <a:pt x="137599" y="99892"/>
                  </a:cubicBezTo>
                  <a:cubicBezTo>
                    <a:pt x="138122" y="99954"/>
                    <a:pt x="138522" y="99862"/>
                    <a:pt x="138430" y="99462"/>
                  </a:cubicBezTo>
                  <a:lnTo>
                    <a:pt x="138399" y="99369"/>
                  </a:lnTo>
                  <a:cubicBezTo>
                    <a:pt x="140029" y="98416"/>
                    <a:pt x="142059" y="98171"/>
                    <a:pt x="143935" y="98878"/>
                  </a:cubicBezTo>
                  <a:cubicBezTo>
                    <a:pt x="144058" y="98908"/>
                    <a:pt x="144088" y="99062"/>
                    <a:pt x="144181" y="99124"/>
                  </a:cubicBezTo>
                  <a:cubicBezTo>
                    <a:pt x="145688" y="98816"/>
                    <a:pt x="147287" y="98816"/>
                    <a:pt x="148733" y="99585"/>
                  </a:cubicBezTo>
                  <a:cubicBezTo>
                    <a:pt x="152023" y="101368"/>
                    <a:pt x="153284" y="105488"/>
                    <a:pt x="151500" y="108809"/>
                  </a:cubicBezTo>
                  <a:cubicBezTo>
                    <a:pt x="149440" y="113144"/>
                    <a:pt x="148425" y="117786"/>
                    <a:pt x="147779" y="122521"/>
                  </a:cubicBezTo>
                  <a:cubicBezTo>
                    <a:pt x="147102" y="127563"/>
                    <a:pt x="147041" y="132698"/>
                    <a:pt x="147102" y="137801"/>
                  </a:cubicBezTo>
                  <a:cubicBezTo>
                    <a:pt x="147041" y="147548"/>
                    <a:pt x="148148" y="157233"/>
                    <a:pt x="149532" y="166887"/>
                  </a:cubicBezTo>
                  <a:cubicBezTo>
                    <a:pt x="150916" y="176602"/>
                    <a:pt x="152546" y="186318"/>
                    <a:pt x="155037" y="195787"/>
                  </a:cubicBezTo>
                  <a:cubicBezTo>
                    <a:pt x="156483" y="201690"/>
                    <a:pt x="158082" y="207686"/>
                    <a:pt x="160266" y="213435"/>
                  </a:cubicBezTo>
                  <a:cubicBezTo>
                    <a:pt x="161650" y="217155"/>
                    <a:pt x="163188" y="220753"/>
                    <a:pt x="165125" y="224104"/>
                  </a:cubicBezTo>
                  <a:lnTo>
                    <a:pt x="168570" y="229115"/>
                  </a:lnTo>
                  <a:cubicBezTo>
                    <a:pt x="172014" y="229730"/>
                    <a:pt x="174382" y="232989"/>
                    <a:pt x="173890" y="236463"/>
                  </a:cubicBezTo>
                  <a:close/>
                  <a:moveTo>
                    <a:pt x="111611" y="319661"/>
                  </a:moveTo>
                  <a:cubicBezTo>
                    <a:pt x="111734" y="317478"/>
                    <a:pt x="112872" y="316248"/>
                    <a:pt x="113733" y="315541"/>
                  </a:cubicBezTo>
                  <a:cubicBezTo>
                    <a:pt x="113118" y="316064"/>
                    <a:pt x="112595" y="316771"/>
                    <a:pt x="112195" y="317539"/>
                  </a:cubicBezTo>
                  <a:cubicBezTo>
                    <a:pt x="111888" y="318247"/>
                    <a:pt x="111672" y="318923"/>
                    <a:pt x="111611" y="319661"/>
                  </a:cubicBezTo>
                  <a:close/>
                  <a:moveTo>
                    <a:pt x="149747" y="230714"/>
                  </a:moveTo>
                  <a:cubicBezTo>
                    <a:pt x="150701" y="230837"/>
                    <a:pt x="151654" y="230837"/>
                    <a:pt x="152577" y="230929"/>
                  </a:cubicBezTo>
                  <a:cubicBezTo>
                    <a:pt x="150086" y="227332"/>
                    <a:pt x="147902" y="223550"/>
                    <a:pt x="145995" y="219554"/>
                  </a:cubicBezTo>
                  <a:cubicBezTo>
                    <a:pt x="143012" y="213404"/>
                    <a:pt x="140705" y="206886"/>
                    <a:pt x="138583" y="200491"/>
                  </a:cubicBezTo>
                  <a:cubicBezTo>
                    <a:pt x="135446" y="190345"/>
                    <a:pt x="132740" y="179984"/>
                    <a:pt x="131294" y="169408"/>
                  </a:cubicBezTo>
                  <a:cubicBezTo>
                    <a:pt x="129818" y="158770"/>
                    <a:pt x="129664" y="147978"/>
                    <a:pt x="130279" y="137248"/>
                  </a:cubicBezTo>
                  <a:cubicBezTo>
                    <a:pt x="130864" y="130177"/>
                    <a:pt x="131663" y="123013"/>
                    <a:pt x="133632" y="116187"/>
                  </a:cubicBezTo>
                  <a:cubicBezTo>
                    <a:pt x="133785" y="115603"/>
                    <a:pt x="134155" y="115111"/>
                    <a:pt x="134339" y="114527"/>
                  </a:cubicBezTo>
                  <a:lnTo>
                    <a:pt x="123144" y="117940"/>
                  </a:lnTo>
                  <a:cubicBezTo>
                    <a:pt x="118623" y="119354"/>
                    <a:pt x="114225" y="121260"/>
                    <a:pt x="109766" y="123013"/>
                  </a:cubicBezTo>
                  <a:cubicBezTo>
                    <a:pt x="105367" y="124765"/>
                    <a:pt x="100969" y="126487"/>
                    <a:pt x="96664" y="128486"/>
                  </a:cubicBezTo>
                  <a:cubicBezTo>
                    <a:pt x="90851" y="131160"/>
                    <a:pt x="85131" y="133897"/>
                    <a:pt x="79810" y="137494"/>
                  </a:cubicBezTo>
                  <a:cubicBezTo>
                    <a:pt x="76919" y="139861"/>
                    <a:pt x="72613" y="139431"/>
                    <a:pt x="70245" y="136510"/>
                  </a:cubicBezTo>
                  <a:cubicBezTo>
                    <a:pt x="69876" y="136080"/>
                    <a:pt x="70030" y="135495"/>
                    <a:pt x="69784" y="135004"/>
                  </a:cubicBezTo>
                  <a:cubicBezTo>
                    <a:pt x="67108" y="140261"/>
                    <a:pt x="64371" y="145518"/>
                    <a:pt x="61264" y="150561"/>
                  </a:cubicBezTo>
                  <a:cubicBezTo>
                    <a:pt x="57328" y="156833"/>
                    <a:pt x="53083" y="162859"/>
                    <a:pt x="48501" y="168608"/>
                  </a:cubicBezTo>
                  <a:cubicBezTo>
                    <a:pt x="46748" y="170761"/>
                    <a:pt x="44995" y="172913"/>
                    <a:pt x="43088" y="174942"/>
                  </a:cubicBezTo>
                  <a:cubicBezTo>
                    <a:pt x="41796" y="176356"/>
                    <a:pt x="40474" y="177740"/>
                    <a:pt x="39059" y="179031"/>
                  </a:cubicBezTo>
                  <a:cubicBezTo>
                    <a:pt x="38905" y="179185"/>
                    <a:pt x="37214" y="180445"/>
                    <a:pt x="35584" y="181644"/>
                  </a:cubicBezTo>
                  <a:cubicBezTo>
                    <a:pt x="37337" y="182567"/>
                    <a:pt x="39151" y="183366"/>
                    <a:pt x="40874" y="184350"/>
                  </a:cubicBezTo>
                  <a:cubicBezTo>
                    <a:pt x="45456" y="186994"/>
                    <a:pt x="49854" y="189977"/>
                    <a:pt x="54037" y="193359"/>
                  </a:cubicBezTo>
                  <a:cubicBezTo>
                    <a:pt x="62556" y="200399"/>
                    <a:pt x="70030" y="208762"/>
                    <a:pt x="76550" y="217955"/>
                  </a:cubicBezTo>
                  <a:cubicBezTo>
                    <a:pt x="76703" y="218170"/>
                    <a:pt x="76796" y="218385"/>
                    <a:pt x="76950" y="218601"/>
                  </a:cubicBezTo>
                  <a:cubicBezTo>
                    <a:pt x="78795" y="215895"/>
                    <a:pt x="82178" y="214573"/>
                    <a:pt x="85223" y="216018"/>
                  </a:cubicBezTo>
                  <a:cubicBezTo>
                    <a:pt x="92389" y="218723"/>
                    <a:pt x="99862" y="220537"/>
                    <a:pt x="107459" y="222321"/>
                  </a:cubicBezTo>
                  <a:cubicBezTo>
                    <a:pt x="113087" y="223643"/>
                    <a:pt x="118777" y="224750"/>
                    <a:pt x="124436" y="225918"/>
                  </a:cubicBezTo>
                  <a:cubicBezTo>
                    <a:pt x="130218" y="227086"/>
                    <a:pt x="135908" y="228470"/>
                    <a:pt x="141597" y="229392"/>
                  </a:cubicBezTo>
                  <a:cubicBezTo>
                    <a:pt x="144273" y="229884"/>
                    <a:pt x="147010" y="230376"/>
                    <a:pt x="149747" y="230714"/>
                  </a:cubicBezTo>
                  <a:close/>
                  <a:moveTo>
                    <a:pt x="185270" y="151206"/>
                  </a:moveTo>
                  <a:cubicBezTo>
                    <a:pt x="184286" y="143274"/>
                    <a:pt x="182471" y="135588"/>
                    <a:pt x="180318" y="128024"/>
                  </a:cubicBezTo>
                  <a:cubicBezTo>
                    <a:pt x="179672" y="124335"/>
                    <a:pt x="176105" y="121906"/>
                    <a:pt x="172414" y="122582"/>
                  </a:cubicBezTo>
                  <a:cubicBezTo>
                    <a:pt x="168724" y="123228"/>
                    <a:pt x="166263" y="126795"/>
                    <a:pt x="166940" y="130484"/>
                  </a:cubicBezTo>
                  <a:cubicBezTo>
                    <a:pt x="167432" y="136572"/>
                    <a:pt x="167278" y="142690"/>
                    <a:pt x="167370" y="148931"/>
                  </a:cubicBezTo>
                  <a:cubicBezTo>
                    <a:pt x="167432" y="153051"/>
                    <a:pt x="167432" y="157202"/>
                    <a:pt x="167647" y="161322"/>
                  </a:cubicBezTo>
                  <a:cubicBezTo>
                    <a:pt x="167893" y="165872"/>
                    <a:pt x="168508" y="170330"/>
                    <a:pt x="168877" y="174757"/>
                  </a:cubicBezTo>
                  <a:lnTo>
                    <a:pt x="169923" y="187240"/>
                  </a:lnTo>
                  <a:cubicBezTo>
                    <a:pt x="170015" y="188501"/>
                    <a:pt x="169677" y="190837"/>
                    <a:pt x="169923" y="192559"/>
                  </a:cubicBezTo>
                  <a:cubicBezTo>
                    <a:pt x="170107" y="193881"/>
                    <a:pt x="170261" y="195111"/>
                    <a:pt x="170753" y="196003"/>
                  </a:cubicBezTo>
                  <a:cubicBezTo>
                    <a:pt x="172137" y="199323"/>
                    <a:pt x="175951" y="200922"/>
                    <a:pt x="179272" y="199538"/>
                  </a:cubicBezTo>
                  <a:cubicBezTo>
                    <a:pt x="182225" y="198308"/>
                    <a:pt x="183824" y="195172"/>
                    <a:pt x="183148" y="192129"/>
                  </a:cubicBezTo>
                  <a:lnTo>
                    <a:pt x="183240" y="192159"/>
                  </a:lnTo>
                  <a:cubicBezTo>
                    <a:pt x="183640" y="192190"/>
                    <a:pt x="183055" y="191544"/>
                    <a:pt x="182871" y="191145"/>
                  </a:cubicBezTo>
                  <a:lnTo>
                    <a:pt x="182871" y="191175"/>
                  </a:lnTo>
                  <a:lnTo>
                    <a:pt x="182809" y="191022"/>
                  </a:lnTo>
                  <a:lnTo>
                    <a:pt x="182871" y="191145"/>
                  </a:lnTo>
                  <a:cubicBezTo>
                    <a:pt x="183179" y="190130"/>
                    <a:pt x="184193" y="188593"/>
                    <a:pt x="184286" y="187947"/>
                  </a:cubicBezTo>
                  <a:lnTo>
                    <a:pt x="185700" y="174358"/>
                  </a:lnTo>
                  <a:cubicBezTo>
                    <a:pt x="185854" y="170545"/>
                    <a:pt x="186131" y="166733"/>
                    <a:pt x="186069" y="162828"/>
                  </a:cubicBezTo>
                  <a:cubicBezTo>
                    <a:pt x="186008" y="158954"/>
                    <a:pt x="185762" y="155080"/>
                    <a:pt x="185270" y="15120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2" name="Google Shape;822;p13"/>
            <p:cNvSpPr/>
            <p:nvPr/>
          </p:nvSpPr>
          <p:spPr>
            <a:xfrm rot="10800000">
              <a:off x="7558490" y="189789"/>
              <a:ext cx="1021969" cy="216236"/>
            </a:xfrm>
            <a:custGeom>
              <a:avLst/>
              <a:gdLst/>
              <a:ahLst/>
              <a:cxnLst/>
              <a:rect l="l" t="t" r="r" b="b"/>
              <a:pathLst>
                <a:path w="2043938" h="432471" extrusionOk="0">
                  <a:moveTo>
                    <a:pt x="2043938" y="256485"/>
                  </a:moveTo>
                  <a:cubicBezTo>
                    <a:pt x="2043907" y="260082"/>
                    <a:pt x="2040954" y="262942"/>
                    <a:pt x="2037356" y="262911"/>
                  </a:cubicBezTo>
                  <a:cubicBezTo>
                    <a:pt x="2037356" y="262911"/>
                    <a:pt x="1969202" y="262296"/>
                    <a:pt x="1857899" y="261220"/>
                  </a:cubicBezTo>
                  <a:cubicBezTo>
                    <a:pt x="1882872" y="269214"/>
                    <a:pt x="1919532" y="288645"/>
                    <a:pt x="1939954" y="314901"/>
                  </a:cubicBezTo>
                  <a:cubicBezTo>
                    <a:pt x="1956131" y="335716"/>
                    <a:pt x="1962159" y="360313"/>
                    <a:pt x="1947766" y="386108"/>
                  </a:cubicBezTo>
                  <a:cubicBezTo>
                    <a:pt x="1936694" y="405324"/>
                    <a:pt x="1912459" y="410827"/>
                    <a:pt x="1891453" y="404494"/>
                  </a:cubicBezTo>
                  <a:cubicBezTo>
                    <a:pt x="1870631" y="398191"/>
                    <a:pt x="1853808" y="380912"/>
                    <a:pt x="1856914" y="357576"/>
                  </a:cubicBezTo>
                  <a:cubicBezTo>
                    <a:pt x="1857714" y="351734"/>
                    <a:pt x="1859898" y="345493"/>
                    <a:pt x="1863281" y="340082"/>
                  </a:cubicBezTo>
                  <a:cubicBezTo>
                    <a:pt x="1866910" y="334333"/>
                    <a:pt x="1871800" y="329475"/>
                    <a:pt x="1877520" y="326800"/>
                  </a:cubicBezTo>
                  <a:cubicBezTo>
                    <a:pt x="1886132" y="322742"/>
                    <a:pt x="1894436" y="324586"/>
                    <a:pt x="1900433" y="329844"/>
                  </a:cubicBezTo>
                  <a:cubicBezTo>
                    <a:pt x="1905815" y="334517"/>
                    <a:pt x="1909322" y="341896"/>
                    <a:pt x="1909075" y="349644"/>
                  </a:cubicBezTo>
                  <a:cubicBezTo>
                    <a:pt x="1909014" y="353395"/>
                    <a:pt x="1905938" y="356408"/>
                    <a:pt x="1902186" y="356346"/>
                  </a:cubicBezTo>
                  <a:cubicBezTo>
                    <a:pt x="1898434" y="356285"/>
                    <a:pt x="1895420" y="353210"/>
                    <a:pt x="1895482" y="349459"/>
                  </a:cubicBezTo>
                  <a:cubicBezTo>
                    <a:pt x="1895451" y="345985"/>
                    <a:pt x="1893759" y="342757"/>
                    <a:pt x="1891268" y="340758"/>
                  </a:cubicBezTo>
                  <a:cubicBezTo>
                    <a:pt x="1889331" y="339190"/>
                    <a:pt x="1886716" y="338760"/>
                    <a:pt x="1884072" y="340113"/>
                  </a:cubicBezTo>
                  <a:cubicBezTo>
                    <a:pt x="1880904" y="341742"/>
                    <a:pt x="1878412" y="344725"/>
                    <a:pt x="1876506" y="348045"/>
                  </a:cubicBezTo>
                  <a:cubicBezTo>
                    <a:pt x="1874445" y="351612"/>
                    <a:pt x="1873153" y="355670"/>
                    <a:pt x="1872784" y="359452"/>
                  </a:cubicBezTo>
                  <a:cubicBezTo>
                    <a:pt x="1871277" y="374209"/>
                    <a:pt x="1883118" y="383987"/>
                    <a:pt x="1896343" y="387676"/>
                  </a:cubicBezTo>
                  <a:cubicBezTo>
                    <a:pt x="1909537" y="391335"/>
                    <a:pt x="1925068" y="389182"/>
                    <a:pt x="1931773" y="377100"/>
                  </a:cubicBezTo>
                  <a:cubicBezTo>
                    <a:pt x="1942353" y="358529"/>
                    <a:pt x="1937247" y="340881"/>
                    <a:pt x="1925868" y="325601"/>
                  </a:cubicBezTo>
                  <a:cubicBezTo>
                    <a:pt x="1906984" y="300267"/>
                    <a:pt x="1871585" y="280805"/>
                    <a:pt x="1849379" y="273733"/>
                  </a:cubicBezTo>
                  <a:cubicBezTo>
                    <a:pt x="1841414" y="271181"/>
                    <a:pt x="1829112" y="270075"/>
                    <a:pt x="1818993" y="267092"/>
                  </a:cubicBezTo>
                  <a:cubicBezTo>
                    <a:pt x="1813703" y="265524"/>
                    <a:pt x="1808998" y="263434"/>
                    <a:pt x="1805368" y="260697"/>
                  </a:cubicBezTo>
                  <a:cubicBezTo>
                    <a:pt x="1761265" y="260267"/>
                    <a:pt x="1712149" y="259775"/>
                    <a:pt x="1659127" y="259221"/>
                  </a:cubicBezTo>
                  <a:cubicBezTo>
                    <a:pt x="1669615" y="267184"/>
                    <a:pt x="1679456" y="276470"/>
                    <a:pt x="1688529" y="286800"/>
                  </a:cubicBezTo>
                  <a:cubicBezTo>
                    <a:pt x="1697848" y="297407"/>
                    <a:pt x="1706460" y="308937"/>
                    <a:pt x="1714302" y="320805"/>
                  </a:cubicBezTo>
                  <a:cubicBezTo>
                    <a:pt x="1726420" y="339160"/>
                    <a:pt x="1736630" y="358314"/>
                    <a:pt x="1746165" y="375070"/>
                  </a:cubicBezTo>
                  <a:cubicBezTo>
                    <a:pt x="1750932" y="383679"/>
                    <a:pt x="1755299" y="392565"/>
                    <a:pt x="1760004" y="401235"/>
                  </a:cubicBezTo>
                  <a:cubicBezTo>
                    <a:pt x="1761973" y="404832"/>
                    <a:pt x="1763972" y="408368"/>
                    <a:pt x="1766125" y="411842"/>
                  </a:cubicBezTo>
                  <a:cubicBezTo>
                    <a:pt x="1767386" y="413840"/>
                    <a:pt x="1772030" y="418391"/>
                    <a:pt x="1774552" y="421742"/>
                  </a:cubicBezTo>
                  <a:cubicBezTo>
                    <a:pt x="1776182" y="423925"/>
                    <a:pt x="1777812" y="425954"/>
                    <a:pt x="1777473" y="427307"/>
                  </a:cubicBezTo>
                  <a:cubicBezTo>
                    <a:pt x="1773844" y="441604"/>
                    <a:pt x="1756037" y="421926"/>
                    <a:pt x="1754407" y="419620"/>
                  </a:cubicBezTo>
                  <a:cubicBezTo>
                    <a:pt x="1751885" y="416085"/>
                    <a:pt x="1749486" y="412426"/>
                    <a:pt x="1747179" y="408706"/>
                  </a:cubicBezTo>
                  <a:cubicBezTo>
                    <a:pt x="1742013" y="400343"/>
                    <a:pt x="1737215" y="391734"/>
                    <a:pt x="1731987" y="383433"/>
                  </a:cubicBezTo>
                  <a:cubicBezTo>
                    <a:pt x="1722083" y="367200"/>
                    <a:pt x="1710950" y="349029"/>
                    <a:pt x="1698924" y="330981"/>
                  </a:cubicBezTo>
                  <a:cubicBezTo>
                    <a:pt x="1691420" y="319729"/>
                    <a:pt x="1683639" y="308476"/>
                    <a:pt x="1675181" y="298053"/>
                  </a:cubicBezTo>
                  <a:cubicBezTo>
                    <a:pt x="1662510" y="282434"/>
                    <a:pt x="1648486" y="268660"/>
                    <a:pt x="1632493" y="258945"/>
                  </a:cubicBezTo>
                  <a:cubicBezTo>
                    <a:pt x="1599492" y="258606"/>
                    <a:pt x="1565139" y="258238"/>
                    <a:pt x="1529647" y="257869"/>
                  </a:cubicBezTo>
                  <a:cubicBezTo>
                    <a:pt x="1469521" y="257223"/>
                    <a:pt x="1406134" y="256577"/>
                    <a:pt x="1340871" y="255870"/>
                  </a:cubicBezTo>
                  <a:cubicBezTo>
                    <a:pt x="1341671" y="256331"/>
                    <a:pt x="1342409" y="256946"/>
                    <a:pt x="1343209" y="257408"/>
                  </a:cubicBezTo>
                  <a:cubicBezTo>
                    <a:pt x="1363876" y="268875"/>
                    <a:pt x="1386020" y="277454"/>
                    <a:pt x="1406903" y="288829"/>
                  </a:cubicBezTo>
                  <a:cubicBezTo>
                    <a:pt x="1425387" y="299314"/>
                    <a:pt x="1442856" y="310720"/>
                    <a:pt x="1459494" y="323326"/>
                  </a:cubicBezTo>
                  <a:cubicBezTo>
                    <a:pt x="1475979" y="335778"/>
                    <a:pt x="1491634" y="349367"/>
                    <a:pt x="1507350" y="363449"/>
                  </a:cubicBezTo>
                  <a:lnTo>
                    <a:pt x="1543948" y="396254"/>
                  </a:lnTo>
                  <a:cubicBezTo>
                    <a:pt x="1546132" y="398252"/>
                    <a:pt x="1551576" y="401880"/>
                    <a:pt x="1555297" y="405447"/>
                  </a:cubicBezTo>
                  <a:cubicBezTo>
                    <a:pt x="1558096" y="408122"/>
                    <a:pt x="1560095" y="410889"/>
                    <a:pt x="1560802" y="413225"/>
                  </a:cubicBezTo>
                  <a:cubicBezTo>
                    <a:pt x="1561879" y="416638"/>
                    <a:pt x="1560003" y="420297"/>
                    <a:pt x="1556589" y="421404"/>
                  </a:cubicBezTo>
                  <a:cubicBezTo>
                    <a:pt x="1553144" y="422511"/>
                    <a:pt x="1549484" y="420635"/>
                    <a:pt x="1548377" y="417192"/>
                  </a:cubicBezTo>
                  <a:cubicBezTo>
                    <a:pt x="1548008" y="416146"/>
                    <a:pt x="1546440" y="415347"/>
                    <a:pt x="1544994" y="414209"/>
                  </a:cubicBezTo>
                  <a:cubicBezTo>
                    <a:pt x="1541273" y="411289"/>
                    <a:pt x="1536783" y="408552"/>
                    <a:pt x="1534783" y="406923"/>
                  </a:cubicBezTo>
                  <a:lnTo>
                    <a:pt x="1496708" y="375716"/>
                  </a:lnTo>
                  <a:cubicBezTo>
                    <a:pt x="1480900" y="362403"/>
                    <a:pt x="1464938" y="349859"/>
                    <a:pt x="1448638" y="337868"/>
                  </a:cubicBezTo>
                  <a:cubicBezTo>
                    <a:pt x="1432430" y="325939"/>
                    <a:pt x="1415852" y="314532"/>
                    <a:pt x="1398076" y="304325"/>
                  </a:cubicBezTo>
                  <a:cubicBezTo>
                    <a:pt x="1377624" y="292150"/>
                    <a:pt x="1355757" y="282803"/>
                    <a:pt x="1335581" y="270443"/>
                  </a:cubicBezTo>
                  <a:cubicBezTo>
                    <a:pt x="1328446" y="266078"/>
                    <a:pt x="1321741" y="260943"/>
                    <a:pt x="1315129" y="255593"/>
                  </a:cubicBezTo>
                  <a:cubicBezTo>
                    <a:pt x="1264260" y="255040"/>
                    <a:pt x="1212406" y="254456"/>
                    <a:pt x="1159968" y="253841"/>
                  </a:cubicBezTo>
                  <a:cubicBezTo>
                    <a:pt x="1168488" y="257161"/>
                    <a:pt x="1176207" y="260421"/>
                    <a:pt x="1181251" y="262972"/>
                  </a:cubicBezTo>
                  <a:cubicBezTo>
                    <a:pt x="1206624" y="275885"/>
                    <a:pt x="1236057" y="300451"/>
                    <a:pt x="1251435" y="329782"/>
                  </a:cubicBezTo>
                  <a:cubicBezTo>
                    <a:pt x="1262353" y="350689"/>
                    <a:pt x="1266166" y="373902"/>
                    <a:pt x="1257955" y="396992"/>
                  </a:cubicBezTo>
                  <a:cubicBezTo>
                    <a:pt x="1252942" y="410612"/>
                    <a:pt x="1245222" y="419098"/>
                    <a:pt x="1236549" y="423679"/>
                  </a:cubicBezTo>
                  <a:cubicBezTo>
                    <a:pt x="1225785" y="429336"/>
                    <a:pt x="1213360" y="429305"/>
                    <a:pt x="1201703" y="424601"/>
                  </a:cubicBezTo>
                  <a:cubicBezTo>
                    <a:pt x="1182943" y="417038"/>
                    <a:pt x="1166335" y="397391"/>
                    <a:pt x="1164397" y="374271"/>
                  </a:cubicBezTo>
                  <a:cubicBezTo>
                    <a:pt x="1163167" y="359021"/>
                    <a:pt x="1174731" y="346785"/>
                    <a:pt x="1185649" y="345463"/>
                  </a:cubicBezTo>
                  <a:cubicBezTo>
                    <a:pt x="1193922" y="344479"/>
                    <a:pt x="1202810" y="348260"/>
                    <a:pt x="1206101" y="361696"/>
                  </a:cubicBezTo>
                  <a:cubicBezTo>
                    <a:pt x="1207085" y="365324"/>
                    <a:pt x="1204902" y="369044"/>
                    <a:pt x="1201303" y="370028"/>
                  </a:cubicBezTo>
                  <a:cubicBezTo>
                    <a:pt x="1197674" y="370981"/>
                    <a:pt x="1193922" y="368829"/>
                    <a:pt x="1192969" y="365201"/>
                  </a:cubicBezTo>
                  <a:cubicBezTo>
                    <a:pt x="1192200" y="362557"/>
                    <a:pt x="1191154" y="360774"/>
                    <a:pt x="1189678" y="359882"/>
                  </a:cubicBezTo>
                  <a:cubicBezTo>
                    <a:pt x="1188417" y="359144"/>
                    <a:pt x="1186941" y="359728"/>
                    <a:pt x="1185557" y="360466"/>
                  </a:cubicBezTo>
                  <a:cubicBezTo>
                    <a:pt x="1181835" y="362465"/>
                    <a:pt x="1179037" y="367322"/>
                    <a:pt x="1179682" y="372765"/>
                  </a:cubicBezTo>
                  <a:cubicBezTo>
                    <a:pt x="1181589" y="389551"/>
                    <a:pt x="1194076" y="403510"/>
                    <a:pt x="1207885" y="408644"/>
                  </a:cubicBezTo>
                  <a:cubicBezTo>
                    <a:pt x="1214713" y="411166"/>
                    <a:pt x="1221910" y="411411"/>
                    <a:pt x="1228061" y="407999"/>
                  </a:cubicBezTo>
                  <a:cubicBezTo>
                    <a:pt x="1233412" y="405047"/>
                    <a:pt x="1237749" y="399390"/>
                    <a:pt x="1240732" y="390812"/>
                  </a:cubicBezTo>
                  <a:cubicBezTo>
                    <a:pt x="1247252" y="372703"/>
                    <a:pt x="1243715" y="354594"/>
                    <a:pt x="1235380" y="338022"/>
                  </a:cubicBezTo>
                  <a:cubicBezTo>
                    <a:pt x="1222033" y="311550"/>
                    <a:pt x="1196383" y="288891"/>
                    <a:pt x="1173993" y="276746"/>
                  </a:cubicBezTo>
                  <a:cubicBezTo>
                    <a:pt x="1167011" y="272903"/>
                    <a:pt x="1154617" y="267400"/>
                    <a:pt x="1142038" y="262480"/>
                  </a:cubicBezTo>
                  <a:cubicBezTo>
                    <a:pt x="1132596" y="258791"/>
                    <a:pt x="1123062" y="255378"/>
                    <a:pt x="1115619" y="253288"/>
                  </a:cubicBezTo>
                  <a:cubicBezTo>
                    <a:pt x="1084464" y="252919"/>
                    <a:pt x="1053247" y="252550"/>
                    <a:pt x="1022000" y="252150"/>
                  </a:cubicBezTo>
                  <a:cubicBezTo>
                    <a:pt x="925275" y="250920"/>
                    <a:pt x="828764" y="249537"/>
                    <a:pt x="735514" y="248153"/>
                  </a:cubicBezTo>
                  <a:cubicBezTo>
                    <a:pt x="741696" y="250982"/>
                    <a:pt x="747355" y="253841"/>
                    <a:pt x="750707" y="256301"/>
                  </a:cubicBezTo>
                  <a:cubicBezTo>
                    <a:pt x="760026" y="263310"/>
                    <a:pt x="769284" y="270259"/>
                    <a:pt x="778418" y="277361"/>
                  </a:cubicBezTo>
                  <a:cubicBezTo>
                    <a:pt x="787583" y="284463"/>
                    <a:pt x="796717" y="291566"/>
                    <a:pt x="805698" y="298791"/>
                  </a:cubicBezTo>
                  <a:cubicBezTo>
                    <a:pt x="823659" y="313210"/>
                    <a:pt x="841374" y="327814"/>
                    <a:pt x="859735" y="341927"/>
                  </a:cubicBezTo>
                  <a:cubicBezTo>
                    <a:pt x="868808" y="348906"/>
                    <a:pt x="877911" y="355854"/>
                    <a:pt x="887322" y="362618"/>
                  </a:cubicBezTo>
                  <a:cubicBezTo>
                    <a:pt x="890429" y="364740"/>
                    <a:pt x="891228" y="368952"/>
                    <a:pt x="889137" y="372057"/>
                  </a:cubicBezTo>
                  <a:cubicBezTo>
                    <a:pt x="887046" y="375163"/>
                    <a:pt x="882801" y="375993"/>
                    <a:pt x="879695" y="373902"/>
                  </a:cubicBezTo>
                  <a:cubicBezTo>
                    <a:pt x="854845" y="358037"/>
                    <a:pt x="831071" y="341435"/>
                    <a:pt x="808035" y="323879"/>
                  </a:cubicBezTo>
                  <a:cubicBezTo>
                    <a:pt x="798809" y="316838"/>
                    <a:pt x="789705" y="309644"/>
                    <a:pt x="780694" y="302296"/>
                  </a:cubicBezTo>
                  <a:cubicBezTo>
                    <a:pt x="767284" y="291412"/>
                    <a:pt x="754121" y="280190"/>
                    <a:pt x="740589" y="269121"/>
                  </a:cubicBezTo>
                  <a:cubicBezTo>
                    <a:pt x="737021" y="266139"/>
                    <a:pt x="730163" y="262511"/>
                    <a:pt x="722843" y="258975"/>
                  </a:cubicBezTo>
                  <a:cubicBezTo>
                    <a:pt x="713063" y="254241"/>
                    <a:pt x="702852" y="249936"/>
                    <a:pt x="697132" y="247600"/>
                  </a:cubicBezTo>
                  <a:cubicBezTo>
                    <a:pt x="669759" y="247200"/>
                    <a:pt x="642479" y="246770"/>
                    <a:pt x="615876" y="246370"/>
                  </a:cubicBezTo>
                  <a:cubicBezTo>
                    <a:pt x="590503" y="245970"/>
                    <a:pt x="565714" y="245601"/>
                    <a:pt x="541233" y="245201"/>
                  </a:cubicBezTo>
                  <a:cubicBezTo>
                    <a:pt x="564146" y="249998"/>
                    <a:pt x="586689" y="253472"/>
                    <a:pt x="607234" y="260728"/>
                  </a:cubicBezTo>
                  <a:cubicBezTo>
                    <a:pt x="625964" y="267369"/>
                    <a:pt x="643033" y="277115"/>
                    <a:pt x="657580" y="293318"/>
                  </a:cubicBezTo>
                  <a:cubicBezTo>
                    <a:pt x="686152" y="325447"/>
                    <a:pt x="691842" y="353887"/>
                    <a:pt x="686490" y="375439"/>
                  </a:cubicBezTo>
                  <a:cubicBezTo>
                    <a:pt x="677879" y="410089"/>
                    <a:pt x="640265" y="428352"/>
                    <a:pt x="612770" y="421680"/>
                  </a:cubicBezTo>
                  <a:cubicBezTo>
                    <a:pt x="602159" y="419067"/>
                    <a:pt x="590011" y="414793"/>
                    <a:pt x="580754" y="407660"/>
                  </a:cubicBezTo>
                  <a:cubicBezTo>
                    <a:pt x="573741" y="402249"/>
                    <a:pt x="568267" y="395301"/>
                    <a:pt x="565745" y="386477"/>
                  </a:cubicBezTo>
                  <a:cubicBezTo>
                    <a:pt x="557103" y="355639"/>
                    <a:pt x="576509" y="334609"/>
                    <a:pt x="596685" y="331289"/>
                  </a:cubicBezTo>
                  <a:cubicBezTo>
                    <a:pt x="606742" y="329629"/>
                    <a:pt x="617045" y="332180"/>
                    <a:pt x="624672" y="339774"/>
                  </a:cubicBezTo>
                  <a:cubicBezTo>
                    <a:pt x="631992" y="347092"/>
                    <a:pt x="637220" y="359390"/>
                    <a:pt x="635990" y="377991"/>
                  </a:cubicBezTo>
                  <a:cubicBezTo>
                    <a:pt x="635775" y="381742"/>
                    <a:pt x="632576" y="384632"/>
                    <a:pt x="628824" y="384417"/>
                  </a:cubicBezTo>
                  <a:cubicBezTo>
                    <a:pt x="625072" y="384233"/>
                    <a:pt x="622212" y="381035"/>
                    <a:pt x="622396" y="377284"/>
                  </a:cubicBezTo>
                  <a:cubicBezTo>
                    <a:pt x="623319" y="353303"/>
                    <a:pt x="611632" y="343864"/>
                    <a:pt x="599330" y="346200"/>
                  </a:cubicBezTo>
                  <a:cubicBezTo>
                    <a:pt x="586720" y="348598"/>
                    <a:pt x="575710" y="362557"/>
                    <a:pt x="581615" y="381804"/>
                  </a:cubicBezTo>
                  <a:cubicBezTo>
                    <a:pt x="583644" y="388475"/>
                    <a:pt x="588750" y="393056"/>
                    <a:pt x="594624" y="396500"/>
                  </a:cubicBezTo>
                  <a:cubicBezTo>
                    <a:pt x="601513" y="400528"/>
                    <a:pt x="609633" y="402956"/>
                    <a:pt x="616799" y="404586"/>
                  </a:cubicBezTo>
                  <a:cubicBezTo>
                    <a:pt x="636359" y="409136"/>
                    <a:pt x="662532" y="395578"/>
                    <a:pt x="668621" y="371012"/>
                  </a:cubicBezTo>
                  <a:cubicBezTo>
                    <a:pt x="672896" y="353610"/>
                    <a:pt x="667084" y="331196"/>
                    <a:pt x="644202" y="305094"/>
                  </a:cubicBezTo>
                  <a:cubicBezTo>
                    <a:pt x="631992" y="290981"/>
                    <a:pt x="617414" y="282496"/>
                    <a:pt x="601483" y="276500"/>
                  </a:cubicBezTo>
                  <a:cubicBezTo>
                    <a:pt x="576540" y="267123"/>
                    <a:pt x="548460" y="263587"/>
                    <a:pt x="520473" y="255839"/>
                  </a:cubicBezTo>
                  <a:cubicBezTo>
                    <a:pt x="508632" y="252550"/>
                    <a:pt x="496761" y="249414"/>
                    <a:pt x="484797" y="246554"/>
                  </a:cubicBezTo>
                  <a:cubicBezTo>
                    <a:pt x="481076" y="245663"/>
                    <a:pt x="477262" y="244986"/>
                    <a:pt x="473510" y="244156"/>
                  </a:cubicBezTo>
                  <a:cubicBezTo>
                    <a:pt x="203109" y="239883"/>
                    <a:pt x="6706" y="236408"/>
                    <a:pt x="6706" y="236408"/>
                  </a:cubicBezTo>
                  <a:cubicBezTo>
                    <a:pt x="2953" y="236347"/>
                    <a:pt x="-61" y="233272"/>
                    <a:pt x="1" y="229521"/>
                  </a:cubicBezTo>
                  <a:cubicBezTo>
                    <a:pt x="62" y="225770"/>
                    <a:pt x="3138" y="222757"/>
                    <a:pt x="6890" y="222819"/>
                  </a:cubicBezTo>
                  <a:cubicBezTo>
                    <a:pt x="6890" y="222819"/>
                    <a:pt x="190253" y="224417"/>
                    <a:pt x="446537" y="227092"/>
                  </a:cubicBezTo>
                  <a:cubicBezTo>
                    <a:pt x="447860" y="226262"/>
                    <a:pt x="449398" y="225770"/>
                    <a:pt x="451058" y="226047"/>
                  </a:cubicBezTo>
                  <a:cubicBezTo>
                    <a:pt x="453150" y="226385"/>
                    <a:pt x="455180" y="226846"/>
                    <a:pt x="457271" y="227215"/>
                  </a:cubicBezTo>
                  <a:cubicBezTo>
                    <a:pt x="482029" y="227461"/>
                    <a:pt x="507341" y="227738"/>
                    <a:pt x="533298" y="228015"/>
                  </a:cubicBezTo>
                  <a:cubicBezTo>
                    <a:pt x="533913" y="227584"/>
                    <a:pt x="534282" y="226877"/>
                    <a:pt x="535051" y="226662"/>
                  </a:cubicBezTo>
                  <a:cubicBezTo>
                    <a:pt x="577740" y="214456"/>
                    <a:pt x="624672" y="207723"/>
                    <a:pt x="667053" y="192104"/>
                  </a:cubicBezTo>
                  <a:cubicBezTo>
                    <a:pt x="694333" y="182050"/>
                    <a:pt x="719706" y="168307"/>
                    <a:pt x="740466" y="146232"/>
                  </a:cubicBezTo>
                  <a:cubicBezTo>
                    <a:pt x="753568" y="132519"/>
                    <a:pt x="766823" y="113888"/>
                    <a:pt x="771590" y="94334"/>
                  </a:cubicBezTo>
                  <a:cubicBezTo>
                    <a:pt x="774543" y="82281"/>
                    <a:pt x="774204" y="69829"/>
                    <a:pt x="767777" y="58146"/>
                  </a:cubicBezTo>
                  <a:cubicBezTo>
                    <a:pt x="758735" y="41636"/>
                    <a:pt x="740896" y="34656"/>
                    <a:pt x="723827" y="36101"/>
                  </a:cubicBezTo>
                  <a:cubicBezTo>
                    <a:pt x="706543" y="37547"/>
                    <a:pt x="689781" y="47447"/>
                    <a:pt x="683200" y="65463"/>
                  </a:cubicBezTo>
                  <a:cubicBezTo>
                    <a:pt x="679878" y="74503"/>
                    <a:pt x="682953" y="82804"/>
                    <a:pt x="688951" y="88492"/>
                  </a:cubicBezTo>
                  <a:cubicBezTo>
                    <a:pt x="695194" y="94395"/>
                    <a:pt x="704359" y="97746"/>
                    <a:pt x="713309" y="96516"/>
                  </a:cubicBezTo>
                  <a:cubicBezTo>
                    <a:pt x="716784" y="93995"/>
                    <a:pt x="723520" y="87293"/>
                    <a:pt x="723520" y="87293"/>
                  </a:cubicBezTo>
                  <a:cubicBezTo>
                    <a:pt x="726042" y="84741"/>
                    <a:pt x="730163" y="84710"/>
                    <a:pt x="732746" y="87231"/>
                  </a:cubicBezTo>
                  <a:cubicBezTo>
                    <a:pt x="735299" y="89752"/>
                    <a:pt x="735330" y="93903"/>
                    <a:pt x="732808" y="96455"/>
                  </a:cubicBezTo>
                  <a:cubicBezTo>
                    <a:pt x="732808" y="96455"/>
                    <a:pt x="726534" y="102942"/>
                    <a:pt x="722505" y="106324"/>
                  </a:cubicBezTo>
                  <a:cubicBezTo>
                    <a:pt x="720044" y="108415"/>
                    <a:pt x="717738" y="109399"/>
                    <a:pt x="716692" y="109614"/>
                  </a:cubicBezTo>
                  <a:cubicBezTo>
                    <a:pt x="703160" y="112320"/>
                    <a:pt x="688920" y="107800"/>
                    <a:pt x="679201" y="99038"/>
                  </a:cubicBezTo>
                  <a:cubicBezTo>
                    <a:pt x="668867" y="89752"/>
                    <a:pt x="663670" y="75763"/>
                    <a:pt x="668867" y="60390"/>
                  </a:cubicBezTo>
                  <a:cubicBezTo>
                    <a:pt x="677171" y="36071"/>
                    <a:pt x="699131" y="22020"/>
                    <a:pt x="722259" y="19591"/>
                  </a:cubicBezTo>
                  <a:cubicBezTo>
                    <a:pt x="745817" y="17132"/>
                    <a:pt x="770329" y="26909"/>
                    <a:pt x="783247" y="49507"/>
                  </a:cubicBezTo>
                  <a:cubicBezTo>
                    <a:pt x="792196" y="65279"/>
                    <a:pt x="793242" y="82189"/>
                    <a:pt x="789367" y="98607"/>
                  </a:cubicBezTo>
                  <a:cubicBezTo>
                    <a:pt x="783985" y="121267"/>
                    <a:pt x="768853" y="143004"/>
                    <a:pt x="753691" y="158899"/>
                  </a:cubicBezTo>
                  <a:cubicBezTo>
                    <a:pt x="730624" y="182665"/>
                    <a:pt x="702821" y="197669"/>
                    <a:pt x="672773" y="208092"/>
                  </a:cubicBezTo>
                  <a:cubicBezTo>
                    <a:pt x="646047" y="217346"/>
                    <a:pt x="617598" y="222973"/>
                    <a:pt x="589426" y="228630"/>
                  </a:cubicBezTo>
                  <a:cubicBezTo>
                    <a:pt x="598346" y="228722"/>
                    <a:pt x="607080" y="228814"/>
                    <a:pt x="616122" y="228906"/>
                  </a:cubicBezTo>
                  <a:cubicBezTo>
                    <a:pt x="678740" y="229583"/>
                    <a:pt x="743880" y="230321"/>
                    <a:pt x="810250" y="231120"/>
                  </a:cubicBezTo>
                  <a:cubicBezTo>
                    <a:pt x="827165" y="227000"/>
                    <a:pt x="840851" y="222634"/>
                    <a:pt x="852907" y="215839"/>
                  </a:cubicBezTo>
                  <a:cubicBezTo>
                    <a:pt x="867208" y="207815"/>
                    <a:pt x="879295" y="196193"/>
                    <a:pt x="892643" y="177131"/>
                  </a:cubicBezTo>
                  <a:cubicBezTo>
                    <a:pt x="904607" y="160990"/>
                    <a:pt x="916048" y="144202"/>
                    <a:pt x="928319" y="128153"/>
                  </a:cubicBezTo>
                  <a:cubicBezTo>
                    <a:pt x="936654" y="117239"/>
                    <a:pt x="945419" y="106662"/>
                    <a:pt x="954769" y="96701"/>
                  </a:cubicBezTo>
                  <a:cubicBezTo>
                    <a:pt x="959966" y="91197"/>
                    <a:pt x="966856" y="82589"/>
                    <a:pt x="974545" y="77270"/>
                  </a:cubicBezTo>
                  <a:cubicBezTo>
                    <a:pt x="978789" y="74318"/>
                    <a:pt x="983248" y="72258"/>
                    <a:pt x="987831" y="71705"/>
                  </a:cubicBezTo>
                  <a:cubicBezTo>
                    <a:pt x="991368" y="71182"/>
                    <a:pt x="994689" y="73642"/>
                    <a:pt x="995212" y="77208"/>
                  </a:cubicBezTo>
                  <a:cubicBezTo>
                    <a:pt x="995735" y="80744"/>
                    <a:pt x="993274" y="84065"/>
                    <a:pt x="989707" y="84587"/>
                  </a:cubicBezTo>
                  <a:cubicBezTo>
                    <a:pt x="986262" y="85202"/>
                    <a:pt x="983187" y="87600"/>
                    <a:pt x="980204" y="90336"/>
                  </a:cubicBezTo>
                  <a:cubicBezTo>
                    <a:pt x="974637" y="95471"/>
                    <a:pt x="969839" y="102235"/>
                    <a:pt x="965995" y="106755"/>
                  </a:cubicBezTo>
                  <a:cubicBezTo>
                    <a:pt x="959567" y="114256"/>
                    <a:pt x="953600" y="122127"/>
                    <a:pt x="947757" y="130090"/>
                  </a:cubicBezTo>
                  <a:cubicBezTo>
                    <a:pt x="933855" y="148999"/>
                    <a:pt x="921000" y="168799"/>
                    <a:pt x="907590" y="187923"/>
                  </a:cubicBezTo>
                  <a:cubicBezTo>
                    <a:pt x="891751" y="209229"/>
                    <a:pt x="877511" y="222081"/>
                    <a:pt x="860842" y="230597"/>
                  </a:cubicBezTo>
                  <a:cubicBezTo>
                    <a:pt x="860043" y="231028"/>
                    <a:pt x="859120" y="231304"/>
                    <a:pt x="858289" y="231704"/>
                  </a:cubicBezTo>
                  <a:cubicBezTo>
                    <a:pt x="912573" y="232350"/>
                    <a:pt x="967317" y="233057"/>
                    <a:pt x="1022246" y="233795"/>
                  </a:cubicBezTo>
                  <a:cubicBezTo>
                    <a:pt x="1047588" y="234133"/>
                    <a:pt x="1072900" y="234502"/>
                    <a:pt x="1098181" y="234840"/>
                  </a:cubicBezTo>
                  <a:cubicBezTo>
                    <a:pt x="1098827" y="233488"/>
                    <a:pt x="1099811" y="232227"/>
                    <a:pt x="1101287" y="231612"/>
                  </a:cubicBezTo>
                  <a:cubicBezTo>
                    <a:pt x="1114297" y="225647"/>
                    <a:pt x="1121032" y="214764"/>
                    <a:pt x="1125399" y="202004"/>
                  </a:cubicBezTo>
                  <a:cubicBezTo>
                    <a:pt x="1132289" y="181866"/>
                    <a:pt x="1133365" y="157208"/>
                    <a:pt x="1138962" y="136578"/>
                  </a:cubicBezTo>
                  <a:cubicBezTo>
                    <a:pt x="1145421" y="113211"/>
                    <a:pt x="1157047" y="90306"/>
                    <a:pt x="1172270" y="70229"/>
                  </a:cubicBezTo>
                  <a:cubicBezTo>
                    <a:pt x="1187679" y="49937"/>
                    <a:pt x="1206809" y="32596"/>
                    <a:pt x="1227507" y="20329"/>
                  </a:cubicBezTo>
                  <a:cubicBezTo>
                    <a:pt x="1233566" y="16793"/>
                    <a:pt x="1239901" y="13565"/>
                    <a:pt x="1246391" y="10829"/>
                  </a:cubicBezTo>
                  <a:cubicBezTo>
                    <a:pt x="1252972" y="8031"/>
                    <a:pt x="1259739" y="5725"/>
                    <a:pt x="1266597" y="3972"/>
                  </a:cubicBezTo>
                  <a:cubicBezTo>
                    <a:pt x="1271395" y="2743"/>
                    <a:pt x="1276285" y="1759"/>
                    <a:pt x="1281206" y="1113"/>
                  </a:cubicBezTo>
                  <a:cubicBezTo>
                    <a:pt x="1286157" y="437"/>
                    <a:pt x="1291140" y="68"/>
                    <a:pt x="1296122" y="6"/>
                  </a:cubicBezTo>
                  <a:cubicBezTo>
                    <a:pt x="1300090" y="-24"/>
                    <a:pt x="1304211" y="37"/>
                    <a:pt x="1308209" y="621"/>
                  </a:cubicBezTo>
                  <a:cubicBezTo>
                    <a:pt x="1311192" y="1052"/>
                    <a:pt x="1314145" y="1728"/>
                    <a:pt x="1316943" y="2804"/>
                  </a:cubicBezTo>
                  <a:cubicBezTo>
                    <a:pt x="1329461" y="7508"/>
                    <a:pt x="1335181" y="15471"/>
                    <a:pt x="1336658" y="24172"/>
                  </a:cubicBezTo>
                  <a:cubicBezTo>
                    <a:pt x="1338718" y="36040"/>
                    <a:pt x="1331952" y="50398"/>
                    <a:pt x="1320942" y="60114"/>
                  </a:cubicBezTo>
                  <a:cubicBezTo>
                    <a:pt x="1309716" y="70045"/>
                    <a:pt x="1294769" y="74872"/>
                    <a:pt x="1282928" y="69399"/>
                  </a:cubicBezTo>
                  <a:cubicBezTo>
                    <a:pt x="1276131" y="66232"/>
                    <a:pt x="1269919" y="59837"/>
                    <a:pt x="1266228" y="48277"/>
                  </a:cubicBezTo>
                  <a:cubicBezTo>
                    <a:pt x="1265029" y="44741"/>
                    <a:pt x="1266966" y="40867"/>
                    <a:pt x="1270503" y="39668"/>
                  </a:cubicBezTo>
                  <a:cubicBezTo>
                    <a:pt x="1274071" y="38469"/>
                    <a:pt x="1277915" y="40406"/>
                    <a:pt x="1279114" y="43942"/>
                  </a:cubicBezTo>
                  <a:cubicBezTo>
                    <a:pt x="1281483" y="50583"/>
                    <a:pt x="1284743" y="54580"/>
                    <a:pt x="1288741" y="56271"/>
                  </a:cubicBezTo>
                  <a:cubicBezTo>
                    <a:pt x="1295845" y="59284"/>
                    <a:pt x="1304149" y="54825"/>
                    <a:pt x="1310608" y="48769"/>
                  </a:cubicBezTo>
                  <a:cubicBezTo>
                    <a:pt x="1315252" y="44403"/>
                    <a:pt x="1318943" y="38838"/>
                    <a:pt x="1320327" y="33304"/>
                  </a:cubicBezTo>
                  <a:cubicBezTo>
                    <a:pt x="1321126" y="30198"/>
                    <a:pt x="1321126" y="27124"/>
                    <a:pt x="1319619" y="24510"/>
                  </a:cubicBezTo>
                  <a:cubicBezTo>
                    <a:pt x="1318174" y="21959"/>
                    <a:pt x="1315313" y="20083"/>
                    <a:pt x="1311192" y="18669"/>
                  </a:cubicBezTo>
                  <a:cubicBezTo>
                    <a:pt x="1309039" y="17900"/>
                    <a:pt x="1306763" y="17562"/>
                    <a:pt x="1304488" y="17377"/>
                  </a:cubicBezTo>
                  <a:cubicBezTo>
                    <a:pt x="1301812" y="17162"/>
                    <a:pt x="1299136" y="17193"/>
                    <a:pt x="1296491" y="17285"/>
                  </a:cubicBezTo>
                  <a:cubicBezTo>
                    <a:pt x="1292216" y="17439"/>
                    <a:pt x="1287972" y="17870"/>
                    <a:pt x="1283728" y="18515"/>
                  </a:cubicBezTo>
                  <a:cubicBezTo>
                    <a:pt x="1279483" y="19161"/>
                    <a:pt x="1275270" y="20083"/>
                    <a:pt x="1271149" y="21221"/>
                  </a:cubicBezTo>
                  <a:cubicBezTo>
                    <a:pt x="1265182" y="22850"/>
                    <a:pt x="1259308" y="25002"/>
                    <a:pt x="1253588" y="27493"/>
                  </a:cubicBezTo>
                  <a:cubicBezTo>
                    <a:pt x="1247806" y="30014"/>
                    <a:pt x="1242208" y="32935"/>
                    <a:pt x="1236826" y="36132"/>
                  </a:cubicBezTo>
                  <a:cubicBezTo>
                    <a:pt x="1217973" y="47139"/>
                    <a:pt x="1200719" y="62912"/>
                    <a:pt x="1186449" y="81174"/>
                  </a:cubicBezTo>
                  <a:cubicBezTo>
                    <a:pt x="1172301" y="99314"/>
                    <a:pt x="1161076" y="119883"/>
                    <a:pt x="1154740" y="141097"/>
                  </a:cubicBezTo>
                  <a:cubicBezTo>
                    <a:pt x="1147266" y="165786"/>
                    <a:pt x="1145852" y="196285"/>
                    <a:pt x="1133980" y="218022"/>
                  </a:cubicBezTo>
                  <a:cubicBezTo>
                    <a:pt x="1130289" y="224725"/>
                    <a:pt x="1125246" y="230290"/>
                    <a:pt x="1119371" y="235148"/>
                  </a:cubicBezTo>
                  <a:cubicBezTo>
                    <a:pt x="1166550" y="235824"/>
                    <a:pt x="1213390" y="236531"/>
                    <a:pt x="1259585" y="237208"/>
                  </a:cubicBezTo>
                  <a:lnTo>
                    <a:pt x="1261953" y="236408"/>
                  </a:lnTo>
                  <a:cubicBezTo>
                    <a:pt x="1264783" y="235332"/>
                    <a:pt x="1267581" y="234164"/>
                    <a:pt x="1270318" y="232903"/>
                  </a:cubicBezTo>
                  <a:cubicBezTo>
                    <a:pt x="1273056" y="231643"/>
                    <a:pt x="1275731" y="230290"/>
                    <a:pt x="1278346" y="228814"/>
                  </a:cubicBezTo>
                  <a:cubicBezTo>
                    <a:pt x="1286250" y="224417"/>
                    <a:pt x="1293877" y="219252"/>
                    <a:pt x="1301197" y="213657"/>
                  </a:cubicBezTo>
                  <a:cubicBezTo>
                    <a:pt x="1308547" y="208030"/>
                    <a:pt x="1315590" y="201943"/>
                    <a:pt x="1322233" y="195671"/>
                  </a:cubicBezTo>
                  <a:cubicBezTo>
                    <a:pt x="1333828" y="184879"/>
                    <a:pt x="1343947" y="172704"/>
                    <a:pt x="1353727" y="160129"/>
                  </a:cubicBezTo>
                  <a:cubicBezTo>
                    <a:pt x="1362923" y="148261"/>
                    <a:pt x="1371749" y="135993"/>
                    <a:pt x="1380484" y="123634"/>
                  </a:cubicBezTo>
                  <a:cubicBezTo>
                    <a:pt x="1393893" y="104633"/>
                    <a:pt x="1407272" y="85632"/>
                    <a:pt x="1421911" y="68077"/>
                  </a:cubicBezTo>
                  <a:cubicBezTo>
                    <a:pt x="1424249" y="65125"/>
                    <a:pt x="1428524" y="64633"/>
                    <a:pt x="1431446" y="66939"/>
                  </a:cubicBezTo>
                  <a:cubicBezTo>
                    <a:pt x="1434398" y="69276"/>
                    <a:pt x="1434921" y="73549"/>
                    <a:pt x="1432584" y="76501"/>
                  </a:cubicBezTo>
                  <a:cubicBezTo>
                    <a:pt x="1419082" y="94518"/>
                    <a:pt x="1407180" y="114072"/>
                    <a:pt x="1394754" y="133257"/>
                  </a:cubicBezTo>
                  <a:cubicBezTo>
                    <a:pt x="1386297" y="146293"/>
                    <a:pt x="1377716" y="159206"/>
                    <a:pt x="1368305" y="171382"/>
                  </a:cubicBezTo>
                  <a:cubicBezTo>
                    <a:pt x="1357910" y="184817"/>
                    <a:pt x="1346499" y="197269"/>
                    <a:pt x="1333890" y="208491"/>
                  </a:cubicBezTo>
                  <a:cubicBezTo>
                    <a:pt x="1326570" y="214886"/>
                    <a:pt x="1318820" y="221097"/>
                    <a:pt x="1310700" y="226724"/>
                  </a:cubicBezTo>
                  <a:cubicBezTo>
                    <a:pt x="1304764" y="230843"/>
                    <a:pt x="1298459" y="234256"/>
                    <a:pt x="1292155" y="237699"/>
                  </a:cubicBezTo>
                  <a:cubicBezTo>
                    <a:pt x="1348837" y="238560"/>
                    <a:pt x="1404227" y="239421"/>
                    <a:pt x="1457680" y="240282"/>
                  </a:cubicBezTo>
                  <a:cubicBezTo>
                    <a:pt x="1469859" y="233856"/>
                    <a:pt x="1488374" y="223495"/>
                    <a:pt x="1504705" y="215163"/>
                  </a:cubicBezTo>
                  <a:cubicBezTo>
                    <a:pt x="1513747" y="210521"/>
                    <a:pt x="1522051" y="206585"/>
                    <a:pt x="1528079" y="204248"/>
                  </a:cubicBezTo>
                  <a:cubicBezTo>
                    <a:pt x="1555359" y="193826"/>
                    <a:pt x="1591588" y="181620"/>
                    <a:pt x="1619791" y="161851"/>
                  </a:cubicBezTo>
                  <a:cubicBezTo>
                    <a:pt x="1637445" y="149491"/>
                    <a:pt x="1651992" y="134149"/>
                    <a:pt x="1657989" y="113549"/>
                  </a:cubicBezTo>
                  <a:cubicBezTo>
                    <a:pt x="1660757" y="104418"/>
                    <a:pt x="1659988" y="97131"/>
                    <a:pt x="1656328" y="91751"/>
                  </a:cubicBezTo>
                  <a:cubicBezTo>
                    <a:pt x="1652084" y="85479"/>
                    <a:pt x="1644611" y="81851"/>
                    <a:pt x="1636245" y="80252"/>
                  </a:cubicBezTo>
                  <a:cubicBezTo>
                    <a:pt x="1619453" y="77085"/>
                    <a:pt x="1598785" y="81851"/>
                    <a:pt x="1589097" y="95533"/>
                  </a:cubicBezTo>
                  <a:cubicBezTo>
                    <a:pt x="1585284" y="100913"/>
                    <a:pt x="1585376" y="105771"/>
                    <a:pt x="1587836" y="109060"/>
                  </a:cubicBezTo>
                  <a:cubicBezTo>
                    <a:pt x="1589374" y="111151"/>
                    <a:pt x="1591588" y="112689"/>
                    <a:pt x="1593834" y="113027"/>
                  </a:cubicBezTo>
                  <a:cubicBezTo>
                    <a:pt x="1594756" y="113150"/>
                    <a:pt x="1595679" y="113242"/>
                    <a:pt x="1596355" y="112658"/>
                  </a:cubicBezTo>
                  <a:cubicBezTo>
                    <a:pt x="1597924" y="111336"/>
                    <a:pt x="1598355" y="108753"/>
                    <a:pt x="1598108" y="104971"/>
                  </a:cubicBezTo>
                  <a:cubicBezTo>
                    <a:pt x="1597832" y="101251"/>
                    <a:pt x="1600661" y="97961"/>
                    <a:pt x="1604413" y="97685"/>
                  </a:cubicBezTo>
                  <a:cubicBezTo>
                    <a:pt x="1608135" y="97408"/>
                    <a:pt x="1611395" y="100237"/>
                    <a:pt x="1611702" y="103957"/>
                  </a:cubicBezTo>
                  <a:cubicBezTo>
                    <a:pt x="1612656" y="114287"/>
                    <a:pt x="1609150" y="120498"/>
                    <a:pt x="1604875" y="123911"/>
                  </a:cubicBezTo>
                  <a:cubicBezTo>
                    <a:pt x="1598847" y="128738"/>
                    <a:pt x="1589835" y="128461"/>
                    <a:pt x="1582392" y="123818"/>
                  </a:cubicBezTo>
                  <a:cubicBezTo>
                    <a:pt x="1572336" y="117516"/>
                    <a:pt x="1565231" y="103280"/>
                    <a:pt x="1576272" y="86709"/>
                  </a:cubicBezTo>
                  <a:cubicBezTo>
                    <a:pt x="1591588" y="63834"/>
                    <a:pt x="1628772" y="56732"/>
                    <a:pt x="1653068" y="67339"/>
                  </a:cubicBezTo>
                  <a:cubicBezTo>
                    <a:pt x="1671368" y="75302"/>
                    <a:pt x="1683085" y="92274"/>
                    <a:pt x="1675550" y="118715"/>
                  </a:cubicBezTo>
                  <a:cubicBezTo>
                    <a:pt x="1668261" y="143342"/>
                    <a:pt x="1651377" y="162158"/>
                    <a:pt x="1630033" y="176670"/>
                  </a:cubicBezTo>
                  <a:cubicBezTo>
                    <a:pt x="1600354" y="196870"/>
                    <a:pt x="1562186" y="208707"/>
                    <a:pt x="1533492" y="218914"/>
                  </a:cubicBezTo>
                  <a:cubicBezTo>
                    <a:pt x="1527771" y="220943"/>
                    <a:pt x="1519898" y="224448"/>
                    <a:pt x="1511286" y="228537"/>
                  </a:cubicBezTo>
                  <a:cubicBezTo>
                    <a:pt x="1503228" y="232350"/>
                    <a:pt x="1494617" y="236624"/>
                    <a:pt x="1486405" y="240743"/>
                  </a:cubicBezTo>
                  <a:cubicBezTo>
                    <a:pt x="1501014" y="240989"/>
                    <a:pt x="1515623" y="241205"/>
                    <a:pt x="1529893" y="241420"/>
                  </a:cubicBezTo>
                  <a:cubicBezTo>
                    <a:pt x="1562863" y="241942"/>
                    <a:pt x="1704399" y="244218"/>
                    <a:pt x="1737430" y="244771"/>
                  </a:cubicBezTo>
                  <a:lnTo>
                    <a:pt x="1738876" y="244125"/>
                  </a:lnTo>
                  <a:lnTo>
                    <a:pt x="1756468" y="235025"/>
                  </a:lnTo>
                  <a:cubicBezTo>
                    <a:pt x="1763172" y="231274"/>
                    <a:pt x="1769600" y="227000"/>
                    <a:pt x="1775813" y="222450"/>
                  </a:cubicBezTo>
                  <a:cubicBezTo>
                    <a:pt x="1785285" y="215532"/>
                    <a:pt x="1794266" y="207907"/>
                    <a:pt x="1802970" y="200098"/>
                  </a:cubicBezTo>
                  <a:cubicBezTo>
                    <a:pt x="1811735" y="192350"/>
                    <a:pt x="1819701" y="183864"/>
                    <a:pt x="1827297" y="175010"/>
                  </a:cubicBezTo>
                  <a:cubicBezTo>
                    <a:pt x="1834925" y="166124"/>
                    <a:pt x="1842090" y="156808"/>
                    <a:pt x="1848949" y="147216"/>
                  </a:cubicBezTo>
                  <a:cubicBezTo>
                    <a:pt x="1857253" y="135655"/>
                    <a:pt x="1865126" y="123726"/>
                    <a:pt x="1872784" y="111612"/>
                  </a:cubicBezTo>
                  <a:cubicBezTo>
                    <a:pt x="1884440" y="93134"/>
                    <a:pt x="1895635" y="74380"/>
                    <a:pt x="1907076" y="56209"/>
                  </a:cubicBezTo>
                  <a:cubicBezTo>
                    <a:pt x="1908983" y="52981"/>
                    <a:pt x="1913166" y="51935"/>
                    <a:pt x="1916395" y="53842"/>
                  </a:cubicBezTo>
                  <a:cubicBezTo>
                    <a:pt x="1919625" y="55748"/>
                    <a:pt x="1920670" y="59929"/>
                    <a:pt x="1918763" y="63158"/>
                  </a:cubicBezTo>
                  <a:cubicBezTo>
                    <a:pt x="1908245" y="81912"/>
                    <a:pt x="1898126" y="101343"/>
                    <a:pt x="1887208" y="120313"/>
                  </a:cubicBezTo>
                  <a:cubicBezTo>
                    <a:pt x="1879889" y="133073"/>
                    <a:pt x="1872231" y="145678"/>
                    <a:pt x="1863896" y="157700"/>
                  </a:cubicBezTo>
                  <a:cubicBezTo>
                    <a:pt x="1856822" y="167938"/>
                    <a:pt x="1849256" y="177777"/>
                    <a:pt x="1841076" y="187031"/>
                  </a:cubicBezTo>
                  <a:cubicBezTo>
                    <a:pt x="1832802" y="196378"/>
                    <a:pt x="1823822" y="205079"/>
                    <a:pt x="1814195" y="213134"/>
                  </a:cubicBezTo>
                  <a:cubicBezTo>
                    <a:pt x="1806322" y="219621"/>
                    <a:pt x="1798295" y="226016"/>
                    <a:pt x="1789929" y="231858"/>
                  </a:cubicBezTo>
                  <a:cubicBezTo>
                    <a:pt x="1782825" y="236839"/>
                    <a:pt x="1775321" y="241174"/>
                    <a:pt x="1767693" y="245263"/>
                  </a:cubicBezTo>
                  <a:cubicBezTo>
                    <a:pt x="1931312" y="247938"/>
                    <a:pt x="2037540" y="249783"/>
                    <a:pt x="2037540" y="249783"/>
                  </a:cubicBezTo>
                  <a:cubicBezTo>
                    <a:pt x="2041108" y="249936"/>
                    <a:pt x="2043999" y="252888"/>
                    <a:pt x="2043938" y="256485"/>
                  </a:cubicBezTo>
                  <a:close/>
                  <a:moveTo>
                    <a:pt x="1764864" y="430843"/>
                  </a:moveTo>
                  <a:lnTo>
                    <a:pt x="1764925" y="430812"/>
                  </a:lnTo>
                  <a:cubicBezTo>
                    <a:pt x="1764864" y="430627"/>
                    <a:pt x="1764802" y="430443"/>
                    <a:pt x="1764771" y="430228"/>
                  </a:cubicBezTo>
                  <a:cubicBezTo>
                    <a:pt x="1764802" y="430382"/>
                    <a:pt x="1764649" y="430996"/>
                    <a:pt x="1764864" y="4308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3" name="Google Shape;823;p13"/>
            <p:cNvSpPr/>
            <p:nvPr/>
          </p:nvSpPr>
          <p:spPr>
            <a:xfrm rot="10800000">
              <a:off x="8551863" y="245636"/>
              <a:ext cx="273624" cy="296729"/>
            </a:xfrm>
            <a:custGeom>
              <a:avLst/>
              <a:gdLst/>
              <a:ahLst/>
              <a:cxnLst/>
              <a:rect l="l" t="t" r="r" b="b"/>
              <a:pathLst>
                <a:path w="547248" h="593457" extrusionOk="0">
                  <a:moveTo>
                    <a:pt x="94819" y="312074"/>
                  </a:moveTo>
                  <a:cubicBezTo>
                    <a:pt x="88944" y="285418"/>
                    <a:pt x="81071" y="259161"/>
                    <a:pt x="72398" y="233027"/>
                  </a:cubicBezTo>
                  <a:cubicBezTo>
                    <a:pt x="59327" y="193704"/>
                    <a:pt x="44380" y="154719"/>
                    <a:pt x="29864" y="116041"/>
                  </a:cubicBezTo>
                  <a:cubicBezTo>
                    <a:pt x="25250" y="103527"/>
                    <a:pt x="20821" y="90891"/>
                    <a:pt x="16762" y="78132"/>
                  </a:cubicBezTo>
                  <a:cubicBezTo>
                    <a:pt x="12671" y="65341"/>
                    <a:pt x="8981" y="52398"/>
                    <a:pt x="5844" y="39361"/>
                  </a:cubicBezTo>
                  <a:cubicBezTo>
                    <a:pt x="4583" y="34012"/>
                    <a:pt x="4460" y="24481"/>
                    <a:pt x="3106" y="16733"/>
                  </a:cubicBezTo>
                  <a:cubicBezTo>
                    <a:pt x="2645" y="14150"/>
                    <a:pt x="2215" y="11783"/>
                    <a:pt x="1169" y="10215"/>
                  </a:cubicBezTo>
                  <a:cubicBezTo>
                    <a:pt x="-892" y="7263"/>
                    <a:pt x="-154" y="3205"/>
                    <a:pt x="2799" y="1145"/>
                  </a:cubicBezTo>
                  <a:cubicBezTo>
                    <a:pt x="5751" y="-884"/>
                    <a:pt x="9811" y="-146"/>
                    <a:pt x="11872" y="2805"/>
                  </a:cubicBezTo>
                  <a:cubicBezTo>
                    <a:pt x="13840" y="5542"/>
                    <a:pt x="15255" y="9600"/>
                    <a:pt x="16208" y="14243"/>
                  </a:cubicBezTo>
                  <a:cubicBezTo>
                    <a:pt x="17746" y="21652"/>
                    <a:pt x="18084" y="30814"/>
                    <a:pt x="19468" y="35918"/>
                  </a:cubicBezTo>
                  <a:cubicBezTo>
                    <a:pt x="22851" y="48493"/>
                    <a:pt x="26850" y="60976"/>
                    <a:pt x="31186" y="73335"/>
                  </a:cubicBezTo>
                  <a:cubicBezTo>
                    <a:pt x="35523" y="85726"/>
                    <a:pt x="40228" y="98024"/>
                    <a:pt x="45118" y="110168"/>
                  </a:cubicBezTo>
                  <a:cubicBezTo>
                    <a:pt x="60342" y="148877"/>
                    <a:pt x="76581" y="187678"/>
                    <a:pt x="89867" y="227186"/>
                  </a:cubicBezTo>
                  <a:cubicBezTo>
                    <a:pt x="98848" y="253965"/>
                    <a:pt x="106444" y="281052"/>
                    <a:pt x="111949" y="308477"/>
                  </a:cubicBezTo>
                  <a:cubicBezTo>
                    <a:pt x="121115" y="354288"/>
                    <a:pt x="124159" y="401051"/>
                    <a:pt x="117116" y="449045"/>
                  </a:cubicBezTo>
                  <a:cubicBezTo>
                    <a:pt x="116624" y="452765"/>
                    <a:pt x="113210" y="455379"/>
                    <a:pt x="109489" y="454887"/>
                  </a:cubicBezTo>
                  <a:cubicBezTo>
                    <a:pt x="105768" y="454425"/>
                    <a:pt x="103153" y="450982"/>
                    <a:pt x="103646" y="447262"/>
                  </a:cubicBezTo>
                  <a:cubicBezTo>
                    <a:pt x="109120" y="400867"/>
                    <a:pt x="104537" y="356009"/>
                    <a:pt x="94819" y="312074"/>
                  </a:cubicBezTo>
                  <a:close/>
                  <a:moveTo>
                    <a:pt x="544677" y="581743"/>
                  </a:moveTo>
                  <a:cubicBezTo>
                    <a:pt x="542001" y="579683"/>
                    <a:pt x="538003" y="578084"/>
                    <a:pt x="533390" y="576946"/>
                  </a:cubicBezTo>
                  <a:cubicBezTo>
                    <a:pt x="526070" y="575132"/>
                    <a:pt x="516905" y="574425"/>
                    <a:pt x="511861" y="572826"/>
                  </a:cubicBezTo>
                  <a:cubicBezTo>
                    <a:pt x="499405" y="568922"/>
                    <a:pt x="487134" y="564433"/>
                    <a:pt x="474954" y="559606"/>
                  </a:cubicBezTo>
                  <a:cubicBezTo>
                    <a:pt x="462714" y="554748"/>
                    <a:pt x="450627" y="549552"/>
                    <a:pt x="438663" y="544202"/>
                  </a:cubicBezTo>
                  <a:cubicBezTo>
                    <a:pt x="400619" y="527384"/>
                    <a:pt x="362513" y="509583"/>
                    <a:pt x="323546" y="494733"/>
                  </a:cubicBezTo>
                  <a:cubicBezTo>
                    <a:pt x="297158" y="484679"/>
                    <a:pt x="270370" y="475978"/>
                    <a:pt x="243182" y="469398"/>
                  </a:cubicBezTo>
                  <a:cubicBezTo>
                    <a:pt x="197757" y="458392"/>
                    <a:pt x="151132" y="453503"/>
                    <a:pt x="102846" y="458638"/>
                  </a:cubicBezTo>
                  <a:cubicBezTo>
                    <a:pt x="99125" y="458976"/>
                    <a:pt x="96357" y="462296"/>
                    <a:pt x="96726" y="466017"/>
                  </a:cubicBezTo>
                  <a:cubicBezTo>
                    <a:pt x="97064" y="469767"/>
                    <a:pt x="100355" y="472504"/>
                    <a:pt x="104107" y="472166"/>
                  </a:cubicBezTo>
                  <a:cubicBezTo>
                    <a:pt x="150732" y="468538"/>
                    <a:pt x="195358" y="474902"/>
                    <a:pt x="238907" y="486339"/>
                  </a:cubicBezTo>
                  <a:cubicBezTo>
                    <a:pt x="265295" y="493288"/>
                    <a:pt x="291222" y="502204"/>
                    <a:pt x="316995" y="511950"/>
                  </a:cubicBezTo>
                  <a:cubicBezTo>
                    <a:pt x="355747" y="526616"/>
                    <a:pt x="394099" y="543126"/>
                    <a:pt x="432205" y="559175"/>
                  </a:cubicBezTo>
                  <a:cubicBezTo>
                    <a:pt x="444537" y="564279"/>
                    <a:pt x="456963" y="569260"/>
                    <a:pt x="469541" y="573810"/>
                  </a:cubicBezTo>
                  <a:cubicBezTo>
                    <a:pt x="482182" y="578422"/>
                    <a:pt x="494945" y="582634"/>
                    <a:pt x="507863" y="586293"/>
                  </a:cubicBezTo>
                  <a:cubicBezTo>
                    <a:pt x="513153" y="587769"/>
                    <a:pt x="522687" y="588291"/>
                    <a:pt x="530376" y="589921"/>
                  </a:cubicBezTo>
                  <a:cubicBezTo>
                    <a:pt x="532959" y="590474"/>
                    <a:pt x="535296" y="591028"/>
                    <a:pt x="536803" y="592134"/>
                  </a:cubicBezTo>
                  <a:cubicBezTo>
                    <a:pt x="539664" y="594317"/>
                    <a:pt x="543754" y="593733"/>
                    <a:pt x="545938" y="590874"/>
                  </a:cubicBezTo>
                  <a:cubicBezTo>
                    <a:pt x="548091" y="588015"/>
                    <a:pt x="547537" y="583926"/>
                    <a:pt x="544677" y="5817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4" name="Google Shape;824;p13"/>
            <p:cNvSpPr/>
            <p:nvPr/>
          </p:nvSpPr>
          <p:spPr>
            <a:xfrm rot="10800000">
              <a:off x="8266016" y="385776"/>
              <a:ext cx="358906" cy="386640"/>
            </a:xfrm>
            <a:custGeom>
              <a:avLst/>
              <a:gdLst/>
              <a:ahLst/>
              <a:cxnLst/>
              <a:rect l="l" t="t" r="r" b="b"/>
              <a:pathLst>
                <a:path w="717811" h="773280" extrusionOk="0">
                  <a:moveTo>
                    <a:pt x="62659" y="3"/>
                  </a:moveTo>
                  <a:cubicBezTo>
                    <a:pt x="64750" y="741"/>
                    <a:pt x="93506" y="135160"/>
                    <a:pt x="89170" y="245444"/>
                  </a:cubicBezTo>
                  <a:cubicBezTo>
                    <a:pt x="86064" y="325228"/>
                    <a:pt x="57400" y="387027"/>
                    <a:pt x="28182" y="402092"/>
                  </a:cubicBezTo>
                  <a:cubicBezTo>
                    <a:pt x="28305" y="404859"/>
                    <a:pt x="2994" y="325136"/>
                    <a:pt x="687" y="299556"/>
                  </a:cubicBezTo>
                  <a:cubicBezTo>
                    <a:pt x="-7494" y="208980"/>
                    <a:pt x="60045" y="-889"/>
                    <a:pt x="62659" y="3"/>
                  </a:cubicBezTo>
                  <a:close/>
                  <a:moveTo>
                    <a:pt x="540381" y="196497"/>
                  </a:moveTo>
                  <a:cubicBezTo>
                    <a:pt x="538720" y="193791"/>
                    <a:pt x="334382" y="312992"/>
                    <a:pt x="279207" y="392530"/>
                  </a:cubicBezTo>
                  <a:cubicBezTo>
                    <a:pt x="263645" y="414974"/>
                    <a:pt x="231106" y="498571"/>
                    <a:pt x="232890" y="496235"/>
                  </a:cubicBezTo>
                  <a:cubicBezTo>
                    <a:pt x="269119" y="506012"/>
                    <a:pt x="337027" y="477480"/>
                    <a:pt x="394755" y="415220"/>
                  </a:cubicBezTo>
                  <a:cubicBezTo>
                    <a:pt x="474565" y="329133"/>
                    <a:pt x="541734" y="198649"/>
                    <a:pt x="540381" y="196497"/>
                  </a:cubicBezTo>
                  <a:close/>
                  <a:moveTo>
                    <a:pt x="434767" y="674497"/>
                  </a:moveTo>
                  <a:cubicBezTo>
                    <a:pt x="410594" y="676987"/>
                    <a:pt x="335151" y="704843"/>
                    <a:pt x="337734" y="704720"/>
                  </a:cubicBezTo>
                  <a:cubicBezTo>
                    <a:pt x="351913" y="737156"/>
                    <a:pt x="410255" y="769070"/>
                    <a:pt x="485667" y="772729"/>
                  </a:cubicBezTo>
                  <a:cubicBezTo>
                    <a:pt x="589959" y="777802"/>
                    <a:pt x="717101" y="746288"/>
                    <a:pt x="717809" y="743982"/>
                  </a:cubicBezTo>
                  <a:cubicBezTo>
                    <a:pt x="718670" y="741092"/>
                    <a:pt x="520452" y="665673"/>
                    <a:pt x="434767" y="674497"/>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5" name="Google Shape;825;p13"/>
            <p:cNvSpPr/>
            <p:nvPr/>
          </p:nvSpPr>
          <p:spPr>
            <a:xfrm rot="10800000">
              <a:off x="8086966" y="441753"/>
              <a:ext cx="541950" cy="534821"/>
            </a:xfrm>
            <a:custGeom>
              <a:avLst/>
              <a:gdLst/>
              <a:ahLst/>
              <a:cxnLst/>
              <a:rect l="l" t="t" r="r" b="b"/>
              <a:pathLst>
                <a:path w="1083900" h="1069641" extrusionOk="0">
                  <a:moveTo>
                    <a:pt x="226178" y="131301"/>
                  </a:moveTo>
                  <a:cubicBezTo>
                    <a:pt x="260009" y="115436"/>
                    <a:pt x="297930" y="88472"/>
                    <a:pt x="279139" y="52162"/>
                  </a:cubicBezTo>
                  <a:cubicBezTo>
                    <a:pt x="258040" y="11362"/>
                    <a:pt x="215168" y="50225"/>
                    <a:pt x="187334" y="90440"/>
                  </a:cubicBezTo>
                  <a:cubicBezTo>
                    <a:pt x="196591" y="53084"/>
                    <a:pt x="198806" y="5244"/>
                    <a:pt x="151289" y="356"/>
                  </a:cubicBezTo>
                  <a:cubicBezTo>
                    <a:pt x="99558" y="-4963"/>
                    <a:pt x="104418" y="50440"/>
                    <a:pt x="121487" y="95851"/>
                  </a:cubicBezTo>
                  <a:cubicBezTo>
                    <a:pt x="100296" y="63906"/>
                    <a:pt x="69018" y="31286"/>
                    <a:pt x="40293" y="57388"/>
                  </a:cubicBezTo>
                  <a:cubicBezTo>
                    <a:pt x="10645" y="84352"/>
                    <a:pt x="42999" y="117557"/>
                    <a:pt x="80490" y="139786"/>
                  </a:cubicBezTo>
                  <a:cubicBezTo>
                    <a:pt x="45613" y="132961"/>
                    <a:pt x="1972" y="133545"/>
                    <a:pt x="65" y="178464"/>
                  </a:cubicBezTo>
                  <a:cubicBezTo>
                    <a:pt x="-2119" y="228948"/>
                    <a:pt x="51272" y="220186"/>
                    <a:pt x="92792" y="200908"/>
                  </a:cubicBezTo>
                  <a:cubicBezTo>
                    <a:pt x="62806" y="222522"/>
                    <a:pt x="32573" y="254621"/>
                    <a:pt x="55763" y="286043"/>
                  </a:cubicBezTo>
                  <a:cubicBezTo>
                    <a:pt x="79567" y="318295"/>
                    <a:pt x="110661" y="286473"/>
                    <a:pt x="132343" y="247918"/>
                  </a:cubicBezTo>
                  <a:cubicBezTo>
                    <a:pt x="127453" y="293053"/>
                    <a:pt x="134865" y="340647"/>
                    <a:pt x="176108" y="327764"/>
                  </a:cubicBezTo>
                  <a:cubicBezTo>
                    <a:pt x="211538" y="316696"/>
                    <a:pt x="208125" y="279463"/>
                    <a:pt x="196930" y="246688"/>
                  </a:cubicBezTo>
                  <a:cubicBezTo>
                    <a:pt x="218797" y="275958"/>
                    <a:pt x="248906" y="302461"/>
                    <a:pt x="275233" y="276973"/>
                  </a:cubicBezTo>
                  <a:cubicBezTo>
                    <a:pt x="303005" y="250070"/>
                    <a:pt x="273172" y="219294"/>
                    <a:pt x="236942" y="198356"/>
                  </a:cubicBezTo>
                  <a:cubicBezTo>
                    <a:pt x="275755" y="209640"/>
                    <a:pt x="316137" y="208010"/>
                    <a:pt x="311555" y="164321"/>
                  </a:cubicBezTo>
                  <a:cubicBezTo>
                    <a:pt x="306788" y="118664"/>
                    <a:pt x="261116" y="121831"/>
                    <a:pt x="226178" y="131301"/>
                  </a:cubicBezTo>
                  <a:close/>
                  <a:moveTo>
                    <a:pt x="188041" y="177050"/>
                  </a:moveTo>
                  <a:cubicBezTo>
                    <a:pt x="173156" y="172745"/>
                    <a:pt x="170357" y="185443"/>
                    <a:pt x="168665" y="192330"/>
                  </a:cubicBezTo>
                  <a:cubicBezTo>
                    <a:pt x="165805" y="191900"/>
                    <a:pt x="160208" y="189686"/>
                    <a:pt x="154703" y="190117"/>
                  </a:cubicBezTo>
                  <a:cubicBezTo>
                    <a:pt x="152888" y="177265"/>
                    <a:pt x="134681" y="177849"/>
                    <a:pt x="137141" y="174590"/>
                  </a:cubicBezTo>
                  <a:cubicBezTo>
                    <a:pt x="137141" y="174590"/>
                    <a:pt x="132774" y="176619"/>
                    <a:pt x="125977" y="180278"/>
                  </a:cubicBezTo>
                  <a:cubicBezTo>
                    <a:pt x="130744" y="173637"/>
                    <a:pt x="128438" y="166135"/>
                    <a:pt x="125977" y="160570"/>
                  </a:cubicBezTo>
                  <a:cubicBezTo>
                    <a:pt x="145414" y="165674"/>
                    <a:pt x="143169" y="138710"/>
                    <a:pt x="146829" y="141693"/>
                  </a:cubicBezTo>
                  <a:cubicBezTo>
                    <a:pt x="146829" y="141693"/>
                    <a:pt x="146183" y="140217"/>
                    <a:pt x="144953" y="137634"/>
                  </a:cubicBezTo>
                  <a:cubicBezTo>
                    <a:pt x="153319" y="142307"/>
                    <a:pt x="163037" y="137234"/>
                    <a:pt x="168235" y="135174"/>
                  </a:cubicBezTo>
                  <a:cubicBezTo>
                    <a:pt x="172295" y="143291"/>
                    <a:pt x="184351" y="145505"/>
                    <a:pt x="181921" y="147811"/>
                  </a:cubicBezTo>
                  <a:cubicBezTo>
                    <a:pt x="181921" y="147811"/>
                    <a:pt x="183551" y="147380"/>
                    <a:pt x="186411" y="146489"/>
                  </a:cubicBezTo>
                  <a:cubicBezTo>
                    <a:pt x="187457" y="149656"/>
                    <a:pt x="173955" y="166689"/>
                    <a:pt x="188687" y="177234"/>
                  </a:cubicBezTo>
                  <a:cubicBezTo>
                    <a:pt x="188472" y="177173"/>
                    <a:pt x="188257" y="177111"/>
                    <a:pt x="188041" y="177050"/>
                  </a:cubicBezTo>
                  <a:close/>
                  <a:moveTo>
                    <a:pt x="1083544" y="904057"/>
                  </a:moveTo>
                  <a:cubicBezTo>
                    <a:pt x="1078777" y="858400"/>
                    <a:pt x="1033105" y="861598"/>
                    <a:pt x="998167" y="871037"/>
                  </a:cubicBezTo>
                  <a:cubicBezTo>
                    <a:pt x="1031998" y="855172"/>
                    <a:pt x="1069919" y="828239"/>
                    <a:pt x="1051128" y="791898"/>
                  </a:cubicBezTo>
                  <a:cubicBezTo>
                    <a:pt x="1030030" y="751099"/>
                    <a:pt x="987157" y="789961"/>
                    <a:pt x="959323" y="830176"/>
                  </a:cubicBezTo>
                  <a:cubicBezTo>
                    <a:pt x="968580" y="792851"/>
                    <a:pt x="970795" y="744980"/>
                    <a:pt x="923278" y="740092"/>
                  </a:cubicBezTo>
                  <a:cubicBezTo>
                    <a:pt x="871547" y="734804"/>
                    <a:pt x="876407" y="790207"/>
                    <a:pt x="893476" y="835587"/>
                  </a:cubicBezTo>
                  <a:cubicBezTo>
                    <a:pt x="872316" y="803643"/>
                    <a:pt x="841007" y="771022"/>
                    <a:pt x="812282" y="797125"/>
                  </a:cubicBezTo>
                  <a:cubicBezTo>
                    <a:pt x="782634" y="824088"/>
                    <a:pt x="814988" y="857324"/>
                    <a:pt x="852479" y="879522"/>
                  </a:cubicBezTo>
                  <a:cubicBezTo>
                    <a:pt x="817603" y="872697"/>
                    <a:pt x="773992" y="873281"/>
                    <a:pt x="772054" y="918200"/>
                  </a:cubicBezTo>
                  <a:cubicBezTo>
                    <a:pt x="769870" y="968684"/>
                    <a:pt x="823262" y="959953"/>
                    <a:pt x="864781" y="940644"/>
                  </a:cubicBezTo>
                  <a:cubicBezTo>
                    <a:pt x="834795" y="962289"/>
                    <a:pt x="804562" y="994357"/>
                    <a:pt x="827783" y="1025779"/>
                  </a:cubicBezTo>
                  <a:cubicBezTo>
                    <a:pt x="851556" y="1058031"/>
                    <a:pt x="882650" y="1026209"/>
                    <a:pt x="904333" y="987654"/>
                  </a:cubicBezTo>
                  <a:cubicBezTo>
                    <a:pt x="899442" y="1032789"/>
                    <a:pt x="906854" y="1080383"/>
                    <a:pt x="948097" y="1067500"/>
                  </a:cubicBezTo>
                  <a:cubicBezTo>
                    <a:pt x="983527" y="1056432"/>
                    <a:pt x="980114" y="1019199"/>
                    <a:pt x="968919" y="986425"/>
                  </a:cubicBezTo>
                  <a:cubicBezTo>
                    <a:pt x="990786" y="1015694"/>
                    <a:pt x="1020895" y="1042197"/>
                    <a:pt x="1047222" y="1016709"/>
                  </a:cubicBezTo>
                  <a:cubicBezTo>
                    <a:pt x="1074994" y="989837"/>
                    <a:pt x="1045192" y="959061"/>
                    <a:pt x="1008931" y="938092"/>
                  </a:cubicBezTo>
                  <a:cubicBezTo>
                    <a:pt x="1047775" y="949376"/>
                    <a:pt x="1088126" y="947747"/>
                    <a:pt x="1083544" y="904057"/>
                  </a:cubicBezTo>
                  <a:close/>
                  <a:moveTo>
                    <a:pt x="960030" y="916786"/>
                  </a:moveTo>
                  <a:cubicBezTo>
                    <a:pt x="945145" y="912481"/>
                    <a:pt x="942346" y="925179"/>
                    <a:pt x="940655" y="932097"/>
                  </a:cubicBezTo>
                  <a:cubicBezTo>
                    <a:pt x="937794" y="931636"/>
                    <a:pt x="932228" y="929422"/>
                    <a:pt x="926692" y="929853"/>
                  </a:cubicBezTo>
                  <a:cubicBezTo>
                    <a:pt x="924877" y="917001"/>
                    <a:pt x="906670" y="917585"/>
                    <a:pt x="909130" y="914326"/>
                  </a:cubicBezTo>
                  <a:cubicBezTo>
                    <a:pt x="909130" y="914326"/>
                    <a:pt x="904763" y="916355"/>
                    <a:pt x="897966" y="920014"/>
                  </a:cubicBezTo>
                  <a:cubicBezTo>
                    <a:pt x="902764" y="913404"/>
                    <a:pt x="900427" y="905871"/>
                    <a:pt x="897997" y="900337"/>
                  </a:cubicBezTo>
                  <a:cubicBezTo>
                    <a:pt x="917404" y="905441"/>
                    <a:pt x="915189" y="878446"/>
                    <a:pt x="918818" y="881429"/>
                  </a:cubicBezTo>
                  <a:cubicBezTo>
                    <a:pt x="918818" y="881429"/>
                    <a:pt x="918172" y="879953"/>
                    <a:pt x="916942" y="877370"/>
                  </a:cubicBezTo>
                  <a:cubicBezTo>
                    <a:pt x="925338" y="882044"/>
                    <a:pt x="935026" y="876971"/>
                    <a:pt x="940224" y="874911"/>
                  </a:cubicBezTo>
                  <a:cubicBezTo>
                    <a:pt x="944314" y="883058"/>
                    <a:pt x="956340" y="885241"/>
                    <a:pt x="953910" y="887547"/>
                  </a:cubicBezTo>
                  <a:cubicBezTo>
                    <a:pt x="953910" y="887547"/>
                    <a:pt x="955540" y="887117"/>
                    <a:pt x="958431" y="886256"/>
                  </a:cubicBezTo>
                  <a:cubicBezTo>
                    <a:pt x="959446" y="889392"/>
                    <a:pt x="945944" y="906425"/>
                    <a:pt x="960676" y="916970"/>
                  </a:cubicBezTo>
                  <a:cubicBezTo>
                    <a:pt x="960461" y="916909"/>
                    <a:pt x="960246" y="916847"/>
                    <a:pt x="960030" y="916786"/>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6" name="Google Shape;826;p13"/>
            <p:cNvSpPr/>
            <p:nvPr/>
          </p:nvSpPr>
          <p:spPr>
            <a:xfrm rot="10800000">
              <a:off x="8145647" y="503444"/>
              <a:ext cx="426041" cy="410164"/>
            </a:xfrm>
            <a:custGeom>
              <a:avLst/>
              <a:gdLst/>
              <a:ahLst/>
              <a:cxnLst/>
              <a:rect l="l" t="t" r="r" b="b"/>
              <a:pathLst>
                <a:path w="852083" h="820327" extrusionOk="0">
                  <a:moveTo>
                    <a:pt x="80044" y="39066"/>
                  </a:moveTo>
                  <a:cubicBezTo>
                    <a:pt x="80721" y="61295"/>
                    <a:pt x="63344" y="79896"/>
                    <a:pt x="41262" y="80572"/>
                  </a:cubicBezTo>
                  <a:cubicBezTo>
                    <a:pt x="19180" y="81248"/>
                    <a:pt x="696" y="63754"/>
                    <a:pt x="19" y="41525"/>
                  </a:cubicBezTo>
                  <a:cubicBezTo>
                    <a:pt x="-658" y="19296"/>
                    <a:pt x="16750" y="695"/>
                    <a:pt x="38832" y="19"/>
                  </a:cubicBezTo>
                  <a:cubicBezTo>
                    <a:pt x="60915" y="-657"/>
                    <a:pt x="79368" y="16837"/>
                    <a:pt x="80044" y="39066"/>
                  </a:cubicBezTo>
                  <a:close/>
                  <a:moveTo>
                    <a:pt x="810821" y="739755"/>
                  </a:moveTo>
                  <a:cubicBezTo>
                    <a:pt x="788739" y="740431"/>
                    <a:pt x="771362" y="759032"/>
                    <a:pt x="772039" y="781261"/>
                  </a:cubicBezTo>
                  <a:cubicBezTo>
                    <a:pt x="772716" y="803490"/>
                    <a:pt x="791169" y="820985"/>
                    <a:pt x="813251" y="820308"/>
                  </a:cubicBezTo>
                  <a:cubicBezTo>
                    <a:pt x="835333" y="819632"/>
                    <a:pt x="852741" y="801031"/>
                    <a:pt x="852064" y="778802"/>
                  </a:cubicBezTo>
                  <a:cubicBezTo>
                    <a:pt x="851388" y="756573"/>
                    <a:pt x="832904" y="739079"/>
                    <a:pt x="810821" y="739755"/>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7" name="Google Shape;827;p13"/>
            <p:cNvSpPr/>
            <p:nvPr/>
          </p:nvSpPr>
          <p:spPr>
            <a:xfrm rot="10800000">
              <a:off x="8319639" y="496121"/>
              <a:ext cx="192882" cy="227394"/>
            </a:xfrm>
            <a:custGeom>
              <a:avLst/>
              <a:gdLst/>
              <a:ahLst/>
              <a:cxnLst/>
              <a:rect l="l" t="t" r="r" b="b"/>
              <a:pathLst>
                <a:path w="385763" h="454787" extrusionOk="0">
                  <a:moveTo>
                    <a:pt x="84546" y="44396"/>
                  </a:moveTo>
                  <a:cubicBezTo>
                    <a:pt x="84546" y="68931"/>
                    <a:pt x="65601" y="88824"/>
                    <a:pt x="42258" y="88824"/>
                  </a:cubicBezTo>
                  <a:cubicBezTo>
                    <a:pt x="18945" y="88824"/>
                    <a:pt x="0" y="68931"/>
                    <a:pt x="0" y="44396"/>
                  </a:cubicBezTo>
                  <a:cubicBezTo>
                    <a:pt x="0" y="19892"/>
                    <a:pt x="18945" y="0"/>
                    <a:pt x="42258" y="0"/>
                  </a:cubicBezTo>
                  <a:cubicBezTo>
                    <a:pt x="65601" y="0"/>
                    <a:pt x="84546" y="19892"/>
                    <a:pt x="84546" y="44396"/>
                  </a:cubicBezTo>
                  <a:close/>
                  <a:moveTo>
                    <a:pt x="343506" y="365963"/>
                  </a:moveTo>
                  <a:cubicBezTo>
                    <a:pt x="320163" y="365963"/>
                    <a:pt x="301218" y="385856"/>
                    <a:pt x="301218" y="410360"/>
                  </a:cubicBezTo>
                  <a:cubicBezTo>
                    <a:pt x="301218" y="434864"/>
                    <a:pt x="320163" y="454787"/>
                    <a:pt x="343506" y="454787"/>
                  </a:cubicBezTo>
                  <a:cubicBezTo>
                    <a:pt x="366819" y="454787"/>
                    <a:pt x="385764" y="434864"/>
                    <a:pt x="385764" y="410360"/>
                  </a:cubicBezTo>
                  <a:cubicBezTo>
                    <a:pt x="385764" y="385856"/>
                    <a:pt x="366819" y="365963"/>
                    <a:pt x="343506" y="365963"/>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8" name="Google Shape;828;p13"/>
            <p:cNvSpPr/>
            <p:nvPr/>
          </p:nvSpPr>
          <p:spPr>
            <a:xfrm rot="10800000">
              <a:off x="8304552" y="398519"/>
              <a:ext cx="315202" cy="298089"/>
            </a:xfrm>
            <a:custGeom>
              <a:avLst/>
              <a:gdLst/>
              <a:ahLst/>
              <a:cxnLst/>
              <a:rect l="l" t="t" r="r" b="b"/>
              <a:pathLst>
                <a:path w="630405" h="596178" extrusionOk="0">
                  <a:moveTo>
                    <a:pt x="48114" y="5958"/>
                  </a:moveTo>
                  <a:cubicBezTo>
                    <a:pt x="50544" y="28986"/>
                    <a:pt x="51220" y="52999"/>
                    <a:pt x="50298" y="77441"/>
                  </a:cubicBezTo>
                  <a:cubicBezTo>
                    <a:pt x="49437" y="100869"/>
                    <a:pt x="47314" y="124728"/>
                    <a:pt x="43901" y="148463"/>
                  </a:cubicBezTo>
                  <a:cubicBezTo>
                    <a:pt x="41225" y="167279"/>
                    <a:pt x="37719" y="186003"/>
                    <a:pt x="33782" y="204420"/>
                  </a:cubicBezTo>
                  <a:cubicBezTo>
                    <a:pt x="27723" y="232952"/>
                    <a:pt x="20465" y="260715"/>
                    <a:pt x="13391" y="286972"/>
                  </a:cubicBezTo>
                  <a:cubicBezTo>
                    <a:pt x="12499" y="290630"/>
                    <a:pt x="8809" y="292875"/>
                    <a:pt x="5180" y="291983"/>
                  </a:cubicBezTo>
                  <a:cubicBezTo>
                    <a:pt x="1520" y="291091"/>
                    <a:pt x="-695" y="287402"/>
                    <a:pt x="197" y="283743"/>
                  </a:cubicBezTo>
                  <a:cubicBezTo>
                    <a:pt x="7148" y="252321"/>
                    <a:pt x="13791" y="218717"/>
                    <a:pt x="19542" y="184497"/>
                  </a:cubicBezTo>
                  <a:cubicBezTo>
                    <a:pt x="21388" y="173490"/>
                    <a:pt x="23171" y="162422"/>
                    <a:pt x="24863" y="151322"/>
                  </a:cubicBezTo>
                  <a:cubicBezTo>
                    <a:pt x="26555" y="140254"/>
                    <a:pt x="28154" y="129186"/>
                    <a:pt x="29599" y="118148"/>
                  </a:cubicBezTo>
                  <a:cubicBezTo>
                    <a:pt x="34520" y="80177"/>
                    <a:pt x="37257" y="42514"/>
                    <a:pt x="35105" y="7034"/>
                  </a:cubicBezTo>
                  <a:cubicBezTo>
                    <a:pt x="34828" y="3437"/>
                    <a:pt x="37504" y="301"/>
                    <a:pt x="41071" y="24"/>
                  </a:cubicBezTo>
                  <a:cubicBezTo>
                    <a:pt x="44669" y="-283"/>
                    <a:pt x="47807" y="2391"/>
                    <a:pt x="48114" y="5958"/>
                  </a:cubicBezTo>
                  <a:close/>
                  <a:moveTo>
                    <a:pt x="324481" y="262806"/>
                  </a:moveTo>
                  <a:cubicBezTo>
                    <a:pt x="341181" y="247064"/>
                    <a:pt x="357574" y="231076"/>
                    <a:pt x="373874" y="214935"/>
                  </a:cubicBezTo>
                  <a:cubicBezTo>
                    <a:pt x="398233" y="190800"/>
                    <a:pt x="422222" y="166265"/>
                    <a:pt x="446426" y="141699"/>
                  </a:cubicBezTo>
                  <a:cubicBezTo>
                    <a:pt x="449102" y="139086"/>
                    <a:pt x="449133" y="134781"/>
                    <a:pt x="446518" y="132107"/>
                  </a:cubicBezTo>
                  <a:cubicBezTo>
                    <a:pt x="443873" y="129401"/>
                    <a:pt x="439568" y="129370"/>
                    <a:pt x="436892" y="132014"/>
                  </a:cubicBezTo>
                  <a:cubicBezTo>
                    <a:pt x="411919" y="155688"/>
                    <a:pt x="386945" y="179178"/>
                    <a:pt x="362003" y="202637"/>
                  </a:cubicBezTo>
                  <a:cubicBezTo>
                    <a:pt x="345364" y="218286"/>
                    <a:pt x="328664" y="233843"/>
                    <a:pt x="311933" y="249401"/>
                  </a:cubicBezTo>
                  <a:cubicBezTo>
                    <a:pt x="300800" y="259731"/>
                    <a:pt x="289666" y="270092"/>
                    <a:pt x="278441" y="280423"/>
                  </a:cubicBezTo>
                  <a:cubicBezTo>
                    <a:pt x="261710" y="295826"/>
                    <a:pt x="244887" y="311199"/>
                    <a:pt x="227694" y="326295"/>
                  </a:cubicBezTo>
                  <a:lnTo>
                    <a:pt x="170705" y="376318"/>
                  </a:lnTo>
                  <a:cubicBezTo>
                    <a:pt x="167629" y="379147"/>
                    <a:pt x="157511" y="386064"/>
                    <a:pt x="152282" y="391814"/>
                  </a:cubicBezTo>
                  <a:cubicBezTo>
                    <a:pt x="149576" y="394765"/>
                    <a:pt x="147946" y="397686"/>
                    <a:pt x="147546" y="399992"/>
                  </a:cubicBezTo>
                  <a:cubicBezTo>
                    <a:pt x="146869" y="403528"/>
                    <a:pt x="149176" y="406940"/>
                    <a:pt x="152713" y="407617"/>
                  </a:cubicBezTo>
                  <a:cubicBezTo>
                    <a:pt x="156127" y="408293"/>
                    <a:pt x="159418" y="406172"/>
                    <a:pt x="160279" y="402851"/>
                  </a:cubicBezTo>
                  <a:cubicBezTo>
                    <a:pt x="158649" y="402052"/>
                    <a:pt x="163323" y="399469"/>
                    <a:pt x="165753" y="397502"/>
                  </a:cubicBezTo>
                  <a:cubicBezTo>
                    <a:pt x="171074" y="393197"/>
                    <a:pt x="177625" y="388954"/>
                    <a:pt x="180024" y="386894"/>
                  </a:cubicBezTo>
                  <a:lnTo>
                    <a:pt x="238489" y="338870"/>
                  </a:lnTo>
                  <a:cubicBezTo>
                    <a:pt x="256143" y="324081"/>
                    <a:pt x="273581" y="309139"/>
                    <a:pt x="290650" y="293859"/>
                  </a:cubicBezTo>
                  <a:cubicBezTo>
                    <a:pt x="302061" y="283620"/>
                    <a:pt x="313348" y="273290"/>
                    <a:pt x="324481" y="262806"/>
                  </a:cubicBezTo>
                  <a:close/>
                  <a:moveTo>
                    <a:pt x="624715" y="582651"/>
                  </a:moveTo>
                  <a:cubicBezTo>
                    <a:pt x="595712" y="577332"/>
                    <a:pt x="566802" y="571767"/>
                    <a:pt x="537769" y="566694"/>
                  </a:cubicBezTo>
                  <a:cubicBezTo>
                    <a:pt x="518363" y="563312"/>
                    <a:pt x="498925" y="560084"/>
                    <a:pt x="479457" y="557286"/>
                  </a:cubicBezTo>
                  <a:cubicBezTo>
                    <a:pt x="463188" y="554949"/>
                    <a:pt x="446857" y="552889"/>
                    <a:pt x="430495" y="551198"/>
                  </a:cubicBezTo>
                  <a:cubicBezTo>
                    <a:pt x="414133" y="549477"/>
                    <a:pt x="397710" y="548216"/>
                    <a:pt x="381256" y="547232"/>
                  </a:cubicBezTo>
                  <a:lnTo>
                    <a:pt x="302338" y="542559"/>
                  </a:lnTo>
                  <a:cubicBezTo>
                    <a:pt x="298339" y="542405"/>
                    <a:pt x="273243" y="541913"/>
                    <a:pt x="263494" y="542774"/>
                  </a:cubicBezTo>
                  <a:cubicBezTo>
                    <a:pt x="259034" y="543174"/>
                    <a:pt x="256358" y="544649"/>
                    <a:pt x="255682" y="545357"/>
                  </a:cubicBezTo>
                  <a:cubicBezTo>
                    <a:pt x="254113" y="546925"/>
                    <a:pt x="253560" y="548677"/>
                    <a:pt x="253652" y="550368"/>
                  </a:cubicBezTo>
                  <a:cubicBezTo>
                    <a:pt x="253713" y="551844"/>
                    <a:pt x="254113" y="553750"/>
                    <a:pt x="256112" y="555349"/>
                  </a:cubicBezTo>
                  <a:cubicBezTo>
                    <a:pt x="257958" y="556917"/>
                    <a:pt x="260449" y="557255"/>
                    <a:pt x="262602" y="556456"/>
                  </a:cubicBezTo>
                  <a:cubicBezTo>
                    <a:pt x="262540" y="556363"/>
                    <a:pt x="262509" y="556240"/>
                    <a:pt x="262448" y="556087"/>
                  </a:cubicBezTo>
                  <a:cubicBezTo>
                    <a:pt x="262386" y="555748"/>
                    <a:pt x="263032" y="555872"/>
                    <a:pt x="263709" y="555902"/>
                  </a:cubicBezTo>
                  <a:cubicBezTo>
                    <a:pt x="263955" y="555748"/>
                    <a:pt x="264232" y="555564"/>
                    <a:pt x="264447" y="555379"/>
                  </a:cubicBezTo>
                  <a:cubicBezTo>
                    <a:pt x="264324" y="555564"/>
                    <a:pt x="264139" y="555748"/>
                    <a:pt x="263986" y="555933"/>
                  </a:cubicBezTo>
                  <a:cubicBezTo>
                    <a:pt x="264139" y="555933"/>
                    <a:pt x="264262" y="555933"/>
                    <a:pt x="264385" y="555933"/>
                  </a:cubicBezTo>
                  <a:cubicBezTo>
                    <a:pt x="273704" y="555472"/>
                    <a:pt x="297693" y="556917"/>
                    <a:pt x="301476" y="557194"/>
                  </a:cubicBezTo>
                  <a:lnTo>
                    <a:pt x="380025" y="564388"/>
                  </a:lnTo>
                  <a:cubicBezTo>
                    <a:pt x="396233" y="565710"/>
                    <a:pt x="412380" y="567493"/>
                    <a:pt x="428496" y="569338"/>
                  </a:cubicBezTo>
                  <a:cubicBezTo>
                    <a:pt x="444673" y="571213"/>
                    <a:pt x="460820" y="573243"/>
                    <a:pt x="476966" y="575364"/>
                  </a:cubicBezTo>
                  <a:cubicBezTo>
                    <a:pt x="496342" y="577916"/>
                    <a:pt x="515749" y="580560"/>
                    <a:pt x="535124" y="583358"/>
                  </a:cubicBezTo>
                  <a:cubicBezTo>
                    <a:pt x="564250" y="587539"/>
                    <a:pt x="593375" y="591844"/>
                    <a:pt x="622500" y="596087"/>
                  </a:cubicBezTo>
                  <a:cubicBezTo>
                    <a:pt x="626222" y="596701"/>
                    <a:pt x="629728" y="594180"/>
                    <a:pt x="630312" y="590491"/>
                  </a:cubicBezTo>
                  <a:cubicBezTo>
                    <a:pt x="630927" y="586771"/>
                    <a:pt x="628436" y="583266"/>
                    <a:pt x="624715" y="582651"/>
                  </a:cubicBezTo>
                  <a:close/>
                  <a:moveTo>
                    <a:pt x="262602" y="556456"/>
                  </a:moveTo>
                  <a:cubicBezTo>
                    <a:pt x="262878" y="556948"/>
                    <a:pt x="263432" y="556579"/>
                    <a:pt x="263986" y="555933"/>
                  </a:cubicBezTo>
                  <a:lnTo>
                    <a:pt x="263709" y="555902"/>
                  </a:lnTo>
                  <a:cubicBezTo>
                    <a:pt x="263340" y="556148"/>
                    <a:pt x="262971" y="556302"/>
                    <a:pt x="262602" y="55645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grpSp>
      <p:sp>
        <p:nvSpPr>
          <p:cNvPr id="4" name="Rounded Rectangle 3">
            <a:extLst>
              <a:ext uri="{FF2B5EF4-FFF2-40B4-BE49-F238E27FC236}">
                <a16:creationId xmlns:a16="http://schemas.microsoft.com/office/drawing/2014/main" id="{E80557DC-F667-4840-BF80-B171706B0DE5}"/>
              </a:ext>
            </a:extLst>
          </p:cNvPr>
          <p:cNvSpPr/>
          <p:nvPr/>
        </p:nvSpPr>
        <p:spPr>
          <a:xfrm>
            <a:off x="86929" y="216157"/>
            <a:ext cx="16089364" cy="8856399"/>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19">
              <a:buClr>
                <a:srgbClr val="000000"/>
              </a:buClr>
              <a:defRPr/>
            </a:pPr>
            <a:endParaRPr lang="en-VN" sz="4977" kern="0">
              <a:solidFill>
                <a:srgbClr val="FFFFFF"/>
              </a:solidFill>
              <a:latin typeface="Arial"/>
              <a:sym typeface="Arial"/>
            </a:endParaRPr>
          </a:p>
        </p:txBody>
      </p:sp>
      <p:sp>
        <p:nvSpPr>
          <p:cNvPr id="181" name="Rectangle: Rounded Corners 3">
            <a:extLst>
              <a:ext uri="{FF2B5EF4-FFF2-40B4-BE49-F238E27FC236}">
                <a16:creationId xmlns:a16="http://schemas.microsoft.com/office/drawing/2014/main" id="{BBEE5217-F12D-BE44-ADEB-04E2896D2168}"/>
              </a:ext>
            </a:extLst>
          </p:cNvPr>
          <p:cNvSpPr/>
          <p:nvPr/>
        </p:nvSpPr>
        <p:spPr>
          <a:xfrm>
            <a:off x="2396590" y="527615"/>
            <a:ext cx="11760043" cy="737720"/>
          </a:xfrm>
          <a:prstGeom prst="roundRect">
            <a:avLst/>
          </a:prstGeom>
          <a:solidFill>
            <a:srgbClr val="FF0000"/>
          </a:solidFill>
        </p:spPr>
        <p:txBody>
          <a:bodyPr wrap="square">
            <a:spAutoFit/>
          </a:bodyPr>
          <a:lstStyle/>
          <a:p>
            <a:pPr algn="ctr" defTabSz="1219170">
              <a:spcBef>
                <a:spcPct val="0"/>
              </a:spcBef>
            </a:pPr>
            <a:r>
              <a:rPr lang="vi-VN" sz="3733"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1. Quá trình hình thành xã hội phong kiến ở Tây Âu.</a:t>
            </a:r>
          </a:p>
        </p:txBody>
      </p:sp>
      <p:grpSp>
        <p:nvGrpSpPr>
          <p:cNvPr id="15" name="Group 14">
            <a:extLst>
              <a:ext uri="{FF2B5EF4-FFF2-40B4-BE49-F238E27FC236}">
                <a16:creationId xmlns:a16="http://schemas.microsoft.com/office/drawing/2014/main" id="{29406D95-6A99-D440-B38D-B2D95FA58BD6}"/>
              </a:ext>
            </a:extLst>
          </p:cNvPr>
          <p:cNvGrpSpPr/>
          <p:nvPr/>
        </p:nvGrpSpPr>
        <p:grpSpPr>
          <a:xfrm>
            <a:off x="1069407" y="1570919"/>
            <a:ext cx="14297383" cy="2522284"/>
            <a:chOff x="883785" y="1742811"/>
            <a:chExt cx="10723037" cy="1891713"/>
          </a:xfrm>
        </p:grpSpPr>
        <p:grpSp>
          <p:nvGrpSpPr>
            <p:cNvPr id="90" name="Group 89">
              <a:extLst>
                <a:ext uri="{FF2B5EF4-FFF2-40B4-BE49-F238E27FC236}">
                  <a16:creationId xmlns:a16="http://schemas.microsoft.com/office/drawing/2014/main" id="{E9ECF257-233C-3947-9688-174F533104C0}"/>
                </a:ext>
              </a:extLst>
            </p:cNvPr>
            <p:cNvGrpSpPr/>
            <p:nvPr/>
          </p:nvGrpSpPr>
          <p:grpSpPr>
            <a:xfrm>
              <a:off x="883785" y="1742811"/>
              <a:ext cx="10723037" cy="1891713"/>
              <a:chOff x="1082847" y="869689"/>
              <a:chExt cx="10723037" cy="1954846"/>
            </a:xfrm>
          </p:grpSpPr>
          <p:grpSp>
            <p:nvGrpSpPr>
              <p:cNvPr id="91" name="Group 90">
                <a:extLst>
                  <a:ext uri="{FF2B5EF4-FFF2-40B4-BE49-F238E27FC236}">
                    <a16:creationId xmlns:a16="http://schemas.microsoft.com/office/drawing/2014/main" id="{6EB68909-9924-0A4D-B046-5E1EFF6DED91}"/>
                  </a:ext>
                </a:extLst>
              </p:cNvPr>
              <p:cNvGrpSpPr/>
              <p:nvPr/>
            </p:nvGrpSpPr>
            <p:grpSpPr>
              <a:xfrm>
                <a:off x="1082847" y="869689"/>
                <a:ext cx="10723037" cy="1954846"/>
                <a:chOff x="1082847" y="869689"/>
                <a:chExt cx="10723037" cy="1954846"/>
              </a:xfrm>
            </p:grpSpPr>
            <p:pic>
              <p:nvPicPr>
                <p:cNvPr id="94" name="Picture 18">
                  <a:extLst>
                    <a:ext uri="{FF2B5EF4-FFF2-40B4-BE49-F238E27FC236}">
                      <a16:creationId xmlns:a16="http://schemas.microsoft.com/office/drawing/2014/main" id="{E552888C-61BE-5843-93FE-1FBCEF7D48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5476">
                  <a:off x="1358815" y="869689"/>
                  <a:ext cx="10447069" cy="1954846"/>
                </a:xfrm>
                <a:prstGeom prst="rect">
                  <a:avLst/>
                </a:prstGeom>
              </p:spPr>
            </p:pic>
            <p:grpSp>
              <p:nvGrpSpPr>
                <p:cNvPr id="95" name="Group 94">
                  <a:extLst>
                    <a:ext uri="{FF2B5EF4-FFF2-40B4-BE49-F238E27FC236}">
                      <a16:creationId xmlns:a16="http://schemas.microsoft.com/office/drawing/2014/main" id="{31F998F9-E5C8-7B45-B6EF-058A383921B6}"/>
                    </a:ext>
                  </a:extLst>
                </p:cNvPr>
                <p:cNvGrpSpPr/>
                <p:nvPr/>
              </p:nvGrpSpPr>
              <p:grpSpPr>
                <a:xfrm>
                  <a:off x="1082847" y="1274728"/>
                  <a:ext cx="9188923" cy="1458881"/>
                  <a:chOff x="1082847" y="1274728"/>
                  <a:chExt cx="9188923" cy="1458881"/>
                </a:xfrm>
              </p:grpSpPr>
              <p:pic>
                <p:nvPicPr>
                  <p:cNvPr id="97" name="Picture 21">
                    <a:extLst>
                      <a:ext uri="{FF2B5EF4-FFF2-40B4-BE49-F238E27FC236}">
                        <a16:creationId xmlns:a16="http://schemas.microsoft.com/office/drawing/2014/main" id="{653C8711-CF13-8E45-BEAC-5004ABD61E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248397">
                    <a:off x="1012514" y="1345061"/>
                    <a:ext cx="1028916" cy="888250"/>
                  </a:xfrm>
                  <a:prstGeom prst="rect">
                    <a:avLst/>
                  </a:prstGeom>
                </p:spPr>
              </p:pic>
              <p:pic>
                <p:nvPicPr>
                  <p:cNvPr id="98" name="Picture 23">
                    <a:extLst>
                      <a:ext uri="{FF2B5EF4-FFF2-40B4-BE49-F238E27FC236}">
                        <a16:creationId xmlns:a16="http://schemas.microsoft.com/office/drawing/2014/main" id="{5840EEA8-8180-9D4A-B9F7-C8A19658F0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334522">
                    <a:off x="9373716" y="2437222"/>
                    <a:ext cx="251124" cy="341650"/>
                  </a:xfrm>
                  <a:prstGeom prst="rect">
                    <a:avLst/>
                  </a:prstGeom>
                </p:spPr>
              </p:pic>
              <p:pic>
                <p:nvPicPr>
                  <p:cNvPr id="99" name="Picture 24">
                    <a:extLst>
                      <a:ext uri="{FF2B5EF4-FFF2-40B4-BE49-F238E27FC236}">
                        <a16:creationId xmlns:a16="http://schemas.microsoft.com/office/drawing/2014/main" id="{2E9B008D-3E63-1E46-84D4-581B754BD63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6956497">
                    <a:off x="9466389" y="2547231"/>
                    <a:ext cx="94820" cy="132444"/>
                  </a:xfrm>
                  <a:prstGeom prst="rect">
                    <a:avLst/>
                  </a:prstGeom>
                </p:spPr>
              </p:pic>
              <p:pic>
                <p:nvPicPr>
                  <p:cNvPr id="101" name="Picture 26">
                    <a:extLst>
                      <a:ext uri="{FF2B5EF4-FFF2-40B4-BE49-F238E27FC236}">
                        <a16:creationId xmlns:a16="http://schemas.microsoft.com/office/drawing/2014/main" id="{5832B894-F27E-CD43-A151-3E140932D90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2853178">
                    <a:off x="9884090" y="1859956"/>
                    <a:ext cx="387680" cy="441794"/>
                  </a:xfrm>
                  <a:prstGeom prst="rect">
                    <a:avLst/>
                  </a:prstGeom>
                </p:spPr>
              </p:pic>
              <p:pic>
                <p:nvPicPr>
                  <p:cNvPr id="102" name="Picture 27">
                    <a:extLst>
                      <a:ext uri="{FF2B5EF4-FFF2-40B4-BE49-F238E27FC236}">
                        <a16:creationId xmlns:a16="http://schemas.microsoft.com/office/drawing/2014/main" id="{8A1F5A7E-6A1E-E147-96C5-8CE61516830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9436866">
                    <a:off x="2103854" y="1749951"/>
                    <a:ext cx="387680" cy="441794"/>
                  </a:xfrm>
                  <a:prstGeom prst="rect">
                    <a:avLst/>
                  </a:prstGeom>
                </p:spPr>
              </p:pic>
            </p:grpSp>
          </p:grpSp>
          <p:pic>
            <p:nvPicPr>
              <p:cNvPr id="92" name="Picture 20">
                <a:extLst>
                  <a:ext uri="{FF2B5EF4-FFF2-40B4-BE49-F238E27FC236}">
                    <a16:creationId xmlns:a16="http://schemas.microsoft.com/office/drawing/2014/main" id="{9B5A89A2-AA93-3C42-A668-A6ACFE5FB9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242115">
                <a:off x="10103892" y="1245309"/>
                <a:ext cx="1028918" cy="888248"/>
              </a:xfrm>
              <a:prstGeom prst="rect">
                <a:avLst/>
              </a:prstGeom>
            </p:spPr>
          </p:pic>
          <p:pic>
            <p:nvPicPr>
              <p:cNvPr id="93" name="Picture 22">
                <a:extLst>
                  <a:ext uri="{FF2B5EF4-FFF2-40B4-BE49-F238E27FC236}">
                    <a16:creationId xmlns:a16="http://schemas.microsoft.com/office/drawing/2014/main" id="{5A332597-45FE-D74D-BCB9-DABCFF8DB3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334522">
                <a:off x="2263966" y="1166620"/>
                <a:ext cx="330384" cy="449482"/>
              </a:xfrm>
              <a:prstGeom prst="rect">
                <a:avLst/>
              </a:prstGeom>
            </p:spPr>
          </p:pic>
        </p:grpSp>
        <p:sp>
          <p:nvSpPr>
            <p:cNvPr id="3" name="Rectangle 2">
              <a:extLst>
                <a:ext uri="{FF2B5EF4-FFF2-40B4-BE49-F238E27FC236}">
                  <a16:creationId xmlns:a16="http://schemas.microsoft.com/office/drawing/2014/main" id="{B45CB335-45B8-AF4B-B9ED-5983A4FC6A22}"/>
                </a:ext>
              </a:extLst>
            </p:cNvPr>
            <p:cNvSpPr/>
            <p:nvPr/>
          </p:nvSpPr>
          <p:spPr>
            <a:xfrm>
              <a:off x="3745679" y="1946640"/>
              <a:ext cx="4245489" cy="1015663"/>
            </a:xfrm>
            <a:prstGeom prst="rect">
              <a:avLst/>
            </a:prstGeom>
            <a:noFill/>
          </p:spPr>
          <p:txBody>
            <a:bodyPr wrap="none" lIns="121920" tIns="60960" rIns="121920" bIns="60960">
              <a:spAutoFit/>
            </a:bodyPr>
            <a:lstStyle/>
            <a:p>
              <a:pPr algn="ctr" defTabSz="1219170"/>
              <a:r>
                <a:rPr lang="en-US" sz="8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4 W’s &amp; 1 H</a:t>
              </a:r>
              <a:endParaRPr lang="en-VN" sz="8000" b="1" dirty="0">
                <a:ln w="0"/>
                <a:solidFill>
                  <a:srgbClr val="C00000"/>
                </a:solidFill>
                <a:effectLst>
                  <a:reflection blurRad="6350" stA="53000" endA="300" endPos="35500" dir="5400000" sy="-90000" algn="bl" rotWithShape="0"/>
                </a:effectLst>
                <a:latin typeface="Arial"/>
              </a:endParaRPr>
            </a:p>
          </p:txBody>
        </p:sp>
      </p:grpSp>
      <p:sp>
        <p:nvSpPr>
          <p:cNvPr id="178" name="Text Box 9">
            <a:extLst>
              <a:ext uri="{FF2B5EF4-FFF2-40B4-BE49-F238E27FC236}">
                <a16:creationId xmlns:a16="http://schemas.microsoft.com/office/drawing/2014/main" id="{BE08D00D-E964-A647-9EEF-E9FDF9A938D3}"/>
              </a:ext>
            </a:extLst>
          </p:cNvPr>
          <p:cNvSpPr txBox="1">
            <a:spLocks noChangeArrowheads="1"/>
          </p:cNvSpPr>
          <p:nvPr/>
        </p:nvSpPr>
        <p:spPr bwMode="auto">
          <a:xfrm>
            <a:off x="12344720" y="6438585"/>
            <a:ext cx="2540000"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defTabSz="1219170">
              <a:spcBef>
                <a:spcPct val="50000"/>
              </a:spcBef>
              <a:defRPr/>
            </a:pPr>
            <a:endParaRPr lang="en-AU" altLang="en-US" sz="3733">
              <a:solidFill>
                <a:srgbClr val="0000FF"/>
              </a:solidFill>
              <a:latin typeface=".VnArial" pitchFamily="34" charset="0"/>
            </a:endParaRPr>
          </a:p>
        </p:txBody>
      </p:sp>
      <p:sp>
        <p:nvSpPr>
          <p:cNvPr id="179" name="Text Box 11">
            <a:extLst>
              <a:ext uri="{FF2B5EF4-FFF2-40B4-BE49-F238E27FC236}">
                <a16:creationId xmlns:a16="http://schemas.microsoft.com/office/drawing/2014/main" id="{94CECE19-A27A-AD4C-B999-28C98D3D4DBA}"/>
              </a:ext>
            </a:extLst>
          </p:cNvPr>
          <p:cNvSpPr txBox="1">
            <a:spLocks noChangeArrowheads="1"/>
          </p:cNvSpPr>
          <p:nvPr/>
        </p:nvSpPr>
        <p:spPr bwMode="auto">
          <a:xfrm>
            <a:off x="3266160" y="6455497"/>
            <a:ext cx="184731"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just" defTabSz="1219170">
              <a:defRPr/>
            </a:pPr>
            <a:endParaRPr lang="vi-VN" altLang="en-US" sz="3733" kern="0">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D537B5A3-51D3-3849-8785-77DF85CAA90F}"/>
              </a:ext>
            </a:extLst>
          </p:cNvPr>
          <p:cNvSpPr txBox="1"/>
          <p:nvPr/>
        </p:nvSpPr>
        <p:spPr>
          <a:xfrm>
            <a:off x="72026" y="5363242"/>
            <a:ext cx="2785706" cy="1569660"/>
          </a:xfrm>
          <a:prstGeom prst="rect">
            <a:avLst/>
          </a:prstGeom>
          <a:noFill/>
        </p:spPr>
        <p:txBody>
          <a:bodyPr wrap="square" rtlCol="0">
            <a:spAutoFit/>
          </a:bodyPr>
          <a:lstStyle/>
          <a:p>
            <a:pPr algn="ctr" defTabSz="1219170"/>
            <a:r>
              <a:rPr lang="en-VN" sz="3200" dirty="0">
                <a:solidFill>
                  <a:srgbClr val="2E2E2E"/>
                </a:solidFill>
                <a:latin typeface="Times New Roman" panose="02020603050405020304" pitchFamily="18" charset="0"/>
                <a:cs typeface="Times New Roman" panose="02020603050405020304" pitchFamily="18" charset="0"/>
              </a:rPr>
              <a:t>Đế quốc La Mã suy yếu vào thời gian nào?</a:t>
            </a:r>
          </a:p>
        </p:txBody>
      </p:sp>
      <p:sp>
        <p:nvSpPr>
          <p:cNvPr id="108" name="TextBox 107">
            <a:extLst>
              <a:ext uri="{FF2B5EF4-FFF2-40B4-BE49-F238E27FC236}">
                <a16:creationId xmlns:a16="http://schemas.microsoft.com/office/drawing/2014/main" id="{7B1D04AC-93A6-C04C-B119-02670927337C}"/>
              </a:ext>
            </a:extLst>
          </p:cNvPr>
          <p:cNvSpPr txBox="1"/>
          <p:nvPr/>
        </p:nvSpPr>
        <p:spPr>
          <a:xfrm>
            <a:off x="3084201" y="5267379"/>
            <a:ext cx="2562830" cy="1569660"/>
          </a:xfrm>
          <a:prstGeom prst="rect">
            <a:avLst/>
          </a:prstGeom>
          <a:noFill/>
        </p:spPr>
        <p:txBody>
          <a:bodyPr wrap="square" rtlCol="0">
            <a:spAutoFit/>
          </a:bodyPr>
          <a:lstStyle/>
          <a:p>
            <a:pPr algn="ctr" defTabSz="1219170"/>
            <a:r>
              <a:rPr lang="en-US" sz="3200" dirty="0">
                <a:solidFill>
                  <a:srgbClr val="2E2E2E"/>
                </a:solidFill>
                <a:latin typeface="Times New Roman" panose="02020603050405020304" pitchFamily="18" charset="0"/>
                <a:cs typeface="Times New Roman" panose="02020603050405020304" pitchFamily="18" charset="0"/>
              </a:rPr>
              <a:t>A</a:t>
            </a:r>
            <a:r>
              <a:rPr lang="en-VN" sz="3200" dirty="0">
                <a:solidFill>
                  <a:srgbClr val="2E2E2E"/>
                </a:solidFill>
                <a:latin typeface="Times New Roman" panose="02020603050405020304" pitchFamily="18" charset="0"/>
                <a:cs typeface="Times New Roman" panose="02020603050405020304" pitchFamily="18" charset="0"/>
              </a:rPr>
              <a:t>i đã tràn xuống chiếm đất của La Mã</a:t>
            </a:r>
          </a:p>
        </p:txBody>
      </p:sp>
      <p:sp>
        <p:nvSpPr>
          <p:cNvPr id="110" name="TextBox 109">
            <a:extLst>
              <a:ext uri="{FF2B5EF4-FFF2-40B4-BE49-F238E27FC236}">
                <a16:creationId xmlns:a16="http://schemas.microsoft.com/office/drawing/2014/main" id="{F883C89C-3F63-FB41-A32A-C0DA3237DB59}"/>
              </a:ext>
            </a:extLst>
          </p:cNvPr>
          <p:cNvSpPr txBox="1"/>
          <p:nvPr/>
        </p:nvSpPr>
        <p:spPr>
          <a:xfrm>
            <a:off x="6032182" y="5210256"/>
            <a:ext cx="3360501" cy="2062103"/>
          </a:xfrm>
          <a:prstGeom prst="rect">
            <a:avLst/>
          </a:prstGeom>
          <a:noFill/>
        </p:spPr>
        <p:txBody>
          <a:bodyPr wrap="square" rtlCol="0">
            <a:spAutoFit/>
          </a:bodyPr>
          <a:lstStyle/>
          <a:p>
            <a:pPr algn="ctr" defTabSz="1219170"/>
            <a:r>
              <a:rPr lang="vi-VN" sz="3200" dirty="0">
                <a:solidFill>
                  <a:srgbClr val="2E2E2E"/>
                </a:solidFill>
                <a:latin typeface="Times New Roman" panose="02020603050405020304" pitchFamily="18" charset="0"/>
                <a:cs typeface="Times New Roman" panose="02020603050405020304" pitchFamily="18" charset="0"/>
              </a:rPr>
              <a:t>Khi tiến vào lãnh thổ của La Mã người Giéc man đã làm gì?</a:t>
            </a: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16" name="TextBox 115">
            <a:extLst>
              <a:ext uri="{FF2B5EF4-FFF2-40B4-BE49-F238E27FC236}">
                <a16:creationId xmlns:a16="http://schemas.microsoft.com/office/drawing/2014/main" id="{3591151E-B699-844E-9DE7-68C396065B18}"/>
              </a:ext>
            </a:extLst>
          </p:cNvPr>
          <p:cNvSpPr txBox="1"/>
          <p:nvPr/>
        </p:nvSpPr>
        <p:spPr>
          <a:xfrm>
            <a:off x="9779554" y="5481280"/>
            <a:ext cx="3038431" cy="1569660"/>
          </a:xfrm>
          <a:prstGeom prst="rect">
            <a:avLst/>
          </a:prstGeom>
          <a:noFill/>
        </p:spPr>
        <p:txBody>
          <a:bodyPr wrap="square" rtlCol="0">
            <a:spAutoFit/>
          </a:bodyPr>
          <a:lstStyle/>
          <a:p>
            <a:pPr algn="ctr" defTabSz="1219170"/>
            <a:r>
              <a:rPr lang="vi-VN" sz="3200" dirty="0">
                <a:solidFill>
                  <a:srgbClr val="2E2E2E"/>
                </a:solidFill>
                <a:latin typeface="Times New Roman" panose="02020603050405020304" pitchFamily="18" charset="0"/>
                <a:cs typeface="Times New Roman" panose="02020603050405020304" pitchFamily="18" charset="0"/>
              </a:rPr>
              <a:t>Quá trình phong kiến hóa diễn ra mạnh mẽ ở đâu?</a:t>
            </a: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0" name="TextBox 119">
            <a:extLst>
              <a:ext uri="{FF2B5EF4-FFF2-40B4-BE49-F238E27FC236}">
                <a16:creationId xmlns:a16="http://schemas.microsoft.com/office/drawing/2014/main" id="{84CB7E72-08FF-C24B-864F-FA0F3701C0E7}"/>
              </a:ext>
            </a:extLst>
          </p:cNvPr>
          <p:cNvSpPr txBox="1"/>
          <p:nvPr/>
        </p:nvSpPr>
        <p:spPr>
          <a:xfrm>
            <a:off x="13092497" y="5193343"/>
            <a:ext cx="3200617" cy="2062103"/>
          </a:xfrm>
          <a:prstGeom prst="rect">
            <a:avLst/>
          </a:prstGeom>
          <a:noFill/>
        </p:spPr>
        <p:txBody>
          <a:bodyPr wrap="square" rtlCol="0">
            <a:spAutoFit/>
          </a:bodyPr>
          <a:lstStyle/>
          <a:p>
            <a:pPr algn="ctr" defTabSz="1219170"/>
            <a:r>
              <a:rPr lang="vi-VN" sz="3200" dirty="0">
                <a:solidFill>
                  <a:srgbClr val="2E2E2E"/>
                </a:solidFill>
                <a:latin typeface="Times New Roman" panose="02020603050405020304" pitchFamily="18" charset="0"/>
                <a:cs typeface="Times New Roman" panose="02020603050405020304" pitchFamily="18" charset="0"/>
              </a:rPr>
              <a:t>Sự hình thành các giai cấp trong xã hội phong kiến như thế nào?</a:t>
            </a:r>
            <a:endParaRPr lang="en-VN" sz="3200" dirty="0">
              <a:solidFill>
                <a:srgbClr val="2E2E2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24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1000"/>
                                        <p:tgtEl>
                                          <p:spTgt spid="181"/>
                                        </p:tgtEl>
                                      </p:cBhvr>
                                    </p:animEffect>
                                    <p:anim calcmode="lin" valueType="num">
                                      <p:cBhvr>
                                        <p:cTn id="8" dur="1000" fill="hold"/>
                                        <p:tgtEl>
                                          <p:spTgt spid="181"/>
                                        </p:tgtEl>
                                        <p:attrNameLst>
                                          <p:attrName>ppt_x</p:attrName>
                                        </p:attrNameLst>
                                      </p:cBhvr>
                                      <p:tavLst>
                                        <p:tav tm="0">
                                          <p:val>
                                            <p:strVal val="#ppt_x"/>
                                          </p:val>
                                        </p:tav>
                                        <p:tav tm="100000">
                                          <p:val>
                                            <p:strVal val="#ppt_x"/>
                                          </p:val>
                                        </p:tav>
                                      </p:tavLst>
                                    </p:anim>
                                    <p:anim calcmode="lin" valueType="num">
                                      <p:cBhvr>
                                        <p:cTn id="9" dur="1000" fill="hold"/>
                                        <p:tgtEl>
                                          <p:spTgt spid="18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outVertical)">
                                      <p:cBhvr>
                                        <p:cTn id="14" dur="500"/>
                                        <p:tgtEl>
                                          <p:spTgt spid="15"/>
                                        </p:tgtEl>
                                      </p:cBhvr>
                                    </p:animEffec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strVal val="#ppt_w*0.70"/>
                                          </p:val>
                                        </p:tav>
                                        <p:tav tm="100000">
                                          <p:val>
                                            <p:strVal val="#ppt_w"/>
                                          </p:val>
                                        </p:tav>
                                      </p:tavLst>
                                    </p:anim>
                                    <p:anim calcmode="lin" valueType="num">
                                      <p:cBhvr>
                                        <p:cTn id="19" dur="1000" fill="hold"/>
                                        <p:tgtEl>
                                          <p:spTgt spid="14"/>
                                        </p:tgtEl>
                                        <p:attrNameLst>
                                          <p:attrName>ppt_h</p:attrName>
                                        </p:attrNameLst>
                                      </p:cBhvr>
                                      <p:tavLst>
                                        <p:tav tm="0">
                                          <p:val>
                                            <p:strVal val="#ppt_h"/>
                                          </p:val>
                                        </p:tav>
                                        <p:tav tm="100000">
                                          <p:val>
                                            <p:strVal val="#ppt_h"/>
                                          </p:val>
                                        </p:tav>
                                      </p:tavLst>
                                    </p:anim>
                                    <p:animEffect transition="in" filter="fade">
                                      <p:cBhvr>
                                        <p:cTn id="20" dur="1000"/>
                                        <p:tgtEl>
                                          <p:spTgt spid="14"/>
                                        </p:tgtEl>
                                      </p:cBhvr>
                                    </p:animEffect>
                                  </p:childTnLst>
                                </p:cTn>
                              </p:par>
                              <p:par>
                                <p:cTn id="21" presetID="55"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0.70"/>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par>
                                <p:cTn id="26" presetID="55"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strVal val="#ppt_w*0.70"/>
                                          </p:val>
                                        </p:tav>
                                        <p:tav tm="100000">
                                          <p:val>
                                            <p:strVal val="#ppt_w"/>
                                          </p:val>
                                        </p:tav>
                                      </p:tavLst>
                                    </p:anim>
                                    <p:anim calcmode="lin" valueType="num">
                                      <p:cBhvr>
                                        <p:cTn id="29" dur="1000" fill="hold"/>
                                        <p:tgtEl>
                                          <p:spTgt spid="12"/>
                                        </p:tgtEl>
                                        <p:attrNameLst>
                                          <p:attrName>ppt_h</p:attrName>
                                        </p:attrNameLst>
                                      </p:cBhvr>
                                      <p:tavLst>
                                        <p:tav tm="0">
                                          <p:val>
                                            <p:strVal val="#ppt_h"/>
                                          </p:val>
                                        </p:tav>
                                        <p:tav tm="100000">
                                          <p:val>
                                            <p:strVal val="#ppt_h"/>
                                          </p:val>
                                        </p:tav>
                                      </p:tavLst>
                                    </p:anim>
                                    <p:animEffect transition="in" filter="fade">
                                      <p:cBhvr>
                                        <p:cTn id="30" dur="1000"/>
                                        <p:tgtEl>
                                          <p:spTgt spid="12"/>
                                        </p:tgtEl>
                                      </p:cBhvr>
                                    </p:animEffect>
                                  </p:childTnLst>
                                </p:cTn>
                              </p:par>
                              <p:par>
                                <p:cTn id="31" presetID="55"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strVal val="#ppt_w*0.70"/>
                                          </p:val>
                                        </p:tav>
                                        <p:tav tm="100000">
                                          <p:val>
                                            <p:strVal val="#ppt_w"/>
                                          </p:val>
                                        </p:tav>
                                      </p:tavLst>
                                    </p:anim>
                                    <p:anim calcmode="lin" valueType="num">
                                      <p:cBhvr>
                                        <p:cTn id="34" dur="1000" fill="hold"/>
                                        <p:tgtEl>
                                          <p:spTgt spid="10"/>
                                        </p:tgtEl>
                                        <p:attrNameLst>
                                          <p:attrName>ppt_h</p:attrName>
                                        </p:attrNameLst>
                                      </p:cBhvr>
                                      <p:tavLst>
                                        <p:tav tm="0">
                                          <p:val>
                                            <p:strVal val="#ppt_h"/>
                                          </p:val>
                                        </p:tav>
                                        <p:tav tm="100000">
                                          <p:val>
                                            <p:strVal val="#ppt_h"/>
                                          </p:val>
                                        </p:tav>
                                      </p:tavLst>
                                    </p:anim>
                                    <p:animEffect transition="in" filter="fade">
                                      <p:cBhvr>
                                        <p:cTn id="35" dur="1000"/>
                                        <p:tgtEl>
                                          <p:spTgt spid="10"/>
                                        </p:tgtEl>
                                      </p:cBhvr>
                                    </p:animEffect>
                                  </p:childTnLst>
                                </p:cTn>
                              </p:par>
                              <p:par>
                                <p:cTn id="36" presetID="55"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strVal val="#ppt_w*0.70"/>
                                          </p:val>
                                        </p:tav>
                                        <p:tav tm="100000">
                                          <p:val>
                                            <p:strVal val="#ppt_w"/>
                                          </p:val>
                                        </p:tav>
                                      </p:tavLst>
                                    </p:anim>
                                    <p:anim calcmode="lin" valueType="num">
                                      <p:cBhvr>
                                        <p:cTn id="39" dur="1000" fill="hold"/>
                                        <p:tgtEl>
                                          <p:spTgt spid="9"/>
                                        </p:tgtEl>
                                        <p:attrNameLst>
                                          <p:attrName>ppt_h</p:attrName>
                                        </p:attrNameLst>
                                      </p:cBhvr>
                                      <p:tavLst>
                                        <p:tav tm="0">
                                          <p:val>
                                            <p:strVal val="#ppt_h"/>
                                          </p:val>
                                        </p:tav>
                                        <p:tav tm="100000">
                                          <p:val>
                                            <p:strVal val="#ppt_h"/>
                                          </p:val>
                                        </p:tav>
                                      </p:tavLst>
                                    </p:anim>
                                    <p:animEffect transition="in" filter="fade">
                                      <p:cBhvr>
                                        <p:cTn id="40" dur="1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37"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out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37" fill="hold" grpId="0" nodeType="clickEffect">
                                  <p:stCondLst>
                                    <p:cond delay="0"/>
                                  </p:stCondLst>
                                  <p:childTnLst>
                                    <p:set>
                                      <p:cBhvr>
                                        <p:cTn id="49" dur="1" fill="hold">
                                          <p:stCondLst>
                                            <p:cond delay="0"/>
                                          </p:stCondLst>
                                        </p:cTn>
                                        <p:tgtEl>
                                          <p:spTgt spid="108"/>
                                        </p:tgtEl>
                                        <p:attrNameLst>
                                          <p:attrName>style.visibility</p:attrName>
                                        </p:attrNameLst>
                                      </p:cBhvr>
                                      <p:to>
                                        <p:strVal val="visible"/>
                                      </p:to>
                                    </p:set>
                                    <p:animEffect transition="in" filter="barn(outVertical)">
                                      <p:cBhvr>
                                        <p:cTn id="50" dur="500"/>
                                        <p:tgtEl>
                                          <p:spTgt spid="10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110"/>
                                        </p:tgtEl>
                                        <p:attrNameLst>
                                          <p:attrName>style.visibility</p:attrName>
                                        </p:attrNameLst>
                                      </p:cBhvr>
                                      <p:to>
                                        <p:strVal val="visible"/>
                                      </p:to>
                                    </p:set>
                                    <p:animEffect transition="in" filter="barn(outVertical)">
                                      <p:cBhvr>
                                        <p:cTn id="55" dur="500"/>
                                        <p:tgtEl>
                                          <p:spTgt spid="11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grpId="0" nodeType="clickEffect">
                                  <p:stCondLst>
                                    <p:cond delay="0"/>
                                  </p:stCondLst>
                                  <p:childTnLst>
                                    <p:set>
                                      <p:cBhvr>
                                        <p:cTn id="59" dur="1" fill="hold">
                                          <p:stCondLst>
                                            <p:cond delay="0"/>
                                          </p:stCondLst>
                                        </p:cTn>
                                        <p:tgtEl>
                                          <p:spTgt spid="116"/>
                                        </p:tgtEl>
                                        <p:attrNameLst>
                                          <p:attrName>style.visibility</p:attrName>
                                        </p:attrNameLst>
                                      </p:cBhvr>
                                      <p:to>
                                        <p:strVal val="visible"/>
                                      </p:to>
                                    </p:set>
                                    <p:animEffect transition="in" filter="barn(outVertical)">
                                      <p:cBhvr>
                                        <p:cTn id="60" dur="500"/>
                                        <p:tgtEl>
                                          <p:spTgt spid="11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37" fill="hold" grpId="0" nodeType="clickEffect">
                                  <p:stCondLst>
                                    <p:cond delay="0"/>
                                  </p:stCondLst>
                                  <p:childTnLst>
                                    <p:set>
                                      <p:cBhvr>
                                        <p:cTn id="64" dur="1" fill="hold">
                                          <p:stCondLst>
                                            <p:cond delay="0"/>
                                          </p:stCondLst>
                                        </p:cTn>
                                        <p:tgtEl>
                                          <p:spTgt spid="120"/>
                                        </p:tgtEl>
                                        <p:attrNameLst>
                                          <p:attrName>style.visibility</p:attrName>
                                        </p:attrNameLst>
                                      </p:cBhvr>
                                      <p:to>
                                        <p:strVal val="visible"/>
                                      </p:to>
                                    </p:set>
                                    <p:animEffect transition="in" filter="barn(outVertical)">
                                      <p:cBhvr>
                                        <p:cTn id="65"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7" grpId="0"/>
      <p:bldP spid="108" grpId="0"/>
      <p:bldP spid="110" grpId="0"/>
      <p:bldP spid="116" grpId="0"/>
      <p:bldP spid="1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57D650B-B64A-7B40-8C32-3B12421EFE4F}"/>
              </a:ext>
            </a:extLst>
          </p:cNvPr>
          <p:cNvGrpSpPr/>
          <p:nvPr/>
        </p:nvGrpSpPr>
        <p:grpSpPr>
          <a:xfrm>
            <a:off x="7178657" y="6324600"/>
            <a:ext cx="8112143" cy="2819400"/>
            <a:chOff x="7178657" y="5107244"/>
            <a:chExt cx="9112903" cy="4036756"/>
          </a:xfrm>
        </p:grpSpPr>
        <p:grpSp>
          <p:nvGrpSpPr>
            <p:cNvPr id="392" name="Grupo"/>
            <p:cNvGrpSpPr/>
            <p:nvPr/>
          </p:nvGrpSpPr>
          <p:grpSpPr>
            <a:xfrm>
              <a:off x="9350357" y="5107244"/>
              <a:ext cx="4231642" cy="4036756"/>
              <a:chOff x="0" y="0"/>
              <a:chExt cx="4231640" cy="4036755"/>
            </a:xfrm>
          </p:grpSpPr>
          <p:sp>
            <p:nvSpPr>
              <p:cNvPr id="393" name="Figura"/>
              <p:cNvSpPr/>
              <p:nvPr/>
            </p:nvSpPr>
            <p:spPr>
              <a:xfrm>
                <a:off x="1358899" y="0"/>
                <a:ext cx="1270002" cy="861702"/>
              </a:xfrm>
              <a:custGeom>
                <a:avLst/>
                <a:gdLst/>
                <a:ahLst/>
                <a:cxnLst>
                  <a:cxn ang="0">
                    <a:pos x="wd2" y="hd2"/>
                  </a:cxn>
                  <a:cxn ang="5400000">
                    <a:pos x="wd2" y="hd2"/>
                  </a:cxn>
                  <a:cxn ang="10800000">
                    <a:pos x="wd2" y="hd2"/>
                  </a:cxn>
                  <a:cxn ang="16200000">
                    <a:pos x="wd2" y="hd2"/>
                  </a:cxn>
                </a:cxnLst>
                <a:rect l="0" t="0" r="r" b="b"/>
                <a:pathLst>
                  <a:path w="21211" h="20967" extrusionOk="0">
                    <a:moveTo>
                      <a:pt x="20249" y="15771"/>
                    </a:moveTo>
                    <a:cubicBezTo>
                      <a:pt x="20737" y="14720"/>
                      <a:pt x="21500" y="13391"/>
                      <a:pt x="21097" y="11939"/>
                    </a:cubicBezTo>
                    <a:cubicBezTo>
                      <a:pt x="20800" y="10919"/>
                      <a:pt x="19529" y="10178"/>
                      <a:pt x="18829" y="10209"/>
                    </a:cubicBezTo>
                    <a:cubicBezTo>
                      <a:pt x="18978" y="10054"/>
                      <a:pt x="19084" y="9869"/>
                      <a:pt x="19084" y="9591"/>
                    </a:cubicBezTo>
                    <a:cubicBezTo>
                      <a:pt x="18723" y="9529"/>
                      <a:pt x="18236" y="9498"/>
                      <a:pt x="17875" y="9776"/>
                    </a:cubicBezTo>
                    <a:cubicBezTo>
                      <a:pt x="18151" y="9436"/>
                      <a:pt x="18278" y="8447"/>
                      <a:pt x="18278" y="7984"/>
                    </a:cubicBezTo>
                    <a:cubicBezTo>
                      <a:pt x="18278" y="7211"/>
                      <a:pt x="18066" y="6531"/>
                      <a:pt x="17557" y="6315"/>
                    </a:cubicBezTo>
                    <a:cubicBezTo>
                      <a:pt x="17218" y="6161"/>
                      <a:pt x="17091" y="6408"/>
                      <a:pt x="16943" y="6006"/>
                    </a:cubicBezTo>
                    <a:cubicBezTo>
                      <a:pt x="16773" y="5573"/>
                      <a:pt x="16985" y="4616"/>
                      <a:pt x="16815" y="4059"/>
                    </a:cubicBezTo>
                    <a:cubicBezTo>
                      <a:pt x="16222" y="1989"/>
                      <a:pt x="14123" y="1062"/>
                      <a:pt x="12809" y="598"/>
                    </a:cubicBezTo>
                    <a:cubicBezTo>
                      <a:pt x="11113" y="-20"/>
                      <a:pt x="9163" y="-236"/>
                      <a:pt x="7446" y="320"/>
                    </a:cubicBezTo>
                    <a:cubicBezTo>
                      <a:pt x="6577" y="598"/>
                      <a:pt x="5390" y="1278"/>
                      <a:pt x="5326" y="2854"/>
                    </a:cubicBezTo>
                    <a:cubicBezTo>
                      <a:pt x="5305" y="3318"/>
                      <a:pt x="5432" y="3750"/>
                      <a:pt x="5475" y="4183"/>
                    </a:cubicBezTo>
                    <a:cubicBezTo>
                      <a:pt x="4691" y="4337"/>
                      <a:pt x="3440" y="3905"/>
                      <a:pt x="2868" y="4955"/>
                    </a:cubicBezTo>
                    <a:cubicBezTo>
                      <a:pt x="2486" y="5635"/>
                      <a:pt x="2825" y="6130"/>
                      <a:pt x="2804" y="6809"/>
                    </a:cubicBezTo>
                    <a:cubicBezTo>
                      <a:pt x="2804" y="7242"/>
                      <a:pt x="2931" y="6902"/>
                      <a:pt x="2677" y="7304"/>
                    </a:cubicBezTo>
                    <a:cubicBezTo>
                      <a:pt x="2465" y="7644"/>
                      <a:pt x="2020" y="7706"/>
                      <a:pt x="1935" y="8200"/>
                    </a:cubicBezTo>
                    <a:cubicBezTo>
                      <a:pt x="1850" y="8694"/>
                      <a:pt x="2126" y="9003"/>
                      <a:pt x="2232" y="9436"/>
                    </a:cubicBezTo>
                    <a:cubicBezTo>
                      <a:pt x="2338" y="9869"/>
                      <a:pt x="2401" y="10518"/>
                      <a:pt x="2126" y="10827"/>
                    </a:cubicBezTo>
                    <a:cubicBezTo>
                      <a:pt x="2147" y="10888"/>
                      <a:pt x="2168" y="11012"/>
                      <a:pt x="2189" y="11074"/>
                    </a:cubicBezTo>
                    <a:cubicBezTo>
                      <a:pt x="1151" y="11043"/>
                      <a:pt x="-100" y="12063"/>
                      <a:pt x="6" y="13793"/>
                    </a:cubicBezTo>
                    <a:cubicBezTo>
                      <a:pt x="70" y="14844"/>
                      <a:pt x="1002" y="17532"/>
                      <a:pt x="1850" y="17625"/>
                    </a:cubicBezTo>
                    <a:lnTo>
                      <a:pt x="7192" y="15987"/>
                    </a:lnTo>
                    <a:cubicBezTo>
                      <a:pt x="7743" y="16173"/>
                      <a:pt x="8188" y="15153"/>
                      <a:pt x="8103" y="14535"/>
                    </a:cubicBezTo>
                    <a:cubicBezTo>
                      <a:pt x="8421" y="14566"/>
                      <a:pt x="8760" y="14380"/>
                      <a:pt x="8888" y="14009"/>
                    </a:cubicBezTo>
                    <a:cubicBezTo>
                      <a:pt x="8697" y="14782"/>
                      <a:pt x="9736" y="14195"/>
                      <a:pt x="9947" y="13948"/>
                    </a:cubicBezTo>
                    <a:cubicBezTo>
                      <a:pt x="10223" y="13639"/>
                      <a:pt x="10774" y="13082"/>
                      <a:pt x="10880" y="13948"/>
                    </a:cubicBezTo>
                    <a:cubicBezTo>
                      <a:pt x="10923" y="14257"/>
                      <a:pt x="10732" y="14720"/>
                      <a:pt x="10753" y="15091"/>
                    </a:cubicBezTo>
                    <a:cubicBezTo>
                      <a:pt x="10774" y="15493"/>
                      <a:pt x="10838" y="15894"/>
                      <a:pt x="10859" y="16296"/>
                    </a:cubicBezTo>
                    <a:cubicBezTo>
                      <a:pt x="10901" y="17440"/>
                      <a:pt x="11431" y="18552"/>
                      <a:pt x="12216" y="17810"/>
                    </a:cubicBezTo>
                    <a:cubicBezTo>
                      <a:pt x="12364" y="19294"/>
                      <a:pt x="13127" y="19263"/>
                      <a:pt x="13996" y="19232"/>
                    </a:cubicBezTo>
                    <a:cubicBezTo>
                      <a:pt x="14399" y="19201"/>
                      <a:pt x="14865" y="19139"/>
                      <a:pt x="15247" y="18830"/>
                    </a:cubicBezTo>
                    <a:cubicBezTo>
                      <a:pt x="15183" y="19417"/>
                      <a:pt x="15395" y="20097"/>
                      <a:pt x="15756" y="20499"/>
                    </a:cubicBezTo>
                    <a:cubicBezTo>
                      <a:pt x="16519" y="21364"/>
                      <a:pt x="17388" y="20839"/>
                      <a:pt x="18172" y="20437"/>
                    </a:cubicBezTo>
                    <a:cubicBezTo>
                      <a:pt x="18596" y="20221"/>
                      <a:pt x="19020" y="20313"/>
                      <a:pt x="19401" y="19943"/>
                    </a:cubicBezTo>
                    <a:cubicBezTo>
                      <a:pt x="19889" y="19479"/>
                      <a:pt x="20313" y="18706"/>
                      <a:pt x="20631" y="17965"/>
                    </a:cubicBezTo>
                    <a:cubicBezTo>
                      <a:pt x="21055" y="16883"/>
                      <a:pt x="21140" y="15864"/>
                      <a:pt x="20249" y="15771"/>
                    </a:cubicBezTo>
                    <a:close/>
                  </a:path>
                </a:pathLst>
              </a:custGeom>
              <a:solidFill>
                <a:srgbClr val="FBEC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394" name="Grupo"/>
              <p:cNvGrpSpPr/>
              <p:nvPr/>
            </p:nvGrpSpPr>
            <p:grpSpPr>
              <a:xfrm>
                <a:off x="1358900" y="342900"/>
                <a:ext cx="1270439" cy="506904"/>
                <a:chOff x="0" y="0"/>
                <a:chExt cx="1270438" cy="506903"/>
              </a:xfrm>
            </p:grpSpPr>
            <p:sp>
              <p:nvSpPr>
                <p:cNvPr id="528" name="Figura"/>
                <p:cNvSpPr/>
                <p:nvPr/>
              </p:nvSpPr>
              <p:spPr>
                <a:xfrm>
                  <a:off x="-1" y="152400"/>
                  <a:ext cx="31751" cy="50800"/>
                </a:xfrm>
                <a:custGeom>
                  <a:avLst/>
                  <a:gdLst/>
                  <a:ahLst/>
                  <a:cxnLst>
                    <a:cxn ang="0">
                      <a:pos x="wd2" y="hd2"/>
                    </a:cxn>
                    <a:cxn ang="5400000">
                      <a:pos x="wd2" y="hd2"/>
                    </a:cxn>
                    <a:cxn ang="10800000">
                      <a:pos x="wd2" y="hd2"/>
                    </a:cxn>
                    <a:cxn ang="16200000">
                      <a:pos x="wd2" y="hd2"/>
                    </a:cxn>
                  </a:cxnLst>
                  <a:rect l="0" t="0" r="r" b="b"/>
                  <a:pathLst>
                    <a:path w="21600" h="21600" extrusionOk="0">
                      <a:moveTo>
                        <a:pt x="21600" y="12420"/>
                      </a:moveTo>
                      <a:cubicBezTo>
                        <a:pt x="19008" y="11340"/>
                        <a:pt x="17280" y="10260"/>
                        <a:pt x="15552" y="9180"/>
                      </a:cubicBezTo>
                      <a:cubicBezTo>
                        <a:pt x="17280" y="5940"/>
                        <a:pt x="17280" y="2700"/>
                        <a:pt x="15552" y="0"/>
                      </a:cubicBezTo>
                      <a:cubicBezTo>
                        <a:pt x="6912" y="5940"/>
                        <a:pt x="1728" y="13500"/>
                        <a:pt x="0" y="21600"/>
                      </a:cubicBezTo>
                      <a:cubicBezTo>
                        <a:pt x="6912" y="17820"/>
                        <a:pt x="14688" y="14580"/>
                        <a:pt x="21600" y="12420"/>
                      </a:cubicBezTo>
                      <a:close/>
                    </a:path>
                  </a:pathLst>
                </a:custGeom>
                <a:solidFill>
                  <a:srgbClr val="F7D7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9" name="Figura"/>
                <p:cNvSpPr/>
                <p:nvPr/>
              </p:nvSpPr>
              <p:spPr>
                <a:xfrm>
                  <a:off x="330199" y="0"/>
                  <a:ext cx="940240" cy="506904"/>
                </a:xfrm>
                <a:custGeom>
                  <a:avLst/>
                  <a:gdLst/>
                  <a:ahLst/>
                  <a:cxnLst>
                    <a:cxn ang="0">
                      <a:pos x="wd2" y="hd2"/>
                    </a:cxn>
                    <a:cxn ang="5400000">
                      <a:pos x="wd2" y="hd2"/>
                    </a:cxn>
                    <a:cxn ang="10800000">
                      <a:pos x="wd2" y="hd2"/>
                    </a:cxn>
                    <a:cxn ang="16200000">
                      <a:pos x="wd2" y="hd2"/>
                    </a:cxn>
                  </a:cxnLst>
                  <a:rect l="0" t="0" r="r" b="b"/>
                  <a:pathLst>
                    <a:path w="21209" h="20675" extrusionOk="0">
                      <a:moveTo>
                        <a:pt x="19910" y="12017"/>
                      </a:moveTo>
                      <a:cubicBezTo>
                        <a:pt x="20569" y="10256"/>
                        <a:pt x="21600" y="8029"/>
                        <a:pt x="21056" y="5594"/>
                      </a:cubicBezTo>
                      <a:cubicBezTo>
                        <a:pt x="20655" y="3885"/>
                        <a:pt x="18936" y="2642"/>
                        <a:pt x="17990" y="2694"/>
                      </a:cubicBezTo>
                      <a:cubicBezTo>
                        <a:pt x="18191" y="2435"/>
                        <a:pt x="18334" y="2124"/>
                        <a:pt x="18334" y="1658"/>
                      </a:cubicBezTo>
                      <a:cubicBezTo>
                        <a:pt x="17847" y="1554"/>
                        <a:pt x="17188" y="1502"/>
                        <a:pt x="16701" y="1968"/>
                      </a:cubicBezTo>
                      <a:cubicBezTo>
                        <a:pt x="16931" y="1606"/>
                        <a:pt x="17102" y="777"/>
                        <a:pt x="17188" y="0"/>
                      </a:cubicBezTo>
                      <a:cubicBezTo>
                        <a:pt x="16873" y="673"/>
                        <a:pt x="16472" y="1036"/>
                        <a:pt x="16128" y="1709"/>
                      </a:cubicBezTo>
                      <a:cubicBezTo>
                        <a:pt x="15384" y="3212"/>
                        <a:pt x="14553" y="5076"/>
                        <a:pt x="13292" y="4714"/>
                      </a:cubicBezTo>
                      <a:cubicBezTo>
                        <a:pt x="12691" y="4558"/>
                        <a:pt x="12175" y="3781"/>
                        <a:pt x="11975" y="2849"/>
                      </a:cubicBezTo>
                      <a:cubicBezTo>
                        <a:pt x="11659" y="3729"/>
                        <a:pt x="11144" y="4403"/>
                        <a:pt x="10685" y="4921"/>
                      </a:cubicBezTo>
                      <a:cubicBezTo>
                        <a:pt x="9683" y="6060"/>
                        <a:pt x="8766" y="6993"/>
                        <a:pt x="7964" y="4973"/>
                      </a:cubicBezTo>
                      <a:cubicBezTo>
                        <a:pt x="7362" y="6993"/>
                        <a:pt x="6245" y="6009"/>
                        <a:pt x="5729" y="4351"/>
                      </a:cubicBezTo>
                      <a:cubicBezTo>
                        <a:pt x="5529" y="3729"/>
                        <a:pt x="5300" y="3263"/>
                        <a:pt x="5099" y="2694"/>
                      </a:cubicBezTo>
                      <a:cubicBezTo>
                        <a:pt x="4927" y="2176"/>
                        <a:pt x="4927" y="1243"/>
                        <a:pt x="4755" y="881"/>
                      </a:cubicBezTo>
                      <a:cubicBezTo>
                        <a:pt x="4268" y="-259"/>
                        <a:pt x="3839" y="1243"/>
                        <a:pt x="3638" y="2020"/>
                      </a:cubicBezTo>
                      <a:cubicBezTo>
                        <a:pt x="3495" y="2590"/>
                        <a:pt x="2521" y="4765"/>
                        <a:pt x="2406" y="3367"/>
                      </a:cubicBezTo>
                      <a:cubicBezTo>
                        <a:pt x="2406" y="4092"/>
                        <a:pt x="2091" y="4765"/>
                        <a:pt x="1690" y="5076"/>
                      </a:cubicBezTo>
                      <a:cubicBezTo>
                        <a:pt x="2034" y="5853"/>
                        <a:pt x="1461" y="12069"/>
                        <a:pt x="716" y="12483"/>
                      </a:cubicBezTo>
                      <a:lnTo>
                        <a:pt x="0" y="13157"/>
                      </a:lnTo>
                      <a:lnTo>
                        <a:pt x="2206" y="12328"/>
                      </a:lnTo>
                      <a:cubicBezTo>
                        <a:pt x="2951" y="12639"/>
                        <a:pt x="3552" y="10929"/>
                        <a:pt x="3438" y="9894"/>
                      </a:cubicBezTo>
                      <a:cubicBezTo>
                        <a:pt x="3867" y="9945"/>
                        <a:pt x="4326" y="9635"/>
                        <a:pt x="4498" y="9013"/>
                      </a:cubicBezTo>
                      <a:cubicBezTo>
                        <a:pt x="4240" y="10308"/>
                        <a:pt x="5644" y="9324"/>
                        <a:pt x="5930" y="8909"/>
                      </a:cubicBezTo>
                      <a:cubicBezTo>
                        <a:pt x="6302" y="8391"/>
                        <a:pt x="7047" y="7459"/>
                        <a:pt x="7190" y="8909"/>
                      </a:cubicBezTo>
                      <a:cubicBezTo>
                        <a:pt x="7248" y="9427"/>
                        <a:pt x="6990" y="10204"/>
                        <a:pt x="7019" y="10826"/>
                      </a:cubicBezTo>
                      <a:cubicBezTo>
                        <a:pt x="7047" y="11499"/>
                        <a:pt x="7133" y="12173"/>
                        <a:pt x="7162" y="12846"/>
                      </a:cubicBezTo>
                      <a:cubicBezTo>
                        <a:pt x="7219" y="14763"/>
                        <a:pt x="7935" y="16627"/>
                        <a:pt x="8995" y="15384"/>
                      </a:cubicBezTo>
                      <a:cubicBezTo>
                        <a:pt x="9196" y="17870"/>
                        <a:pt x="10227" y="17819"/>
                        <a:pt x="11402" y="17767"/>
                      </a:cubicBezTo>
                      <a:cubicBezTo>
                        <a:pt x="11946" y="17715"/>
                        <a:pt x="12576" y="17612"/>
                        <a:pt x="13092" y="17094"/>
                      </a:cubicBezTo>
                      <a:cubicBezTo>
                        <a:pt x="13006" y="18078"/>
                        <a:pt x="13292" y="19217"/>
                        <a:pt x="13779" y="19891"/>
                      </a:cubicBezTo>
                      <a:cubicBezTo>
                        <a:pt x="14811" y="21341"/>
                        <a:pt x="15985" y="20460"/>
                        <a:pt x="17045" y="19787"/>
                      </a:cubicBezTo>
                      <a:cubicBezTo>
                        <a:pt x="17618" y="19424"/>
                        <a:pt x="18191" y="19580"/>
                        <a:pt x="18707" y="18958"/>
                      </a:cubicBezTo>
                      <a:cubicBezTo>
                        <a:pt x="19366" y="18181"/>
                        <a:pt x="19938" y="16886"/>
                        <a:pt x="20368" y="15643"/>
                      </a:cubicBezTo>
                      <a:cubicBezTo>
                        <a:pt x="20998" y="13882"/>
                        <a:pt x="21113" y="12173"/>
                        <a:pt x="19910" y="12017"/>
                      </a:cubicBezTo>
                      <a:close/>
                    </a:path>
                  </a:pathLst>
                </a:custGeom>
                <a:solidFill>
                  <a:srgbClr val="F7D7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395" name="Figura"/>
              <p:cNvSpPr/>
              <p:nvPr/>
            </p:nvSpPr>
            <p:spPr>
              <a:xfrm>
                <a:off x="2044700" y="1130299"/>
                <a:ext cx="890270" cy="1416921"/>
              </a:xfrm>
              <a:custGeom>
                <a:avLst/>
                <a:gdLst/>
                <a:ahLst/>
                <a:cxnLst>
                  <a:cxn ang="0">
                    <a:pos x="wd2" y="hd2"/>
                  </a:cxn>
                  <a:cxn ang="5400000">
                    <a:pos x="wd2" y="hd2"/>
                  </a:cxn>
                  <a:cxn ang="10800000">
                    <a:pos x="wd2" y="hd2"/>
                  </a:cxn>
                  <a:cxn ang="16200000">
                    <a:pos x="wd2" y="hd2"/>
                  </a:cxn>
                </a:cxnLst>
                <a:rect l="0" t="0" r="r" b="b"/>
                <a:pathLst>
                  <a:path w="21600" h="21065" extrusionOk="0">
                    <a:moveTo>
                      <a:pt x="4930" y="371"/>
                    </a:moveTo>
                    <a:cubicBezTo>
                      <a:pt x="11801" y="3260"/>
                      <a:pt x="19936" y="17817"/>
                      <a:pt x="21600" y="21065"/>
                    </a:cubicBezTo>
                    <a:lnTo>
                      <a:pt x="19566" y="21065"/>
                    </a:lnTo>
                    <a:cubicBezTo>
                      <a:pt x="18395" y="18743"/>
                      <a:pt x="7488" y="1806"/>
                      <a:pt x="0" y="881"/>
                    </a:cubicBezTo>
                    <a:cubicBezTo>
                      <a:pt x="31" y="447"/>
                      <a:pt x="2588" y="-535"/>
                      <a:pt x="4930" y="371"/>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6" name="Figura"/>
              <p:cNvSpPr/>
              <p:nvPr/>
            </p:nvSpPr>
            <p:spPr>
              <a:xfrm>
                <a:off x="1295400" y="2463800"/>
                <a:ext cx="2856231" cy="240030"/>
              </a:xfrm>
              <a:custGeom>
                <a:avLst/>
                <a:gdLst/>
                <a:ahLst/>
                <a:cxnLst>
                  <a:cxn ang="0">
                    <a:pos x="wd2" y="hd2"/>
                  </a:cxn>
                  <a:cxn ang="5400000">
                    <a:pos x="wd2" y="hd2"/>
                  </a:cxn>
                  <a:cxn ang="10800000">
                    <a:pos x="wd2" y="hd2"/>
                  </a:cxn>
                  <a:cxn ang="16200000">
                    <a:pos x="wd2" y="hd2"/>
                  </a:cxn>
                </a:cxnLst>
                <a:rect l="0" t="0" r="r" b="b"/>
                <a:pathLst>
                  <a:path w="21600" h="21600" extrusionOk="0">
                    <a:moveTo>
                      <a:pt x="14195" y="114"/>
                    </a:moveTo>
                    <a:lnTo>
                      <a:pt x="5811" y="0"/>
                    </a:lnTo>
                    <a:lnTo>
                      <a:pt x="0" y="1029"/>
                    </a:lnTo>
                    <a:lnTo>
                      <a:pt x="413" y="16229"/>
                    </a:lnTo>
                    <a:lnTo>
                      <a:pt x="836" y="15771"/>
                    </a:lnTo>
                    <a:lnTo>
                      <a:pt x="807" y="11543"/>
                    </a:lnTo>
                    <a:lnTo>
                      <a:pt x="1153" y="20571"/>
                    </a:lnTo>
                    <a:lnTo>
                      <a:pt x="1527" y="20571"/>
                    </a:lnTo>
                    <a:lnTo>
                      <a:pt x="1008" y="5143"/>
                    </a:lnTo>
                    <a:lnTo>
                      <a:pt x="1614" y="17486"/>
                    </a:lnTo>
                    <a:lnTo>
                      <a:pt x="1988" y="16114"/>
                    </a:lnTo>
                    <a:lnTo>
                      <a:pt x="2017" y="5371"/>
                    </a:lnTo>
                    <a:lnTo>
                      <a:pt x="2526" y="18857"/>
                    </a:lnTo>
                    <a:lnTo>
                      <a:pt x="3400" y="17486"/>
                    </a:lnTo>
                    <a:lnTo>
                      <a:pt x="3371" y="15886"/>
                    </a:lnTo>
                    <a:lnTo>
                      <a:pt x="3765" y="15429"/>
                    </a:lnTo>
                    <a:lnTo>
                      <a:pt x="3746" y="11314"/>
                    </a:lnTo>
                    <a:lnTo>
                      <a:pt x="4082" y="20343"/>
                    </a:lnTo>
                    <a:lnTo>
                      <a:pt x="4456" y="20229"/>
                    </a:lnTo>
                    <a:lnTo>
                      <a:pt x="3938" y="4800"/>
                    </a:lnTo>
                    <a:lnTo>
                      <a:pt x="4543" y="17143"/>
                    </a:lnTo>
                    <a:lnTo>
                      <a:pt x="4917" y="15771"/>
                    </a:lnTo>
                    <a:lnTo>
                      <a:pt x="4946" y="5029"/>
                    </a:lnTo>
                    <a:lnTo>
                      <a:pt x="5455" y="18629"/>
                    </a:lnTo>
                    <a:lnTo>
                      <a:pt x="6166" y="17486"/>
                    </a:lnTo>
                    <a:lnTo>
                      <a:pt x="5907" y="6514"/>
                    </a:lnTo>
                    <a:lnTo>
                      <a:pt x="6300" y="15086"/>
                    </a:lnTo>
                    <a:lnTo>
                      <a:pt x="6646" y="14743"/>
                    </a:lnTo>
                    <a:lnTo>
                      <a:pt x="6617" y="10514"/>
                    </a:lnTo>
                    <a:lnTo>
                      <a:pt x="6963" y="19543"/>
                    </a:lnTo>
                    <a:lnTo>
                      <a:pt x="7338" y="19543"/>
                    </a:lnTo>
                    <a:lnTo>
                      <a:pt x="6819" y="4114"/>
                    </a:lnTo>
                    <a:lnTo>
                      <a:pt x="7424" y="16457"/>
                    </a:lnTo>
                    <a:lnTo>
                      <a:pt x="7799" y="15086"/>
                    </a:lnTo>
                    <a:lnTo>
                      <a:pt x="7827" y="4343"/>
                    </a:lnTo>
                    <a:lnTo>
                      <a:pt x="8337" y="17943"/>
                    </a:lnTo>
                    <a:lnTo>
                      <a:pt x="8721" y="17257"/>
                    </a:lnTo>
                    <a:lnTo>
                      <a:pt x="8721" y="13486"/>
                    </a:lnTo>
                    <a:lnTo>
                      <a:pt x="8999" y="17029"/>
                    </a:lnTo>
                    <a:lnTo>
                      <a:pt x="9326" y="16686"/>
                    </a:lnTo>
                    <a:lnTo>
                      <a:pt x="9307" y="12571"/>
                    </a:lnTo>
                    <a:lnTo>
                      <a:pt x="9643" y="21600"/>
                    </a:lnTo>
                    <a:lnTo>
                      <a:pt x="10027" y="21486"/>
                    </a:lnTo>
                    <a:lnTo>
                      <a:pt x="9499" y="6057"/>
                    </a:lnTo>
                    <a:lnTo>
                      <a:pt x="10104" y="18400"/>
                    </a:lnTo>
                    <a:lnTo>
                      <a:pt x="10478" y="17029"/>
                    </a:lnTo>
                    <a:lnTo>
                      <a:pt x="10507" y="6286"/>
                    </a:lnTo>
                    <a:lnTo>
                      <a:pt x="11016" y="19886"/>
                    </a:lnTo>
                    <a:lnTo>
                      <a:pt x="11323" y="19314"/>
                    </a:lnTo>
                    <a:lnTo>
                      <a:pt x="11304" y="11314"/>
                    </a:lnTo>
                    <a:lnTo>
                      <a:pt x="11698" y="14743"/>
                    </a:lnTo>
                    <a:lnTo>
                      <a:pt x="12130" y="14629"/>
                    </a:lnTo>
                    <a:lnTo>
                      <a:pt x="12140" y="11314"/>
                    </a:lnTo>
                    <a:lnTo>
                      <a:pt x="12418" y="18629"/>
                    </a:lnTo>
                    <a:lnTo>
                      <a:pt x="12802" y="18857"/>
                    </a:lnTo>
                    <a:lnTo>
                      <a:pt x="12380" y="6514"/>
                    </a:lnTo>
                    <a:lnTo>
                      <a:pt x="12908" y="16457"/>
                    </a:lnTo>
                    <a:lnTo>
                      <a:pt x="13292" y="15771"/>
                    </a:lnTo>
                    <a:lnTo>
                      <a:pt x="13398" y="7429"/>
                    </a:lnTo>
                    <a:lnTo>
                      <a:pt x="13821" y="18286"/>
                    </a:lnTo>
                    <a:lnTo>
                      <a:pt x="14493" y="18057"/>
                    </a:lnTo>
                    <a:lnTo>
                      <a:pt x="14330" y="10514"/>
                    </a:lnTo>
                    <a:lnTo>
                      <a:pt x="14858" y="18057"/>
                    </a:lnTo>
                    <a:lnTo>
                      <a:pt x="15520" y="18286"/>
                    </a:lnTo>
                    <a:lnTo>
                      <a:pt x="15367" y="6971"/>
                    </a:lnTo>
                    <a:lnTo>
                      <a:pt x="16020" y="15543"/>
                    </a:lnTo>
                    <a:lnTo>
                      <a:pt x="16548" y="16229"/>
                    </a:lnTo>
                    <a:lnTo>
                      <a:pt x="16587" y="5829"/>
                    </a:lnTo>
                    <a:lnTo>
                      <a:pt x="16827" y="18629"/>
                    </a:lnTo>
                    <a:lnTo>
                      <a:pt x="17297" y="18286"/>
                    </a:lnTo>
                    <a:lnTo>
                      <a:pt x="17192" y="10743"/>
                    </a:lnTo>
                    <a:lnTo>
                      <a:pt x="17393" y="14057"/>
                    </a:lnTo>
                    <a:lnTo>
                      <a:pt x="17605" y="14514"/>
                    </a:lnTo>
                    <a:lnTo>
                      <a:pt x="17576" y="9143"/>
                    </a:lnTo>
                    <a:lnTo>
                      <a:pt x="17941" y="18057"/>
                    </a:lnTo>
                    <a:lnTo>
                      <a:pt x="18392" y="18514"/>
                    </a:lnTo>
                    <a:lnTo>
                      <a:pt x="18373" y="13029"/>
                    </a:lnTo>
                    <a:lnTo>
                      <a:pt x="18815" y="18971"/>
                    </a:lnTo>
                    <a:lnTo>
                      <a:pt x="19122" y="19314"/>
                    </a:lnTo>
                    <a:lnTo>
                      <a:pt x="19132" y="11200"/>
                    </a:lnTo>
                    <a:lnTo>
                      <a:pt x="19622" y="16343"/>
                    </a:lnTo>
                    <a:lnTo>
                      <a:pt x="20169" y="17600"/>
                    </a:lnTo>
                    <a:lnTo>
                      <a:pt x="20179" y="4914"/>
                    </a:lnTo>
                    <a:lnTo>
                      <a:pt x="20467" y="20800"/>
                    </a:lnTo>
                    <a:lnTo>
                      <a:pt x="20947" y="20800"/>
                    </a:lnTo>
                    <a:lnTo>
                      <a:pt x="20822" y="11429"/>
                    </a:lnTo>
                    <a:lnTo>
                      <a:pt x="21043" y="15657"/>
                    </a:lnTo>
                    <a:lnTo>
                      <a:pt x="21600" y="16114"/>
                    </a:lnTo>
                    <a:lnTo>
                      <a:pt x="21177" y="457"/>
                    </a:lnTo>
                    <a:close/>
                  </a:path>
                </a:pathLst>
              </a:custGeom>
              <a:solidFill>
                <a:srgbClr val="DE85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7" name="Figura"/>
              <p:cNvSpPr/>
              <p:nvPr/>
            </p:nvSpPr>
            <p:spPr>
              <a:xfrm>
                <a:off x="0" y="1308100"/>
                <a:ext cx="831850" cy="1237671"/>
              </a:xfrm>
              <a:custGeom>
                <a:avLst/>
                <a:gdLst/>
                <a:ahLst/>
                <a:cxnLst>
                  <a:cxn ang="0">
                    <a:pos x="wd2" y="hd2"/>
                  </a:cxn>
                  <a:cxn ang="5400000">
                    <a:pos x="wd2" y="hd2"/>
                  </a:cxn>
                  <a:cxn ang="10800000">
                    <a:pos x="wd2" y="hd2"/>
                  </a:cxn>
                  <a:cxn ang="16200000">
                    <a:pos x="wd2" y="hd2"/>
                  </a:cxn>
                </a:cxnLst>
                <a:rect l="0" t="0" r="r" b="b"/>
                <a:pathLst>
                  <a:path w="21600" h="21327" extrusionOk="0">
                    <a:moveTo>
                      <a:pt x="17346" y="318"/>
                    </a:moveTo>
                    <a:cubicBezTo>
                      <a:pt x="9300" y="2463"/>
                      <a:pt x="1781" y="10888"/>
                      <a:pt x="0" y="21327"/>
                    </a:cubicBezTo>
                    <a:lnTo>
                      <a:pt x="3166" y="21327"/>
                    </a:lnTo>
                    <a:cubicBezTo>
                      <a:pt x="12696" y="602"/>
                      <a:pt x="21600" y="318"/>
                      <a:pt x="21600" y="318"/>
                    </a:cubicBezTo>
                    <a:cubicBezTo>
                      <a:pt x="21072" y="99"/>
                      <a:pt x="18929" y="-273"/>
                      <a:pt x="17346" y="318"/>
                    </a:cubicBezTo>
                    <a:close/>
                  </a:path>
                </a:pathLst>
              </a:custGeom>
              <a:solidFill>
                <a:srgbClr val="9847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8" name="Figura"/>
              <p:cNvSpPr/>
              <p:nvPr/>
            </p:nvSpPr>
            <p:spPr>
              <a:xfrm>
                <a:off x="2908299" y="1130300"/>
                <a:ext cx="1229362" cy="1416134"/>
              </a:xfrm>
              <a:custGeom>
                <a:avLst/>
                <a:gdLst/>
                <a:ahLst/>
                <a:cxnLst>
                  <a:cxn ang="0">
                    <a:pos x="wd2" y="hd2"/>
                  </a:cxn>
                  <a:cxn ang="5400000">
                    <a:pos x="wd2" y="hd2"/>
                  </a:cxn>
                  <a:cxn ang="10800000">
                    <a:pos x="wd2" y="hd2"/>
                  </a:cxn>
                  <a:cxn ang="16200000">
                    <a:pos x="wd2" y="hd2"/>
                  </a:cxn>
                </a:cxnLst>
                <a:rect l="0" t="0" r="r" b="b"/>
                <a:pathLst>
                  <a:path w="21600" h="20853" extrusionOk="0">
                    <a:moveTo>
                      <a:pt x="0" y="20853"/>
                    </a:moveTo>
                    <a:lnTo>
                      <a:pt x="21600" y="20853"/>
                    </a:lnTo>
                    <a:cubicBezTo>
                      <a:pt x="21600" y="20853"/>
                      <a:pt x="15084" y="787"/>
                      <a:pt x="8970" y="20"/>
                    </a:cubicBezTo>
                    <a:cubicBezTo>
                      <a:pt x="2834" y="-747"/>
                      <a:pt x="0" y="20853"/>
                      <a:pt x="0" y="20853"/>
                    </a:cubicBezTo>
                    <a:close/>
                  </a:path>
                </a:pathLst>
              </a:custGeom>
              <a:solidFill>
                <a:srgbClr val="DE85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9" name="Figura"/>
              <p:cNvSpPr/>
              <p:nvPr/>
            </p:nvSpPr>
            <p:spPr>
              <a:xfrm>
                <a:off x="253999" y="2222499"/>
                <a:ext cx="3131822" cy="1716452"/>
              </a:xfrm>
              <a:custGeom>
                <a:avLst/>
                <a:gdLst/>
                <a:ahLst/>
                <a:cxnLst>
                  <a:cxn ang="0">
                    <a:pos x="wd2" y="hd2"/>
                  </a:cxn>
                  <a:cxn ang="5400000">
                    <a:pos x="wd2" y="hd2"/>
                  </a:cxn>
                  <a:cxn ang="10800000">
                    <a:pos x="wd2" y="hd2"/>
                  </a:cxn>
                  <a:cxn ang="16200000">
                    <a:pos x="wd2" y="hd2"/>
                  </a:cxn>
                </a:cxnLst>
                <a:rect l="0" t="0" r="r" b="b"/>
                <a:pathLst>
                  <a:path w="21600" h="18200" extrusionOk="0">
                    <a:moveTo>
                      <a:pt x="18482" y="2956"/>
                    </a:moveTo>
                    <a:cubicBezTo>
                      <a:pt x="17974" y="-3400"/>
                      <a:pt x="438" y="2471"/>
                      <a:pt x="438" y="2471"/>
                    </a:cubicBezTo>
                    <a:lnTo>
                      <a:pt x="0" y="18200"/>
                    </a:lnTo>
                    <a:lnTo>
                      <a:pt x="21600" y="18200"/>
                    </a:lnTo>
                    <a:lnTo>
                      <a:pt x="18482" y="2956"/>
                    </a:lnTo>
                    <a:close/>
                  </a:path>
                </a:pathLst>
              </a:custGeom>
              <a:solidFill>
                <a:srgbClr val="FDECD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0" name="Figura"/>
              <p:cNvSpPr/>
              <p:nvPr/>
            </p:nvSpPr>
            <p:spPr>
              <a:xfrm>
                <a:off x="304800" y="2222499"/>
                <a:ext cx="3084830" cy="1716452"/>
              </a:xfrm>
              <a:custGeom>
                <a:avLst/>
                <a:gdLst/>
                <a:ahLst/>
                <a:cxnLst>
                  <a:cxn ang="0">
                    <a:pos x="wd2" y="hd2"/>
                  </a:cxn>
                  <a:cxn ang="5400000">
                    <a:pos x="wd2" y="hd2"/>
                  </a:cxn>
                  <a:cxn ang="10800000">
                    <a:pos x="wd2" y="hd2"/>
                  </a:cxn>
                  <a:cxn ang="16200000">
                    <a:pos x="wd2" y="hd2"/>
                  </a:cxn>
                </a:cxnLst>
                <a:rect l="0" t="0" r="r" b="b"/>
                <a:pathLst>
                  <a:path w="21600" h="18200" extrusionOk="0">
                    <a:moveTo>
                      <a:pt x="8537" y="6754"/>
                    </a:moveTo>
                    <a:cubicBezTo>
                      <a:pt x="15357" y="8612"/>
                      <a:pt x="20542" y="13514"/>
                      <a:pt x="20978" y="18200"/>
                    </a:cubicBezTo>
                    <a:lnTo>
                      <a:pt x="21600" y="18200"/>
                    </a:lnTo>
                    <a:lnTo>
                      <a:pt x="18425" y="2956"/>
                    </a:lnTo>
                    <a:cubicBezTo>
                      <a:pt x="17910" y="-3400"/>
                      <a:pt x="107" y="2471"/>
                      <a:pt x="107" y="2471"/>
                    </a:cubicBezTo>
                    <a:lnTo>
                      <a:pt x="0" y="6377"/>
                    </a:lnTo>
                    <a:cubicBezTo>
                      <a:pt x="2463" y="5824"/>
                      <a:pt x="5424" y="5905"/>
                      <a:pt x="8537" y="6754"/>
                    </a:cubicBezTo>
                    <a:close/>
                  </a:path>
                </a:pathLst>
              </a:custGeom>
              <a:solidFill>
                <a:srgbClr val="FBDEC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1" name="Figura"/>
              <p:cNvSpPr/>
              <p:nvPr/>
            </p:nvSpPr>
            <p:spPr>
              <a:xfrm>
                <a:off x="1346200" y="2882899"/>
                <a:ext cx="416560" cy="946151"/>
              </a:xfrm>
              <a:custGeom>
                <a:avLst/>
                <a:gdLst/>
                <a:ahLst/>
                <a:cxnLst>
                  <a:cxn ang="0">
                    <a:pos x="wd2" y="hd2"/>
                  </a:cxn>
                  <a:cxn ang="5400000">
                    <a:pos x="wd2" y="hd2"/>
                  </a:cxn>
                  <a:cxn ang="10800000">
                    <a:pos x="wd2" y="hd2"/>
                  </a:cxn>
                  <a:cxn ang="16200000">
                    <a:pos x="wd2" y="hd2"/>
                  </a:cxn>
                </a:cxnLst>
                <a:rect l="0" t="0" r="r" b="b"/>
                <a:pathLst>
                  <a:path w="21600" h="21600" extrusionOk="0">
                    <a:moveTo>
                      <a:pt x="21600" y="116"/>
                    </a:moveTo>
                    <a:lnTo>
                      <a:pt x="0" y="0"/>
                    </a:lnTo>
                    <a:lnTo>
                      <a:pt x="0" y="21513"/>
                    </a:lnTo>
                    <a:lnTo>
                      <a:pt x="21600"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2" name="Figura"/>
              <p:cNvSpPr/>
              <p:nvPr/>
            </p:nvSpPr>
            <p:spPr>
              <a:xfrm>
                <a:off x="1371600" y="2920999"/>
                <a:ext cx="379730" cy="8712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15"/>
                    </a:lnTo>
                    <a:lnTo>
                      <a:pt x="0" y="20939"/>
                    </a:lnTo>
                    <a:lnTo>
                      <a:pt x="21094" y="2160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3" name="Figura"/>
              <p:cNvSpPr/>
              <p:nvPr/>
            </p:nvSpPr>
            <p:spPr>
              <a:xfrm>
                <a:off x="635000" y="2438399"/>
                <a:ext cx="74931" cy="14770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251" y="0"/>
                    </a:lnTo>
                    <a:lnTo>
                      <a:pt x="0" y="21433"/>
                    </a:lnTo>
                    <a:lnTo>
                      <a:pt x="19403" y="21600"/>
                    </a:lnTo>
                    <a:close/>
                  </a:path>
                </a:pathLst>
              </a:custGeom>
              <a:solidFill>
                <a:srgbClr val="A04E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4" name="Figura"/>
              <p:cNvSpPr/>
              <p:nvPr/>
            </p:nvSpPr>
            <p:spPr>
              <a:xfrm>
                <a:off x="977899" y="2387599"/>
                <a:ext cx="71122" cy="1483361"/>
              </a:xfrm>
              <a:custGeom>
                <a:avLst/>
                <a:gdLst/>
                <a:ahLst/>
                <a:cxnLst>
                  <a:cxn ang="0">
                    <a:pos x="wd2" y="hd2"/>
                  </a:cxn>
                  <a:cxn ang="5400000">
                    <a:pos x="wd2" y="hd2"/>
                  </a:cxn>
                  <a:cxn ang="10800000">
                    <a:pos x="wd2" y="hd2"/>
                  </a:cxn>
                  <a:cxn ang="16200000">
                    <a:pos x="wd2" y="hd2"/>
                  </a:cxn>
                </a:cxnLst>
                <a:rect l="0" t="0" r="r" b="b"/>
                <a:pathLst>
                  <a:path w="21600" h="21600" extrusionOk="0">
                    <a:moveTo>
                      <a:pt x="11957" y="0"/>
                    </a:moveTo>
                    <a:lnTo>
                      <a:pt x="0" y="0"/>
                    </a:lnTo>
                    <a:lnTo>
                      <a:pt x="1543" y="21434"/>
                    </a:lnTo>
                    <a:lnTo>
                      <a:pt x="21600" y="21600"/>
                    </a:lnTo>
                    <a:close/>
                  </a:path>
                </a:pathLst>
              </a:custGeom>
              <a:solidFill>
                <a:srgbClr val="A04E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5" name="Figura"/>
              <p:cNvSpPr/>
              <p:nvPr/>
            </p:nvSpPr>
            <p:spPr>
              <a:xfrm>
                <a:off x="635000" y="2438399"/>
                <a:ext cx="72390" cy="14770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232" y="0"/>
                    </a:lnTo>
                    <a:lnTo>
                      <a:pt x="0" y="21433"/>
                    </a:lnTo>
                    <a:lnTo>
                      <a:pt x="19326"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6" name="Figura"/>
              <p:cNvSpPr/>
              <p:nvPr/>
            </p:nvSpPr>
            <p:spPr>
              <a:xfrm>
                <a:off x="952499" y="2387599"/>
                <a:ext cx="68582" cy="1483361"/>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lnTo>
                      <a:pt x="0" y="0"/>
                    </a:lnTo>
                    <a:lnTo>
                      <a:pt x="1200" y="21434"/>
                    </a:lnTo>
                    <a:lnTo>
                      <a:pt x="21600"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7" name="Figura"/>
              <p:cNvSpPr/>
              <p:nvPr/>
            </p:nvSpPr>
            <p:spPr>
              <a:xfrm>
                <a:off x="2057400" y="2374899"/>
                <a:ext cx="64770" cy="1471932"/>
              </a:xfrm>
              <a:custGeom>
                <a:avLst/>
                <a:gdLst/>
                <a:ahLst/>
                <a:cxnLst>
                  <a:cxn ang="0">
                    <a:pos x="wd2" y="hd2"/>
                  </a:cxn>
                  <a:cxn ang="5400000">
                    <a:pos x="wd2" y="hd2"/>
                  </a:cxn>
                  <a:cxn ang="10800000">
                    <a:pos x="wd2" y="hd2"/>
                  </a:cxn>
                  <a:cxn ang="16200000">
                    <a:pos x="wd2" y="hd2"/>
                  </a:cxn>
                </a:cxnLst>
                <a:rect l="0" t="0" r="r" b="b"/>
                <a:pathLst>
                  <a:path w="21600" h="21600" extrusionOk="0">
                    <a:moveTo>
                      <a:pt x="17365" y="0"/>
                    </a:moveTo>
                    <a:lnTo>
                      <a:pt x="4659" y="0"/>
                    </a:lnTo>
                    <a:lnTo>
                      <a:pt x="0" y="21432"/>
                    </a:lnTo>
                    <a:lnTo>
                      <a:pt x="21600" y="21600"/>
                    </a:lnTo>
                    <a:close/>
                  </a:path>
                </a:pathLst>
              </a:custGeom>
              <a:solidFill>
                <a:srgbClr val="A04E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8" name="Figura"/>
              <p:cNvSpPr/>
              <p:nvPr/>
            </p:nvSpPr>
            <p:spPr>
              <a:xfrm>
                <a:off x="2044700" y="2412999"/>
                <a:ext cx="72390" cy="14770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232" y="0"/>
                    </a:lnTo>
                    <a:lnTo>
                      <a:pt x="0" y="21433"/>
                    </a:lnTo>
                    <a:lnTo>
                      <a:pt x="19326"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9" name="Figura"/>
              <p:cNvSpPr/>
              <p:nvPr/>
            </p:nvSpPr>
            <p:spPr>
              <a:xfrm>
                <a:off x="2374899" y="2362199"/>
                <a:ext cx="68582" cy="1484632"/>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lnTo>
                      <a:pt x="0" y="0"/>
                    </a:lnTo>
                    <a:lnTo>
                      <a:pt x="1200" y="21434"/>
                    </a:lnTo>
                    <a:lnTo>
                      <a:pt x="21600" y="21600"/>
                    </a:lnTo>
                    <a:close/>
                  </a:path>
                </a:pathLst>
              </a:custGeom>
              <a:solidFill>
                <a:srgbClr val="A04E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0" name="Figura"/>
              <p:cNvSpPr/>
              <p:nvPr/>
            </p:nvSpPr>
            <p:spPr>
              <a:xfrm>
                <a:off x="2362200" y="2374899"/>
                <a:ext cx="69850" cy="1483361"/>
              </a:xfrm>
              <a:custGeom>
                <a:avLst/>
                <a:gdLst/>
                <a:ahLst/>
                <a:cxnLst>
                  <a:cxn ang="0">
                    <a:pos x="wd2" y="hd2"/>
                  </a:cxn>
                  <a:cxn ang="5400000">
                    <a:pos x="wd2" y="hd2"/>
                  </a:cxn>
                  <a:cxn ang="10800000">
                    <a:pos x="wd2" y="hd2"/>
                  </a:cxn>
                  <a:cxn ang="16200000">
                    <a:pos x="wd2" y="hd2"/>
                  </a:cxn>
                </a:cxnLst>
                <a:rect l="0" t="0" r="r" b="b"/>
                <a:pathLst>
                  <a:path w="21600" h="21600" extrusionOk="0">
                    <a:moveTo>
                      <a:pt x="12175" y="0"/>
                    </a:moveTo>
                    <a:lnTo>
                      <a:pt x="0" y="0"/>
                    </a:lnTo>
                    <a:lnTo>
                      <a:pt x="1178" y="21452"/>
                    </a:lnTo>
                    <a:lnTo>
                      <a:pt x="21600"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1" name="Figura"/>
              <p:cNvSpPr/>
              <p:nvPr/>
            </p:nvSpPr>
            <p:spPr>
              <a:xfrm>
                <a:off x="2882900" y="1295399"/>
                <a:ext cx="1084580" cy="26517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9754" y="9890"/>
                    </a:lnTo>
                    <a:cubicBezTo>
                      <a:pt x="18287" y="5007"/>
                      <a:pt x="13430" y="1303"/>
                      <a:pt x="8675" y="0"/>
                    </a:cubicBezTo>
                    <a:cubicBezTo>
                      <a:pt x="4856" y="569"/>
                      <a:pt x="885" y="3952"/>
                      <a:pt x="101" y="9207"/>
                    </a:cubicBezTo>
                    <a:lnTo>
                      <a:pt x="25" y="9207"/>
                    </a:lnTo>
                    <a:lnTo>
                      <a:pt x="25" y="21600"/>
                    </a:lnTo>
                    <a:close/>
                  </a:path>
                </a:pathLst>
              </a:custGeom>
              <a:solidFill>
                <a:srgbClr val="F7C29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2" name="Figura"/>
              <p:cNvSpPr/>
              <p:nvPr/>
            </p:nvSpPr>
            <p:spPr>
              <a:xfrm>
                <a:off x="3238499" y="2514600"/>
                <a:ext cx="86362" cy="1351281"/>
              </a:xfrm>
              <a:custGeom>
                <a:avLst/>
                <a:gdLst/>
                <a:ahLst/>
                <a:cxnLst>
                  <a:cxn ang="0">
                    <a:pos x="wd2" y="hd2"/>
                  </a:cxn>
                  <a:cxn ang="5400000">
                    <a:pos x="wd2" y="hd2"/>
                  </a:cxn>
                  <a:cxn ang="10800000">
                    <a:pos x="wd2" y="hd2"/>
                  </a:cxn>
                  <a:cxn ang="16200000">
                    <a:pos x="wd2" y="hd2"/>
                  </a:cxn>
                </a:cxnLst>
                <a:rect l="0" t="0" r="r" b="b"/>
                <a:pathLst>
                  <a:path w="21600" h="21600" extrusionOk="0">
                    <a:moveTo>
                      <a:pt x="9529" y="0"/>
                    </a:moveTo>
                    <a:lnTo>
                      <a:pt x="0" y="20"/>
                    </a:lnTo>
                    <a:lnTo>
                      <a:pt x="5082" y="21458"/>
                    </a:lnTo>
                    <a:lnTo>
                      <a:pt x="21600" y="21600"/>
                    </a:lnTo>
                    <a:close/>
                  </a:path>
                </a:pathLst>
              </a:custGeom>
              <a:solidFill>
                <a:srgbClr val="AC5B4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3" name="Figura"/>
              <p:cNvSpPr/>
              <p:nvPr/>
            </p:nvSpPr>
            <p:spPr>
              <a:xfrm>
                <a:off x="3530599" y="2527300"/>
                <a:ext cx="124462" cy="1299211"/>
              </a:xfrm>
              <a:custGeom>
                <a:avLst/>
                <a:gdLst/>
                <a:ahLst/>
                <a:cxnLst>
                  <a:cxn ang="0">
                    <a:pos x="wd2" y="hd2"/>
                  </a:cxn>
                  <a:cxn ang="5400000">
                    <a:pos x="wd2" y="hd2"/>
                  </a:cxn>
                  <a:cxn ang="10800000">
                    <a:pos x="wd2" y="hd2"/>
                  </a:cxn>
                  <a:cxn ang="16200000">
                    <a:pos x="wd2" y="hd2"/>
                  </a:cxn>
                </a:cxnLst>
                <a:rect l="0" t="0" r="r" b="b"/>
                <a:pathLst>
                  <a:path w="21600" h="21600" extrusionOk="0">
                    <a:moveTo>
                      <a:pt x="6612" y="0"/>
                    </a:moveTo>
                    <a:lnTo>
                      <a:pt x="0" y="0"/>
                    </a:lnTo>
                    <a:lnTo>
                      <a:pt x="10139" y="21473"/>
                    </a:lnTo>
                    <a:lnTo>
                      <a:pt x="21600" y="21600"/>
                    </a:lnTo>
                    <a:close/>
                  </a:path>
                </a:pathLst>
              </a:custGeom>
              <a:solidFill>
                <a:srgbClr val="AC5B4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4" name="Figura"/>
              <p:cNvSpPr/>
              <p:nvPr/>
            </p:nvSpPr>
            <p:spPr>
              <a:xfrm>
                <a:off x="3263899" y="2514600"/>
                <a:ext cx="86362" cy="1351281"/>
              </a:xfrm>
              <a:custGeom>
                <a:avLst/>
                <a:gdLst/>
                <a:ahLst/>
                <a:cxnLst>
                  <a:cxn ang="0">
                    <a:pos x="wd2" y="hd2"/>
                  </a:cxn>
                  <a:cxn ang="5400000">
                    <a:pos x="wd2" y="hd2"/>
                  </a:cxn>
                  <a:cxn ang="10800000">
                    <a:pos x="wd2" y="hd2"/>
                  </a:cxn>
                  <a:cxn ang="16200000">
                    <a:pos x="wd2" y="hd2"/>
                  </a:cxn>
                </a:cxnLst>
                <a:rect l="0" t="0" r="r" b="b"/>
                <a:pathLst>
                  <a:path w="21600" h="21600" extrusionOk="0">
                    <a:moveTo>
                      <a:pt x="9529" y="0"/>
                    </a:moveTo>
                    <a:lnTo>
                      <a:pt x="0" y="20"/>
                    </a:lnTo>
                    <a:lnTo>
                      <a:pt x="5082" y="21458"/>
                    </a:lnTo>
                    <a:lnTo>
                      <a:pt x="21600" y="21600"/>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5" name="Figura"/>
              <p:cNvSpPr/>
              <p:nvPr/>
            </p:nvSpPr>
            <p:spPr>
              <a:xfrm>
                <a:off x="3555999" y="2527300"/>
                <a:ext cx="124462" cy="1299211"/>
              </a:xfrm>
              <a:custGeom>
                <a:avLst/>
                <a:gdLst/>
                <a:ahLst/>
                <a:cxnLst>
                  <a:cxn ang="0">
                    <a:pos x="wd2" y="hd2"/>
                  </a:cxn>
                  <a:cxn ang="5400000">
                    <a:pos x="wd2" y="hd2"/>
                  </a:cxn>
                  <a:cxn ang="10800000">
                    <a:pos x="wd2" y="hd2"/>
                  </a:cxn>
                  <a:cxn ang="16200000">
                    <a:pos x="wd2" y="hd2"/>
                  </a:cxn>
                </a:cxnLst>
                <a:rect l="0" t="0" r="r" b="b"/>
                <a:pathLst>
                  <a:path w="21600" h="21600" extrusionOk="0">
                    <a:moveTo>
                      <a:pt x="6612" y="0"/>
                    </a:moveTo>
                    <a:lnTo>
                      <a:pt x="0" y="0"/>
                    </a:lnTo>
                    <a:lnTo>
                      <a:pt x="10139" y="21473"/>
                    </a:lnTo>
                    <a:lnTo>
                      <a:pt x="21600" y="21600"/>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6" name="Figura"/>
              <p:cNvSpPr/>
              <p:nvPr/>
            </p:nvSpPr>
            <p:spPr>
              <a:xfrm>
                <a:off x="3289300" y="2920999"/>
                <a:ext cx="330200" cy="490222"/>
              </a:xfrm>
              <a:custGeom>
                <a:avLst/>
                <a:gdLst/>
                <a:ahLst/>
                <a:cxnLst>
                  <a:cxn ang="0">
                    <a:pos x="wd2" y="hd2"/>
                  </a:cxn>
                  <a:cxn ang="5400000">
                    <a:pos x="wd2" y="hd2"/>
                  </a:cxn>
                  <a:cxn ang="10800000">
                    <a:pos x="wd2" y="hd2"/>
                  </a:cxn>
                  <a:cxn ang="16200000">
                    <a:pos x="wd2" y="hd2"/>
                  </a:cxn>
                </a:cxnLst>
                <a:rect l="0" t="0" r="r" b="b"/>
                <a:pathLst>
                  <a:path w="21600" h="21600" extrusionOk="0">
                    <a:moveTo>
                      <a:pt x="20271" y="0"/>
                    </a:moveTo>
                    <a:lnTo>
                      <a:pt x="0" y="448"/>
                    </a:lnTo>
                    <a:lnTo>
                      <a:pt x="1329" y="21600"/>
                    </a:lnTo>
                    <a:lnTo>
                      <a:pt x="21600" y="21152"/>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7" name="Figura"/>
              <p:cNvSpPr/>
              <p:nvPr/>
            </p:nvSpPr>
            <p:spPr>
              <a:xfrm>
                <a:off x="3314699" y="2971800"/>
                <a:ext cx="271781" cy="400050"/>
              </a:xfrm>
              <a:custGeom>
                <a:avLst/>
                <a:gdLst/>
                <a:ahLst/>
                <a:cxnLst>
                  <a:cxn ang="0">
                    <a:pos x="wd2" y="hd2"/>
                  </a:cxn>
                  <a:cxn ang="5400000">
                    <a:pos x="wd2" y="hd2"/>
                  </a:cxn>
                  <a:cxn ang="10800000">
                    <a:pos x="wd2" y="hd2"/>
                  </a:cxn>
                  <a:cxn ang="16200000">
                    <a:pos x="wd2" y="hd2"/>
                  </a:cxn>
                </a:cxnLst>
                <a:rect l="0" t="0" r="r" b="b"/>
                <a:pathLst>
                  <a:path w="21600" h="21600" extrusionOk="0">
                    <a:moveTo>
                      <a:pt x="20288" y="0"/>
                    </a:moveTo>
                    <a:lnTo>
                      <a:pt x="0" y="480"/>
                    </a:lnTo>
                    <a:lnTo>
                      <a:pt x="1312" y="21600"/>
                    </a:lnTo>
                    <a:lnTo>
                      <a:pt x="21600" y="21120"/>
                    </a:lnTo>
                    <a:close/>
                  </a:path>
                </a:pathLst>
              </a:custGeom>
              <a:solidFill>
                <a:srgbClr val="7D36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8" name="Figura"/>
              <p:cNvSpPr/>
              <p:nvPr/>
            </p:nvSpPr>
            <p:spPr>
              <a:xfrm>
                <a:off x="3327400" y="2997200"/>
                <a:ext cx="231140" cy="363221"/>
              </a:xfrm>
              <a:custGeom>
                <a:avLst/>
                <a:gdLst/>
                <a:ahLst/>
                <a:cxnLst>
                  <a:cxn ang="0">
                    <a:pos x="wd2" y="hd2"/>
                  </a:cxn>
                  <a:cxn ang="5400000">
                    <a:pos x="wd2" y="hd2"/>
                  </a:cxn>
                  <a:cxn ang="10800000">
                    <a:pos x="wd2" y="hd2"/>
                  </a:cxn>
                  <a:cxn ang="16200000">
                    <a:pos x="wd2" y="hd2"/>
                  </a:cxn>
                </a:cxnLst>
                <a:rect l="0" t="0" r="r" b="b"/>
                <a:pathLst>
                  <a:path w="21600" h="21600" extrusionOk="0">
                    <a:moveTo>
                      <a:pt x="20295" y="0"/>
                    </a:moveTo>
                    <a:lnTo>
                      <a:pt x="0" y="453"/>
                    </a:lnTo>
                    <a:lnTo>
                      <a:pt x="1305" y="21600"/>
                    </a:lnTo>
                    <a:lnTo>
                      <a:pt x="21600" y="21147"/>
                    </a:lnTo>
                    <a:close/>
                  </a:path>
                </a:pathLst>
              </a:custGeom>
              <a:solidFill>
                <a:srgbClr val="54211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9" name="Figura"/>
              <p:cNvSpPr/>
              <p:nvPr/>
            </p:nvSpPr>
            <p:spPr>
              <a:xfrm>
                <a:off x="3111499" y="1244599"/>
                <a:ext cx="869951" cy="2661921"/>
              </a:xfrm>
              <a:custGeom>
                <a:avLst/>
                <a:gdLst/>
                <a:ahLst/>
                <a:cxnLst>
                  <a:cxn ang="0">
                    <a:pos x="wd2" y="hd2"/>
                  </a:cxn>
                  <a:cxn ang="5400000">
                    <a:pos x="wd2" y="hd2"/>
                  </a:cxn>
                  <a:cxn ang="10800000">
                    <a:pos x="wd2" y="hd2"/>
                  </a:cxn>
                  <a:cxn ang="16200000">
                    <a:pos x="wd2" y="hd2"/>
                  </a:cxn>
                </a:cxnLst>
                <a:rect l="0" t="0" r="r" b="b"/>
                <a:pathLst>
                  <a:path w="21600" h="21600" extrusionOk="0">
                    <a:moveTo>
                      <a:pt x="4225" y="917"/>
                    </a:moveTo>
                    <a:cubicBezTo>
                      <a:pt x="10154" y="2216"/>
                      <a:pt x="15987" y="5482"/>
                      <a:pt x="17848" y="10336"/>
                    </a:cubicBezTo>
                    <a:lnTo>
                      <a:pt x="20086" y="21600"/>
                    </a:lnTo>
                    <a:lnTo>
                      <a:pt x="21600" y="21600"/>
                    </a:lnTo>
                    <a:lnTo>
                      <a:pt x="19298" y="9934"/>
                    </a:lnTo>
                    <a:cubicBezTo>
                      <a:pt x="17469" y="5070"/>
                      <a:pt x="10690" y="1298"/>
                      <a:pt x="4730" y="0"/>
                    </a:cubicBezTo>
                    <a:cubicBezTo>
                      <a:pt x="3815" y="103"/>
                      <a:pt x="568" y="1453"/>
                      <a:pt x="0" y="2535"/>
                    </a:cubicBezTo>
                    <a:cubicBezTo>
                      <a:pt x="694" y="1773"/>
                      <a:pt x="3784" y="969"/>
                      <a:pt x="4225" y="917"/>
                    </a:cubicBez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0" name="Figura"/>
              <p:cNvSpPr/>
              <p:nvPr/>
            </p:nvSpPr>
            <p:spPr>
              <a:xfrm>
                <a:off x="2870199" y="2438400"/>
                <a:ext cx="1019811" cy="161291"/>
              </a:xfrm>
              <a:custGeom>
                <a:avLst/>
                <a:gdLst/>
                <a:ahLst/>
                <a:cxnLst>
                  <a:cxn ang="0">
                    <a:pos x="wd2" y="hd2"/>
                  </a:cxn>
                  <a:cxn ang="5400000">
                    <a:pos x="wd2" y="hd2"/>
                  </a:cxn>
                  <a:cxn ang="10800000">
                    <a:pos x="wd2" y="hd2"/>
                  </a:cxn>
                  <a:cxn ang="16200000">
                    <a:pos x="wd2" y="hd2"/>
                  </a:cxn>
                </a:cxnLst>
                <a:rect l="0" t="0" r="r" b="b"/>
                <a:pathLst>
                  <a:path w="21600" h="21600" extrusionOk="0">
                    <a:moveTo>
                      <a:pt x="21600" y="5953"/>
                    </a:moveTo>
                    <a:lnTo>
                      <a:pt x="0" y="0"/>
                    </a:lnTo>
                    <a:lnTo>
                      <a:pt x="108" y="21600"/>
                    </a:lnTo>
                    <a:lnTo>
                      <a:pt x="21250" y="21600"/>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1" name="Figura"/>
              <p:cNvSpPr/>
              <p:nvPr/>
            </p:nvSpPr>
            <p:spPr>
              <a:xfrm>
                <a:off x="342899" y="2438399"/>
                <a:ext cx="2562861" cy="154941"/>
              </a:xfrm>
              <a:custGeom>
                <a:avLst/>
                <a:gdLst/>
                <a:ahLst/>
                <a:cxnLst>
                  <a:cxn ang="0">
                    <a:pos x="wd2" y="hd2"/>
                  </a:cxn>
                  <a:cxn ang="5400000">
                    <a:pos x="wd2" y="hd2"/>
                  </a:cxn>
                  <a:cxn ang="10800000">
                    <a:pos x="wd2" y="hd2"/>
                  </a:cxn>
                  <a:cxn ang="16200000">
                    <a:pos x="wd2" y="hd2"/>
                  </a:cxn>
                </a:cxnLst>
                <a:rect l="0" t="0" r="r" b="b"/>
                <a:pathLst>
                  <a:path w="21600" h="21600" extrusionOk="0">
                    <a:moveTo>
                      <a:pt x="21600" y="6020"/>
                    </a:moveTo>
                    <a:lnTo>
                      <a:pt x="0" y="0"/>
                    </a:lnTo>
                    <a:lnTo>
                      <a:pt x="118" y="21600"/>
                    </a:lnTo>
                    <a:lnTo>
                      <a:pt x="21236"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2" name="Figura"/>
              <p:cNvSpPr/>
              <p:nvPr/>
            </p:nvSpPr>
            <p:spPr>
              <a:xfrm>
                <a:off x="2882900" y="2120900"/>
                <a:ext cx="110490" cy="1818640"/>
              </a:xfrm>
              <a:custGeom>
                <a:avLst/>
                <a:gdLst/>
                <a:ahLst/>
                <a:cxnLst>
                  <a:cxn ang="0">
                    <a:pos x="wd2" y="hd2"/>
                  </a:cxn>
                  <a:cxn ang="5400000">
                    <a:pos x="wd2" y="hd2"/>
                  </a:cxn>
                  <a:cxn ang="10800000">
                    <a:pos x="wd2" y="hd2"/>
                  </a:cxn>
                  <a:cxn ang="16200000">
                    <a:pos x="wd2" y="hd2"/>
                  </a:cxn>
                </a:cxnLst>
                <a:rect l="0" t="0" r="r" b="b"/>
                <a:pathLst>
                  <a:path w="21600" h="21600" extrusionOk="0">
                    <a:moveTo>
                      <a:pt x="12662" y="0"/>
                    </a:moveTo>
                    <a:lnTo>
                      <a:pt x="4717" y="196"/>
                    </a:lnTo>
                    <a:lnTo>
                      <a:pt x="0" y="21600"/>
                    </a:lnTo>
                    <a:lnTo>
                      <a:pt x="21600" y="21600"/>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3" name="Figura"/>
              <p:cNvSpPr/>
              <p:nvPr/>
            </p:nvSpPr>
            <p:spPr>
              <a:xfrm>
                <a:off x="292100" y="2247899"/>
                <a:ext cx="2573021" cy="574042"/>
              </a:xfrm>
              <a:custGeom>
                <a:avLst/>
                <a:gdLst/>
                <a:ahLst/>
                <a:cxnLst>
                  <a:cxn ang="0">
                    <a:pos x="wd2" y="hd2"/>
                  </a:cxn>
                  <a:cxn ang="5400000">
                    <a:pos x="wd2" y="hd2"/>
                  </a:cxn>
                  <a:cxn ang="10800000">
                    <a:pos x="wd2" y="hd2"/>
                  </a:cxn>
                  <a:cxn ang="16200000">
                    <a:pos x="wd2" y="hd2"/>
                  </a:cxn>
                </a:cxnLst>
                <a:rect l="0" t="0" r="r" b="b"/>
                <a:pathLst>
                  <a:path w="21600" h="21600" extrusionOk="0">
                    <a:moveTo>
                      <a:pt x="21600" y="21361"/>
                    </a:moveTo>
                    <a:lnTo>
                      <a:pt x="21600" y="6451"/>
                    </a:lnTo>
                    <a:lnTo>
                      <a:pt x="20822" y="2581"/>
                    </a:lnTo>
                    <a:cubicBezTo>
                      <a:pt x="20310" y="1434"/>
                      <a:pt x="19670" y="573"/>
                      <a:pt x="18935" y="0"/>
                    </a:cubicBezTo>
                    <a:lnTo>
                      <a:pt x="5651" y="3441"/>
                    </a:lnTo>
                    <a:cubicBezTo>
                      <a:pt x="3316" y="5209"/>
                      <a:pt x="1429" y="6977"/>
                      <a:pt x="618" y="7789"/>
                    </a:cubicBezTo>
                    <a:lnTo>
                      <a:pt x="629" y="4731"/>
                    </a:lnTo>
                    <a:lnTo>
                      <a:pt x="213" y="4827"/>
                    </a:lnTo>
                    <a:lnTo>
                      <a:pt x="0" y="21265"/>
                    </a:lnTo>
                    <a:lnTo>
                      <a:pt x="85" y="21265"/>
                    </a:lnTo>
                    <a:lnTo>
                      <a:pt x="171" y="14384"/>
                    </a:lnTo>
                    <a:lnTo>
                      <a:pt x="309" y="19880"/>
                    </a:lnTo>
                    <a:lnTo>
                      <a:pt x="778" y="19306"/>
                    </a:lnTo>
                    <a:lnTo>
                      <a:pt x="1279" y="14527"/>
                    </a:lnTo>
                    <a:lnTo>
                      <a:pt x="1258" y="20549"/>
                    </a:lnTo>
                    <a:lnTo>
                      <a:pt x="2292" y="19927"/>
                    </a:lnTo>
                    <a:lnTo>
                      <a:pt x="2335" y="19211"/>
                    </a:lnTo>
                    <a:lnTo>
                      <a:pt x="2793" y="19019"/>
                    </a:lnTo>
                    <a:lnTo>
                      <a:pt x="2943" y="17156"/>
                    </a:lnTo>
                    <a:lnTo>
                      <a:pt x="2921" y="21170"/>
                    </a:lnTo>
                    <a:lnTo>
                      <a:pt x="3348" y="21122"/>
                    </a:lnTo>
                    <a:lnTo>
                      <a:pt x="3433" y="14241"/>
                    </a:lnTo>
                    <a:lnTo>
                      <a:pt x="3572" y="19736"/>
                    </a:lnTo>
                    <a:lnTo>
                      <a:pt x="4041" y="19163"/>
                    </a:lnTo>
                    <a:lnTo>
                      <a:pt x="4542" y="14384"/>
                    </a:lnTo>
                    <a:lnTo>
                      <a:pt x="4520" y="20405"/>
                    </a:lnTo>
                    <a:lnTo>
                      <a:pt x="5352" y="19880"/>
                    </a:lnTo>
                    <a:lnTo>
                      <a:pt x="5544" y="15005"/>
                    </a:lnTo>
                    <a:lnTo>
                      <a:pt x="5608" y="18828"/>
                    </a:lnTo>
                    <a:lnTo>
                      <a:pt x="6013" y="18637"/>
                    </a:lnTo>
                    <a:lnTo>
                      <a:pt x="6162" y="16773"/>
                    </a:lnTo>
                    <a:lnTo>
                      <a:pt x="6152" y="20788"/>
                    </a:lnTo>
                    <a:lnTo>
                      <a:pt x="6578" y="20740"/>
                    </a:lnTo>
                    <a:lnTo>
                      <a:pt x="6663" y="13858"/>
                    </a:lnTo>
                    <a:lnTo>
                      <a:pt x="6802" y="19354"/>
                    </a:lnTo>
                    <a:lnTo>
                      <a:pt x="7271" y="18781"/>
                    </a:lnTo>
                    <a:lnTo>
                      <a:pt x="7772" y="14002"/>
                    </a:lnTo>
                    <a:lnTo>
                      <a:pt x="7751" y="20023"/>
                    </a:lnTo>
                    <a:lnTo>
                      <a:pt x="8209" y="19736"/>
                    </a:lnTo>
                    <a:lnTo>
                      <a:pt x="8369" y="18064"/>
                    </a:lnTo>
                    <a:lnTo>
                      <a:pt x="8529" y="19641"/>
                    </a:lnTo>
                    <a:lnTo>
                      <a:pt x="8902" y="19450"/>
                    </a:lnTo>
                    <a:lnTo>
                      <a:pt x="9052" y="17586"/>
                    </a:lnTo>
                    <a:lnTo>
                      <a:pt x="9041" y="21600"/>
                    </a:lnTo>
                    <a:lnTo>
                      <a:pt x="9467" y="21552"/>
                    </a:lnTo>
                    <a:lnTo>
                      <a:pt x="9553" y="14671"/>
                    </a:lnTo>
                    <a:lnTo>
                      <a:pt x="9691" y="20166"/>
                    </a:lnTo>
                    <a:lnTo>
                      <a:pt x="10160" y="19593"/>
                    </a:lnTo>
                    <a:lnTo>
                      <a:pt x="10661" y="14814"/>
                    </a:lnTo>
                    <a:lnTo>
                      <a:pt x="10640" y="20835"/>
                    </a:lnTo>
                    <a:lnTo>
                      <a:pt x="11003" y="20596"/>
                    </a:lnTo>
                    <a:lnTo>
                      <a:pt x="11322" y="17012"/>
                    </a:lnTo>
                    <a:lnTo>
                      <a:pt x="11610" y="18542"/>
                    </a:lnTo>
                    <a:lnTo>
                      <a:pt x="12101" y="18446"/>
                    </a:lnTo>
                    <a:lnTo>
                      <a:pt x="12250" y="17012"/>
                    </a:lnTo>
                    <a:lnTo>
                      <a:pt x="12239" y="20262"/>
                    </a:lnTo>
                    <a:lnTo>
                      <a:pt x="12655" y="20358"/>
                    </a:lnTo>
                    <a:lnTo>
                      <a:pt x="12730" y="14862"/>
                    </a:lnTo>
                    <a:lnTo>
                      <a:pt x="12879" y="19306"/>
                    </a:lnTo>
                    <a:lnTo>
                      <a:pt x="13337" y="18972"/>
                    </a:lnTo>
                    <a:lnTo>
                      <a:pt x="13817" y="15244"/>
                    </a:lnTo>
                    <a:lnTo>
                      <a:pt x="13838" y="20310"/>
                    </a:lnTo>
                    <a:lnTo>
                      <a:pt x="14595" y="20166"/>
                    </a:lnTo>
                    <a:lnTo>
                      <a:pt x="14745" y="16821"/>
                    </a:lnTo>
                    <a:lnTo>
                      <a:pt x="15001" y="20214"/>
                    </a:lnTo>
                    <a:lnTo>
                      <a:pt x="15726" y="20262"/>
                    </a:lnTo>
                    <a:lnTo>
                      <a:pt x="16045" y="15244"/>
                    </a:lnTo>
                    <a:lnTo>
                      <a:pt x="16397" y="19019"/>
                    </a:lnTo>
                    <a:lnTo>
                      <a:pt x="16962" y="19306"/>
                    </a:lnTo>
                    <a:lnTo>
                      <a:pt x="17453" y="14719"/>
                    </a:lnTo>
                    <a:lnTo>
                      <a:pt x="17165" y="20358"/>
                    </a:lnTo>
                    <a:lnTo>
                      <a:pt x="17698" y="20214"/>
                    </a:lnTo>
                    <a:lnTo>
                      <a:pt x="17911" y="16869"/>
                    </a:lnTo>
                    <a:lnTo>
                      <a:pt x="17996" y="18350"/>
                    </a:lnTo>
                    <a:lnTo>
                      <a:pt x="18210" y="18542"/>
                    </a:lnTo>
                    <a:lnTo>
                      <a:pt x="18423" y="16152"/>
                    </a:lnTo>
                    <a:lnTo>
                      <a:pt x="18434" y="20119"/>
                    </a:lnTo>
                    <a:lnTo>
                      <a:pt x="18924" y="20358"/>
                    </a:lnTo>
                    <a:lnTo>
                      <a:pt x="19127" y="17920"/>
                    </a:lnTo>
                    <a:lnTo>
                      <a:pt x="19361" y="20549"/>
                    </a:lnTo>
                    <a:lnTo>
                      <a:pt x="19692" y="20692"/>
                    </a:lnTo>
                    <a:lnTo>
                      <a:pt x="20054" y="17060"/>
                    </a:lnTo>
                    <a:lnTo>
                      <a:pt x="20374" y="19354"/>
                    </a:lnTo>
                    <a:lnTo>
                      <a:pt x="20928" y="19927"/>
                    </a:lnTo>
                    <a:lnTo>
                      <a:pt x="21483" y="14288"/>
                    </a:lnTo>
                    <a:lnTo>
                      <a:pt x="21120" y="21313"/>
                    </a:lnTo>
                    <a:lnTo>
                      <a:pt x="21600" y="21313"/>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4" name="Figura"/>
              <p:cNvSpPr/>
              <p:nvPr/>
            </p:nvSpPr>
            <p:spPr>
              <a:xfrm>
                <a:off x="2832100" y="2120900"/>
                <a:ext cx="110490" cy="1818640"/>
              </a:xfrm>
              <a:custGeom>
                <a:avLst/>
                <a:gdLst/>
                <a:ahLst/>
                <a:cxnLst>
                  <a:cxn ang="0">
                    <a:pos x="wd2" y="hd2"/>
                  </a:cxn>
                  <a:cxn ang="5400000">
                    <a:pos x="wd2" y="hd2"/>
                  </a:cxn>
                  <a:cxn ang="10800000">
                    <a:pos x="wd2" y="hd2"/>
                  </a:cxn>
                  <a:cxn ang="16200000">
                    <a:pos x="wd2" y="hd2"/>
                  </a:cxn>
                </a:cxnLst>
                <a:rect l="0" t="0" r="r" b="b"/>
                <a:pathLst>
                  <a:path w="21600" h="21600" extrusionOk="0">
                    <a:moveTo>
                      <a:pt x="12414" y="0"/>
                    </a:moveTo>
                    <a:lnTo>
                      <a:pt x="4469" y="196"/>
                    </a:lnTo>
                    <a:lnTo>
                      <a:pt x="0" y="21600"/>
                    </a:lnTo>
                    <a:lnTo>
                      <a:pt x="21600"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5" name="Figura"/>
              <p:cNvSpPr/>
              <p:nvPr/>
            </p:nvSpPr>
            <p:spPr>
              <a:xfrm>
                <a:off x="228600" y="2120900"/>
                <a:ext cx="149861" cy="18186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742" y="196"/>
                    </a:lnTo>
                    <a:lnTo>
                      <a:pt x="0" y="21600"/>
                    </a:lnTo>
                    <a:lnTo>
                      <a:pt x="15742"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6" name="Figura"/>
              <p:cNvSpPr/>
              <p:nvPr/>
            </p:nvSpPr>
            <p:spPr>
              <a:xfrm>
                <a:off x="50800" y="1117600"/>
                <a:ext cx="3327400" cy="14325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844" y="211"/>
                      <a:pt x="7032" y="1532"/>
                      <a:pt x="4378" y="3236"/>
                    </a:cubicBezTo>
                    <a:cubicBezTo>
                      <a:pt x="1533" y="5055"/>
                      <a:pt x="82" y="18479"/>
                      <a:pt x="0" y="21600"/>
                    </a:cubicBezTo>
                    <a:lnTo>
                      <a:pt x="18607" y="21600"/>
                    </a:lnTo>
                    <a:cubicBezTo>
                      <a:pt x="18739" y="19187"/>
                      <a:pt x="19679" y="977"/>
                      <a:pt x="21600" y="0"/>
                    </a:cubicBezTo>
                    <a:close/>
                  </a:path>
                </a:pathLst>
              </a:custGeom>
              <a:solidFill>
                <a:srgbClr val="F7BC5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7" name="Figura"/>
              <p:cNvSpPr/>
              <p:nvPr/>
            </p:nvSpPr>
            <p:spPr>
              <a:xfrm>
                <a:off x="50800" y="1231900"/>
                <a:ext cx="1436371" cy="13169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463" y="479"/>
                      <a:pt x="12108" y="1021"/>
                      <a:pt x="10141" y="1625"/>
                    </a:cubicBezTo>
                    <a:cubicBezTo>
                      <a:pt x="3552" y="3603"/>
                      <a:pt x="191" y="18205"/>
                      <a:pt x="0" y="21600"/>
                    </a:cubicBezTo>
                    <a:cubicBezTo>
                      <a:pt x="2196" y="14039"/>
                      <a:pt x="8460" y="4437"/>
                      <a:pt x="21600" y="0"/>
                    </a:cubicBezTo>
                    <a:close/>
                  </a:path>
                </a:pathLst>
              </a:custGeom>
              <a:solidFill>
                <a:srgbClr val="F5B35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8" name="Figura"/>
              <p:cNvSpPr/>
              <p:nvPr/>
            </p:nvSpPr>
            <p:spPr>
              <a:xfrm>
                <a:off x="2857499" y="1092200"/>
                <a:ext cx="586040" cy="1465862"/>
              </a:xfrm>
              <a:custGeom>
                <a:avLst/>
                <a:gdLst/>
                <a:ahLst/>
                <a:cxnLst>
                  <a:cxn ang="0">
                    <a:pos x="wd2" y="hd2"/>
                  </a:cxn>
                  <a:cxn ang="5400000">
                    <a:pos x="wd2" y="hd2"/>
                  </a:cxn>
                  <a:cxn ang="10800000">
                    <a:pos x="wd2" y="hd2"/>
                  </a:cxn>
                  <a:cxn ang="16200000">
                    <a:pos x="wd2" y="hd2"/>
                  </a:cxn>
                </a:cxnLst>
                <a:rect l="0" t="0" r="r" b="b"/>
                <a:pathLst>
                  <a:path w="21252" h="21492" extrusionOk="0">
                    <a:moveTo>
                      <a:pt x="15429" y="562"/>
                    </a:moveTo>
                    <a:cubicBezTo>
                      <a:pt x="6494" y="3486"/>
                      <a:pt x="1013" y="18215"/>
                      <a:pt x="0" y="21492"/>
                    </a:cubicBezTo>
                    <a:lnTo>
                      <a:pt x="3040" y="21492"/>
                    </a:lnTo>
                    <a:cubicBezTo>
                      <a:pt x="3730" y="19146"/>
                      <a:pt x="9856" y="1661"/>
                      <a:pt x="20587" y="711"/>
                    </a:cubicBezTo>
                    <a:cubicBezTo>
                      <a:pt x="20495" y="562"/>
                      <a:pt x="21600" y="246"/>
                      <a:pt x="21139" y="115"/>
                    </a:cubicBezTo>
                    <a:cubicBezTo>
                      <a:pt x="20218" y="-108"/>
                      <a:pt x="17409" y="-34"/>
                      <a:pt x="15429" y="562"/>
                    </a:cubicBezTo>
                    <a:close/>
                  </a:path>
                </a:pathLst>
              </a:custGeom>
              <a:solidFill>
                <a:srgbClr val="9847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9" name="Figura"/>
              <p:cNvSpPr/>
              <p:nvPr/>
            </p:nvSpPr>
            <p:spPr>
              <a:xfrm>
                <a:off x="2895599" y="1092200"/>
                <a:ext cx="586040" cy="1465862"/>
              </a:xfrm>
              <a:custGeom>
                <a:avLst/>
                <a:gdLst/>
                <a:ahLst/>
                <a:cxnLst>
                  <a:cxn ang="0">
                    <a:pos x="wd2" y="hd2"/>
                  </a:cxn>
                  <a:cxn ang="5400000">
                    <a:pos x="wd2" y="hd2"/>
                  </a:cxn>
                  <a:cxn ang="10800000">
                    <a:pos x="wd2" y="hd2"/>
                  </a:cxn>
                  <a:cxn ang="16200000">
                    <a:pos x="wd2" y="hd2"/>
                  </a:cxn>
                </a:cxnLst>
                <a:rect l="0" t="0" r="r" b="b"/>
                <a:pathLst>
                  <a:path w="21252" h="21492" extrusionOk="0">
                    <a:moveTo>
                      <a:pt x="15429" y="562"/>
                    </a:moveTo>
                    <a:cubicBezTo>
                      <a:pt x="6494" y="3486"/>
                      <a:pt x="1013" y="18215"/>
                      <a:pt x="0" y="21492"/>
                    </a:cubicBezTo>
                    <a:lnTo>
                      <a:pt x="3040" y="21492"/>
                    </a:lnTo>
                    <a:cubicBezTo>
                      <a:pt x="3730" y="19146"/>
                      <a:pt x="9856" y="1661"/>
                      <a:pt x="20587" y="711"/>
                    </a:cubicBezTo>
                    <a:cubicBezTo>
                      <a:pt x="20495" y="562"/>
                      <a:pt x="21600" y="246"/>
                      <a:pt x="21139" y="115"/>
                    </a:cubicBezTo>
                    <a:cubicBezTo>
                      <a:pt x="20264" y="-108"/>
                      <a:pt x="17409" y="-34"/>
                      <a:pt x="15429" y="562"/>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0" name="Figura"/>
              <p:cNvSpPr/>
              <p:nvPr/>
            </p:nvSpPr>
            <p:spPr>
              <a:xfrm>
                <a:off x="3352799" y="1092199"/>
                <a:ext cx="828042" cy="1481464"/>
              </a:xfrm>
              <a:custGeom>
                <a:avLst/>
                <a:gdLst/>
                <a:ahLst/>
                <a:cxnLst>
                  <a:cxn ang="0">
                    <a:pos x="wd2" y="hd2"/>
                  </a:cxn>
                  <a:cxn ang="5400000">
                    <a:pos x="wd2" y="hd2"/>
                  </a:cxn>
                  <a:cxn ang="10800000">
                    <a:pos x="wd2" y="hd2"/>
                  </a:cxn>
                  <a:cxn ang="16200000">
                    <a:pos x="wd2" y="hd2"/>
                  </a:cxn>
                </a:cxnLst>
                <a:rect l="0" t="0" r="r" b="b"/>
                <a:pathLst>
                  <a:path w="21600" h="21156" extrusionOk="0">
                    <a:moveTo>
                      <a:pt x="3677" y="463"/>
                    </a:moveTo>
                    <a:cubicBezTo>
                      <a:pt x="11065" y="3310"/>
                      <a:pt x="19811" y="17656"/>
                      <a:pt x="21600" y="20848"/>
                    </a:cubicBezTo>
                    <a:lnTo>
                      <a:pt x="20076" y="21156"/>
                    </a:lnTo>
                    <a:cubicBezTo>
                      <a:pt x="18817" y="18871"/>
                      <a:pt x="8017" y="1533"/>
                      <a:pt x="0" y="608"/>
                    </a:cubicBezTo>
                    <a:cubicBezTo>
                      <a:pt x="33" y="191"/>
                      <a:pt x="1160" y="-444"/>
                      <a:pt x="3677" y="463"/>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1" name="Figura"/>
              <p:cNvSpPr/>
              <p:nvPr/>
            </p:nvSpPr>
            <p:spPr>
              <a:xfrm>
                <a:off x="3403599" y="1092199"/>
                <a:ext cx="828042" cy="1481464"/>
              </a:xfrm>
              <a:custGeom>
                <a:avLst/>
                <a:gdLst/>
                <a:ahLst/>
                <a:cxnLst>
                  <a:cxn ang="0">
                    <a:pos x="wd2" y="hd2"/>
                  </a:cxn>
                  <a:cxn ang="5400000">
                    <a:pos x="wd2" y="hd2"/>
                  </a:cxn>
                  <a:cxn ang="10800000">
                    <a:pos x="wd2" y="hd2"/>
                  </a:cxn>
                  <a:cxn ang="16200000">
                    <a:pos x="wd2" y="hd2"/>
                  </a:cxn>
                </a:cxnLst>
                <a:rect l="0" t="0" r="r" b="b"/>
                <a:pathLst>
                  <a:path w="21600" h="21156" extrusionOk="0">
                    <a:moveTo>
                      <a:pt x="3677" y="463"/>
                    </a:moveTo>
                    <a:cubicBezTo>
                      <a:pt x="11065" y="3310"/>
                      <a:pt x="19811" y="17656"/>
                      <a:pt x="21600" y="20848"/>
                    </a:cubicBezTo>
                    <a:lnTo>
                      <a:pt x="18685" y="21156"/>
                    </a:lnTo>
                    <a:cubicBezTo>
                      <a:pt x="17426" y="18871"/>
                      <a:pt x="8050" y="1533"/>
                      <a:pt x="0" y="608"/>
                    </a:cubicBezTo>
                    <a:cubicBezTo>
                      <a:pt x="33" y="191"/>
                      <a:pt x="1160" y="-444"/>
                      <a:pt x="3677" y="463"/>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2" name="Figura"/>
              <p:cNvSpPr/>
              <p:nvPr/>
            </p:nvSpPr>
            <p:spPr>
              <a:xfrm>
                <a:off x="2819399" y="3784599"/>
                <a:ext cx="1240791" cy="248922"/>
              </a:xfrm>
              <a:custGeom>
                <a:avLst/>
                <a:gdLst/>
                <a:ahLst/>
                <a:cxnLst>
                  <a:cxn ang="0">
                    <a:pos x="wd2" y="hd2"/>
                  </a:cxn>
                  <a:cxn ang="5400000">
                    <a:pos x="wd2" y="hd2"/>
                  </a:cxn>
                  <a:cxn ang="10800000">
                    <a:pos x="wd2" y="hd2"/>
                  </a:cxn>
                  <a:cxn ang="16200000">
                    <a:pos x="wd2" y="hd2"/>
                  </a:cxn>
                </a:cxnLst>
                <a:rect l="0" t="0" r="r" b="b"/>
                <a:pathLst>
                  <a:path w="21600" h="21600" extrusionOk="0">
                    <a:moveTo>
                      <a:pt x="354" y="7604"/>
                    </a:moveTo>
                    <a:lnTo>
                      <a:pt x="21069" y="0"/>
                    </a:lnTo>
                    <a:lnTo>
                      <a:pt x="21600" y="21600"/>
                    </a:lnTo>
                    <a:lnTo>
                      <a:pt x="0" y="21600"/>
                    </a:lnTo>
                    <a:close/>
                  </a:path>
                </a:pathLst>
              </a:custGeom>
              <a:solidFill>
                <a:srgbClr val="BB63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3" name="Rectángulo"/>
              <p:cNvSpPr/>
              <p:nvPr/>
            </p:nvSpPr>
            <p:spPr>
              <a:xfrm>
                <a:off x="2082800" y="2971800"/>
                <a:ext cx="300991" cy="530861"/>
              </a:xfrm>
              <a:prstGeom prst="rect">
                <a:avLst/>
              </a:pr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4" name="Rectángulo"/>
              <p:cNvSpPr/>
              <p:nvPr/>
            </p:nvSpPr>
            <p:spPr>
              <a:xfrm>
                <a:off x="2108200" y="3022600"/>
                <a:ext cx="247650" cy="433070"/>
              </a:xfrm>
              <a:prstGeom prst="rect">
                <a:avLst/>
              </a:pr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5" name="Rectángulo"/>
              <p:cNvSpPr/>
              <p:nvPr/>
            </p:nvSpPr>
            <p:spPr>
              <a:xfrm>
                <a:off x="2133600" y="3035300"/>
                <a:ext cx="232410" cy="405131"/>
              </a:xfrm>
              <a:prstGeom prst="rect">
                <a:avLst/>
              </a:prstGeom>
              <a:solidFill>
                <a:srgbClr val="54211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6" name="Rectángulo"/>
              <p:cNvSpPr/>
              <p:nvPr/>
            </p:nvSpPr>
            <p:spPr>
              <a:xfrm>
                <a:off x="2235200" y="3035300"/>
                <a:ext cx="109221" cy="406400"/>
              </a:xfrm>
              <a:prstGeom prst="rect">
                <a:avLst/>
              </a:pr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7" name="Rectángulo"/>
              <p:cNvSpPr/>
              <p:nvPr/>
            </p:nvSpPr>
            <p:spPr>
              <a:xfrm>
                <a:off x="673100" y="2933700"/>
                <a:ext cx="300991" cy="530861"/>
              </a:xfrm>
              <a:prstGeom prst="rect">
                <a:avLst/>
              </a:pr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8" name="Rectángulo"/>
              <p:cNvSpPr/>
              <p:nvPr/>
            </p:nvSpPr>
            <p:spPr>
              <a:xfrm>
                <a:off x="698500" y="2984500"/>
                <a:ext cx="247650" cy="433070"/>
              </a:xfrm>
              <a:prstGeom prst="rect">
                <a:avLst/>
              </a:pr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9" name="Figura"/>
              <p:cNvSpPr/>
              <p:nvPr/>
            </p:nvSpPr>
            <p:spPr>
              <a:xfrm>
                <a:off x="38099" y="2476500"/>
                <a:ext cx="2825751" cy="240030"/>
              </a:xfrm>
              <a:custGeom>
                <a:avLst/>
                <a:gdLst/>
                <a:ahLst/>
                <a:cxnLst>
                  <a:cxn ang="0">
                    <a:pos x="wd2" y="hd2"/>
                  </a:cxn>
                  <a:cxn ang="5400000">
                    <a:pos x="wd2" y="hd2"/>
                  </a:cxn>
                  <a:cxn ang="10800000">
                    <a:pos x="wd2" y="hd2"/>
                  </a:cxn>
                  <a:cxn ang="16200000">
                    <a:pos x="wd2" y="hd2"/>
                  </a:cxn>
                </a:cxnLst>
                <a:rect l="0" t="0" r="r" b="b"/>
                <a:pathLst>
                  <a:path w="21600" h="21600" extrusionOk="0">
                    <a:moveTo>
                      <a:pt x="14562" y="114"/>
                    </a:moveTo>
                    <a:lnTo>
                      <a:pt x="6097" y="0"/>
                    </a:lnTo>
                    <a:lnTo>
                      <a:pt x="175" y="1029"/>
                    </a:lnTo>
                    <a:lnTo>
                      <a:pt x="0" y="16229"/>
                    </a:lnTo>
                    <a:lnTo>
                      <a:pt x="437" y="15771"/>
                    </a:lnTo>
                    <a:lnTo>
                      <a:pt x="573" y="11543"/>
                    </a:lnTo>
                    <a:lnTo>
                      <a:pt x="563" y="20686"/>
                    </a:lnTo>
                    <a:lnTo>
                      <a:pt x="951" y="20571"/>
                    </a:lnTo>
                    <a:lnTo>
                      <a:pt x="1029" y="5143"/>
                    </a:lnTo>
                    <a:lnTo>
                      <a:pt x="1155" y="17486"/>
                    </a:lnTo>
                    <a:lnTo>
                      <a:pt x="1582" y="16114"/>
                    </a:lnTo>
                    <a:lnTo>
                      <a:pt x="2039" y="5371"/>
                    </a:lnTo>
                    <a:lnTo>
                      <a:pt x="2019" y="18971"/>
                    </a:lnTo>
                    <a:lnTo>
                      <a:pt x="2961" y="17486"/>
                    </a:lnTo>
                    <a:lnTo>
                      <a:pt x="3000" y="15886"/>
                    </a:lnTo>
                    <a:lnTo>
                      <a:pt x="3417" y="15429"/>
                    </a:lnTo>
                    <a:lnTo>
                      <a:pt x="3553" y="11314"/>
                    </a:lnTo>
                    <a:lnTo>
                      <a:pt x="3534" y="20343"/>
                    </a:lnTo>
                    <a:lnTo>
                      <a:pt x="3922" y="20229"/>
                    </a:lnTo>
                    <a:lnTo>
                      <a:pt x="4000" y="4800"/>
                    </a:lnTo>
                    <a:lnTo>
                      <a:pt x="4136" y="17143"/>
                    </a:lnTo>
                    <a:lnTo>
                      <a:pt x="4563" y="15771"/>
                    </a:lnTo>
                    <a:lnTo>
                      <a:pt x="5019" y="5029"/>
                    </a:lnTo>
                    <a:lnTo>
                      <a:pt x="4990" y="18629"/>
                    </a:lnTo>
                    <a:lnTo>
                      <a:pt x="5757" y="17486"/>
                    </a:lnTo>
                    <a:lnTo>
                      <a:pt x="5932" y="6629"/>
                    </a:lnTo>
                    <a:lnTo>
                      <a:pt x="5980" y="15086"/>
                    </a:lnTo>
                    <a:lnTo>
                      <a:pt x="6359" y="14743"/>
                    </a:lnTo>
                    <a:lnTo>
                      <a:pt x="6495" y="10514"/>
                    </a:lnTo>
                    <a:lnTo>
                      <a:pt x="6475" y="19657"/>
                    </a:lnTo>
                    <a:lnTo>
                      <a:pt x="6863" y="19543"/>
                    </a:lnTo>
                    <a:lnTo>
                      <a:pt x="6941" y="4114"/>
                    </a:lnTo>
                    <a:lnTo>
                      <a:pt x="7077" y="16457"/>
                    </a:lnTo>
                    <a:lnTo>
                      <a:pt x="7504" y="15086"/>
                    </a:lnTo>
                    <a:lnTo>
                      <a:pt x="7960" y="4343"/>
                    </a:lnTo>
                    <a:lnTo>
                      <a:pt x="7931" y="17943"/>
                    </a:lnTo>
                    <a:lnTo>
                      <a:pt x="8349" y="17257"/>
                    </a:lnTo>
                    <a:lnTo>
                      <a:pt x="8494" y="13486"/>
                    </a:lnTo>
                    <a:lnTo>
                      <a:pt x="8640" y="17029"/>
                    </a:lnTo>
                    <a:lnTo>
                      <a:pt x="8989" y="16686"/>
                    </a:lnTo>
                    <a:lnTo>
                      <a:pt x="9125" y="12571"/>
                    </a:lnTo>
                    <a:lnTo>
                      <a:pt x="9106" y="21600"/>
                    </a:lnTo>
                    <a:lnTo>
                      <a:pt x="9494" y="21486"/>
                    </a:lnTo>
                    <a:lnTo>
                      <a:pt x="9572" y="6057"/>
                    </a:lnTo>
                    <a:lnTo>
                      <a:pt x="9708" y="18400"/>
                    </a:lnTo>
                    <a:lnTo>
                      <a:pt x="10135" y="17029"/>
                    </a:lnTo>
                    <a:lnTo>
                      <a:pt x="10591" y="6286"/>
                    </a:lnTo>
                    <a:lnTo>
                      <a:pt x="10562" y="19886"/>
                    </a:lnTo>
                    <a:lnTo>
                      <a:pt x="10902" y="19429"/>
                    </a:lnTo>
                    <a:lnTo>
                      <a:pt x="11193" y="11314"/>
                    </a:lnTo>
                    <a:lnTo>
                      <a:pt x="11455" y="14857"/>
                    </a:lnTo>
                    <a:lnTo>
                      <a:pt x="11902" y="14629"/>
                    </a:lnTo>
                    <a:lnTo>
                      <a:pt x="12038" y="11314"/>
                    </a:lnTo>
                    <a:lnTo>
                      <a:pt x="12028" y="18629"/>
                    </a:lnTo>
                    <a:lnTo>
                      <a:pt x="12407" y="18857"/>
                    </a:lnTo>
                    <a:lnTo>
                      <a:pt x="12475" y="6514"/>
                    </a:lnTo>
                    <a:lnTo>
                      <a:pt x="12611" y="16457"/>
                    </a:lnTo>
                    <a:lnTo>
                      <a:pt x="13028" y="15771"/>
                    </a:lnTo>
                    <a:lnTo>
                      <a:pt x="13465" y="7429"/>
                    </a:lnTo>
                    <a:lnTo>
                      <a:pt x="13455" y="18400"/>
                    </a:lnTo>
                    <a:lnTo>
                      <a:pt x="14154" y="18057"/>
                    </a:lnTo>
                    <a:lnTo>
                      <a:pt x="14280" y="10514"/>
                    </a:lnTo>
                    <a:lnTo>
                      <a:pt x="14513" y="18057"/>
                    </a:lnTo>
                    <a:lnTo>
                      <a:pt x="15183" y="18286"/>
                    </a:lnTo>
                    <a:lnTo>
                      <a:pt x="15474" y="7086"/>
                    </a:lnTo>
                    <a:lnTo>
                      <a:pt x="15785" y="15543"/>
                    </a:lnTo>
                    <a:lnTo>
                      <a:pt x="16300" y="16229"/>
                    </a:lnTo>
                    <a:lnTo>
                      <a:pt x="16746" y="5943"/>
                    </a:lnTo>
                    <a:lnTo>
                      <a:pt x="16484" y="18629"/>
                    </a:lnTo>
                    <a:lnTo>
                      <a:pt x="16969" y="18286"/>
                    </a:lnTo>
                    <a:lnTo>
                      <a:pt x="17164" y="10857"/>
                    </a:lnTo>
                    <a:lnTo>
                      <a:pt x="17241" y="14057"/>
                    </a:lnTo>
                    <a:lnTo>
                      <a:pt x="17435" y="14514"/>
                    </a:lnTo>
                    <a:lnTo>
                      <a:pt x="17620" y="9143"/>
                    </a:lnTo>
                    <a:lnTo>
                      <a:pt x="17629" y="18057"/>
                    </a:lnTo>
                    <a:lnTo>
                      <a:pt x="18076" y="18514"/>
                    </a:lnTo>
                    <a:lnTo>
                      <a:pt x="18270" y="13029"/>
                    </a:lnTo>
                    <a:lnTo>
                      <a:pt x="18484" y="18971"/>
                    </a:lnTo>
                    <a:lnTo>
                      <a:pt x="18785" y="19314"/>
                    </a:lnTo>
                    <a:lnTo>
                      <a:pt x="19115" y="11200"/>
                    </a:lnTo>
                    <a:lnTo>
                      <a:pt x="19406" y="16343"/>
                    </a:lnTo>
                    <a:lnTo>
                      <a:pt x="19911" y="17600"/>
                    </a:lnTo>
                    <a:lnTo>
                      <a:pt x="20416" y="4914"/>
                    </a:lnTo>
                    <a:lnTo>
                      <a:pt x="20086" y="20800"/>
                    </a:lnTo>
                    <a:lnTo>
                      <a:pt x="20571" y="20800"/>
                    </a:lnTo>
                    <a:lnTo>
                      <a:pt x="20804" y="11429"/>
                    </a:lnTo>
                    <a:lnTo>
                      <a:pt x="20862" y="15657"/>
                    </a:lnTo>
                    <a:lnTo>
                      <a:pt x="21406" y="16114"/>
                    </a:lnTo>
                    <a:lnTo>
                      <a:pt x="21600" y="457"/>
                    </a:lnTo>
                    <a:close/>
                  </a:path>
                </a:pathLst>
              </a:custGeom>
              <a:solidFill>
                <a:srgbClr val="F7BC5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0" name="Figura"/>
              <p:cNvSpPr/>
              <p:nvPr/>
            </p:nvSpPr>
            <p:spPr>
              <a:xfrm>
                <a:off x="1600200" y="1193799"/>
                <a:ext cx="557944" cy="1395593"/>
              </a:xfrm>
              <a:custGeom>
                <a:avLst/>
                <a:gdLst/>
                <a:ahLst/>
                <a:cxnLst>
                  <a:cxn ang="0">
                    <a:pos x="wd2" y="hd2"/>
                  </a:cxn>
                  <a:cxn ang="5400000">
                    <a:pos x="wd2" y="hd2"/>
                  </a:cxn>
                  <a:cxn ang="10800000">
                    <a:pos x="wd2" y="hd2"/>
                  </a:cxn>
                  <a:cxn ang="16200000">
                    <a:pos x="wd2" y="hd2"/>
                  </a:cxn>
                </a:cxnLst>
                <a:rect l="0" t="0" r="r" b="b"/>
                <a:pathLst>
                  <a:path w="20765" h="21307" extrusionOk="0">
                    <a:moveTo>
                      <a:pt x="20466" y="444"/>
                    </a:moveTo>
                    <a:cubicBezTo>
                      <a:pt x="21600" y="114"/>
                      <a:pt x="19284" y="-293"/>
                      <a:pt x="17252" y="308"/>
                    </a:cubicBezTo>
                    <a:cubicBezTo>
                      <a:pt x="8082" y="3255"/>
                      <a:pt x="993" y="17429"/>
                      <a:pt x="0" y="20725"/>
                    </a:cubicBezTo>
                    <a:lnTo>
                      <a:pt x="4679" y="21307"/>
                    </a:lnTo>
                    <a:cubicBezTo>
                      <a:pt x="5672" y="18069"/>
                      <a:pt x="11296" y="3372"/>
                      <a:pt x="20466" y="444"/>
                    </a:cubicBez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1" name="Figura"/>
              <p:cNvSpPr/>
              <p:nvPr/>
            </p:nvSpPr>
            <p:spPr>
              <a:xfrm>
                <a:off x="1714499" y="1142999"/>
                <a:ext cx="1139192" cy="6375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741" y="16394"/>
                      <a:pt x="15074" y="9638"/>
                      <a:pt x="21600" y="0"/>
                    </a:cubicBezTo>
                    <a:lnTo>
                      <a:pt x="6454" y="1506"/>
                    </a:lnTo>
                    <a:lnTo>
                      <a:pt x="1758" y="4862"/>
                    </a:lnTo>
                    <a:lnTo>
                      <a:pt x="0" y="21600"/>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2" name="Figura"/>
              <p:cNvSpPr/>
              <p:nvPr/>
            </p:nvSpPr>
            <p:spPr>
              <a:xfrm>
                <a:off x="1346200" y="1397000"/>
                <a:ext cx="383540" cy="42164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150" y="0"/>
                    </a:lnTo>
                    <a:lnTo>
                      <a:pt x="21600" y="16916"/>
                    </a:lnTo>
                    <a:lnTo>
                      <a:pt x="20527" y="20689"/>
                    </a:lnTo>
                    <a:close/>
                  </a:path>
                </a:pathLst>
              </a:custGeom>
              <a:solidFill>
                <a:srgbClr val="F294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3" name="Figura"/>
              <p:cNvSpPr/>
              <p:nvPr/>
            </p:nvSpPr>
            <p:spPr>
              <a:xfrm>
                <a:off x="1346199" y="774699"/>
                <a:ext cx="568962" cy="1007111"/>
              </a:xfrm>
              <a:custGeom>
                <a:avLst/>
                <a:gdLst/>
                <a:ahLst/>
                <a:cxnLst>
                  <a:cxn ang="0">
                    <a:pos x="wd2" y="hd2"/>
                  </a:cxn>
                  <a:cxn ang="5400000">
                    <a:pos x="wd2" y="hd2"/>
                  </a:cxn>
                  <a:cxn ang="10800000">
                    <a:pos x="wd2" y="hd2"/>
                  </a:cxn>
                  <a:cxn ang="16200000">
                    <a:pos x="wd2" y="hd2"/>
                  </a:cxn>
                </a:cxnLst>
                <a:rect l="0" t="0" r="r" b="b"/>
                <a:pathLst>
                  <a:path w="21600" h="21600" extrusionOk="0">
                    <a:moveTo>
                      <a:pt x="20877" y="0"/>
                    </a:moveTo>
                    <a:lnTo>
                      <a:pt x="0" y="0"/>
                    </a:lnTo>
                    <a:lnTo>
                      <a:pt x="2989" y="21600"/>
                    </a:lnTo>
                    <a:lnTo>
                      <a:pt x="14320" y="21518"/>
                    </a:lnTo>
                    <a:lnTo>
                      <a:pt x="21600" y="11712"/>
                    </a:lnTo>
                    <a:close/>
                  </a:path>
                </a:pathLst>
              </a:custGeom>
              <a:solidFill>
                <a:srgbClr val="D98D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4" name="Figura"/>
              <p:cNvSpPr/>
              <p:nvPr/>
            </p:nvSpPr>
            <p:spPr>
              <a:xfrm>
                <a:off x="1638299" y="774699"/>
                <a:ext cx="271781" cy="1003301"/>
              </a:xfrm>
              <a:custGeom>
                <a:avLst/>
                <a:gdLst/>
                <a:ahLst/>
                <a:cxnLst>
                  <a:cxn ang="0">
                    <a:pos x="wd2" y="hd2"/>
                  </a:cxn>
                  <a:cxn ang="5400000">
                    <a:pos x="wd2" y="hd2"/>
                  </a:cxn>
                  <a:cxn ang="10800000">
                    <a:pos x="wd2" y="hd2"/>
                  </a:cxn>
                  <a:cxn ang="16200000">
                    <a:pos x="wd2" y="hd2"/>
                  </a:cxn>
                </a:cxnLst>
                <a:rect l="0" t="0" r="r" b="b"/>
                <a:pathLst>
                  <a:path w="21600" h="21600" extrusionOk="0">
                    <a:moveTo>
                      <a:pt x="20086" y="0"/>
                    </a:moveTo>
                    <a:lnTo>
                      <a:pt x="0" y="1340"/>
                    </a:lnTo>
                    <a:lnTo>
                      <a:pt x="6359" y="21600"/>
                    </a:lnTo>
                    <a:lnTo>
                      <a:pt x="21600" y="11757"/>
                    </a:lnTo>
                    <a:close/>
                  </a:path>
                </a:pathLst>
              </a:custGeom>
              <a:solidFill>
                <a:srgbClr val="BB63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5" name="Figura"/>
              <p:cNvSpPr/>
              <p:nvPr/>
            </p:nvSpPr>
            <p:spPr>
              <a:xfrm>
                <a:off x="1346199" y="914399"/>
                <a:ext cx="372112" cy="246382"/>
              </a:xfrm>
              <a:custGeom>
                <a:avLst/>
                <a:gdLst/>
                <a:ahLst/>
                <a:cxnLst>
                  <a:cxn ang="0">
                    <a:pos x="wd2" y="hd2"/>
                  </a:cxn>
                  <a:cxn ang="5400000">
                    <a:pos x="wd2" y="hd2"/>
                  </a:cxn>
                  <a:cxn ang="10800000">
                    <a:pos x="wd2" y="hd2"/>
                  </a:cxn>
                  <a:cxn ang="16200000">
                    <a:pos x="wd2" y="hd2"/>
                  </a:cxn>
                </a:cxnLst>
                <a:rect l="0" t="0" r="r" b="b"/>
                <a:pathLst>
                  <a:path w="21600" h="21600" extrusionOk="0">
                    <a:moveTo>
                      <a:pt x="20420" y="21600"/>
                    </a:moveTo>
                    <a:lnTo>
                      <a:pt x="1327" y="10911"/>
                    </a:lnTo>
                    <a:lnTo>
                      <a:pt x="0" y="1893"/>
                    </a:lnTo>
                    <a:lnTo>
                      <a:pt x="21600" y="0"/>
                    </a:lnTo>
                    <a:close/>
                  </a:path>
                </a:pathLst>
              </a:custGeom>
              <a:solidFill>
                <a:srgbClr val="BB63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6" name="Figura"/>
              <p:cNvSpPr/>
              <p:nvPr/>
            </p:nvSpPr>
            <p:spPr>
              <a:xfrm>
                <a:off x="1244599" y="622299"/>
                <a:ext cx="707391" cy="369572"/>
              </a:xfrm>
              <a:custGeom>
                <a:avLst/>
                <a:gdLst/>
                <a:ahLst/>
                <a:cxnLst>
                  <a:cxn ang="0">
                    <a:pos x="wd2" y="hd2"/>
                  </a:cxn>
                  <a:cxn ang="5400000">
                    <a:pos x="wd2" y="hd2"/>
                  </a:cxn>
                  <a:cxn ang="10800000">
                    <a:pos x="wd2" y="hd2"/>
                  </a:cxn>
                  <a:cxn ang="16200000">
                    <a:pos x="wd2" y="hd2"/>
                  </a:cxn>
                </a:cxnLst>
                <a:rect l="0" t="0" r="r" b="b"/>
                <a:pathLst>
                  <a:path w="21600" h="21600" extrusionOk="0">
                    <a:moveTo>
                      <a:pt x="21600" y="3266"/>
                    </a:moveTo>
                    <a:lnTo>
                      <a:pt x="12564" y="0"/>
                    </a:lnTo>
                    <a:lnTo>
                      <a:pt x="0" y="2598"/>
                    </a:lnTo>
                    <a:lnTo>
                      <a:pt x="1512" y="21600"/>
                    </a:lnTo>
                    <a:lnTo>
                      <a:pt x="20941" y="19522"/>
                    </a:lnTo>
                    <a:close/>
                  </a:path>
                </a:pathLst>
              </a:custGeom>
              <a:solidFill>
                <a:srgbClr val="D98D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7" name="Figura"/>
              <p:cNvSpPr/>
              <p:nvPr/>
            </p:nvSpPr>
            <p:spPr>
              <a:xfrm>
                <a:off x="1650999" y="622299"/>
                <a:ext cx="295911" cy="367031"/>
              </a:xfrm>
              <a:custGeom>
                <a:avLst/>
                <a:gdLst/>
                <a:ahLst/>
                <a:cxnLst>
                  <a:cxn ang="0">
                    <a:pos x="wd2" y="hd2"/>
                  </a:cxn>
                  <a:cxn ang="5400000">
                    <a:pos x="wd2" y="hd2"/>
                  </a:cxn>
                  <a:cxn ang="10800000">
                    <a:pos x="wd2" y="hd2"/>
                  </a:cxn>
                  <a:cxn ang="16200000">
                    <a:pos x="wd2" y="hd2"/>
                  </a:cxn>
                </a:cxnLst>
                <a:rect l="0" t="0" r="r" b="b"/>
                <a:pathLst>
                  <a:path w="21600" h="21600" extrusionOk="0">
                    <a:moveTo>
                      <a:pt x="21600" y="3289"/>
                    </a:moveTo>
                    <a:lnTo>
                      <a:pt x="0" y="0"/>
                    </a:lnTo>
                    <a:lnTo>
                      <a:pt x="185" y="21600"/>
                    </a:lnTo>
                    <a:lnTo>
                      <a:pt x="20024" y="19657"/>
                    </a:lnTo>
                    <a:close/>
                  </a:path>
                </a:pathLst>
              </a:custGeom>
              <a:solidFill>
                <a:srgbClr val="BB63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8" name="Figura"/>
              <p:cNvSpPr/>
              <p:nvPr/>
            </p:nvSpPr>
            <p:spPr>
              <a:xfrm>
                <a:off x="101599" y="3721099"/>
                <a:ext cx="2867661" cy="313691"/>
              </a:xfrm>
              <a:custGeom>
                <a:avLst/>
                <a:gdLst/>
                <a:ahLst/>
                <a:cxnLst>
                  <a:cxn ang="0">
                    <a:pos x="wd2" y="hd2"/>
                  </a:cxn>
                  <a:cxn ang="5400000">
                    <a:pos x="wd2" y="hd2"/>
                  </a:cxn>
                  <a:cxn ang="10800000">
                    <a:pos x="wd2" y="hd2"/>
                  </a:cxn>
                  <a:cxn ang="16200000">
                    <a:pos x="wd2" y="hd2"/>
                  </a:cxn>
                </a:cxnLst>
                <a:rect l="0" t="0" r="r" b="b"/>
                <a:pathLst>
                  <a:path w="21600" h="21600" extrusionOk="0">
                    <a:moveTo>
                      <a:pt x="21246" y="10494"/>
                    </a:moveTo>
                    <a:lnTo>
                      <a:pt x="717" y="0"/>
                    </a:lnTo>
                    <a:lnTo>
                      <a:pt x="0" y="21600"/>
                    </a:lnTo>
                    <a:lnTo>
                      <a:pt x="21600" y="21600"/>
                    </a:lnTo>
                    <a:close/>
                  </a:path>
                </a:pathLst>
              </a:custGeom>
              <a:solidFill>
                <a:srgbClr val="CA8C7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9" name="Figura"/>
              <p:cNvSpPr/>
              <p:nvPr/>
            </p:nvSpPr>
            <p:spPr>
              <a:xfrm>
                <a:off x="1384299" y="2933699"/>
                <a:ext cx="355601" cy="8483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91"/>
                    </a:lnTo>
                    <a:lnTo>
                      <a:pt x="0" y="20759"/>
                    </a:lnTo>
                    <a:lnTo>
                      <a:pt x="21137"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0" name="Triángulo"/>
              <p:cNvSpPr/>
              <p:nvPr/>
            </p:nvSpPr>
            <p:spPr>
              <a:xfrm>
                <a:off x="1498600" y="2933700"/>
                <a:ext cx="12700" cy="256541"/>
              </a:xfrm>
              <a:custGeom>
                <a:avLst/>
                <a:gdLst/>
                <a:ahLst/>
                <a:cxnLst>
                  <a:cxn ang="0">
                    <a:pos x="wd2" y="hd2"/>
                  </a:cxn>
                  <a:cxn ang="5400000">
                    <a:pos x="wd2" y="hd2"/>
                  </a:cxn>
                  <a:cxn ang="10800000">
                    <a:pos x="wd2" y="hd2"/>
                  </a:cxn>
                  <a:cxn ang="16200000">
                    <a:pos x="wd2" y="hd2"/>
                  </a:cxn>
                </a:cxnLst>
                <a:rect l="0" t="0" r="r" b="b"/>
                <a:pathLst>
                  <a:path w="21600" h="21600" extrusionOk="0">
                    <a:moveTo>
                      <a:pt x="19440" y="0"/>
                    </a:moveTo>
                    <a:lnTo>
                      <a:pt x="0" y="428"/>
                    </a:lnTo>
                    <a:lnTo>
                      <a:pt x="21600" y="2160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1" name="Triángulo"/>
              <p:cNvSpPr/>
              <p:nvPr/>
            </p:nvSpPr>
            <p:spPr>
              <a:xfrm>
                <a:off x="1663700" y="3555999"/>
                <a:ext cx="11430" cy="228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120"/>
                    </a:lnTo>
                    <a:lnTo>
                      <a:pt x="4800" y="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2" name="Triángulo"/>
              <p:cNvSpPr/>
              <p:nvPr/>
            </p:nvSpPr>
            <p:spPr>
              <a:xfrm>
                <a:off x="1460499" y="3263900"/>
                <a:ext cx="10162" cy="3822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2630"/>
                    </a:lnTo>
                    <a:lnTo>
                      <a:pt x="2700" y="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3" name="Figura"/>
              <p:cNvSpPr/>
              <p:nvPr/>
            </p:nvSpPr>
            <p:spPr>
              <a:xfrm>
                <a:off x="1701799" y="3149600"/>
                <a:ext cx="36831" cy="1397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14" y="18065"/>
                    </a:lnTo>
                    <a:lnTo>
                      <a:pt x="0" y="1964"/>
                    </a:lnTo>
                    <a:lnTo>
                      <a:pt x="20855" y="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4" name="Rectángulo"/>
              <p:cNvSpPr/>
              <p:nvPr/>
            </p:nvSpPr>
            <p:spPr>
              <a:xfrm>
                <a:off x="723900" y="2997200"/>
                <a:ext cx="222250" cy="387350"/>
              </a:xfrm>
              <a:prstGeom prst="rect">
                <a:avLst/>
              </a:prstGeom>
              <a:solidFill>
                <a:srgbClr val="54211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55" name="Grupo"/>
              <p:cNvGrpSpPr/>
              <p:nvPr/>
            </p:nvGrpSpPr>
            <p:grpSpPr>
              <a:xfrm>
                <a:off x="190500" y="3733799"/>
                <a:ext cx="2732279" cy="302957"/>
                <a:chOff x="0" y="0"/>
                <a:chExt cx="2732278" cy="302955"/>
              </a:xfrm>
            </p:grpSpPr>
            <p:sp>
              <p:nvSpPr>
                <p:cNvPr id="504" name="Figura"/>
                <p:cNvSpPr/>
                <p:nvPr/>
              </p:nvSpPr>
              <p:spPr>
                <a:xfrm>
                  <a:off x="0" y="12700"/>
                  <a:ext cx="236194" cy="146258"/>
                </a:xfrm>
                <a:custGeom>
                  <a:avLst/>
                  <a:gdLst/>
                  <a:ahLst/>
                  <a:cxnLst>
                    <a:cxn ang="0">
                      <a:pos x="wd2" y="hd2"/>
                    </a:cxn>
                    <a:cxn ang="5400000">
                      <a:pos x="wd2" y="hd2"/>
                    </a:cxn>
                    <a:cxn ang="10800000">
                      <a:pos x="wd2" y="hd2"/>
                    </a:cxn>
                    <a:cxn ang="16200000">
                      <a:pos x="wd2" y="hd2"/>
                    </a:cxn>
                  </a:cxnLst>
                  <a:rect l="0" t="0" r="r" b="b"/>
                  <a:pathLst>
                    <a:path w="19501" h="19135" extrusionOk="0">
                      <a:moveTo>
                        <a:pt x="8037" y="18204"/>
                      </a:moveTo>
                      <a:cubicBezTo>
                        <a:pt x="9714" y="17540"/>
                        <a:pt x="11916" y="17374"/>
                        <a:pt x="13699" y="16543"/>
                      </a:cubicBezTo>
                      <a:lnTo>
                        <a:pt x="13070" y="17041"/>
                      </a:lnTo>
                      <a:cubicBezTo>
                        <a:pt x="13699" y="17374"/>
                        <a:pt x="14118" y="16875"/>
                        <a:pt x="14538" y="16044"/>
                      </a:cubicBezTo>
                      <a:cubicBezTo>
                        <a:pt x="14747" y="15878"/>
                        <a:pt x="14957" y="15712"/>
                        <a:pt x="15167" y="15546"/>
                      </a:cubicBezTo>
                      <a:lnTo>
                        <a:pt x="14643" y="15878"/>
                      </a:lnTo>
                      <a:cubicBezTo>
                        <a:pt x="15062" y="15047"/>
                        <a:pt x="15481" y="13884"/>
                        <a:pt x="16006" y="13386"/>
                      </a:cubicBezTo>
                      <a:cubicBezTo>
                        <a:pt x="17788" y="11724"/>
                        <a:pt x="20095" y="11890"/>
                        <a:pt x="19361" y="7238"/>
                      </a:cubicBezTo>
                      <a:cubicBezTo>
                        <a:pt x="18732" y="3417"/>
                        <a:pt x="15796" y="2752"/>
                        <a:pt x="13489" y="1921"/>
                      </a:cubicBezTo>
                      <a:cubicBezTo>
                        <a:pt x="10239" y="758"/>
                        <a:pt x="7408" y="-1568"/>
                        <a:pt x="4367" y="1589"/>
                      </a:cubicBezTo>
                      <a:cubicBezTo>
                        <a:pt x="1326" y="4746"/>
                        <a:pt x="-1505" y="10561"/>
                        <a:pt x="907" y="15546"/>
                      </a:cubicBezTo>
                      <a:cubicBezTo>
                        <a:pt x="3109" y="20032"/>
                        <a:pt x="4681" y="19534"/>
                        <a:pt x="8037" y="18204"/>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5" name="Figura"/>
                <p:cNvSpPr/>
                <p:nvPr/>
              </p:nvSpPr>
              <p:spPr>
                <a:xfrm>
                  <a:off x="38100" y="190499"/>
                  <a:ext cx="292516" cy="106681"/>
                </a:xfrm>
                <a:custGeom>
                  <a:avLst/>
                  <a:gdLst/>
                  <a:ahLst/>
                  <a:cxnLst>
                    <a:cxn ang="0">
                      <a:pos x="wd2" y="hd2"/>
                    </a:cxn>
                    <a:cxn ang="5400000">
                      <a:pos x="wd2" y="hd2"/>
                    </a:cxn>
                    <a:cxn ang="10800000">
                      <a:pos x="wd2" y="hd2"/>
                    </a:cxn>
                    <a:cxn ang="16200000">
                      <a:pos x="wd2" y="hd2"/>
                    </a:cxn>
                  </a:cxnLst>
                  <a:rect l="0" t="0" r="r" b="b"/>
                  <a:pathLst>
                    <a:path w="19062" h="21600" extrusionOk="0">
                      <a:moveTo>
                        <a:pt x="13078" y="2314"/>
                      </a:moveTo>
                      <a:cubicBezTo>
                        <a:pt x="11754" y="1800"/>
                        <a:pt x="10347" y="2829"/>
                        <a:pt x="9023" y="2057"/>
                      </a:cubicBezTo>
                      <a:cubicBezTo>
                        <a:pt x="8526" y="1800"/>
                        <a:pt x="8278" y="1286"/>
                        <a:pt x="7864" y="771"/>
                      </a:cubicBezTo>
                      <a:lnTo>
                        <a:pt x="10016" y="0"/>
                      </a:lnTo>
                      <a:cubicBezTo>
                        <a:pt x="7119" y="0"/>
                        <a:pt x="4388" y="0"/>
                        <a:pt x="2071" y="6171"/>
                      </a:cubicBezTo>
                      <a:cubicBezTo>
                        <a:pt x="664" y="10029"/>
                        <a:pt x="-991" y="17229"/>
                        <a:pt x="747" y="21600"/>
                      </a:cubicBezTo>
                      <a:lnTo>
                        <a:pt x="18540" y="21600"/>
                      </a:lnTo>
                      <a:cubicBezTo>
                        <a:pt x="20609" y="11829"/>
                        <a:pt x="16057" y="3600"/>
                        <a:pt x="13078" y="2314"/>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6" name="Figura"/>
                <p:cNvSpPr/>
                <p:nvPr/>
              </p:nvSpPr>
              <p:spPr>
                <a:xfrm>
                  <a:off x="279399" y="76199"/>
                  <a:ext cx="237362" cy="99121"/>
                </a:xfrm>
                <a:custGeom>
                  <a:avLst/>
                  <a:gdLst/>
                  <a:ahLst/>
                  <a:cxnLst>
                    <a:cxn ang="0">
                      <a:pos x="wd2" y="hd2"/>
                    </a:cxn>
                    <a:cxn ang="5400000">
                      <a:pos x="wd2" y="hd2"/>
                    </a:cxn>
                    <a:cxn ang="10800000">
                      <a:pos x="wd2" y="hd2"/>
                    </a:cxn>
                    <a:cxn ang="16200000">
                      <a:pos x="wd2" y="hd2"/>
                    </a:cxn>
                  </a:cxnLst>
                  <a:rect l="0" t="0" r="r" b="b"/>
                  <a:pathLst>
                    <a:path w="18690" h="18526" extrusionOk="0">
                      <a:moveTo>
                        <a:pt x="6345" y="18056"/>
                      </a:moveTo>
                      <a:cubicBezTo>
                        <a:pt x="9245" y="19718"/>
                        <a:pt x="13945" y="16632"/>
                        <a:pt x="16145" y="14021"/>
                      </a:cubicBezTo>
                      <a:cubicBezTo>
                        <a:pt x="20045" y="9274"/>
                        <a:pt x="19345" y="-458"/>
                        <a:pt x="14845" y="17"/>
                      </a:cubicBezTo>
                      <a:cubicBezTo>
                        <a:pt x="10445" y="492"/>
                        <a:pt x="3345" y="-1882"/>
                        <a:pt x="545" y="8562"/>
                      </a:cubicBezTo>
                      <a:cubicBezTo>
                        <a:pt x="-1555" y="16632"/>
                        <a:pt x="2845" y="17819"/>
                        <a:pt x="6345" y="18056"/>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7" name="Figura"/>
                <p:cNvSpPr/>
                <p:nvPr/>
              </p:nvSpPr>
              <p:spPr>
                <a:xfrm>
                  <a:off x="571499" y="215899"/>
                  <a:ext cx="21592" cy="4848"/>
                </a:xfrm>
                <a:custGeom>
                  <a:avLst/>
                  <a:gdLst/>
                  <a:ahLst/>
                  <a:cxnLst>
                    <a:cxn ang="0">
                      <a:pos x="wd2" y="hd2"/>
                    </a:cxn>
                    <a:cxn ang="5400000">
                      <a:pos x="wd2" y="hd2"/>
                    </a:cxn>
                    <a:cxn ang="10800000">
                      <a:pos x="wd2" y="hd2"/>
                    </a:cxn>
                    <a:cxn ang="16200000">
                      <a:pos x="wd2" y="hd2"/>
                    </a:cxn>
                  </a:cxnLst>
                  <a:rect l="0" t="0" r="r" b="b"/>
                  <a:pathLst>
                    <a:path w="21600" h="16487" extrusionOk="0">
                      <a:moveTo>
                        <a:pt x="21600" y="12960"/>
                      </a:moveTo>
                      <a:lnTo>
                        <a:pt x="0" y="0"/>
                      </a:lnTo>
                      <a:cubicBezTo>
                        <a:pt x="3812" y="21600"/>
                        <a:pt x="12706" y="17280"/>
                        <a:pt x="21600" y="1296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8" name="Figura"/>
                <p:cNvSpPr/>
                <p:nvPr/>
              </p:nvSpPr>
              <p:spPr>
                <a:xfrm>
                  <a:off x="457200" y="215900"/>
                  <a:ext cx="243841" cy="82747"/>
                </a:xfrm>
                <a:custGeom>
                  <a:avLst/>
                  <a:gdLst/>
                  <a:ahLst/>
                  <a:cxnLst>
                    <a:cxn ang="0">
                      <a:pos x="wd2" y="hd2"/>
                    </a:cxn>
                    <a:cxn ang="5400000">
                      <a:pos x="wd2" y="hd2"/>
                    </a:cxn>
                    <a:cxn ang="10800000">
                      <a:pos x="wd2" y="hd2"/>
                    </a:cxn>
                    <a:cxn ang="16200000">
                      <a:pos x="wd2" y="hd2"/>
                    </a:cxn>
                  </a:cxnLst>
                  <a:rect l="0" t="0" r="r" b="b"/>
                  <a:pathLst>
                    <a:path w="21600" h="21323" extrusionOk="0">
                      <a:moveTo>
                        <a:pt x="18000" y="8887"/>
                      </a:moveTo>
                      <a:cubicBezTo>
                        <a:pt x="16650" y="6596"/>
                        <a:pt x="15075" y="1687"/>
                        <a:pt x="13837" y="378"/>
                      </a:cubicBezTo>
                      <a:cubicBezTo>
                        <a:pt x="13275" y="-277"/>
                        <a:pt x="12600" y="50"/>
                        <a:pt x="11925" y="378"/>
                      </a:cubicBezTo>
                      <a:lnTo>
                        <a:pt x="13163" y="1032"/>
                      </a:lnTo>
                      <a:cubicBezTo>
                        <a:pt x="9337" y="1032"/>
                        <a:pt x="6638" y="1687"/>
                        <a:pt x="3487" y="8559"/>
                      </a:cubicBezTo>
                      <a:cubicBezTo>
                        <a:pt x="1125" y="13468"/>
                        <a:pt x="562" y="15759"/>
                        <a:pt x="0" y="21323"/>
                      </a:cubicBezTo>
                      <a:lnTo>
                        <a:pt x="21600" y="21323"/>
                      </a:lnTo>
                      <a:cubicBezTo>
                        <a:pt x="21600" y="15759"/>
                        <a:pt x="20025" y="12487"/>
                        <a:pt x="18000" y="8887"/>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9" name="Figura"/>
                <p:cNvSpPr/>
                <p:nvPr/>
              </p:nvSpPr>
              <p:spPr>
                <a:xfrm>
                  <a:off x="571500" y="127000"/>
                  <a:ext cx="101738" cy="46202"/>
                </a:xfrm>
                <a:custGeom>
                  <a:avLst/>
                  <a:gdLst/>
                  <a:ahLst/>
                  <a:cxnLst>
                    <a:cxn ang="0">
                      <a:pos x="wd2" y="hd2"/>
                    </a:cxn>
                    <a:cxn ang="5400000">
                      <a:pos x="wd2" y="hd2"/>
                    </a:cxn>
                    <a:cxn ang="10800000">
                      <a:pos x="wd2" y="hd2"/>
                    </a:cxn>
                    <a:cxn ang="16200000">
                      <a:pos x="wd2" y="hd2"/>
                    </a:cxn>
                  </a:cxnLst>
                  <a:rect l="0" t="0" r="r" b="b"/>
                  <a:pathLst>
                    <a:path w="16171" h="20148" extrusionOk="0">
                      <a:moveTo>
                        <a:pt x="5775" y="18908"/>
                      </a:moveTo>
                      <a:cubicBezTo>
                        <a:pt x="7592" y="21123"/>
                        <a:pt x="9812" y="20015"/>
                        <a:pt x="11831" y="18354"/>
                      </a:cubicBezTo>
                      <a:cubicBezTo>
                        <a:pt x="11831" y="18354"/>
                        <a:pt x="11831" y="18354"/>
                        <a:pt x="11831" y="18354"/>
                      </a:cubicBezTo>
                      <a:lnTo>
                        <a:pt x="11831" y="18354"/>
                      </a:lnTo>
                      <a:cubicBezTo>
                        <a:pt x="16676" y="13369"/>
                        <a:pt x="19502" y="1185"/>
                        <a:pt x="9005" y="77"/>
                      </a:cubicBezTo>
                      <a:cubicBezTo>
                        <a:pt x="5775" y="-477"/>
                        <a:pt x="-2098" y="1738"/>
                        <a:pt x="526" y="13923"/>
                      </a:cubicBezTo>
                      <a:cubicBezTo>
                        <a:pt x="1536" y="17246"/>
                        <a:pt x="3554" y="18908"/>
                        <a:pt x="5775" y="18908"/>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0" name="Figura"/>
                <p:cNvSpPr/>
                <p:nvPr/>
              </p:nvSpPr>
              <p:spPr>
                <a:xfrm>
                  <a:off x="266699" y="-1"/>
                  <a:ext cx="195581" cy="62884"/>
                </a:xfrm>
                <a:custGeom>
                  <a:avLst/>
                  <a:gdLst/>
                  <a:ahLst/>
                  <a:cxnLst>
                    <a:cxn ang="0">
                      <a:pos x="wd2" y="hd2"/>
                    </a:cxn>
                    <a:cxn ang="5400000">
                      <a:pos x="wd2" y="hd2"/>
                    </a:cxn>
                    <a:cxn ang="10800000">
                      <a:pos x="wd2" y="hd2"/>
                    </a:cxn>
                    <a:cxn ang="16200000">
                      <a:pos x="wd2" y="hd2"/>
                    </a:cxn>
                  </a:cxnLst>
                  <a:rect l="0" t="0" r="r" b="b"/>
                  <a:pathLst>
                    <a:path w="21600" h="19445" extrusionOk="0">
                      <a:moveTo>
                        <a:pt x="21600" y="3535"/>
                      </a:moveTo>
                      <a:lnTo>
                        <a:pt x="0" y="0"/>
                      </a:lnTo>
                      <a:cubicBezTo>
                        <a:pt x="3506" y="7855"/>
                        <a:pt x="7574" y="16495"/>
                        <a:pt x="11782" y="18851"/>
                      </a:cubicBezTo>
                      <a:cubicBezTo>
                        <a:pt x="15709" y="21600"/>
                        <a:pt x="21319" y="14531"/>
                        <a:pt x="21600" y="3535"/>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1" name="Figura"/>
                <p:cNvSpPr/>
                <p:nvPr/>
              </p:nvSpPr>
              <p:spPr>
                <a:xfrm>
                  <a:off x="241300" y="-1"/>
                  <a:ext cx="16511" cy="6675"/>
                </a:xfrm>
                <a:custGeom>
                  <a:avLst/>
                  <a:gdLst/>
                  <a:ahLst/>
                  <a:cxnLst>
                    <a:cxn ang="0">
                      <a:pos x="wd2" y="hd2"/>
                    </a:cxn>
                    <a:cxn ang="5400000">
                      <a:pos x="wd2" y="hd2"/>
                    </a:cxn>
                    <a:cxn ang="10800000">
                      <a:pos x="wd2" y="hd2"/>
                    </a:cxn>
                    <a:cxn ang="16200000">
                      <a:pos x="wd2" y="hd2"/>
                    </a:cxn>
                  </a:cxnLst>
                  <a:rect l="0" t="0" r="r" b="b"/>
                  <a:pathLst>
                    <a:path w="21600" h="18917" extrusionOk="0">
                      <a:moveTo>
                        <a:pt x="21600" y="18000"/>
                      </a:moveTo>
                      <a:lnTo>
                        <a:pt x="16615" y="3600"/>
                      </a:lnTo>
                      <a:lnTo>
                        <a:pt x="0" y="0"/>
                      </a:lnTo>
                      <a:cubicBezTo>
                        <a:pt x="1662" y="14400"/>
                        <a:pt x="8308" y="21600"/>
                        <a:pt x="21600" y="1800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2" name="Figura"/>
                <p:cNvSpPr/>
                <p:nvPr/>
              </p:nvSpPr>
              <p:spPr>
                <a:xfrm>
                  <a:off x="622299" y="12700"/>
                  <a:ext cx="178340" cy="59423"/>
                </a:xfrm>
                <a:custGeom>
                  <a:avLst/>
                  <a:gdLst/>
                  <a:ahLst/>
                  <a:cxnLst>
                    <a:cxn ang="0">
                      <a:pos x="wd2" y="hd2"/>
                    </a:cxn>
                    <a:cxn ang="5400000">
                      <a:pos x="wd2" y="hd2"/>
                    </a:cxn>
                    <a:cxn ang="10800000">
                      <a:pos x="wd2" y="hd2"/>
                    </a:cxn>
                    <a:cxn ang="16200000">
                      <a:pos x="wd2" y="hd2"/>
                    </a:cxn>
                  </a:cxnLst>
                  <a:rect l="0" t="0" r="r" b="b"/>
                  <a:pathLst>
                    <a:path w="21064" h="18716" extrusionOk="0">
                      <a:moveTo>
                        <a:pt x="5400" y="14800"/>
                      </a:moveTo>
                      <a:cubicBezTo>
                        <a:pt x="8550" y="18400"/>
                        <a:pt x="17250" y="21600"/>
                        <a:pt x="20100" y="14400"/>
                      </a:cubicBezTo>
                      <a:cubicBezTo>
                        <a:pt x="21600" y="10800"/>
                        <a:pt x="21150" y="6800"/>
                        <a:pt x="20100" y="3200"/>
                      </a:cubicBezTo>
                      <a:lnTo>
                        <a:pt x="0" y="0"/>
                      </a:lnTo>
                      <a:cubicBezTo>
                        <a:pt x="300" y="7600"/>
                        <a:pt x="2700" y="11600"/>
                        <a:pt x="5400" y="1480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3" name="Figura"/>
                <p:cNvSpPr/>
                <p:nvPr/>
              </p:nvSpPr>
              <p:spPr>
                <a:xfrm>
                  <a:off x="774700" y="190500"/>
                  <a:ext cx="256342" cy="112456"/>
                </a:xfrm>
                <a:custGeom>
                  <a:avLst/>
                  <a:gdLst/>
                  <a:ahLst/>
                  <a:cxnLst>
                    <a:cxn ang="0">
                      <a:pos x="wd2" y="hd2"/>
                    </a:cxn>
                    <a:cxn ang="5400000">
                      <a:pos x="wd2" y="hd2"/>
                    </a:cxn>
                    <a:cxn ang="10800000">
                      <a:pos x="wd2" y="hd2"/>
                    </a:cxn>
                    <a:cxn ang="16200000">
                      <a:pos x="wd2" y="hd2"/>
                    </a:cxn>
                  </a:cxnLst>
                  <a:rect l="0" t="0" r="r" b="b"/>
                  <a:pathLst>
                    <a:path w="19999" h="19718" extrusionOk="0">
                      <a:moveTo>
                        <a:pt x="14965" y="1458"/>
                      </a:moveTo>
                      <a:cubicBezTo>
                        <a:pt x="11001" y="-1882"/>
                        <a:pt x="2084" y="345"/>
                        <a:pt x="301" y="9920"/>
                      </a:cubicBezTo>
                      <a:cubicBezTo>
                        <a:pt x="-393" y="13483"/>
                        <a:pt x="201" y="16823"/>
                        <a:pt x="1192" y="19718"/>
                      </a:cubicBezTo>
                      <a:lnTo>
                        <a:pt x="18135" y="19718"/>
                      </a:lnTo>
                      <a:cubicBezTo>
                        <a:pt x="18631" y="18605"/>
                        <a:pt x="19225" y="17046"/>
                        <a:pt x="19622" y="15487"/>
                      </a:cubicBezTo>
                      <a:cubicBezTo>
                        <a:pt x="21207" y="10143"/>
                        <a:pt x="17442" y="3462"/>
                        <a:pt x="14965" y="1458"/>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4" name="Figura"/>
                <p:cNvSpPr/>
                <p:nvPr/>
              </p:nvSpPr>
              <p:spPr>
                <a:xfrm>
                  <a:off x="889000" y="38100"/>
                  <a:ext cx="319116" cy="150385"/>
                </a:xfrm>
                <a:custGeom>
                  <a:avLst/>
                  <a:gdLst/>
                  <a:ahLst/>
                  <a:cxnLst>
                    <a:cxn ang="0">
                      <a:pos x="wd2" y="hd2"/>
                    </a:cxn>
                    <a:cxn ang="5400000">
                      <a:pos x="wd2" y="hd2"/>
                    </a:cxn>
                    <a:cxn ang="10800000">
                      <a:pos x="wd2" y="hd2"/>
                    </a:cxn>
                    <a:cxn ang="16200000">
                      <a:pos x="wd2" y="hd2"/>
                    </a:cxn>
                  </a:cxnLst>
                  <a:rect l="0" t="0" r="r" b="b"/>
                  <a:pathLst>
                    <a:path w="21119" h="19675" extrusionOk="0">
                      <a:moveTo>
                        <a:pt x="10422" y="17446"/>
                      </a:moveTo>
                      <a:cubicBezTo>
                        <a:pt x="13616" y="20769"/>
                        <a:pt x="21600" y="21600"/>
                        <a:pt x="21096" y="11132"/>
                      </a:cubicBezTo>
                      <a:cubicBezTo>
                        <a:pt x="20928" y="6978"/>
                        <a:pt x="19919" y="4154"/>
                        <a:pt x="18574" y="1994"/>
                      </a:cubicBezTo>
                      <a:lnTo>
                        <a:pt x="0" y="0"/>
                      </a:lnTo>
                      <a:cubicBezTo>
                        <a:pt x="925" y="6812"/>
                        <a:pt x="8237" y="15286"/>
                        <a:pt x="10422" y="17446"/>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5" name="Figura"/>
                <p:cNvSpPr/>
                <p:nvPr/>
              </p:nvSpPr>
              <p:spPr>
                <a:xfrm>
                  <a:off x="1092199" y="241300"/>
                  <a:ext cx="137507" cy="59603"/>
                </a:xfrm>
                <a:custGeom>
                  <a:avLst/>
                  <a:gdLst/>
                  <a:ahLst/>
                  <a:cxnLst>
                    <a:cxn ang="0">
                      <a:pos x="wd2" y="hd2"/>
                    </a:cxn>
                    <a:cxn ang="5400000">
                      <a:pos x="wd2" y="hd2"/>
                    </a:cxn>
                    <a:cxn ang="10800000">
                      <a:pos x="wd2" y="hd2"/>
                    </a:cxn>
                    <a:cxn ang="16200000">
                      <a:pos x="wd2" y="hd2"/>
                    </a:cxn>
                  </a:cxnLst>
                  <a:rect l="0" t="0" r="r" b="b"/>
                  <a:pathLst>
                    <a:path w="18860" h="18431" extrusionOk="0">
                      <a:moveTo>
                        <a:pt x="18813" y="9398"/>
                      </a:moveTo>
                      <a:cubicBezTo>
                        <a:pt x="19684" y="-3169"/>
                        <a:pt x="8187" y="-420"/>
                        <a:pt x="5052" y="2329"/>
                      </a:cubicBezTo>
                      <a:cubicBezTo>
                        <a:pt x="1219" y="5864"/>
                        <a:pt x="-1916" y="15289"/>
                        <a:pt x="1394" y="18431"/>
                      </a:cubicBezTo>
                      <a:lnTo>
                        <a:pt x="11845" y="18431"/>
                      </a:lnTo>
                      <a:cubicBezTo>
                        <a:pt x="12890" y="18038"/>
                        <a:pt x="13936" y="18038"/>
                        <a:pt x="14981" y="17646"/>
                      </a:cubicBezTo>
                      <a:cubicBezTo>
                        <a:pt x="16897" y="15682"/>
                        <a:pt x="18639" y="12933"/>
                        <a:pt x="18813" y="9398"/>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6" name="Figura"/>
                <p:cNvSpPr/>
                <p:nvPr/>
              </p:nvSpPr>
              <p:spPr>
                <a:xfrm>
                  <a:off x="1193800" y="292100"/>
                  <a:ext cx="16511" cy="3811"/>
                </a:xfrm>
                <a:custGeom>
                  <a:avLst/>
                  <a:gdLst/>
                  <a:ahLst/>
                  <a:cxnLst>
                    <a:cxn ang="0">
                      <a:pos x="wd2" y="hd2"/>
                    </a:cxn>
                    <a:cxn ang="5400000">
                      <a:pos x="wd2" y="hd2"/>
                    </a:cxn>
                    <a:cxn ang="10800000">
                      <a:pos x="wd2" y="hd2"/>
                    </a:cxn>
                    <a:cxn ang="16200000">
                      <a:pos x="wd2" y="hd2"/>
                    </a:cxn>
                  </a:cxnLst>
                  <a:rect l="0" t="0" r="r" b="b"/>
                  <a:pathLst>
                    <a:path w="21600" h="21600" extrusionOk="0">
                      <a:moveTo>
                        <a:pt x="8308" y="7200"/>
                      </a:moveTo>
                      <a:cubicBezTo>
                        <a:pt x="4985" y="14400"/>
                        <a:pt x="3323" y="14400"/>
                        <a:pt x="0" y="21600"/>
                      </a:cubicBezTo>
                      <a:lnTo>
                        <a:pt x="0" y="21600"/>
                      </a:lnTo>
                      <a:lnTo>
                        <a:pt x="21600" y="0"/>
                      </a:lnTo>
                      <a:cubicBezTo>
                        <a:pt x="18277" y="0"/>
                        <a:pt x="13292" y="7200"/>
                        <a:pt x="8308" y="720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7" name="Figura"/>
                <p:cNvSpPr/>
                <p:nvPr/>
              </p:nvSpPr>
              <p:spPr>
                <a:xfrm>
                  <a:off x="1206499" y="50800"/>
                  <a:ext cx="316407" cy="164853"/>
                </a:xfrm>
                <a:custGeom>
                  <a:avLst/>
                  <a:gdLst/>
                  <a:ahLst/>
                  <a:cxnLst>
                    <a:cxn ang="0">
                      <a:pos x="wd2" y="hd2"/>
                    </a:cxn>
                    <a:cxn ang="5400000">
                      <a:pos x="wd2" y="hd2"/>
                    </a:cxn>
                    <a:cxn ang="10800000">
                      <a:pos x="wd2" y="hd2"/>
                    </a:cxn>
                    <a:cxn ang="16200000">
                      <a:pos x="wd2" y="hd2"/>
                    </a:cxn>
                  </a:cxnLst>
                  <a:rect l="0" t="0" r="r" b="b"/>
                  <a:pathLst>
                    <a:path w="21440" h="19471" extrusionOk="0">
                      <a:moveTo>
                        <a:pt x="1807" y="2850"/>
                      </a:moveTo>
                      <a:lnTo>
                        <a:pt x="1807" y="750"/>
                      </a:lnTo>
                      <a:cubicBezTo>
                        <a:pt x="1979" y="1650"/>
                        <a:pt x="2065" y="2400"/>
                        <a:pt x="2237" y="3150"/>
                      </a:cubicBezTo>
                      <a:cubicBezTo>
                        <a:pt x="3614" y="9150"/>
                        <a:pt x="7143" y="13800"/>
                        <a:pt x="10499" y="16950"/>
                      </a:cubicBezTo>
                      <a:cubicBezTo>
                        <a:pt x="13941" y="20250"/>
                        <a:pt x="21084" y="21600"/>
                        <a:pt x="21428" y="12750"/>
                      </a:cubicBezTo>
                      <a:cubicBezTo>
                        <a:pt x="21600" y="8100"/>
                        <a:pt x="19879" y="4800"/>
                        <a:pt x="17986" y="1800"/>
                      </a:cubicBezTo>
                      <a:lnTo>
                        <a:pt x="0" y="0"/>
                      </a:lnTo>
                      <a:cubicBezTo>
                        <a:pt x="258" y="900"/>
                        <a:pt x="947" y="1500"/>
                        <a:pt x="1807" y="285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8" name="Figura"/>
                <p:cNvSpPr/>
                <p:nvPr/>
              </p:nvSpPr>
              <p:spPr>
                <a:xfrm>
                  <a:off x="1308100" y="266700"/>
                  <a:ext cx="182285" cy="35888"/>
                </a:xfrm>
                <a:custGeom>
                  <a:avLst/>
                  <a:gdLst/>
                  <a:ahLst/>
                  <a:cxnLst>
                    <a:cxn ang="0">
                      <a:pos x="wd2" y="hd2"/>
                    </a:cxn>
                    <a:cxn ang="5400000">
                      <a:pos x="wd2" y="hd2"/>
                    </a:cxn>
                    <a:cxn ang="10800000">
                      <a:pos x="wd2" y="hd2"/>
                    </a:cxn>
                    <a:cxn ang="16200000">
                      <a:pos x="wd2" y="hd2"/>
                    </a:cxn>
                  </a:cxnLst>
                  <a:rect l="0" t="0" r="r" b="b"/>
                  <a:pathLst>
                    <a:path w="20397" h="13269" extrusionOk="0">
                      <a:moveTo>
                        <a:pt x="17413" y="6695"/>
                      </a:moveTo>
                      <a:cubicBezTo>
                        <a:pt x="14144" y="1999"/>
                        <a:pt x="-1203" y="-8331"/>
                        <a:pt x="76" y="12799"/>
                      </a:cubicBezTo>
                      <a:cubicBezTo>
                        <a:pt x="76" y="12799"/>
                        <a:pt x="76" y="13269"/>
                        <a:pt x="76" y="13269"/>
                      </a:cubicBezTo>
                      <a:lnTo>
                        <a:pt x="20397" y="13269"/>
                      </a:lnTo>
                      <a:cubicBezTo>
                        <a:pt x="19971" y="10921"/>
                        <a:pt x="19118" y="8573"/>
                        <a:pt x="17413" y="6695"/>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9" name="Figura"/>
                <p:cNvSpPr/>
                <p:nvPr/>
              </p:nvSpPr>
              <p:spPr>
                <a:xfrm>
                  <a:off x="1562099" y="76200"/>
                  <a:ext cx="271976" cy="194048"/>
                </a:xfrm>
                <a:custGeom>
                  <a:avLst/>
                  <a:gdLst/>
                  <a:ahLst/>
                  <a:cxnLst>
                    <a:cxn ang="0">
                      <a:pos x="wd2" y="hd2"/>
                    </a:cxn>
                    <a:cxn ang="5400000">
                      <a:pos x="wd2" y="hd2"/>
                    </a:cxn>
                    <a:cxn ang="10800000">
                      <a:pos x="wd2" y="hd2"/>
                    </a:cxn>
                    <a:cxn ang="16200000">
                      <a:pos x="wd2" y="hd2"/>
                    </a:cxn>
                  </a:cxnLst>
                  <a:rect l="0" t="0" r="r" b="b"/>
                  <a:pathLst>
                    <a:path w="21219" h="20499" extrusionOk="0">
                      <a:moveTo>
                        <a:pt x="59" y="6708"/>
                      </a:moveTo>
                      <a:cubicBezTo>
                        <a:pt x="753" y="13282"/>
                        <a:pt x="4815" y="16770"/>
                        <a:pt x="9373" y="19051"/>
                      </a:cubicBezTo>
                      <a:cubicBezTo>
                        <a:pt x="12345" y="20527"/>
                        <a:pt x="15912" y="21600"/>
                        <a:pt x="18389" y="18514"/>
                      </a:cubicBezTo>
                      <a:cubicBezTo>
                        <a:pt x="20569" y="15831"/>
                        <a:pt x="21461" y="12075"/>
                        <a:pt x="21164" y="8318"/>
                      </a:cubicBezTo>
                      <a:cubicBezTo>
                        <a:pt x="20867" y="5098"/>
                        <a:pt x="19578" y="2817"/>
                        <a:pt x="17795" y="1207"/>
                      </a:cubicBezTo>
                      <a:lnTo>
                        <a:pt x="1050" y="0"/>
                      </a:lnTo>
                      <a:cubicBezTo>
                        <a:pt x="158" y="2147"/>
                        <a:pt x="-139" y="4561"/>
                        <a:pt x="59" y="6708"/>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0" name="Figura"/>
                <p:cNvSpPr/>
                <p:nvPr/>
              </p:nvSpPr>
              <p:spPr>
                <a:xfrm>
                  <a:off x="1536699" y="63500"/>
                  <a:ext cx="31751"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200"/>
                      </a:moveTo>
                      <a:lnTo>
                        <a:pt x="0" y="0"/>
                      </a:lnTo>
                      <a:cubicBezTo>
                        <a:pt x="3456" y="8400"/>
                        <a:pt x="7776" y="16800"/>
                        <a:pt x="8640" y="21600"/>
                      </a:cubicBezTo>
                      <a:lnTo>
                        <a:pt x="21600" y="1200"/>
                      </a:ln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1" name="Figura"/>
                <p:cNvSpPr/>
                <p:nvPr/>
              </p:nvSpPr>
              <p:spPr>
                <a:xfrm>
                  <a:off x="1498600" y="241299"/>
                  <a:ext cx="219385" cy="53341"/>
                </a:xfrm>
                <a:custGeom>
                  <a:avLst/>
                  <a:gdLst/>
                  <a:ahLst/>
                  <a:cxnLst>
                    <a:cxn ang="0">
                      <a:pos x="wd2" y="hd2"/>
                    </a:cxn>
                    <a:cxn ang="5400000">
                      <a:pos x="wd2" y="hd2"/>
                    </a:cxn>
                    <a:cxn ang="10800000">
                      <a:pos x="wd2" y="hd2"/>
                    </a:cxn>
                    <a:cxn ang="16200000">
                      <a:pos x="wd2" y="hd2"/>
                    </a:cxn>
                  </a:cxnLst>
                  <a:rect l="0" t="0" r="r" b="b"/>
                  <a:pathLst>
                    <a:path w="21444" h="21600" extrusionOk="0">
                      <a:moveTo>
                        <a:pt x="8285" y="0"/>
                      </a:moveTo>
                      <a:cubicBezTo>
                        <a:pt x="6175" y="0"/>
                        <a:pt x="1830" y="2057"/>
                        <a:pt x="465" y="9771"/>
                      </a:cubicBezTo>
                      <a:cubicBezTo>
                        <a:pt x="-32" y="12857"/>
                        <a:pt x="-156" y="16971"/>
                        <a:pt x="216" y="21600"/>
                      </a:cubicBezTo>
                      <a:lnTo>
                        <a:pt x="21444" y="21600"/>
                      </a:lnTo>
                      <a:cubicBezTo>
                        <a:pt x="20575" y="20057"/>
                        <a:pt x="19830" y="19029"/>
                        <a:pt x="19334" y="18000"/>
                      </a:cubicBezTo>
                      <a:cubicBezTo>
                        <a:pt x="15982" y="9771"/>
                        <a:pt x="12506" y="0"/>
                        <a:pt x="8285" y="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2" name="Figura"/>
                <p:cNvSpPr/>
                <p:nvPr/>
              </p:nvSpPr>
              <p:spPr>
                <a:xfrm>
                  <a:off x="1828799" y="88899"/>
                  <a:ext cx="177503" cy="160776"/>
                </a:xfrm>
                <a:custGeom>
                  <a:avLst/>
                  <a:gdLst/>
                  <a:ahLst/>
                  <a:cxnLst>
                    <a:cxn ang="0">
                      <a:pos x="wd2" y="hd2"/>
                    </a:cxn>
                    <a:cxn ang="5400000">
                      <a:pos x="wd2" y="hd2"/>
                    </a:cxn>
                    <a:cxn ang="10800000">
                      <a:pos x="wd2" y="hd2"/>
                    </a:cxn>
                    <a:cxn ang="16200000">
                      <a:pos x="wd2" y="hd2"/>
                    </a:cxn>
                  </a:cxnLst>
                  <a:rect l="0" t="0" r="r" b="b"/>
                  <a:pathLst>
                    <a:path w="18751" h="16180" extrusionOk="0">
                      <a:moveTo>
                        <a:pt x="13430" y="14059"/>
                      </a:moveTo>
                      <a:cubicBezTo>
                        <a:pt x="18931" y="10736"/>
                        <a:pt x="20138" y="5368"/>
                        <a:pt x="17186" y="895"/>
                      </a:cubicBezTo>
                      <a:lnTo>
                        <a:pt x="685" y="0"/>
                      </a:lnTo>
                      <a:cubicBezTo>
                        <a:pt x="-1462" y="7157"/>
                        <a:pt x="1087" y="21600"/>
                        <a:pt x="13430" y="14059"/>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3" name="Figura"/>
                <p:cNvSpPr/>
                <p:nvPr/>
              </p:nvSpPr>
              <p:spPr>
                <a:xfrm>
                  <a:off x="2057399" y="101599"/>
                  <a:ext cx="213862" cy="89483"/>
                </a:xfrm>
                <a:custGeom>
                  <a:avLst/>
                  <a:gdLst/>
                  <a:ahLst/>
                  <a:cxnLst>
                    <a:cxn ang="0">
                      <a:pos x="wd2" y="hd2"/>
                    </a:cxn>
                    <a:cxn ang="5400000">
                      <a:pos x="wd2" y="hd2"/>
                    </a:cxn>
                    <a:cxn ang="10800000">
                      <a:pos x="wd2" y="hd2"/>
                    </a:cxn>
                    <a:cxn ang="16200000">
                      <a:pos x="wd2" y="hd2"/>
                    </a:cxn>
                  </a:cxnLst>
                  <a:rect l="0" t="0" r="r" b="b"/>
                  <a:pathLst>
                    <a:path w="21523" h="14223" extrusionOk="0">
                      <a:moveTo>
                        <a:pt x="21217" y="7065"/>
                      </a:moveTo>
                      <a:cubicBezTo>
                        <a:pt x="21600" y="5249"/>
                        <a:pt x="21600" y="3432"/>
                        <a:pt x="21344" y="1817"/>
                      </a:cubicBezTo>
                      <a:lnTo>
                        <a:pt x="0" y="0"/>
                      </a:lnTo>
                      <a:cubicBezTo>
                        <a:pt x="2045" y="11305"/>
                        <a:pt x="18533" y="21600"/>
                        <a:pt x="21217" y="7065"/>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4" name="Figura"/>
                <p:cNvSpPr/>
                <p:nvPr/>
              </p:nvSpPr>
              <p:spPr>
                <a:xfrm>
                  <a:off x="1993899" y="165099"/>
                  <a:ext cx="475018" cy="130813"/>
                </a:xfrm>
                <a:custGeom>
                  <a:avLst/>
                  <a:gdLst/>
                  <a:ahLst/>
                  <a:cxnLst>
                    <a:cxn ang="0">
                      <a:pos x="wd2" y="hd2"/>
                    </a:cxn>
                    <a:cxn ang="5400000">
                      <a:pos x="wd2" y="hd2"/>
                    </a:cxn>
                    <a:cxn ang="10800000">
                      <a:pos x="wd2" y="hd2"/>
                    </a:cxn>
                    <a:cxn ang="16200000">
                      <a:pos x="wd2" y="hd2"/>
                    </a:cxn>
                  </a:cxnLst>
                  <a:rect l="0" t="0" r="r" b="b"/>
                  <a:pathLst>
                    <a:path w="21094" h="18387" extrusionOk="0">
                      <a:moveTo>
                        <a:pt x="19964" y="3749"/>
                      </a:moveTo>
                      <a:cubicBezTo>
                        <a:pt x="18047" y="-3213"/>
                        <a:pt x="15622" y="714"/>
                        <a:pt x="13817" y="5891"/>
                      </a:cubicBezTo>
                      <a:cubicBezTo>
                        <a:pt x="13140" y="7676"/>
                        <a:pt x="12069" y="10889"/>
                        <a:pt x="11449" y="14281"/>
                      </a:cubicBezTo>
                      <a:cubicBezTo>
                        <a:pt x="11110" y="11604"/>
                        <a:pt x="10377" y="9104"/>
                        <a:pt x="9531" y="8212"/>
                      </a:cubicBezTo>
                      <a:cubicBezTo>
                        <a:pt x="7275" y="5356"/>
                        <a:pt x="3553" y="8569"/>
                        <a:pt x="1748" y="12853"/>
                      </a:cubicBezTo>
                      <a:cubicBezTo>
                        <a:pt x="1241" y="14103"/>
                        <a:pt x="564" y="16066"/>
                        <a:pt x="0" y="18387"/>
                      </a:cubicBezTo>
                      <a:lnTo>
                        <a:pt x="20021" y="18387"/>
                      </a:lnTo>
                      <a:cubicBezTo>
                        <a:pt x="21318" y="14995"/>
                        <a:pt x="21600" y="9640"/>
                        <a:pt x="19964" y="3749"/>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5" name="Figura"/>
                <p:cNvSpPr/>
                <p:nvPr/>
              </p:nvSpPr>
              <p:spPr>
                <a:xfrm>
                  <a:off x="2451100" y="126999"/>
                  <a:ext cx="110935" cy="82765"/>
                </a:xfrm>
                <a:custGeom>
                  <a:avLst/>
                  <a:gdLst/>
                  <a:ahLst/>
                  <a:cxnLst>
                    <a:cxn ang="0">
                      <a:pos x="wd2" y="hd2"/>
                    </a:cxn>
                    <a:cxn ang="5400000">
                      <a:pos x="wd2" y="hd2"/>
                    </a:cxn>
                    <a:cxn ang="10800000">
                      <a:pos x="wd2" y="hd2"/>
                    </a:cxn>
                    <a:cxn ang="16200000">
                      <a:pos x="wd2" y="hd2"/>
                    </a:cxn>
                  </a:cxnLst>
                  <a:rect l="0" t="0" r="r" b="b"/>
                  <a:pathLst>
                    <a:path w="20508" h="20700" extrusionOk="0">
                      <a:moveTo>
                        <a:pt x="7513" y="12388"/>
                      </a:moveTo>
                      <a:cubicBezTo>
                        <a:pt x="8452" y="16518"/>
                        <a:pt x="11504" y="20329"/>
                        <a:pt x="14791" y="20647"/>
                      </a:cubicBezTo>
                      <a:cubicBezTo>
                        <a:pt x="21600" y="21600"/>
                        <a:pt x="21365" y="9529"/>
                        <a:pt x="19017" y="3812"/>
                      </a:cubicBezTo>
                      <a:cubicBezTo>
                        <a:pt x="18783" y="3176"/>
                        <a:pt x="18078" y="2224"/>
                        <a:pt x="17374" y="1271"/>
                      </a:cubicBezTo>
                      <a:lnTo>
                        <a:pt x="0" y="0"/>
                      </a:lnTo>
                      <a:cubicBezTo>
                        <a:pt x="1878" y="5400"/>
                        <a:pt x="6339" y="11435"/>
                        <a:pt x="7513" y="13976"/>
                      </a:cubicBezTo>
                      <a:lnTo>
                        <a:pt x="7513" y="12388"/>
                      </a:ln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6" name="Figura"/>
                <p:cNvSpPr/>
                <p:nvPr/>
              </p:nvSpPr>
              <p:spPr>
                <a:xfrm>
                  <a:off x="2527300" y="203199"/>
                  <a:ext cx="204979" cy="90865"/>
                </a:xfrm>
                <a:custGeom>
                  <a:avLst/>
                  <a:gdLst/>
                  <a:ahLst/>
                  <a:cxnLst>
                    <a:cxn ang="0">
                      <a:pos x="wd2" y="hd2"/>
                    </a:cxn>
                    <a:cxn ang="5400000">
                      <a:pos x="wd2" y="hd2"/>
                    </a:cxn>
                    <a:cxn ang="10800000">
                      <a:pos x="wd2" y="hd2"/>
                    </a:cxn>
                    <a:cxn ang="16200000">
                      <a:pos x="wd2" y="hd2"/>
                    </a:cxn>
                  </a:cxnLst>
                  <a:rect l="0" t="0" r="r" b="b"/>
                  <a:pathLst>
                    <a:path w="21001" h="17763" extrusionOk="0">
                      <a:moveTo>
                        <a:pt x="19778" y="6591"/>
                      </a:moveTo>
                      <a:cubicBezTo>
                        <a:pt x="16786" y="-3837"/>
                        <a:pt x="10280" y="-113"/>
                        <a:pt x="5725" y="5597"/>
                      </a:cubicBezTo>
                      <a:cubicBezTo>
                        <a:pt x="4814" y="6839"/>
                        <a:pt x="2472" y="11060"/>
                        <a:pt x="911" y="15280"/>
                      </a:cubicBezTo>
                      <a:lnTo>
                        <a:pt x="911" y="12549"/>
                      </a:lnTo>
                      <a:cubicBezTo>
                        <a:pt x="390" y="14535"/>
                        <a:pt x="130" y="16273"/>
                        <a:pt x="0" y="17763"/>
                      </a:cubicBezTo>
                      <a:lnTo>
                        <a:pt x="20039" y="17763"/>
                      </a:lnTo>
                      <a:cubicBezTo>
                        <a:pt x="21600" y="14535"/>
                        <a:pt x="21080" y="10811"/>
                        <a:pt x="19778" y="6591"/>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7" name="Figura"/>
                <p:cNvSpPr/>
                <p:nvPr/>
              </p:nvSpPr>
              <p:spPr>
                <a:xfrm>
                  <a:off x="2603499" y="127000"/>
                  <a:ext cx="84126" cy="37135"/>
                </a:xfrm>
                <a:custGeom>
                  <a:avLst/>
                  <a:gdLst/>
                  <a:ahLst/>
                  <a:cxnLst>
                    <a:cxn ang="0">
                      <a:pos x="wd2" y="hd2"/>
                    </a:cxn>
                    <a:cxn ang="5400000">
                      <a:pos x="wd2" y="hd2"/>
                    </a:cxn>
                    <a:cxn ang="10800000">
                      <a:pos x="wd2" y="hd2"/>
                    </a:cxn>
                    <a:cxn ang="16200000">
                      <a:pos x="wd2" y="hd2"/>
                    </a:cxn>
                  </a:cxnLst>
                  <a:rect l="0" t="0" r="r" b="b"/>
                  <a:pathLst>
                    <a:path w="20440" h="12890" extrusionOk="0">
                      <a:moveTo>
                        <a:pt x="20366" y="1763"/>
                      </a:moveTo>
                      <a:lnTo>
                        <a:pt x="0" y="0"/>
                      </a:lnTo>
                      <a:cubicBezTo>
                        <a:pt x="7097" y="11020"/>
                        <a:pt x="21600" y="21600"/>
                        <a:pt x="20366" y="1763"/>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56" name="Grupo"/>
              <p:cNvGrpSpPr/>
              <p:nvPr/>
            </p:nvGrpSpPr>
            <p:grpSpPr>
              <a:xfrm>
                <a:off x="2946399" y="3784600"/>
                <a:ext cx="1109982" cy="247651"/>
                <a:chOff x="0" y="0"/>
                <a:chExt cx="1109979" cy="247650"/>
              </a:xfrm>
            </p:grpSpPr>
            <p:sp>
              <p:nvSpPr>
                <p:cNvPr id="492" name="Figura"/>
                <p:cNvSpPr/>
                <p:nvPr/>
              </p:nvSpPr>
              <p:spPr>
                <a:xfrm>
                  <a:off x="50800" y="139700"/>
                  <a:ext cx="280792" cy="107539"/>
                </a:xfrm>
                <a:custGeom>
                  <a:avLst/>
                  <a:gdLst/>
                  <a:ahLst/>
                  <a:cxnLst>
                    <a:cxn ang="0">
                      <a:pos x="wd2" y="hd2"/>
                    </a:cxn>
                    <a:cxn ang="5400000">
                      <a:pos x="wd2" y="hd2"/>
                    </a:cxn>
                    <a:cxn ang="10800000">
                      <a:pos x="wd2" y="hd2"/>
                    </a:cxn>
                    <a:cxn ang="16200000">
                      <a:pos x="wd2" y="hd2"/>
                    </a:cxn>
                  </a:cxnLst>
                  <a:rect l="0" t="0" r="r" b="b"/>
                  <a:pathLst>
                    <a:path w="21416" h="21267" extrusionOk="0">
                      <a:moveTo>
                        <a:pt x="12408" y="3183"/>
                      </a:moveTo>
                      <a:cubicBezTo>
                        <a:pt x="9212" y="169"/>
                        <a:pt x="5918" y="-333"/>
                        <a:pt x="2528" y="169"/>
                      </a:cubicBezTo>
                      <a:cubicBezTo>
                        <a:pt x="2722" y="6448"/>
                        <a:pt x="-184" y="8709"/>
                        <a:pt x="10" y="14988"/>
                      </a:cubicBezTo>
                      <a:cubicBezTo>
                        <a:pt x="107" y="17248"/>
                        <a:pt x="397" y="19258"/>
                        <a:pt x="881" y="21267"/>
                      </a:cubicBezTo>
                      <a:lnTo>
                        <a:pt x="21416" y="21267"/>
                      </a:lnTo>
                      <a:cubicBezTo>
                        <a:pt x="21319" y="20262"/>
                        <a:pt x="21222" y="19509"/>
                        <a:pt x="21029" y="18253"/>
                      </a:cubicBezTo>
                      <a:cubicBezTo>
                        <a:pt x="19479" y="11974"/>
                        <a:pt x="14926" y="5695"/>
                        <a:pt x="12408" y="3183"/>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3" name="Figura"/>
                <p:cNvSpPr/>
                <p:nvPr/>
              </p:nvSpPr>
              <p:spPr>
                <a:xfrm>
                  <a:off x="177800" y="50799"/>
                  <a:ext cx="220342" cy="107951"/>
                </a:xfrm>
                <a:custGeom>
                  <a:avLst/>
                  <a:gdLst/>
                  <a:ahLst/>
                  <a:cxnLst>
                    <a:cxn ang="0">
                      <a:pos x="wd2" y="hd2"/>
                    </a:cxn>
                    <a:cxn ang="5400000">
                      <a:pos x="wd2" y="hd2"/>
                    </a:cxn>
                    <a:cxn ang="10800000">
                      <a:pos x="wd2" y="hd2"/>
                    </a:cxn>
                    <a:cxn ang="16200000">
                      <a:pos x="wd2" y="hd2"/>
                    </a:cxn>
                  </a:cxnLst>
                  <a:rect l="0" t="0" r="r" b="b"/>
                  <a:pathLst>
                    <a:path w="21172" h="21349" extrusionOk="0">
                      <a:moveTo>
                        <a:pt x="3783" y="14567"/>
                      </a:moveTo>
                      <a:cubicBezTo>
                        <a:pt x="6468" y="17833"/>
                        <a:pt x="12936" y="21600"/>
                        <a:pt x="15742" y="16828"/>
                      </a:cubicBezTo>
                      <a:lnTo>
                        <a:pt x="13302" y="21349"/>
                      </a:lnTo>
                      <a:cubicBezTo>
                        <a:pt x="15742" y="21098"/>
                        <a:pt x="20624" y="16326"/>
                        <a:pt x="21112" y="11805"/>
                      </a:cubicBezTo>
                      <a:cubicBezTo>
                        <a:pt x="21600" y="7284"/>
                        <a:pt x="19037" y="2763"/>
                        <a:pt x="17085" y="0"/>
                      </a:cubicBezTo>
                      <a:lnTo>
                        <a:pt x="0" y="2512"/>
                      </a:lnTo>
                      <a:cubicBezTo>
                        <a:pt x="0" y="7033"/>
                        <a:pt x="1342" y="11805"/>
                        <a:pt x="3783" y="14567"/>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4" name="Figura"/>
                <p:cNvSpPr/>
                <p:nvPr/>
              </p:nvSpPr>
              <p:spPr>
                <a:xfrm>
                  <a:off x="0" y="63499"/>
                  <a:ext cx="128271" cy="59835"/>
                </a:xfrm>
                <a:custGeom>
                  <a:avLst/>
                  <a:gdLst/>
                  <a:ahLst/>
                  <a:cxnLst>
                    <a:cxn ang="0">
                      <a:pos x="wd2" y="hd2"/>
                    </a:cxn>
                    <a:cxn ang="5400000">
                      <a:pos x="wd2" y="hd2"/>
                    </a:cxn>
                    <a:cxn ang="10800000">
                      <a:pos x="wd2" y="hd2"/>
                    </a:cxn>
                    <a:cxn ang="16200000">
                      <a:pos x="wd2" y="hd2"/>
                    </a:cxn>
                  </a:cxnLst>
                  <a:rect l="0" t="0" r="r" b="b"/>
                  <a:pathLst>
                    <a:path w="21600" h="16683" extrusionOk="0">
                      <a:moveTo>
                        <a:pt x="5560" y="13810"/>
                      </a:moveTo>
                      <a:cubicBezTo>
                        <a:pt x="14543" y="21600"/>
                        <a:pt x="21172" y="12393"/>
                        <a:pt x="21600" y="0"/>
                      </a:cubicBezTo>
                      <a:lnTo>
                        <a:pt x="0" y="2479"/>
                      </a:lnTo>
                      <a:cubicBezTo>
                        <a:pt x="0" y="6374"/>
                        <a:pt x="1497" y="10269"/>
                        <a:pt x="5560" y="13810"/>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5" name="Figura"/>
                <p:cNvSpPr/>
                <p:nvPr/>
              </p:nvSpPr>
              <p:spPr>
                <a:xfrm>
                  <a:off x="381000" y="152400"/>
                  <a:ext cx="183820" cy="89141"/>
                </a:xfrm>
                <a:custGeom>
                  <a:avLst/>
                  <a:gdLst/>
                  <a:ahLst/>
                  <a:cxnLst>
                    <a:cxn ang="0">
                      <a:pos x="wd2" y="hd2"/>
                    </a:cxn>
                    <a:cxn ang="5400000">
                      <a:pos x="wd2" y="hd2"/>
                    </a:cxn>
                    <a:cxn ang="10800000">
                      <a:pos x="wd2" y="hd2"/>
                    </a:cxn>
                    <a:cxn ang="16200000">
                      <a:pos x="wd2" y="hd2"/>
                    </a:cxn>
                  </a:cxnLst>
                  <a:rect l="0" t="0" r="r" b="b"/>
                  <a:pathLst>
                    <a:path w="19299" h="18951" extrusionOk="0">
                      <a:moveTo>
                        <a:pt x="14308" y="1671"/>
                      </a:moveTo>
                      <a:cubicBezTo>
                        <a:pt x="8308" y="-2649"/>
                        <a:pt x="-1425" y="1131"/>
                        <a:pt x="175" y="16251"/>
                      </a:cubicBezTo>
                      <a:cubicBezTo>
                        <a:pt x="308" y="17331"/>
                        <a:pt x="442" y="18141"/>
                        <a:pt x="575" y="18951"/>
                      </a:cubicBezTo>
                      <a:lnTo>
                        <a:pt x="18442" y="18951"/>
                      </a:lnTo>
                      <a:cubicBezTo>
                        <a:pt x="20175" y="12471"/>
                        <a:pt x="19508" y="5181"/>
                        <a:pt x="14308" y="1671"/>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6" name="Figura"/>
                <p:cNvSpPr/>
                <p:nvPr/>
              </p:nvSpPr>
              <p:spPr>
                <a:xfrm>
                  <a:off x="482599" y="63500"/>
                  <a:ext cx="5082" cy="9388"/>
                </a:xfrm>
                <a:custGeom>
                  <a:avLst/>
                  <a:gdLst/>
                  <a:ahLst/>
                  <a:cxnLst>
                    <a:cxn ang="0">
                      <a:pos x="wd2" y="hd2"/>
                    </a:cxn>
                    <a:cxn ang="5400000">
                      <a:pos x="wd2" y="hd2"/>
                    </a:cxn>
                    <a:cxn ang="10800000">
                      <a:pos x="wd2" y="hd2"/>
                    </a:cxn>
                    <a:cxn ang="16200000">
                      <a:pos x="wd2" y="hd2"/>
                    </a:cxn>
                  </a:cxnLst>
                  <a:rect l="0" t="0" r="r" b="b"/>
                  <a:pathLst>
                    <a:path w="21600" h="19959" extrusionOk="0">
                      <a:moveTo>
                        <a:pt x="21600" y="18900"/>
                      </a:moveTo>
                      <a:lnTo>
                        <a:pt x="16200" y="0"/>
                      </a:lnTo>
                      <a:cubicBezTo>
                        <a:pt x="10800" y="5400"/>
                        <a:pt x="5400" y="10800"/>
                        <a:pt x="0" y="13500"/>
                      </a:cubicBezTo>
                      <a:cubicBezTo>
                        <a:pt x="0" y="18900"/>
                        <a:pt x="10800" y="21600"/>
                        <a:pt x="21600" y="18900"/>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7" name="Figura"/>
                <p:cNvSpPr/>
                <p:nvPr/>
              </p:nvSpPr>
              <p:spPr>
                <a:xfrm>
                  <a:off x="482600" y="25399"/>
                  <a:ext cx="195145" cy="128617"/>
                </a:xfrm>
                <a:custGeom>
                  <a:avLst/>
                  <a:gdLst/>
                  <a:ahLst/>
                  <a:cxnLst>
                    <a:cxn ang="0">
                      <a:pos x="wd2" y="hd2"/>
                    </a:cxn>
                    <a:cxn ang="5400000">
                      <a:pos x="wd2" y="hd2"/>
                    </a:cxn>
                    <a:cxn ang="10800000">
                      <a:pos x="wd2" y="hd2"/>
                    </a:cxn>
                    <a:cxn ang="16200000">
                      <a:pos x="wd2" y="hd2"/>
                    </a:cxn>
                  </a:cxnLst>
                  <a:rect l="0" t="0" r="r" b="b"/>
                  <a:pathLst>
                    <a:path w="21552" h="17361" extrusionOk="0">
                      <a:moveTo>
                        <a:pt x="8556" y="15429"/>
                      </a:moveTo>
                      <a:cubicBezTo>
                        <a:pt x="15709" y="21600"/>
                        <a:pt x="20758" y="11657"/>
                        <a:pt x="21460" y="4286"/>
                      </a:cubicBezTo>
                      <a:cubicBezTo>
                        <a:pt x="21600" y="2571"/>
                        <a:pt x="21600" y="1200"/>
                        <a:pt x="21319" y="0"/>
                      </a:cubicBezTo>
                      <a:lnTo>
                        <a:pt x="842" y="1886"/>
                      </a:lnTo>
                      <a:cubicBezTo>
                        <a:pt x="561" y="2743"/>
                        <a:pt x="281" y="3600"/>
                        <a:pt x="0" y="4286"/>
                      </a:cubicBezTo>
                      <a:cubicBezTo>
                        <a:pt x="2104" y="8743"/>
                        <a:pt x="6031" y="13200"/>
                        <a:pt x="8556" y="15429"/>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8" name="Figura"/>
                <p:cNvSpPr/>
                <p:nvPr/>
              </p:nvSpPr>
              <p:spPr>
                <a:xfrm>
                  <a:off x="482599" y="50800"/>
                  <a:ext cx="5082" cy="1524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200" y="19800"/>
                        <a:pt x="21600" y="16200"/>
                        <a:pt x="21600" y="14400"/>
                      </a:cubicBezTo>
                      <a:cubicBezTo>
                        <a:pt x="16200" y="9000"/>
                        <a:pt x="5400" y="5400"/>
                        <a:pt x="0" y="0"/>
                      </a:cubicBezTo>
                      <a:lnTo>
                        <a:pt x="10800" y="21600"/>
                      </a:ln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9" name="Figura"/>
                <p:cNvSpPr/>
                <p:nvPr/>
              </p:nvSpPr>
              <p:spPr>
                <a:xfrm>
                  <a:off x="482599" y="38100"/>
                  <a:ext cx="2542" cy="63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cubicBezTo>
                        <a:pt x="10800" y="8640"/>
                        <a:pt x="10800" y="17280"/>
                        <a:pt x="21600" y="21600"/>
                      </a:cubicBezTo>
                      <a:lnTo>
                        <a:pt x="10800" y="0"/>
                      </a:ln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0" name="Figura"/>
                <p:cNvSpPr/>
                <p:nvPr/>
              </p:nvSpPr>
              <p:spPr>
                <a:xfrm>
                  <a:off x="622299" y="152400"/>
                  <a:ext cx="217231" cy="87764"/>
                </a:xfrm>
                <a:custGeom>
                  <a:avLst/>
                  <a:gdLst/>
                  <a:ahLst/>
                  <a:cxnLst>
                    <a:cxn ang="0">
                      <a:pos x="wd2" y="hd2"/>
                    </a:cxn>
                    <a:cxn ang="5400000">
                      <a:pos x="wd2" y="hd2"/>
                    </a:cxn>
                    <a:cxn ang="10800000">
                      <a:pos x="wd2" y="hd2"/>
                    </a:cxn>
                    <a:cxn ang="16200000">
                      <a:pos x="wd2" y="hd2"/>
                    </a:cxn>
                  </a:cxnLst>
                  <a:rect l="0" t="0" r="r" b="b"/>
                  <a:pathLst>
                    <a:path w="21480" h="14216" extrusionOk="0">
                      <a:moveTo>
                        <a:pt x="20972" y="8662"/>
                      </a:moveTo>
                      <a:cubicBezTo>
                        <a:pt x="16828" y="-7384"/>
                        <a:pt x="3642" y="1462"/>
                        <a:pt x="0" y="14216"/>
                      </a:cubicBezTo>
                      <a:lnTo>
                        <a:pt x="21223" y="14216"/>
                      </a:lnTo>
                      <a:cubicBezTo>
                        <a:pt x="21600" y="12570"/>
                        <a:pt x="21600" y="10719"/>
                        <a:pt x="20972" y="8662"/>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1" name="Figura"/>
                <p:cNvSpPr/>
                <p:nvPr/>
              </p:nvSpPr>
              <p:spPr>
                <a:xfrm>
                  <a:off x="749299" y="25400"/>
                  <a:ext cx="8892" cy="22860"/>
                </a:xfrm>
                <a:custGeom>
                  <a:avLst/>
                  <a:gdLst/>
                  <a:ahLst/>
                  <a:cxnLst>
                    <a:cxn ang="0">
                      <a:pos x="wd2" y="hd2"/>
                    </a:cxn>
                    <a:cxn ang="5400000">
                      <a:pos x="wd2" y="hd2"/>
                    </a:cxn>
                    <a:cxn ang="10800000">
                      <a:pos x="wd2" y="hd2"/>
                    </a:cxn>
                    <a:cxn ang="16200000">
                      <a:pos x="wd2" y="hd2"/>
                    </a:cxn>
                  </a:cxnLst>
                  <a:rect l="0" t="0" r="r" b="b"/>
                  <a:pathLst>
                    <a:path w="21600" h="21600" extrusionOk="0">
                      <a:moveTo>
                        <a:pt x="15429" y="0"/>
                      </a:moveTo>
                      <a:lnTo>
                        <a:pt x="0" y="0"/>
                      </a:lnTo>
                      <a:cubicBezTo>
                        <a:pt x="3086" y="7200"/>
                        <a:pt x="12343" y="14400"/>
                        <a:pt x="21600" y="21600"/>
                      </a:cubicBezTo>
                      <a:lnTo>
                        <a:pt x="15429" y="0"/>
                      </a:ln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2" name="Figura"/>
                <p:cNvSpPr/>
                <p:nvPr/>
              </p:nvSpPr>
              <p:spPr>
                <a:xfrm>
                  <a:off x="761999" y="0"/>
                  <a:ext cx="201256" cy="123497"/>
                </a:xfrm>
                <a:custGeom>
                  <a:avLst/>
                  <a:gdLst/>
                  <a:ahLst/>
                  <a:cxnLst>
                    <a:cxn ang="0">
                      <a:pos x="wd2" y="hd2"/>
                    </a:cxn>
                    <a:cxn ang="5400000">
                      <a:pos x="wd2" y="hd2"/>
                    </a:cxn>
                    <a:cxn ang="10800000">
                      <a:pos x="wd2" y="hd2"/>
                    </a:cxn>
                    <a:cxn ang="16200000">
                      <a:pos x="wd2" y="hd2"/>
                    </a:cxn>
                  </a:cxnLst>
                  <a:rect l="0" t="0" r="r" b="b"/>
                  <a:pathLst>
                    <a:path w="21393" h="19270" extrusionOk="0">
                      <a:moveTo>
                        <a:pt x="7965" y="15259"/>
                      </a:moveTo>
                      <a:cubicBezTo>
                        <a:pt x="13905" y="21600"/>
                        <a:pt x="19575" y="20807"/>
                        <a:pt x="21060" y="10106"/>
                      </a:cubicBezTo>
                      <a:cubicBezTo>
                        <a:pt x="21600" y="6539"/>
                        <a:pt x="21465" y="3171"/>
                        <a:pt x="20790" y="0"/>
                      </a:cubicBezTo>
                      <a:lnTo>
                        <a:pt x="0" y="2180"/>
                      </a:lnTo>
                      <a:cubicBezTo>
                        <a:pt x="2295" y="7927"/>
                        <a:pt x="6075" y="13277"/>
                        <a:pt x="7965" y="15259"/>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3" name="Figura"/>
                <p:cNvSpPr/>
                <p:nvPr/>
              </p:nvSpPr>
              <p:spPr>
                <a:xfrm>
                  <a:off x="889000" y="0"/>
                  <a:ext cx="220980" cy="247650"/>
                </a:xfrm>
                <a:custGeom>
                  <a:avLst/>
                  <a:gdLst/>
                  <a:ahLst/>
                  <a:cxnLst>
                    <a:cxn ang="0">
                      <a:pos x="wd2" y="hd2"/>
                    </a:cxn>
                    <a:cxn ang="5400000">
                      <a:pos x="wd2" y="hd2"/>
                    </a:cxn>
                    <a:cxn ang="10800000">
                      <a:pos x="wd2" y="hd2"/>
                    </a:cxn>
                    <a:cxn ang="16200000">
                      <a:pos x="wd2" y="hd2"/>
                    </a:cxn>
                  </a:cxnLst>
                  <a:rect l="0" t="0" r="r" b="b"/>
                  <a:pathLst>
                    <a:path w="21600" h="21600" extrusionOk="0">
                      <a:moveTo>
                        <a:pt x="21600" y="19828"/>
                      </a:moveTo>
                      <a:lnTo>
                        <a:pt x="18993" y="1108"/>
                      </a:lnTo>
                      <a:cubicBezTo>
                        <a:pt x="18372" y="554"/>
                        <a:pt x="17876" y="222"/>
                        <a:pt x="17379" y="0"/>
                      </a:cubicBezTo>
                      <a:lnTo>
                        <a:pt x="14152" y="222"/>
                      </a:lnTo>
                      <a:cubicBezTo>
                        <a:pt x="12662" y="1772"/>
                        <a:pt x="12290" y="5649"/>
                        <a:pt x="11421" y="8197"/>
                      </a:cubicBezTo>
                      <a:cubicBezTo>
                        <a:pt x="9807" y="13071"/>
                        <a:pt x="5090" y="16172"/>
                        <a:pt x="1366" y="20049"/>
                      </a:cubicBezTo>
                      <a:cubicBezTo>
                        <a:pt x="993" y="20382"/>
                        <a:pt x="497" y="20935"/>
                        <a:pt x="0" y="21600"/>
                      </a:cubicBezTo>
                      <a:lnTo>
                        <a:pt x="18745" y="21600"/>
                      </a:lnTo>
                      <a:cubicBezTo>
                        <a:pt x="19738" y="21046"/>
                        <a:pt x="20731" y="20382"/>
                        <a:pt x="21600" y="19828"/>
                      </a:cubicBezTo>
                      <a:cubicBezTo>
                        <a:pt x="21600" y="19828"/>
                        <a:pt x="21600" y="19828"/>
                        <a:pt x="21600" y="19828"/>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57" name="Grupo"/>
              <p:cNvGrpSpPr/>
              <p:nvPr/>
            </p:nvGrpSpPr>
            <p:grpSpPr>
              <a:xfrm>
                <a:off x="1257300" y="647699"/>
                <a:ext cx="687722" cy="1139192"/>
                <a:chOff x="0" y="0"/>
                <a:chExt cx="687721" cy="1139190"/>
              </a:xfrm>
            </p:grpSpPr>
            <p:sp>
              <p:nvSpPr>
                <p:cNvPr id="479" name="Figura"/>
                <p:cNvSpPr/>
                <p:nvPr/>
              </p:nvSpPr>
              <p:spPr>
                <a:xfrm>
                  <a:off x="139700" y="850899"/>
                  <a:ext cx="223521" cy="2882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209" y="21600"/>
                      </a:lnTo>
                      <a:lnTo>
                        <a:pt x="21600" y="21410"/>
                      </a:lnTo>
                      <a:cubicBezTo>
                        <a:pt x="21232" y="16652"/>
                        <a:pt x="16568" y="10372"/>
                        <a:pt x="14359" y="8278"/>
                      </a:cubicBezTo>
                      <a:cubicBezTo>
                        <a:pt x="10800" y="4663"/>
                        <a:pt x="6382" y="476"/>
                        <a:pt x="0" y="0"/>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0" name="Figura"/>
                <p:cNvSpPr/>
                <p:nvPr/>
              </p:nvSpPr>
              <p:spPr>
                <a:xfrm>
                  <a:off x="292099" y="774700"/>
                  <a:ext cx="230781" cy="332848"/>
                </a:xfrm>
                <a:custGeom>
                  <a:avLst/>
                  <a:gdLst/>
                  <a:ahLst/>
                  <a:cxnLst>
                    <a:cxn ang="0">
                      <a:pos x="wd2" y="hd2"/>
                    </a:cxn>
                    <a:cxn ang="5400000">
                      <a:pos x="wd2" y="hd2"/>
                    </a:cxn>
                    <a:cxn ang="10800000">
                      <a:pos x="wd2" y="hd2"/>
                    </a:cxn>
                    <a:cxn ang="16200000">
                      <a:pos x="wd2" y="hd2"/>
                    </a:cxn>
                  </a:cxnLst>
                  <a:rect l="0" t="0" r="r" b="b"/>
                  <a:pathLst>
                    <a:path w="20443" h="20363" extrusionOk="0">
                      <a:moveTo>
                        <a:pt x="13693" y="2104"/>
                      </a:moveTo>
                      <a:cubicBezTo>
                        <a:pt x="10768" y="-72"/>
                        <a:pt x="3118" y="-1237"/>
                        <a:pt x="531" y="2026"/>
                      </a:cubicBezTo>
                      <a:cubicBezTo>
                        <a:pt x="-1157" y="4202"/>
                        <a:pt x="1543" y="5911"/>
                        <a:pt x="3568" y="7387"/>
                      </a:cubicBezTo>
                      <a:cubicBezTo>
                        <a:pt x="7280" y="10029"/>
                        <a:pt x="8406" y="13215"/>
                        <a:pt x="10543" y="16478"/>
                      </a:cubicBezTo>
                      <a:cubicBezTo>
                        <a:pt x="11555" y="17954"/>
                        <a:pt x="13243" y="20363"/>
                        <a:pt x="16055" y="20363"/>
                      </a:cubicBezTo>
                      <a:lnTo>
                        <a:pt x="20443" y="13137"/>
                      </a:lnTo>
                      <a:cubicBezTo>
                        <a:pt x="20330" y="12049"/>
                        <a:pt x="20105" y="11195"/>
                        <a:pt x="19993" y="10806"/>
                      </a:cubicBezTo>
                      <a:cubicBezTo>
                        <a:pt x="18980" y="8087"/>
                        <a:pt x="16618" y="4280"/>
                        <a:pt x="13693" y="2104"/>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1" name="Figura"/>
                <p:cNvSpPr/>
                <p:nvPr/>
              </p:nvSpPr>
              <p:spPr>
                <a:xfrm>
                  <a:off x="127000" y="609600"/>
                  <a:ext cx="128733" cy="200202"/>
                </a:xfrm>
                <a:custGeom>
                  <a:avLst/>
                  <a:gdLst/>
                  <a:ahLst/>
                  <a:cxnLst>
                    <a:cxn ang="0">
                      <a:pos x="wd2" y="hd2"/>
                    </a:cxn>
                    <a:cxn ang="5400000">
                      <a:pos x="wd2" y="hd2"/>
                    </a:cxn>
                    <a:cxn ang="10800000">
                      <a:pos x="wd2" y="hd2"/>
                    </a:cxn>
                    <a:cxn ang="16200000">
                      <a:pos x="wd2" y="hd2"/>
                    </a:cxn>
                  </a:cxnLst>
                  <a:rect l="0" t="0" r="r" b="b"/>
                  <a:pathLst>
                    <a:path w="20655" h="21281" extrusionOk="0">
                      <a:moveTo>
                        <a:pt x="12634" y="21195"/>
                      </a:moveTo>
                      <a:cubicBezTo>
                        <a:pt x="18747" y="20385"/>
                        <a:pt x="21600" y="14310"/>
                        <a:pt x="20377" y="11070"/>
                      </a:cubicBezTo>
                      <a:cubicBezTo>
                        <a:pt x="19155" y="7830"/>
                        <a:pt x="14875" y="5940"/>
                        <a:pt x="10800" y="4320"/>
                      </a:cubicBezTo>
                      <a:cubicBezTo>
                        <a:pt x="7947" y="3240"/>
                        <a:pt x="4075" y="1215"/>
                        <a:pt x="0" y="0"/>
                      </a:cubicBezTo>
                      <a:lnTo>
                        <a:pt x="2242" y="19170"/>
                      </a:lnTo>
                      <a:cubicBezTo>
                        <a:pt x="6113" y="20520"/>
                        <a:pt x="9985" y="21600"/>
                        <a:pt x="12634" y="21195"/>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2" name="Figura"/>
                <p:cNvSpPr/>
                <p:nvPr/>
              </p:nvSpPr>
              <p:spPr>
                <a:xfrm>
                  <a:off x="253999" y="609599"/>
                  <a:ext cx="132482" cy="139134"/>
                </a:xfrm>
                <a:custGeom>
                  <a:avLst/>
                  <a:gdLst/>
                  <a:ahLst/>
                  <a:cxnLst>
                    <a:cxn ang="0">
                      <a:pos x="wd2" y="hd2"/>
                    </a:cxn>
                    <a:cxn ang="5400000">
                      <a:pos x="wd2" y="hd2"/>
                    </a:cxn>
                    <a:cxn ang="10800000">
                      <a:pos x="wd2" y="hd2"/>
                    </a:cxn>
                    <a:cxn ang="16200000">
                      <a:pos x="wd2" y="hd2"/>
                    </a:cxn>
                  </a:cxnLst>
                  <a:rect l="0" t="0" r="r" b="b"/>
                  <a:pathLst>
                    <a:path w="18469" h="20400" extrusionOk="0">
                      <a:moveTo>
                        <a:pt x="7454" y="18841"/>
                      </a:moveTo>
                      <a:cubicBezTo>
                        <a:pt x="10287" y="20889"/>
                        <a:pt x="15244" y="20330"/>
                        <a:pt x="15244" y="20330"/>
                      </a:cubicBezTo>
                      <a:cubicBezTo>
                        <a:pt x="18254" y="19586"/>
                        <a:pt x="18608" y="12696"/>
                        <a:pt x="18431" y="9903"/>
                      </a:cubicBezTo>
                      <a:cubicBezTo>
                        <a:pt x="18077" y="6179"/>
                        <a:pt x="16483" y="2455"/>
                        <a:pt x="12588" y="965"/>
                      </a:cubicBezTo>
                      <a:cubicBezTo>
                        <a:pt x="10287" y="34"/>
                        <a:pt x="3559" y="-711"/>
                        <a:pt x="1434" y="1151"/>
                      </a:cubicBezTo>
                      <a:cubicBezTo>
                        <a:pt x="-2992" y="5248"/>
                        <a:pt x="3913" y="16234"/>
                        <a:pt x="7454" y="18841"/>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3" name="Figura"/>
                <p:cNvSpPr/>
                <p:nvPr/>
              </p:nvSpPr>
              <p:spPr>
                <a:xfrm>
                  <a:off x="596899" y="63499"/>
                  <a:ext cx="90823" cy="138244"/>
                </a:xfrm>
                <a:custGeom>
                  <a:avLst/>
                  <a:gdLst/>
                  <a:ahLst/>
                  <a:cxnLst>
                    <a:cxn ang="0">
                      <a:pos x="wd2" y="hd2"/>
                    </a:cxn>
                    <a:cxn ang="5400000">
                      <a:pos x="wd2" y="hd2"/>
                    </a:cxn>
                    <a:cxn ang="10800000">
                      <a:pos x="wd2" y="hd2"/>
                    </a:cxn>
                    <a:cxn ang="16200000">
                      <a:pos x="wd2" y="hd2"/>
                    </a:cxn>
                  </a:cxnLst>
                  <a:rect l="0" t="0" r="r" b="b"/>
                  <a:pathLst>
                    <a:path w="17356" h="20807" extrusionOk="0">
                      <a:moveTo>
                        <a:pt x="2066" y="1119"/>
                      </a:moveTo>
                      <a:cubicBezTo>
                        <a:pt x="-4244" y="5324"/>
                        <a:pt x="5464" y="16602"/>
                        <a:pt x="10318" y="19278"/>
                      </a:cubicBezTo>
                      <a:cubicBezTo>
                        <a:pt x="11531" y="19851"/>
                        <a:pt x="13230" y="20425"/>
                        <a:pt x="15414" y="20807"/>
                      </a:cubicBezTo>
                      <a:lnTo>
                        <a:pt x="17356" y="927"/>
                      </a:lnTo>
                      <a:lnTo>
                        <a:pt x="17356" y="927"/>
                      </a:lnTo>
                      <a:cubicBezTo>
                        <a:pt x="14201" y="163"/>
                        <a:pt x="4978" y="-793"/>
                        <a:pt x="2066" y="1119"/>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4" name="Figura"/>
                <p:cNvSpPr/>
                <p:nvPr/>
              </p:nvSpPr>
              <p:spPr>
                <a:xfrm>
                  <a:off x="63499" y="254000"/>
                  <a:ext cx="330375" cy="323784"/>
                </a:xfrm>
                <a:custGeom>
                  <a:avLst/>
                  <a:gdLst/>
                  <a:ahLst/>
                  <a:cxnLst>
                    <a:cxn ang="0">
                      <a:pos x="wd2" y="hd2"/>
                    </a:cxn>
                    <a:cxn ang="5400000">
                      <a:pos x="wd2" y="hd2"/>
                    </a:cxn>
                    <a:cxn ang="10800000">
                      <a:pos x="wd2" y="hd2"/>
                    </a:cxn>
                    <a:cxn ang="16200000">
                      <a:pos x="wd2" y="hd2"/>
                    </a:cxn>
                  </a:cxnLst>
                  <a:rect l="0" t="0" r="r" b="b"/>
                  <a:pathLst>
                    <a:path w="21045" h="21099" extrusionOk="0">
                      <a:moveTo>
                        <a:pt x="16746" y="18301"/>
                      </a:moveTo>
                      <a:cubicBezTo>
                        <a:pt x="18688" y="16729"/>
                        <a:pt x="21600" y="13170"/>
                        <a:pt x="20953" y="10522"/>
                      </a:cubicBezTo>
                      <a:cubicBezTo>
                        <a:pt x="20387" y="8205"/>
                        <a:pt x="16584" y="6218"/>
                        <a:pt x="14966" y="4398"/>
                      </a:cubicBezTo>
                      <a:cubicBezTo>
                        <a:pt x="12539" y="1832"/>
                        <a:pt x="11245" y="177"/>
                        <a:pt x="7362" y="12"/>
                      </a:cubicBezTo>
                      <a:cubicBezTo>
                        <a:pt x="3883" y="-154"/>
                        <a:pt x="1780" y="1501"/>
                        <a:pt x="566" y="4398"/>
                      </a:cubicBezTo>
                      <a:cubicBezTo>
                        <a:pt x="324" y="4894"/>
                        <a:pt x="162" y="5391"/>
                        <a:pt x="0" y="5970"/>
                      </a:cubicBezTo>
                      <a:lnTo>
                        <a:pt x="2508" y="6798"/>
                      </a:lnTo>
                      <a:lnTo>
                        <a:pt x="3479" y="18384"/>
                      </a:lnTo>
                      <a:cubicBezTo>
                        <a:pt x="5339" y="19708"/>
                        <a:pt x="7766" y="20867"/>
                        <a:pt x="9222" y="21032"/>
                      </a:cubicBezTo>
                      <a:cubicBezTo>
                        <a:pt x="11730" y="21446"/>
                        <a:pt x="14724" y="19874"/>
                        <a:pt x="16746" y="18301"/>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5" name="Figura"/>
                <p:cNvSpPr/>
                <p:nvPr/>
              </p:nvSpPr>
              <p:spPr>
                <a:xfrm>
                  <a:off x="457200" y="609600"/>
                  <a:ext cx="80875" cy="96301"/>
                </a:xfrm>
                <a:custGeom>
                  <a:avLst/>
                  <a:gdLst/>
                  <a:ahLst/>
                  <a:cxnLst>
                    <a:cxn ang="0">
                      <a:pos x="wd2" y="hd2"/>
                    </a:cxn>
                    <a:cxn ang="5400000">
                      <a:pos x="wd2" y="hd2"/>
                    </a:cxn>
                    <a:cxn ang="10800000">
                      <a:pos x="wd2" y="hd2"/>
                    </a:cxn>
                    <a:cxn ang="16200000">
                      <a:pos x="wd2" y="hd2"/>
                    </a:cxn>
                  </a:cxnLst>
                  <a:rect l="0" t="0" r="r" b="b"/>
                  <a:pathLst>
                    <a:path w="15455" h="14890" extrusionOk="0">
                      <a:moveTo>
                        <a:pt x="5692" y="325"/>
                      </a:moveTo>
                      <a:cubicBezTo>
                        <a:pt x="-5715" y="2878"/>
                        <a:pt x="2051" y="20158"/>
                        <a:pt x="11274" y="13285"/>
                      </a:cubicBezTo>
                      <a:cubicBezTo>
                        <a:pt x="13943" y="11322"/>
                        <a:pt x="14914" y="8376"/>
                        <a:pt x="15400" y="6805"/>
                      </a:cubicBezTo>
                      <a:cubicBezTo>
                        <a:pt x="15885" y="4449"/>
                        <a:pt x="13215" y="-1442"/>
                        <a:pt x="5692" y="325"/>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6" name="Figura"/>
                <p:cNvSpPr/>
                <p:nvPr/>
              </p:nvSpPr>
              <p:spPr>
                <a:xfrm>
                  <a:off x="419100" y="520700"/>
                  <a:ext cx="56898" cy="81435"/>
                </a:xfrm>
                <a:custGeom>
                  <a:avLst/>
                  <a:gdLst/>
                  <a:ahLst/>
                  <a:cxnLst>
                    <a:cxn ang="0">
                      <a:pos x="wd2" y="hd2"/>
                    </a:cxn>
                    <a:cxn ang="5400000">
                      <a:pos x="wd2" y="hd2"/>
                    </a:cxn>
                    <a:cxn ang="10800000">
                      <a:pos x="wd2" y="hd2"/>
                    </a:cxn>
                    <a:cxn ang="16200000">
                      <a:pos x="wd2" y="hd2"/>
                    </a:cxn>
                  </a:cxnLst>
                  <a:rect l="0" t="0" r="r" b="b"/>
                  <a:pathLst>
                    <a:path w="12903" h="11447" extrusionOk="0">
                      <a:moveTo>
                        <a:pt x="12883" y="5216"/>
                      </a:moveTo>
                      <a:cubicBezTo>
                        <a:pt x="13171" y="3431"/>
                        <a:pt x="10291" y="-1032"/>
                        <a:pt x="4243" y="218"/>
                      </a:cubicBezTo>
                      <a:cubicBezTo>
                        <a:pt x="-8429" y="3074"/>
                        <a:pt x="11155" y="20568"/>
                        <a:pt x="12883" y="5216"/>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7" name="Figura"/>
                <p:cNvSpPr/>
                <p:nvPr/>
              </p:nvSpPr>
              <p:spPr>
                <a:xfrm>
                  <a:off x="508000" y="152399"/>
                  <a:ext cx="85139" cy="95851"/>
                </a:xfrm>
                <a:custGeom>
                  <a:avLst/>
                  <a:gdLst/>
                  <a:ahLst/>
                  <a:cxnLst>
                    <a:cxn ang="0">
                      <a:pos x="wd2" y="hd2"/>
                    </a:cxn>
                    <a:cxn ang="5400000">
                      <a:pos x="wd2" y="hd2"/>
                    </a:cxn>
                    <a:cxn ang="10800000">
                      <a:pos x="wd2" y="hd2"/>
                    </a:cxn>
                    <a:cxn ang="16200000">
                      <a:pos x="wd2" y="hd2"/>
                    </a:cxn>
                  </a:cxnLst>
                  <a:rect l="0" t="0" r="r" b="b"/>
                  <a:pathLst>
                    <a:path w="12814" h="11480" extrusionOk="0">
                      <a:moveTo>
                        <a:pt x="8611" y="11321"/>
                      </a:moveTo>
                      <a:cubicBezTo>
                        <a:pt x="21418" y="8735"/>
                        <a:pt x="965" y="-9214"/>
                        <a:pt x="9" y="6149"/>
                      </a:cubicBezTo>
                      <a:cubicBezTo>
                        <a:pt x="-182" y="7823"/>
                        <a:pt x="2685" y="12386"/>
                        <a:pt x="8611" y="11321"/>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8" name="Figura"/>
                <p:cNvSpPr/>
                <p:nvPr/>
              </p:nvSpPr>
              <p:spPr>
                <a:xfrm>
                  <a:off x="533400" y="558799"/>
                  <a:ext cx="128083" cy="346238"/>
                </a:xfrm>
                <a:custGeom>
                  <a:avLst/>
                  <a:gdLst/>
                  <a:ahLst/>
                  <a:cxnLst>
                    <a:cxn ang="0">
                      <a:pos x="wd2" y="hd2"/>
                    </a:cxn>
                    <a:cxn ang="5400000">
                      <a:pos x="wd2" y="hd2"/>
                    </a:cxn>
                    <a:cxn ang="10800000">
                      <a:pos x="wd2" y="hd2"/>
                    </a:cxn>
                    <a:cxn ang="16200000">
                      <a:pos x="wd2" y="hd2"/>
                    </a:cxn>
                  </a:cxnLst>
                  <a:rect l="0" t="0" r="r" b="b"/>
                  <a:pathLst>
                    <a:path w="16887" h="21492" extrusionOk="0">
                      <a:moveTo>
                        <a:pt x="10357" y="523"/>
                      </a:moveTo>
                      <a:cubicBezTo>
                        <a:pt x="5501" y="2099"/>
                        <a:pt x="6506" y="5804"/>
                        <a:pt x="5334" y="8012"/>
                      </a:cubicBezTo>
                      <a:cubicBezTo>
                        <a:pt x="2822" y="12190"/>
                        <a:pt x="-4713" y="17787"/>
                        <a:pt x="4329" y="21492"/>
                      </a:cubicBezTo>
                      <a:lnTo>
                        <a:pt x="4496" y="21256"/>
                      </a:lnTo>
                      <a:cubicBezTo>
                        <a:pt x="4496" y="21256"/>
                        <a:pt x="3324" y="19206"/>
                        <a:pt x="5501" y="20231"/>
                      </a:cubicBezTo>
                      <a:lnTo>
                        <a:pt x="16887" y="7460"/>
                      </a:lnTo>
                      <a:lnTo>
                        <a:pt x="16385" y="207"/>
                      </a:lnTo>
                      <a:cubicBezTo>
                        <a:pt x="14375" y="-108"/>
                        <a:pt x="12366" y="-108"/>
                        <a:pt x="10357" y="523"/>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9" name="Figura"/>
                <p:cNvSpPr/>
                <p:nvPr/>
              </p:nvSpPr>
              <p:spPr>
                <a:xfrm>
                  <a:off x="-1" y="-1"/>
                  <a:ext cx="188247" cy="261045"/>
                </a:xfrm>
                <a:custGeom>
                  <a:avLst/>
                  <a:gdLst/>
                  <a:ahLst/>
                  <a:cxnLst>
                    <a:cxn ang="0">
                      <a:pos x="wd2" y="hd2"/>
                    </a:cxn>
                    <a:cxn ang="5400000">
                      <a:pos x="wd2" y="hd2"/>
                    </a:cxn>
                    <a:cxn ang="10800000">
                      <a:pos x="wd2" y="hd2"/>
                    </a:cxn>
                    <a:cxn ang="16200000">
                      <a:pos x="wd2" y="hd2"/>
                    </a:cxn>
                  </a:cxnLst>
                  <a:rect l="0" t="0" r="r" b="b"/>
                  <a:pathLst>
                    <a:path w="19404" h="20555" extrusionOk="0">
                      <a:moveTo>
                        <a:pt x="10604" y="18300"/>
                      </a:moveTo>
                      <a:cubicBezTo>
                        <a:pt x="17411" y="14700"/>
                        <a:pt x="21600" y="5900"/>
                        <a:pt x="18196" y="0"/>
                      </a:cubicBezTo>
                      <a:lnTo>
                        <a:pt x="2880" y="1200"/>
                      </a:lnTo>
                      <a:cubicBezTo>
                        <a:pt x="2749" y="2300"/>
                        <a:pt x="2618" y="3400"/>
                        <a:pt x="2225" y="4300"/>
                      </a:cubicBezTo>
                      <a:cubicBezTo>
                        <a:pt x="1702" y="5800"/>
                        <a:pt x="785" y="7500"/>
                        <a:pt x="0" y="9200"/>
                      </a:cubicBezTo>
                      <a:lnTo>
                        <a:pt x="2095" y="19600"/>
                      </a:lnTo>
                      <a:cubicBezTo>
                        <a:pt x="2225" y="19700"/>
                        <a:pt x="2356" y="19800"/>
                        <a:pt x="2487" y="19900"/>
                      </a:cubicBezTo>
                      <a:cubicBezTo>
                        <a:pt x="4975" y="21600"/>
                        <a:pt x="8247" y="19600"/>
                        <a:pt x="10604" y="18300"/>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0" name="Figura"/>
                <p:cNvSpPr/>
                <p:nvPr/>
              </p:nvSpPr>
              <p:spPr>
                <a:xfrm>
                  <a:off x="431799" y="292099"/>
                  <a:ext cx="212588" cy="233817"/>
                </a:xfrm>
                <a:custGeom>
                  <a:avLst/>
                  <a:gdLst/>
                  <a:ahLst/>
                  <a:cxnLst>
                    <a:cxn ang="0">
                      <a:pos x="wd2" y="hd2"/>
                    </a:cxn>
                    <a:cxn ang="5400000">
                      <a:pos x="wd2" y="hd2"/>
                    </a:cxn>
                    <a:cxn ang="10800000">
                      <a:pos x="wd2" y="hd2"/>
                    </a:cxn>
                    <a:cxn ang="16200000">
                      <a:pos x="wd2" y="hd2"/>
                    </a:cxn>
                  </a:cxnLst>
                  <a:rect l="0" t="0" r="r" b="b"/>
                  <a:pathLst>
                    <a:path w="19232" h="18076" extrusionOk="0">
                      <a:moveTo>
                        <a:pt x="3377" y="1707"/>
                      </a:moveTo>
                      <a:cubicBezTo>
                        <a:pt x="-2368" y="5635"/>
                        <a:pt x="-185" y="13096"/>
                        <a:pt x="5445" y="16435"/>
                      </a:cubicBezTo>
                      <a:cubicBezTo>
                        <a:pt x="11304" y="19871"/>
                        <a:pt x="16360" y="17711"/>
                        <a:pt x="19232" y="11820"/>
                      </a:cubicBezTo>
                      <a:lnTo>
                        <a:pt x="18887" y="4555"/>
                      </a:lnTo>
                      <a:cubicBezTo>
                        <a:pt x="15785" y="431"/>
                        <a:pt x="8432" y="-1729"/>
                        <a:pt x="3377" y="1707"/>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1" name="Figura"/>
                <p:cNvSpPr/>
                <p:nvPr/>
              </p:nvSpPr>
              <p:spPr>
                <a:xfrm>
                  <a:off x="241300" y="25399"/>
                  <a:ext cx="223500" cy="232253"/>
                </a:xfrm>
                <a:custGeom>
                  <a:avLst/>
                  <a:gdLst/>
                  <a:ahLst/>
                  <a:cxnLst>
                    <a:cxn ang="0">
                      <a:pos x="wd2" y="hd2"/>
                    </a:cxn>
                    <a:cxn ang="5400000">
                      <a:pos x="wd2" y="hd2"/>
                    </a:cxn>
                    <a:cxn ang="10800000">
                      <a:pos x="wd2" y="hd2"/>
                    </a:cxn>
                    <a:cxn ang="16200000">
                      <a:pos x="wd2" y="hd2"/>
                    </a:cxn>
                  </a:cxnLst>
                  <a:rect l="0" t="0" r="r" b="b"/>
                  <a:pathLst>
                    <a:path w="18101" h="16057" extrusionOk="0">
                      <a:moveTo>
                        <a:pt x="17834" y="5596"/>
                      </a:moveTo>
                      <a:cubicBezTo>
                        <a:pt x="15880" y="943"/>
                        <a:pt x="8063" y="-1955"/>
                        <a:pt x="3023" y="1557"/>
                      </a:cubicBezTo>
                      <a:cubicBezTo>
                        <a:pt x="-2120" y="5069"/>
                        <a:pt x="-166" y="11743"/>
                        <a:pt x="4874" y="14728"/>
                      </a:cubicBezTo>
                      <a:cubicBezTo>
                        <a:pt x="13309" y="19645"/>
                        <a:pt x="19480" y="9635"/>
                        <a:pt x="17834" y="5596"/>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58" name="Figura"/>
              <p:cNvSpPr/>
              <p:nvPr/>
            </p:nvSpPr>
            <p:spPr>
              <a:xfrm>
                <a:off x="1562099" y="1130300"/>
                <a:ext cx="583795" cy="1421278"/>
              </a:xfrm>
              <a:custGeom>
                <a:avLst/>
                <a:gdLst/>
                <a:ahLst/>
                <a:cxnLst>
                  <a:cxn ang="0">
                    <a:pos x="wd2" y="hd2"/>
                  </a:cxn>
                  <a:cxn ang="5400000">
                    <a:pos x="wd2" y="hd2"/>
                  </a:cxn>
                  <a:cxn ang="10800000">
                    <a:pos x="wd2" y="hd2"/>
                  </a:cxn>
                  <a:cxn ang="16200000">
                    <a:pos x="wd2" y="hd2"/>
                  </a:cxn>
                </a:cxnLst>
                <a:rect l="0" t="0" r="r" b="b"/>
                <a:pathLst>
                  <a:path w="21216" h="21506" extrusionOk="0">
                    <a:moveTo>
                      <a:pt x="15462" y="559"/>
                    </a:moveTo>
                    <a:cubicBezTo>
                      <a:pt x="6508" y="3480"/>
                      <a:pt x="1015" y="18239"/>
                      <a:pt x="0" y="21506"/>
                    </a:cubicBezTo>
                    <a:lnTo>
                      <a:pt x="3046" y="21506"/>
                    </a:lnTo>
                    <a:cubicBezTo>
                      <a:pt x="3738" y="19142"/>
                      <a:pt x="9185" y="1501"/>
                      <a:pt x="19938" y="540"/>
                    </a:cubicBezTo>
                    <a:cubicBezTo>
                      <a:pt x="19846" y="386"/>
                      <a:pt x="21600" y="233"/>
                      <a:pt x="21138" y="98"/>
                    </a:cubicBezTo>
                    <a:cubicBezTo>
                      <a:pt x="20308" y="-94"/>
                      <a:pt x="17446" y="-36"/>
                      <a:pt x="15462" y="559"/>
                    </a:cubicBezTo>
                    <a:close/>
                  </a:path>
                </a:pathLst>
              </a:custGeom>
              <a:solidFill>
                <a:srgbClr val="9847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9" name="Figura"/>
              <p:cNvSpPr/>
              <p:nvPr/>
            </p:nvSpPr>
            <p:spPr>
              <a:xfrm>
                <a:off x="1625600" y="1130299"/>
                <a:ext cx="584960" cy="1421462"/>
              </a:xfrm>
              <a:custGeom>
                <a:avLst/>
                <a:gdLst/>
                <a:ahLst/>
                <a:cxnLst>
                  <a:cxn ang="0">
                    <a:pos x="wd2" y="hd2"/>
                  </a:cxn>
                  <a:cxn ang="5400000">
                    <a:pos x="wd2" y="hd2"/>
                  </a:cxn>
                  <a:cxn ang="10800000">
                    <a:pos x="wd2" y="hd2"/>
                  </a:cxn>
                  <a:cxn ang="16200000">
                    <a:pos x="wd2" y="hd2"/>
                  </a:cxn>
                </a:cxnLst>
                <a:rect l="0" t="0" r="r" b="b"/>
                <a:pathLst>
                  <a:path w="21581" h="21490" extrusionOk="0">
                    <a:moveTo>
                      <a:pt x="17852" y="812"/>
                    </a:moveTo>
                    <a:cubicBezTo>
                      <a:pt x="18976" y="485"/>
                      <a:pt x="20382" y="312"/>
                      <a:pt x="21553" y="274"/>
                    </a:cubicBezTo>
                    <a:cubicBezTo>
                      <a:pt x="21600" y="216"/>
                      <a:pt x="21600" y="159"/>
                      <a:pt x="21459" y="120"/>
                    </a:cubicBezTo>
                    <a:cubicBezTo>
                      <a:pt x="20569" y="-110"/>
                      <a:pt x="17711" y="-33"/>
                      <a:pt x="15696" y="562"/>
                    </a:cubicBezTo>
                    <a:cubicBezTo>
                      <a:pt x="6607" y="3480"/>
                      <a:pt x="1031" y="18226"/>
                      <a:pt x="0" y="21490"/>
                    </a:cubicBezTo>
                    <a:lnTo>
                      <a:pt x="2202" y="21490"/>
                    </a:lnTo>
                    <a:cubicBezTo>
                      <a:pt x="3186" y="18245"/>
                      <a:pt x="8715" y="3692"/>
                      <a:pt x="17852" y="812"/>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0" name="Figura"/>
              <p:cNvSpPr/>
              <p:nvPr/>
            </p:nvSpPr>
            <p:spPr>
              <a:xfrm>
                <a:off x="2616200" y="2247900"/>
                <a:ext cx="170181" cy="458470"/>
              </a:xfrm>
              <a:custGeom>
                <a:avLst/>
                <a:gdLst/>
                <a:ahLst/>
                <a:cxnLst>
                  <a:cxn ang="0">
                    <a:pos x="wd2" y="hd2"/>
                  </a:cxn>
                  <a:cxn ang="5400000">
                    <a:pos x="wd2" y="hd2"/>
                  </a:cxn>
                  <a:cxn ang="10800000">
                    <a:pos x="wd2" y="hd2"/>
                  </a:cxn>
                  <a:cxn ang="16200000">
                    <a:pos x="wd2" y="hd2"/>
                  </a:cxn>
                </a:cxnLst>
                <a:rect l="0" t="0" r="r" b="b"/>
                <a:pathLst>
                  <a:path w="21600" h="21600" extrusionOk="0">
                    <a:moveTo>
                      <a:pt x="5803" y="21600"/>
                    </a:moveTo>
                    <a:lnTo>
                      <a:pt x="21600" y="0"/>
                    </a:lnTo>
                    <a:lnTo>
                      <a:pt x="0" y="19685"/>
                    </a:lnTo>
                    <a:lnTo>
                      <a:pt x="2901" y="19925"/>
                    </a:lnTo>
                    <a:lnTo>
                      <a:pt x="6287" y="17172"/>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1" name="Figura"/>
              <p:cNvSpPr/>
              <p:nvPr/>
            </p:nvSpPr>
            <p:spPr>
              <a:xfrm>
                <a:off x="2171700" y="1981199"/>
                <a:ext cx="222250" cy="701041"/>
              </a:xfrm>
              <a:custGeom>
                <a:avLst/>
                <a:gdLst/>
                <a:ahLst/>
                <a:cxnLst>
                  <a:cxn ang="0">
                    <a:pos x="wd2" y="hd2"/>
                  </a:cxn>
                  <a:cxn ang="5400000">
                    <a:pos x="wd2" y="hd2"/>
                  </a:cxn>
                  <a:cxn ang="10800000">
                    <a:pos x="wd2" y="hd2"/>
                  </a:cxn>
                  <a:cxn ang="16200000">
                    <a:pos x="wd2" y="hd2"/>
                  </a:cxn>
                </a:cxnLst>
                <a:rect l="0" t="0" r="r" b="b"/>
                <a:pathLst>
                  <a:path w="21600" h="21600" extrusionOk="0">
                    <a:moveTo>
                      <a:pt x="2962" y="21600"/>
                    </a:moveTo>
                    <a:lnTo>
                      <a:pt x="21600" y="0"/>
                    </a:lnTo>
                    <a:lnTo>
                      <a:pt x="0" y="20857"/>
                    </a:lnTo>
                    <a:lnTo>
                      <a:pt x="4443" y="18117"/>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2" name="Triángulo"/>
              <p:cNvSpPr/>
              <p:nvPr/>
            </p:nvSpPr>
            <p:spPr>
              <a:xfrm>
                <a:off x="1905000" y="2184399"/>
                <a:ext cx="82550" cy="490222"/>
              </a:xfrm>
              <a:custGeom>
                <a:avLst/>
                <a:gdLst/>
                <a:ahLst/>
                <a:cxnLst>
                  <a:cxn ang="0">
                    <a:pos x="wd2" y="hd2"/>
                  </a:cxn>
                  <a:cxn ang="5400000">
                    <a:pos x="wd2" y="hd2"/>
                  </a:cxn>
                  <a:cxn ang="10800000">
                    <a:pos x="wd2" y="hd2"/>
                  </a:cxn>
                  <a:cxn ang="16200000">
                    <a:pos x="wd2" y="hd2"/>
                  </a:cxn>
                </a:cxnLst>
                <a:rect l="0" t="0" r="r" b="b"/>
                <a:pathLst>
                  <a:path w="21600" h="21600" extrusionOk="0">
                    <a:moveTo>
                      <a:pt x="0" y="18131"/>
                    </a:moveTo>
                    <a:lnTo>
                      <a:pt x="21600" y="0"/>
                    </a:lnTo>
                    <a:lnTo>
                      <a:pt x="6978" y="21600"/>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3" name="Figura"/>
              <p:cNvSpPr/>
              <p:nvPr/>
            </p:nvSpPr>
            <p:spPr>
              <a:xfrm>
                <a:off x="1028700" y="2146299"/>
                <a:ext cx="121921" cy="523323"/>
              </a:xfrm>
              <a:custGeom>
                <a:avLst/>
                <a:gdLst/>
                <a:ahLst/>
                <a:cxnLst>
                  <a:cxn ang="0">
                    <a:pos x="wd2" y="hd2"/>
                  </a:cxn>
                  <a:cxn ang="5400000">
                    <a:pos x="wd2" y="hd2"/>
                  </a:cxn>
                  <a:cxn ang="10800000">
                    <a:pos x="wd2" y="hd2"/>
                  </a:cxn>
                  <a:cxn ang="16200000">
                    <a:pos x="wd2" y="hd2"/>
                  </a:cxn>
                </a:cxnLst>
                <a:rect l="0" t="0" r="r" b="b"/>
                <a:pathLst>
                  <a:path w="21600" h="21293" extrusionOk="0">
                    <a:moveTo>
                      <a:pt x="0" y="20053"/>
                    </a:moveTo>
                    <a:cubicBezTo>
                      <a:pt x="0" y="20053"/>
                      <a:pt x="21600" y="313"/>
                      <a:pt x="21600" y="3"/>
                    </a:cubicBezTo>
                    <a:cubicBezTo>
                      <a:pt x="21600" y="-307"/>
                      <a:pt x="10350" y="21293"/>
                      <a:pt x="10350" y="21293"/>
                    </a:cubicBezTo>
                    <a:lnTo>
                      <a:pt x="9000" y="17262"/>
                    </a:lnTo>
                    <a:lnTo>
                      <a:pt x="0" y="20053"/>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4" name="Figura"/>
              <p:cNvSpPr/>
              <p:nvPr/>
            </p:nvSpPr>
            <p:spPr>
              <a:xfrm>
                <a:off x="800100" y="1320800"/>
                <a:ext cx="381001" cy="642620"/>
              </a:xfrm>
              <a:custGeom>
                <a:avLst/>
                <a:gdLst/>
                <a:ahLst/>
                <a:cxnLst>
                  <a:cxn ang="0">
                    <a:pos x="wd2" y="hd2"/>
                  </a:cxn>
                  <a:cxn ang="5400000">
                    <a:pos x="wd2" y="hd2"/>
                  </a:cxn>
                  <a:cxn ang="10800000">
                    <a:pos x="wd2" y="hd2"/>
                  </a:cxn>
                  <a:cxn ang="16200000">
                    <a:pos x="wd2" y="hd2"/>
                  </a:cxn>
                </a:cxnLst>
                <a:rect l="0" t="0" r="r" b="b"/>
                <a:pathLst>
                  <a:path w="21600" h="21600" extrusionOk="0">
                    <a:moveTo>
                      <a:pt x="15120" y="1409"/>
                    </a:moveTo>
                    <a:cubicBezTo>
                      <a:pt x="4032" y="8324"/>
                      <a:pt x="0" y="21600"/>
                      <a:pt x="0" y="21600"/>
                    </a:cubicBezTo>
                    <a:cubicBezTo>
                      <a:pt x="6624" y="7897"/>
                      <a:pt x="21600" y="0"/>
                      <a:pt x="21600" y="0"/>
                    </a:cubicBezTo>
                    <a:lnTo>
                      <a:pt x="15120" y="1409"/>
                    </a:lnTo>
                    <a:close/>
                  </a:path>
                </a:pathLst>
              </a:custGeom>
              <a:solidFill>
                <a:srgbClr val="F5B35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5" name="Triángulo"/>
              <p:cNvSpPr/>
              <p:nvPr/>
            </p:nvSpPr>
            <p:spPr>
              <a:xfrm>
                <a:off x="1320799" y="1778000"/>
                <a:ext cx="71122" cy="132081"/>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lnTo>
                      <a:pt x="0" y="21600"/>
                    </a:lnTo>
                    <a:lnTo>
                      <a:pt x="21600" y="831"/>
                    </a:lnTo>
                    <a:close/>
                  </a:path>
                </a:pathLst>
              </a:custGeom>
              <a:solidFill>
                <a:srgbClr val="F294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6" name="Triángulo"/>
              <p:cNvSpPr/>
              <p:nvPr/>
            </p:nvSpPr>
            <p:spPr>
              <a:xfrm>
                <a:off x="2273300" y="1308100"/>
                <a:ext cx="181611" cy="5130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3745" y="3422"/>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7" name="Figura"/>
              <p:cNvSpPr/>
              <p:nvPr/>
            </p:nvSpPr>
            <p:spPr>
              <a:xfrm>
                <a:off x="2489199" y="2222499"/>
                <a:ext cx="88901" cy="4686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410"/>
                      <a:pt x="0" y="21600"/>
                      <a:pt x="0" y="21600"/>
                    </a:cubicBezTo>
                    <a:lnTo>
                      <a:pt x="11726" y="18029"/>
                    </a:lnTo>
                    <a:lnTo>
                      <a:pt x="21600" y="0"/>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8" name="Figura"/>
              <p:cNvSpPr/>
              <p:nvPr/>
            </p:nvSpPr>
            <p:spPr>
              <a:xfrm>
                <a:off x="419100" y="2006599"/>
                <a:ext cx="59538" cy="666751"/>
              </a:xfrm>
              <a:custGeom>
                <a:avLst/>
                <a:gdLst/>
                <a:ahLst/>
                <a:cxnLst>
                  <a:cxn ang="0">
                    <a:pos x="wd2" y="hd2"/>
                  </a:cxn>
                  <a:cxn ang="5400000">
                    <a:pos x="wd2" y="hd2"/>
                  </a:cxn>
                  <a:cxn ang="10800000">
                    <a:pos x="wd2" y="hd2"/>
                  </a:cxn>
                  <a:cxn ang="16200000">
                    <a:pos x="wd2" y="hd2"/>
                  </a:cxn>
                </a:cxnLst>
                <a:rect l="0" t="0" r="r" b="b"/>
                <a:pathLst>
                  <a:path w="15342" h="21600" extrusionOk="0">
                    <a:moveTo>
                      <a:pt x="15342" y="0"/>
                    </a:moveTo>
                    <a:cubicBezTo>
                      <a:pt x="-6258" y="7077"/>
                      <a:pt x="1269" y="21600"/>
                      <a:pt x="1269" y="21600"/>
                    </a:cubicBezTo>
                    <a:lnTo>
                      <a:pt x="7487" y="20859"/>
                    </a:lnTo>
                    <a:cubicBezTo>
                      <a:pt x="1597" y="8352"/>
                      <a:pt x="15342" y="0"/>
                      <a:pt x="15342" y="0"/>
                    </a:cubicBez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9" name="Figura"/>
              <p:cNvSpPr/>
              <p:nvPr/>
            </p:nvSpPr>
            <p:spPr>
              <a:xfrm>
                <a:off x="558800" y="2298700"/>
                <a:ext cx="53442" cy="370919"/>
              </a:xfrm>
              <a:custGeom>
                <a:avLst/>
                <a:gdLst/>
                <a:ahLst/>
                <a:cxnLst>
                  <a:cxn ang="0">
                    <a:pos x="wd2" y="hd2"/>
                  </a:cxn>
                  <a:cxn ang="5400000">
                    <a:pos x="wd2" y="hd2"/>
                  </a:cxn>
                  <a:cxn ang="10800000">
                    <a:pos x="wd2" y="hd2"/>
                  </a:cxn>
                  <a:cxn ang="16200000">
                    <a:pos x="wd2" y="hd2"/>
                  </a:cxn>
                </a:cxnLst>
                <a:rect l="0" t="0" r="r" b="b"/>
                <a:pathLst>
                  <a:path w="20658" h="21241" extrusionOk="0">
                    <a:moveTo>
                      <a:pt x="3927" y="21241"/>
                    </a:moveTo>
                    <a:cubicBezTo>
                      <a:pt x="3927" y="21241"/>
                      <a:pt x="21600" y="-359"/>
                      <a:pt x="20618" y="5"/>
                    </a:cubicBezTo>
                    <a:cubicBezTo>
                      <a:pt x="19636" y="441"/>
                      <a:pt x="0" y="14405"/>
                      <a:pt x="0" y="14405"/>
                    </a:cubicBezTo>
                    <a:lnTo>
                      <a:pt x="3927" y="21241"/>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0" name="Figura"/>
              <p:cNvSpPr/>
              <p:nvPr/>
            </p:nvSpPr>
            <p:spPr>
              <a:xfrm>
                <a:off x="558799" y="1384299"/>
                <a:ext cx="309881" cy="457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020" y="19140"/>
                    </a:lnTo>
                    <a:cubicBezTo>
                      <a:pt x="8321" y="9420"/>
                      <a:pt x="21600" y="0"/>
                      <a:pt x="21600" y="0"/>
                    </a:cubicBezTo>
                    <a:cubicBezTo>
                      <a:pt x="8144" y="8100"/>
                      <a:pt x="0" y="21600"/>
                      <a:pt x="0" y="21600"/>
                    </a:cubicBezTo>
                    <a:close/>
                  </a:path>
                </a:pathLst>
              </a:custGeom>
              <a:solidFill>
                <a:srgbClr val="F7BC5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1" name="Figura"/>
              <p:cNvSpPr/>
              <p:nvPr/>
            </p:nvSpPr>
            <p:spPr>
              <a:xfrm>
                <a:off x="1282699" y="939799"/>
                <a:ext cx="394971" cy="71122"/>
              </a:xfrm>
              <a:custGeom>
                <a:avLst/>
                <a:gdLst/>
                <a:ahLst/>
                <a:cxnLst>
                  <a:cxn ang="0">
                    <a:pos x="wd2" y="hd2"/>
                  </a:cxn>
                  <a:cxn ang="5400000">
                    <a:pos x="wd2" y="hd2"/>
                  </a:cxn>
                  <a:cxn ang="10800000">
                    <a:pos x="wd2" y="hd2"/>
                  </a:cxn>
                  <a:cxn ang="16200000">
                    <a:pos x="wd2" y="hd2"/>
                  </a:cxn>
                </a:cxnLst>
                <a:rect l="0" t="0" r="r" b="b"/>
                <a:pathLst>
                  <a:path w="21600" h="21600" extrusionOk="0">
                    <a:moveTo>
                      <a:pt x="695" y="21600"/>
                    </a:moveTo>
                    <a:lnTo>
                      <a:pt x="21600" y="20057"/>
                    </a:lnTo>
                    <a:lnTo>
                      <a:pt x="21322" y="0"/>
                    </a:lnTo>
                    <a:lnTo>
                      <a:pt x="0" y="10800"/>
                    </a:ln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2" name="Figura"/>
              <p:cNvSpPr/>
              <p:nvPr/>
            </p:nvSpPr>
            <p:spPr>
              <a:xfrm>
                <a:off x="1663699" y="914400"/>
                <a:ext cx="288292" cy="85091"/>
              </a:xfrm>
              <a:custGeom>
                <a:avLst/>
                <a:gdLst/>
                <a:ahLst/>
                <a:cxnLst>
                  <a:cxn ang="0">
                    <a:pos x="wd2" y="hd2"/>
                  </a:cxn>
                  <a:cxn ang="5400000">
                    <a:pos x="wd2" y="hd2"/>
                  </a:cxn>
                  <a:cxn ang="10800000">
                    <a:pos x="wd2" y="hd2"/>
                  </a:cxn>
                  <a:cxn ang="16200000">
                    <a:pos x="wd2" y="hd2"/>
                  </a:cxn>
                </a:cxnLst>
                <a:rect l="0" t="0" r="r" b="b"/>
                <a:pathLst>
                  <a:path w="21600" h="21600" extrusionOk="0">
                    <a:moveTo>
                      <a:pt x="571" y="21600"/>
                    </a:moveTo>
                    <a:lnTo>
                      <a:pt x="19697" y="20310"/>
                    </a:lnTo>
                    <a:lnTo>
                      <a:pt x="21600" y="0"/>
                    </a:lnTo>
                    <a:lnTo>
                      <a:pt x="0" y="4836"/>
                    </a:lnTo>
                    <a:close/>
                  </a:path>
                </a:pathLst>
              </a:custGeom>
              <a:solidFill>
                <a:srgbClr val="E6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3" name="Figura"/>
              <p:cNvSpPr/>
              <p:nvPr/>
            </p:nvSpPr>
            <p:spPr>
              <a:xfrm>
                <a:off x="1231899" y="622300"/>
                <a:ext cx="419101" cy="69850"/>
              </a:xfrm>
              <a:custGeom>
                <a:avLst/>
                <a:gdLst/>
                <a:ahLst/>
                <a:cxnLst>
                  <a:cxn ang="0">
                    <a:pos x="wd2" y="hd2"/>
                  </a:cxn>
                  <a:cxn ang="5400000">
                    <a:pos x="wd2" y="hd2"/>
                  </a:cxn>
                  <a:cxn ang="10800000">
                    <a:pos x="wd2" y="hd2"/>
                  </a:cxn>
                  <a:cxn ang="16200000">
                    <a:pos x="wd2" y="hd2"/>
                  </a:cxn>
                </a:cxnLst>
                <a:rect l="0" t="0" r="r" b="b"/>
                <a:pathLst>
                  <a:path w="21600" h="21600" extrusionOk="0">
                    <a:moveTo>
                      <a:pt x="720" y="21600"/>
                    </a:moveTo>
                    <a:lnTo>
                      <a:pt x="21600" y="20422"/>
                    </a:lnTo>
                    <a:lnTo>
                      <a:pt x="21338" y="0"/>
                    </a:lnTo>
                    <a:lnTo>
                      <a:pt x="0" y="10996"/>
                    </a:ln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4" name="Figura"/>
              <p:cNvSpPr/>
              <p:nvPr/>
            </p:nvSpPr>
            <p:spPr>
              <a:xfrm>
                <a:off x="1638300" y="622299"/>
                <a:ext cx="342901" cy="88901"/>
              </a:xfrm>
              <a:custGeom>
                <a:avLst/>
                <a:gdLst/>
                <a:ahLst/>
                <a:cxnLst>
                  <a:cxn ang="0">
                    <a:pos x="wd2" y="hd2"/>
                  </a:cxn>
                  <a:cxn ang="5400000">
                    <a:pos x="wd2" y="hd2"/>
                  </a:cxn>
                  <a:cxn ang="10800000">
                    <a:pos x="wd2" y="hd2"/>
                  </a:cxn>
                  <a:cxn ang="16200000">
                    <a:pos x="wd2" y="hd2"/>
                  </a:cxn>
                </a:cxnLst>
                <a:rect l="0" t="0" r="r" b="b"/>
                <a:pathLst>
                  <a:path w="21600" h="21600" extrusionOk="0">
                    <a:moveTo>
                      <a:pt x="480" y="16046"/>
                    </a:moveTo>
                    <a:lnTo>
                      <a:pt x="20080" y="21600"/>
                    </a:lnTo>
                    <a:lnTo>
                      <a:pt x="21600" y="6171"/>
                    </a:lnTo>
                    <a:lnTo>
                      <a:pt x="0" y="0"/>
                    </a:lnTo>
                    <a:close/>
                  </a:path>
                </a:pathLst>
              </a:custGeom>
              <a:solidFill>
                <a:srgbClr val="E6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5" name="Figura"/>
              <p:cNvSpPr/>
              <p:nvPr/>
            </p:nvSpPr>
            <p:spPr>
              <a:xfrm>
                <a:off x="3276600" y="1765300"/>
                <a:ext cx="264161" cy="315797"/>
              </a:xfrm>
              <a:custGeom>
                <a:avLst/>
                <a:gdLst/>
                <a:ahLst/>
                <a:cxnLst>
                  <a:cxn ang="0">
                    <a:pos x="wd2" y="hd2"/>
                  </a:cxn>
                  <a:cxn ang="5400000">
                    <a:pos x="wd2" y="hd2"/>
                  </a:cxn>
                  <a:cxn ang="10800000">
                    <a:pos x="wd2" y="hd2"/>
                  </a:cxn>
                  <a:cxn ang="16200000">
                    <a:pos x="wd2" y="hd2"/>
                  </a:cxn>
                </a:cxnLst>
                <a:rect l="0" t="0" r="r" b="b"/>
                <a:pathLst>
                  <a:path w="21600" h="20422" extrusionOk="0">
                    <a:moveTo>
                      <a:pt x="0" y="19026"/>
                    </a:moveTo>
                    <a:lnTo>
                      <a:pt x="21600" y="20422"/>
                    </a:lnTo>
                    <a:cubicBezTo>
                      <a:pt x="21600" y="20422"/>
                      <a:pt x="20458" y="2107"/>
                      <a:pt x="9242" y="54"/>
                    </a:cubicBezTo>
                    <a:cubicBezTo>
                      <a:pt x="2596" y="-1178"/>
                      <a:pt x="0" y="19026"/>
                      <a:pt x="0" y="19026"/>
                    </a:cubicBezTo>
                    <a:close/>
                  </a:path>
                </a:pathLst>
              </a:custGeom>
              <a:solidFill>
                <a:srgbClr val="AC5B4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6" name="Figura"/>
              <p:cNvSpPr/>
              <p:nvPr/>
            </p:nvSpPr>
            <p:spPr>
              <a:xfrm>
                <a:off x="3302000" y="1765300"/>
                <a:ext cx="242571" cy="320777"/>
              </a:xfrm>
              <a:custGeom>
                <a:avLst/>
                <a:gdLst/>
                <a:ahLst/>
                <a:cxnLst>
                  <a:cxn ang="0">
                    <a:pos x="wd2" y="hd2"/>
                  </a:cxn>
                  <a:cxn ang="5400000">
                    <a:pos x="wd2" y="hd2"/>
                  </a:cxn>
                  <a:cxn ang="10800000">
                    <a:pos x="wd2" y="hd2"/>
                  </a:cxn>
                  <a:cxn ang="16200000">
                    <a:pos x="wd2" y="hd2"/>
                  </a:cxn>
                </a:cxnLst>
                <a:rect l="0" t="0" r="r" b="b"/>
                <a:pathLst>
                  <a:path w="21600" h="20510" extrusionOk="0">
                    <a:moveTo>
                      <a:pt x="0" y="18724"/>
                    </a:moveTo>
                    <a:lnTo>
                      <a:pt x="21600" y="20510"/>
                    </a:lnTo>
                    <a:cubicBezTo>
                      <a:pt x="21600" y="20510"/>
                      <a:pt x="20469" y="2077"/>
                      <a:pt x="9273" y="47"/>
                    </a:cubicBezTo>
                    <a:cubicBezTo>
                      <a:pt x="2714" y="-1090"/>
                      <a:pt x="0" y="18724"/>
                      <a:pt x="0" y="18724"/>
                    </a:cubicBez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7" name="Figura"/>
              <p:cNvSpPr/>
              <p:nvPr/>
            </p:nvSpPr>
            <p:spPr>
              <a:xfrm>
                <a:off x="3352799" y="1828800"/>
                <a:ext cx="167641" cy="221635"/>
              </a:xfrm>
              <a:custGeom>
                <a:avLst/>
                <a:gdLst/>
                <a:ahLst/>
                <a:cxnLst>
                  <a:cxn ang="0">
                    <a:pos x="wd2" y="hd2"/>
                  </a:cxn>
                  <a:cxn ang="5400000">
                    <a:pos x="wd2" y="hd2"/>
                  </a:cxn>
                  <a:cxn ang="10800000">
                    <a:pos x="wd2" y="hd2"/>
                  </a:cxn>
                  <a:cxn ang="16200000">
                    <a:pos x="wd2" y="hd2"/>
                  </a:cxn>
                </a:cxnLst>
                <a:rect l="0" t="0" r="r" b="b"/>
                <a:pathLst>
                  <a:path w="21600" h="20376" extrusionOk="0">
                    <a:moveTo>
                      <a:pt x="0" y="18508"/>
                    </a:moveTo>
                    <a:lnTo>
                      <a:pt x="21600" y="20376"/>
                    </a:lnTo>
                    <a:cubicBezTo>
                      <a:pt x="21600" y="20376"/>
                      <a:pt x="20455" y="2045"/>
                      <a:pt x="9327" y="60"/>
                    </a:cubicBezTo>
                    <a:cubicBezTo>
                      <a:pt x="2618" y="-1224"/>
                      <a:pt x="0" y="18508"/>
                      <a:pt x="0" y="18508"/>
                    </a:cubicBezTo>
                    <a:close/>
                  </a:path>
                </a:pathLst>
              </a:custGeom>
              <a:solidFill>
                <a:srgbClr val="7D36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8" name="Figura"/>
              <p:cNvSpPr/>
              <p:nvPr/>
            </p:nvSpPr>
            <p:spPr>
              <a:xfrm>
                <a:off x="3352799" y="1841500"/>
                <a:ext cx="143512" cy="208856"/>
              </a:xfrm>
              <a:custGeom>
                <a:avLst/>
                <a:gdLst/>
                <a:ahLst/>
                <a:cxnLst>
                  <a:cxn ang="0">
                    <a:pos x="wd2" y="hd2"/>
                  </a:cxn>
                  <a:cxn ang="5400000">
                    <a:pos x="wd2" y="hd2"/>
                  </a:cxn>
                  <a:cxn ang="10800000">
                    <a:pos x="wd2" y="hd2"/>
                  </a:cxn>
                  <a:cxn ang="16200000">
                    <a:pos x="wd2" y="hd2"/>
                  </a:cxn>
                </a:cxnLst>
                <a:rect l="0" t="0" r="r" b="b"/>
                <a:pathLst>
                  <a:path w="21600" h="20415" extrusionOk="0">
                    <a:moveTo>
                      <a:pt x="0" y="18553"/>
                    </a:moveTo>
                    <a:lnTo>
                      <a:pt x="21600" y="20415"/>
                    </a:lnTo>
                    <a:cubicBezTo>
                      <a:pt x="21600" y="20415"/>
                      <a:pt x="20453" y="2043"/>
                      <a:pt x="9175" y="56"/>
                    </a:cubicBezTo>
                    <a:cubicBezTo>
                      <a:pt x="2676" y="-1185"/>
                      <a:pt x="0" y="18553"/>
                      <a:pt x="0" y="18553"/>
                    </a:cubicBezTo>
                    <a:close/>
                  </a:path>
                </a:pathLst>
              </a:custGeom>
              <a:solidFill>
                <a:srgbClr val="54211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30" name="Grupo"/>
            <p:cNvGrpSpPr/>
            <p:nvPr/>
          </p:nvGrpSpPr>
          <p:grpSpPr>
            <a:xfrm>
              <a:off x="7178657" y="6110544"/>
              <a:ext cx="1628141" cy="3022601"/>
              <a:chOff x="0" y="0"/>
              <a:chExt cx="1628139" cy="3022599"/>
            </a:xfrm>
          </p:grpSpPr>
          <p:sp>
            <p:nvSpPr>
              <p:cNvPr id="531" name="Figura"/>
              <p:cNvSpPr/>
              <p:nvPr/>
            </p:nvSpPr>
            <p:spPr>
              <a:xfrm>
                <a:off x="723899" y="152399"/>
                <a:ext cx="91561" cy="58421"/>
              </a:xfrm>
              <a:custGeom>
                <a:avLst/>
                <a:gdLst/>
                <a:ahLst/>
                <a:cxnLst>
                  <a:cxn ang="0">
                    <a:pos x="wd2" y="hd2"/>
                  </a:cxn>
                  <a:cxn ang="5400000">
                    <a:pos x="wd2" y="hd2"/>
                  </a:cxn>
                  <a:cxn ang="10800000">
                    <a:pos x="wd2" y="hd2"/>
                  </a:cxn>
                  <a:cxn ang="16200000">
                    <a:pos x="wd2" y="hd2"/>
                  </a:cxn>
                </a:cxnLst>
                <a:rect l="0" t="0" r="r" b="b"/>
                <a:pathLst>
                  <a:path w="21044" h="21600" extrusionOk="0">
                    <a:moveTo>
                      <a:pt x="21030" y="10800"/>
                    </a:moveTo>
                    <a:cubicBezTo>
                      <a:pt x="20738" y="4696"/>
                      <a:pt x="15776" y="0"/>
                      <a:pt x="9938" y="0"/>
                    </a:cubicBezTo>
                    <a:cubicBezTo>
                      <a:pt x="4100" y="0"/>
                      <a:pt x="-278" y="4696"/>
                      <a:pt x="14" y="10800"/>
                    </a:cubicBezTo>
                    <a:cubicBezTo>
                      <a:pt x="306" y="16904"/>
                      <a:pt x="5268" y="21600"/>
                      <a:pt x="11106" y="21600"/>
                    </a:cubicBezTo>
                    <a:cubicBezTo>
                      <a:pt x="16944" y="21600"/>
                      <a:pt x="21322" y="16904"/>
                      <a:pt x="21030" y="10800"/>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2" name="Figura"/>
              <p:cNvSpPr/>
              <p:nvPr/>
            </p:nvSpPr>
            <p:spPr>
              <a:xfrm>
                <a:off x="355600" y="2641600"/>
                <a:ext cx="1271271" cy="365760"/>
              </a:xfrm>
              <a:custGeom>
                <a:avLst/>
                <a:gdLst/>
                <a:ahLst/>
                <a:cxnLst>
                  <a:cxn ang="0">
                    <a:pos x="wd2" y="hd2"/>
                  </a:cxn>
                  <a:cxn ang="5400000">
                    <a:pos x="wd2" y="hd2"/>
                  </a:cxn>
                  <a:cxn ang="10800000">
                    <a:pos x="wd2" y="hd2"/>
                  </a:cxn>
                  <a:cxn ang="16200000">
                    <a:pos x="wd2" y="hd2"/>
                  </a:cxn>
                </a:cxnLst>
                <a:rect l="0" t="0" r="r" b="b"/>
                <a:pathLst>
                  <a:path w="21600" h="21600" extrusionOk="0">
                    <a:moveTo>
                      <a:pt x="5610" y="0"/>
                    </a:moveTo>
                    <a:lnTo>
                      <a:pt x="0" y="11475"/>
                    </a:lnTo>
                    <a:cubicBezTo>
                      <a:pt x="1964" y="18000"/>
                      <a:pt x="4575" y="21600"/>
                      <a:pt x="7294" y="21600"/>
                    </a:cubicBezTo>
                    <a:lnTo>
                      <a:pt x="21600" y="21600"/>
                    </a:lnTo>
                    <a:lnTo>
                      <a:pt x="5610" y="0"/>
                    </a:lnTo>
                    <a:close/>
                  </a:path>
                </a:pathLst>
              </a:custGeom>
              <a:solidFill>
                <a:srgbClr val="6B392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3" name="Figura"/>
              <p:cNvSpPr/>
              <p:nvPr/>
            </p:nvSpPr>
            <p:spPr>
              <a:xfrm>
                <a:off x="774699" y="63500"/>
                <a:ext cx="548346" cy="828063"/>
              </a:xfrm>
              <a:custGeom>
                <a:avLst/>
                <a:gdLst/>
                <a:ahLst/>
                <a:cxnLst>
                  <a:cxn ang="0">
                    <a:pos x="wd2" y="hd2"/>
                  </a:cxn>
                  <a:cxn ang="5400000">
                    <a:pos x="wd2" y="hd2"/>
                  </a:cxn>
                  <a:cxn ang="10800000">
                    <a:pos x="wd2" y="hd2"/>
                  </a:cxn>
                  <a:cxn ang="16200000">
                    <a:pos x="wd2" y="hd2"/>
                  </a:cxn>
                </a:cxnLst>
                <a:rect l="0" t="0" r="r" b="b"/>
                <a:pathLst>
                  <a:path w="21100" h="20590" extrusionOk="0">
                    <a:moveTo>
                      <a:pt x="1710" y="10737"/>
                    </a:moveTo>
                    <a:cubicBezTo>
                      <a:pt x="1613" y="9884"/>
                      <a:pt x="880" y="8684"/>
                      <a:pt x="0" y="7421"/>
                    </a:cubicBezTo>
                    <a:cubicBezTo>
                      <a:pt x="684" y="7516"/>
                      <a:pt x="1368" y="7579"/>
                      <a:pt x="2052" y="7579"/>
                    </a:cubicBezTo>
                    <a:cubicBezTo>
                      <a:pt x="7330" y="7579"/>
                      <a:pt x="11631" y="4484"/>
                      <a:pt x="11631" y="695"/>
                    </a:cubicBezTo>
                    <a:cubicBezTo>
                      <a:pt x="11631" y="442"/>
                      <a:pt x="11631" y="221"/>
                      <a:pt x="11582" y="0"/>
                    </a:cubicBezTo>
                    <a:cubicBezTo>
                      <a:pt x="12364" y="316"/>
                      <a:pt x="12901" y="726"/>
                      <a:pt x="13048" y="1200"/>
                    </a:cubicBezTo>
                    <a:cubicBezTo>
                      <a:pt x="13683" y="3158"/>
                      <a:pt x="16176" y="5747"/>
                      <a:pt x="16176" y="7358"/>
                    </a:cubicBezTo>
                    <a:cubicBezTo>
                      <a:pt x="16176" y="10326"/>
                      <a:pt x="21600" y="14558"/>
                      <a:pt x="21062" y="15758"/>
                    </a:cubicBezTo>
                    <a:cubicBezTo>
                      <a:pt x="19499" y="19579"/>
                      <a:pt x="10165" y="21600"/>
                      <a:pt x="5180" y="20084"/>
                    </a:cubicBezTo>
                    <a:cubicBezTo>
                      <a:pt x="293" y="18537"/>
                      <a:pt x="2004" y="12853"/>
                      <a:pt x="1710" y="10737"/>
                    </a:cubicBezTo>
                    <a:close/>
                  </a:path>
                </a:pathLst>
              </a:custGeom>
              <a:solidFill>
                <a:srgbClr val="EF7F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4" name="Figura"/>
              <p:cNvSpPr/>
              <p:nvPr/>
            </p:nvSpPr>
            <p:spPr>
              <a:xfrm>
                <a:off x="774700" y="63499"/>
                <a:ext cx="449581" cy="826723"/>
              </a:xfrm>
              <a:custGeom>
                <a:avLst/>
                <a:gdLst/>
                <a:ahLst/>
                <a:cxnLst>
                  <a:cxn ang="0">
                    <a:pos x="wd2" y="hd2"/>
                  </a:cxn>
                  <a:cxn ang="5400000">
                    <a:pos x="wd2" y="hd2"/>
                  </a:cxn>
                  <a:cxn ang="10800000">
                    <a:pos x="wd2" y="hd2"/>
                  </a:cxn>
                  <a:cxn ang="16200000">
                    <a:pos x="wd2" y="hd2"/>
                  </a:cxn>
                </a:cxnLst>
                <a:rect l="0" t="0" r="r" b="b"/>
                <a:pathLst>
                  <a:path w="21600" h="21467" extrusionOk="0">
                    <a:moveTo>
                      <a:pt x="13607" y="17808"/>
                    </a:moveTo>
                    <a:cubicBezTo>
                      <a:pt x="13607" y="13916"/>
                      <a:pt x="17207" y="10718"/>
                      <a:pt x="21600" y="10619"/>
                    </a:cubicBezTo>
                    <a:cubicBezTo>
                      <a:pt x="20807" y="9596"/>
                      <a:pt x="20197" y="8574"/>
                      <a:pt x="20197" y="7684"/>
                    </a:cubicBezTo>
                    <a:cubicBezTo>
                      <a:pt x="20197" y="6002"/>
                      <a:pt x="17085" y="3298"/>
                      <a:pt x="16292" y="1253"/>
                    </a:cubicBezTo>
                    <a:cubicBezTo>
                      <a:pt x="16108" y="758"/>
                      <a:pt x="15437" y="330"/>
                      <a:pt x="14461" y="0"/>
                    </a:cubicBezTo>
                    <a:cubicBezTo>
                      <a:pt x="14522" y="231"/>
                      <a:pt x="14522" y="495"/>
                      <a:pt x="14522" y="725"/>
                    </a:cubicBezTo>
                    <a:cubicBezTo>
                      <a:pt x="14522" y="4716"/>
                      <a:pt x="9153" y="7915"/>
                      <a:pt x="2563" y="7915"/>
                    </a:cubicBezTo>
                    <a:cubicBezTo>
                      <a:pt x="1647" y="7915"/>
                      <a:pt x="793" y="7849"/>
                      <a:pt x="0" y="7750"/>
                    </a:cubicBezTo>
                    <a:cubicBezTo>
                      <a:pt x="1098" y="9069"/>
                      <a:pt x="2014" y="10355"/>
                      <a:pt x="2136" y="11212"/>
                    </a:cubicBezTo>
                    <a:cubicBezTo>
                      <a:pt x="2441" y="13422"/>
                      <a:pt x="305" y="19358"/>
                      <a:pt x="6590" y="20940"/>
                    </a:cubicBezTo>
                    <a:cubicBezTo>
                      <a:pt x="8847" y="21501"/>
                      <a:pt x="11776" y="21600"/>
                      <a:pt x="14705" y="21303"/>
                    </a:cubicBezTo>
                    <a:cubicBezTo>
                      <a:pt x="14034" y="20314"/>
                      <a:pt x="13607" y="19094"/>
                      <a:pt x="13607" y="17808"/>
                    </a:cubicBezTo>
                    <a:close/>
                  </a:path>
                </a:pathLst>
              </a:custGeom>
              <a:solidFill>
                <a:srgbClr val="EB74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5" name="Figura"/>
              <p:cNvSpPr/>
              <p:nvPr/>
            </p:nvSpPr>
            <p:spPr>
              <a:xfrm>
                <a:off x="863599" y="355599"/>
                <a:ext cx="340518" cy="538702"/>
              </a:xfrm>
              <a:custGeom>
                <a:avLst/>
                <a:gdLst/>
                <a:ahLst/>
                <a:cxnLst>
                  <a:cxn ang="0">
                    <a:pos x="wd2" y="hd2"/>
                  </a:cxn>
                  <a:cxn ang="5400000">
                    <a:pos x="wd2" y="hd2"/>
                  </a:cxn>
                  <a:cxn ang="10800000">
                    <a:pos x="wd2" y="hd2"/>
                  </a:cxn>
                  <a:cxn ang="16200000">
                    <a:pos x="wd2" y="hd2"/>
                  </a:cxn>
                </a:cxnLst>
                <a:rect l="0" t="0" r="r" b="b"/>
                <a:pathLst>
                  <a:path w="16836" h="19128" extrusionOk="0">
                    <a:moveTo>
                      <a:pt x="7480" y="574"/>
                    </a:moveTo>
                    <a:cubicBezTo>
                      <a:pt x="9678" y="2964"/>
                      <a:pt x="6350" y="11036"/>
                      <a:pt x="16836" y="17394"/>
                    </a:cubicBezTo>
                    <a:cubicBezTo>
                      <a:pt x="13131" y="19153"/>
                      <a:pt x="9678" y="19378"/>
                      <a:pt x="5722" y="18927"/>
                    </a:cubicBezTo>
                    <a:cubicBezTo>
                      <a:pt x="4717" y="18025"/>
                      <a:pt x="3776" y="16988"/>
                      <a:pt x="2896" y="15816"/>
                    </a:cubicBezTo>
                    <a:cubicBezTo>
                      <a:pt x="-4764" y="5579"/>
                      <a:pt x="4906" y="-2222"/>
                      <a:pt x="7480" y="574"/>
                    </a:cubicBezTo>
                    <a:close/>
                  </a:path>
                </a:pathLst>
              </a:custGeom>
              <a:solidFill>
                <a:srgbClr val="E5653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36" name="Grupo"/>
              <p:cNvGrpSpPr/>
              <p:nvPr/>
            </p:nvGrpSpPr>
            <p:grpSpPr>
              <a:xfrm>
                <a:off x="165099" y="1181099"/>
                <a:ext cx="139597" cy="99351"/>
                <a:chOff x="0" y="0"/>
                <a:chExt cx="139595" cy="99349"/>
              </a:xfrm>
            </p:grpSpPr>
            <p:sp>
              <p:nvSpPr>
                <p:cNvPr id="692" name="Figura"/>
                <p:cNvSpPr/>
                <p:nvPr/>
              </p:nvSpPr>
              <p:spPr>
                <a:xfrm>
                  <a:off x="38100" y="-1"/>
                  <a:ext cx="101496" cy="68620"/>
                </a:xfrm>
                <a:custGeom>
                  <a:avLst/>
                  <a:gdLst/>
                  <a:ahLst/>
                  <a:cxnLst>
                    <a:cxn ang="0">
                      <a:pos x="wd2" y="hd2"/>
                    </a:cxn>
                    <a:cxn ang="5400000">
                      <a:pos x="wd2" y="hd2"/>
                    </a:cxn>
                    <a:cxn ang="10800000">
                      <a:pos x="wd2" y="hd2"/>
                    </a:cxn>
                    <a:cxn ang="16200000">
                      <a:pos x="wd2" y="hd2"/>
                    </a:cxn>
                  </a:cxnLst>
                  <a:rect l="0" t="0" r="r" b="b"/>
                  <a:pathLst>
                    <a:path w="20550" h="21219" extrusionOk="0">
                      <a:moveTo>
                        <a:pt x="236" y="8247"/>
                      </a:moveTo>
                      <a:cubicBezTo>
                        <a:pt x="4607" y="3927"/>
                        <a:pt x="15407" y="2356"/>
                        <a:pt x="20550" y="0"/>
                      </a:cubicBezTo>
                      <a:lnTo>
                        <a:pt x="19779" y="7462"/>
                      </a:lnTo>
                      <a:cubicBezTo>
                        <a:pt x="13350" y="12175"/>
                        <a:pt x="5636" y="21600"/>
                        <a:pt x="3579" y="21207"/>
                      </a:cubicBezTo>
                      <a:cubicBezTo>
                        <a:pt x="3321" y="21207"/>
                        <a:pt x="-1050" y="9818"/>
                        <a:pt x="236" y="8247"/>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3" name="Figura"/>
                <p:cNvSpPr/>
                <p:nvPr/>
              </p:nvSpPr>
              <p:spPr>
                <a:xfrm>
                  <a:off x="25399" y="63499"/>
                  <a:ext cx="35292" cy="35851"/>
                </a:xfrm>
                <a:custGeom>
                  <a:avLst/>
                  <a:gdLst/>
                  <a:ahLst/>
                  <a:cxnLst>
                    <a:cxn ang="0">
                      <a:pos x="wd2" y="hd2"/>
                    </a:cxn>
                    <a:cxn ang="5400000">
                      <a:pos x="wd2" y="hd2"/>
                    </a:cxn>
                    <a:cxn ang="10800000">
                      <a:pos x="wd2" y="hd2"/>
                    </a:cxn>
                    <a:cxn ang="16200000">
                      <a:pos x="wd2" y="hd2"/>
                    </a:cxn>
                  </a:cxnLst>
                  <a:rect l="0" t="0" r="r" b="b"/>
                  <a:pathLst>
                    <a:path w="18189" h="16479" extrusionOk="0">
                      <a:moveTo>
                        <a:pt x="17944" y="5182"/>
                      </a:moveTo>
                      <a:cubicBezTo>
                        <a:pt x="12708" y="8101"/>
                        <a:pt x="1581" y="18025"/>
                        <a:pt x="272" y="16274"/>
                      </a:cubicBezTo>
                      <a:cubicBezTo>
                        <a:pt x="-1692" y="13355"/>
                        <a:pt x="7472" y="6349"/>
                        <a:pt x="12708" y="1679"/>
                      </a:cubicBezTo>
                      <a:cubicBezTo>
                        <a:pt x="19908" y="-3575"/>
                        <a:pt x="17944" y="5182"/>
                        <a:pt x="17944" y="5182"/>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4" name="Figura"/>
                <p:cNvSpPr/>
                <p:nvPr/>
              </p:nvSpPr>
              <p:spPr>
                <a:xfrm>
                  <a:off x="0" y="25400"/>
                  <a:ext cx="51023" cy="32247"/>
                </a:xfrm>
                <a:custGeom>
                  <a:avLst/>
                  <a:gdLst/>
                  <a:ahLst/>
                  <a:cxnLst>
                    <a:cxn ang="0">
                      <a:pos x="wd2" y="hd2"/>
                    </a:cxn>
                    <a:cxn ang="5400000">
                      <a:pos x="wd2" y="hd2"/>
                    </a:cxn>
                    <a:cxn ang="10800000">
                      <a:pos x="wd2" y="hd2"/>
                    </a:cxn>
                    <a:cxn ang="16200000">
                      <a:pos x="wd2" y="hd2"/>
                    </a:cxn>
                  </a:cxnLst>
                  <a:rect l="0" t="0" r="r" b="b"/>
                  <a:pathLst>
                    <a:path w="17015" h="17139" extrusionOk="0">
                      <a:moveTo>
                        <a:pt x="14988" y="7883"/>
                      </a:moveTo>
                      <a:cubicBezTo>
                        <a:pt x="11599" y="9908"/>
                        <a:pt x="1011" y="19358"/>
                        <a:pt x="164" y="16658"/>
                      </a:cubicBezTo>
                      <a:cubicBezTo>
                        <a:pt x="-1530" y="11933"/>
                        <a:pt x="10329" y="2483"/>
                        <a:pt x="14141" y="458"/>
                      </a:cubicBezTo>
                      <a:cubicBezTo>
                        <a:pt x="20070" y="-2242"/>
                        <a:pt x="14988" y="7883"/>
                        <a:pt x="14988" y="7883"/>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5" name="Figura"/>
                <p:cNvSpPr/>
                <p:nvPr/>
              </p:nvSpPr>
              <p:spPr>
                <a:xfrm>
                  <a:off x="12700" y="12699"/>
                  <a:ext cx="76179" cy="22841"/>
                </a:xfrm>
                <a:custGeom>
                  <a:avLst/>
                  <a:gdLst/>
                  <a:ahLst/>
                  <a:cxnLst>
                    <a:cxn ang="0">
                      <a:pos x="wd2" y="hd2"/>
                    </a:cxn>
                    <a:cxn ang="5400000">
                      <a:pos x="wd2" y="hd2"/>
                    </a:cxn>
                    <a:cxn ang="10800000">
                      <a:pos x="wd2" y="hd2"/>
                    </a:cxn>
                    <a:cxn ang="16200000">
                      <a:pos x="wd2" y="hd2"/>
                    </a:cxn>
                  </a:cxnLst>
                  <a:rect l="0" t="0" r="r" b="b"/>
                  <a:pathLst>
                    <a:path w="17275" h="18498" extrusionOk="0">
                      <a:moveTo>
                        <a:pt x="9385" y="18498"/>
                      </a:moveTo>
                      <a:cubicBezTo>
                        <a:pt x="10537" y="5127"/>
                        <a:pt x="-1559" y="13355"/>
                        <a:pt x="169" y="4098"/>
                      </a:cubicBezTo>
                      <a:cubicBezTo>
                        <a:pt x="1609" y="-3102"/>
                        <a:pt x="13129" y="-16"/>
                        <a:pt x="16585" y="7184"/>
                      </a:cubicBezTo>
                      <a:cubicBezTo>
                        <a:pt x="20041" y="13355"/>
                        <a:pt x="9385" y="18498"/>
                        <a:pt x="9385" y="18498"/>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6" name="Figura"/>
                <p:cNvSpPr/>
                <p:nvPr/>
              </p:nvSpPr>
              <p:spPr>
                <a:xfrm>
                  <a:off x="-1" y="38100"/>
                  <a:ext cx="46306" cy="37481"/>
                </a:xfrm>
                <a:custGeom>
                  <a:avLst/>
                  <a:gdLst/>
                  <a:ahLst/>
                  <a:cxnLst>
                    <a:cxn ang="0">
                      <a:pos x="wd2" y="hd2"/>
                    </a:cxn>
                    <a:cxn ang="5400000">
                      <a:pos x="wd2" y="hd2"/>
                    </a:cxn>
                    <a:cxn ang="10800000">
                      <a:pos x="wd2" y="hd2"/>
                    </a:cxn>
                    <a:cxn ang="16200000">
                      <a:pos x="wd2" y="hd2"/>
                    </a:cxn>
                  </a:cxnLst>
                  <a:rect l="0" t="0" r="r" b="b"/>
                  <a:pathLst>
                    <a:path w="17501" h="16775" extrusionOk="0">
                      <a:moveTo>
                        <a:pt x="16527" y="6332"/>
                      </a:moveTo>
                      <a:cubicBezTo>
                        <a:pt x="12687" y="9174"/>
                        <a:pt x="1167" y="18269"/>
                        <a:pt x="207" y="16564"/>
                      </a:cubicBezTo>
                      <a:cubicBezTo>
                        <a:pt x="-1713" y="13722"/>
                        <a:pt x="10287" y="4627"/>
                        <a:pt x="14127" y="1216"/>
                      </a:cubicBezTo>
                      <a:cubicBezTo>
                        <a:pt x="19887" y="-3331"/>
                        <a:pt x="16527" y="6332"/>
                        <a:pt x="16527" y="6332"/>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37" name="Figura"/>
              <p:cNvSpPr/>
              <p:nvPr/>
            </p:nvSpPr>
            <p:spPr>
              <a:xfrm>
                <a:off x="241299" y="990599"/>
                <a:ext cx="349587" cy="240315"/>
              </a:xfrm>
              <a:custGeom>
                <a:avLst/>
                <a:gdLst/>
                <a:ahLst/>
                <a:cxnLst>
                  <a:cxn ang="0">
                    <a:pos x="wd2" y="hd2"/>
                  </a:cxn>
                  <a:cxn ang="5400000">
                    <a:pos x="wd2" y="hd2"/>
                  </a:cxn>
                  <a:cxn ang="10800000">
                    <a:pos x="wd2" y="hd2"/>
                  </a:cxn>
                  <a:cxn ang="16200000">
                    <a:pos x="wd2" y="hd2"/>
                  </a:cxn>
                </a:cxnLst>
                <a:rect l="0" t="0" r="r" b="b"/>
                <a:pathLst>
                  <a:path w="20862" h="20436" extrusionOk="0">
                    <a:moveTo>
                      <a:pt x="606" y="20436"/>
                    </a:moveTo>
                    <a:cubicBezTo>
                      <a:pt x="606" y="20436"/>
                      <a:pt x="21600" y="10284"/>
                      <a:pt x="20842" y="6396"/>
                    </a:cubicBezTo>
                    <a:cubicBezTo>
                      <a:pt x="20084" y="2508"/>
                      <a:pt x="16143" y="-1164"/>
                      <a:pt x="13036" y="348"/>
                    </a:cubicBezTo>
                    <a:cubicBezTo>
                      <a:pt x="11596" y="996"/>
                      <a:pt x="0" y="19356"/>
                      <a:pt x="0" y="19356"/>
                    </a:cubicBezTo>
                    <a:lnTo>
                      <a:pt x="606" y="20436"/>
                    </a:ln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8" name="Figura"/>
              <p:cNvSpPr/>
              <p:nvPr/>
            </p:nvSpPr>
            <p:spPr>
              <a:xfrm>
                <a:off x="444500" y="634999"/>
                <a:ext cx="359430" cy="429277"/>
              </a:xfrm>
              <a:custGeom>
                <a:avLst/>
                <a:gdLst/>
                <a:ahLst/>
                <a:cxnLst>
                  <a:cxn ang="0">
                    <a:pos x="wd2" y="hd2"/>
                  </a:cxn>
                  <a:cxn ang="5400000">
                    <a:pos x="wd2" y="hd2"/>
                  </a:cxn>
                  <a:cxn ang="10800000">
                    <a:pos x="wd2" y="hd2"/>
                  </a:cxn>
                  <a:cxn ang="16200000">
                    <a:pos x="wd2" y="hd2"/>
                  </a:cxn>
                </a:cxnLst>
                <a:rect l="0" t="0" r="r" b="b"/>
                <a:pathLst>
                  <a:path w="17980" h="20058" extrusionOk="0">
                    <a:moveTo>
                      <a:pt x="167" y="15908"/>
                    </a:moveTo>
                    <a:cubicBezTo>
                      <a:pt x="1437" y="13356"/>
                      <a:pt x="12936" y="-292"/>
                      <a:pt x="16748" y="5"/>
                    </a:cubicBezTo>
                    <a:cubicBezTo>
                      <a:pt x="20623" y="301"/>
                      <a:pt x="14207" y="11873"/>
                      <a:pt x="13190" y="13000"/>
                    </a:cubicBezTo>
                    <a:cubicBezTo>
                      <a:pt x="12174" y="14128"/>
                      <a:pt x="5185" y="18282"/>
                      <a:pt x="4741" y="19528"/>
                    </a:cubicBezTo>
                    <a:cubicBezTo>
                      <a:pt x="4105" y="21308"/>
                      <a:pt x="-977" y="18222"/>
                      <a:pt x="167" y="15908"/>
                    </a:cubicBezTo>
                    <a:close/>
                  </a:path>
                </a:pathLst>
              </a:custGeom>
              <a:solidFill>
                <a:srgbClr val="F2D3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9" name="Figura"/>
              <p:cNvSpPr/>
              <p:nvPr/>
            </p:nvSpPr>
            <p:spPr>
              <a:xfrm>
                <a:off x="444500" y="647699"/>
                <a:ext cx="367151" cy="410157"/>
              </a:xfrm>
              <a:custGeom>
                <a:avLst/>
                <a:gdLst/>
                <a:ahLst/>
                <a:cxnLst>
                  <a:cxn ang="0">
                    <a:pos x="wd2" y="hd2"/>
                  </a:cxn>
                  <a:cxn ang="5400000">
                    <a:pos x="wd2" y="hd2"/>
                  </a:cxn>
                  <a:cxn ang="10800000">
                    <a:pos x="wd2" y="hd2"/>
                  </a:cxn>
                  <a:cxn ang="16200000">
                    <a:pos x="wd2" y="hd2"/>
                  </a:cxn>
                </a:cxnLst>
                <a:rect l="0" t="0" r="r" b="b"/>
                <a:pathLst>
                  <a:path w="18865" h="20279" extrusionOk="0">
                    <a:moveTo>
                      <a:pt x="17685" y="12"/>
                    </a:moveTo>
                    <a:cubicBezTo>
                      <a:pt x="13443" y="-302"/>
                      <a:pt x="9397" y="5726"/>
                      <a:pt x="8288" y="7547"/>
                    </a:cubicBezTo>
                    <a:cubicBezTo>
                      <a:pt x="5090" y="12884"/>
                      <a:pt x="2219" y="16777"/>
                      <a:pt x="0" y="17091"/>
                    </a:cubicBezTo>
                    <a:cubicBezTo>
                      <a:pt x="457" y="19226"/>
                      <a:pt x="4242" y="21298"/>
                      <a:pt x="4829" y="19728"/>
                    </a:cubicBezTo>
                    <a:cubicBezTo>
                      <a:pt x="5286" y="18410"/>
                      <a:pt x="12464" y="14014"/>
                      <a:pt x="13508" y="12821"/>
                    </a:cubicBezTo>
                    <a:cubicBezTo>
                      <a:pt x="14618" y="11565"/>
                      <a:pt x="21600" y="263"/>
                      <a:pt x="17685" y="12"/>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0" name="Figura"/>
              <p:cNvSpPr/>
              <p:nvPr/>
            </p:nvSpPr>
            <p:spPr>
              <a:xfrm>
                <a:off x="355599" y="1752600"/>
                <a:ext cx="497842" cy="1270000"/>
              </a:xfrm>
              <a:custGeom>
                <a:avLst/>
                <a:gdLst/>
                <a:ahLst/>
                <a:cxnLst>
                  <a:cxn ang="0">
                    <a:pos x="wd2" y="hd2"/>
                  </a:cxn>
                  <a:cxn ang="5400000">
                    <a:pos x="wd2" y="hd2"/>
                  </a:cxn>
                  <a:cxn ang="10800000">
                    <a:pos x="wd2" y="hd2"/>
                  </a:cxn>
                  <a:cxn ang="16200000">
                    <a:pos x="wd2" y="hd2"/>
                  </a:cxn>
                </a:cxnLst>
                <a:rect l="0" t="0" r="r" b="b"/>
                <a:pathLst>
                  <a:path w="21600" h="21600" extrusionOk="0">
                    <a:moveTo>
                      <a:pt x="14547" y="8143"/>
                    </a:moveTo>
                    <a:cubicBezTo>
                      <a:pt x="14878" y="7798"/>
                      <a:pt x="21600" y="0"/>
                      <a:pt x="21600" y="0"/>
                    </a:cubicBezTo>
                    <a:lnTo>
                      <a:pt x="10194" y="130"/>
                    </a:lnTo>
                    <a:cubicBezTo>
                      <a:pt x="10194" y="130"/>
                      <a:pt x="8320" y="6847"/>
                      <a:pt x="8871" y="7798"/>
                    </a:cubicBezTo>
                    <a:cubicBezTo>
                      <a:pt x="9588" y="9050"/>
                      <a:pt x="7824" y="13673"/>
                      <a:pt x="5565" y="20520"/>
                    </a:cubicBezTo>
                    <a:cubicBezTo>
                      <a:pt x="3967" y="20693"/>
                      <a:pt x="0" y="21600"/>
                      <a:pt x="0" y="21600"/>
                    </a:cubicBezTo>
                    <a:lnTo>
                      <a:pt x="6502" y="21600"/>
                    </a:lnTo>
                    <a:cubicBezTo>
                      <a:pt x="6502" y="21600"/>
                      <a:pt x="6722" y="21082"/>
                      <a:pt x="6557" y="20758"/>
                    </a:cubicBezTo>
                    <a:cubicBezTo>
                      <a:pt x="7273" y="19894"/>
                      <a:pt x="14712" y="11124"/>
                      <a:pt x="15098" y="10670"/>
                    </a:cubicBezTo>
                    <a:cubicBezTo>
                      <a:pt x="15429" y="10217"/>
                      <a:pt x="14161" y="8467"/>
                      <a:pt x="14547" y="8143"/>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1" name="Figura"/>
              <p:cNvSpPr/>
              <p:nvPr/>
            </p:nvSpPr>
            <p:spPr>
              <a:xfrm>
                <a:off x="850899" y="1752600"/>
                <a:ext cx="307342" cy="1270000"/>
              </a:xfrm>
              <a:custGeom>
                <a:avLst/>
                <a:gdLst/>
                <a:ahLst/>
                <a:cxnLst>
                  <a:cxn ang="0">
                    <a:pos x="wd2" y="hd2"/>
                  </a:cxn>
                  <a:cxn ang="5400000">
                    <a:pos x="wd2" y="hd2"/>
                  </a:cxn>
                  <a:cxn ang="10800000">
                    <a:pos x="wd2" y="hd2"/>
                  </a:cxn>
                  <a:cxn ang="16200000">
                    <a:pos x="wd2" y="hd2"/>
                  </a:cxn>
                </a:cxnLst>
                <a:rect l="0" t="0" r="r" b="b"/>
                <a:pathLst>
                  <a:path w="21600" h="21600" extrusionOk="0">
                    <a:moveTo>
                      <a:pt x="7051" y="8143"/>
                    </a:moveTo>
                    <a:cubicBezTo>
                      <a:pt x="6694" y="7798"/>
                      <a:pt x="0" y="0"/>
                      <a:pt x="0" y="0"/>
                    </a:cubicBezTo>
                    <a:lnTo>
                      <a:pt x="11425" y="130"/>
                    </a:lnTo>
                    <a:cubicBezTo>
                      <a:pt x="11425" y="130"/>
                      <a:pt x="13299" y="6847"/>
                      <a:pt x="12764" y="7798"/>
                    </a:cubicBezTo>
                    <a:cubicBezTo>
                      <a:pt x="12050" y="9050"/>
                      <a:pt x="13835" y="13673"/>
                      <a:pt x="16066" y="20520"/>
                    </a:cubicBezTo>
                    <a:cubicBezTo>
                      <a:pt x="17673" y="20693"/>
                      <a:pt x="21600" y="21600"/>
                      <a:pt x="21600" y="21600"/>
                    </a:cubicBezTo>
                    <a:lnTo>
                      <a:pt x="15084" y="21600"/>
                    </a:lnTo>
                    <a:cubicBezTo>
                      <a:pt x="15084" y="21600"/>
                      <a:pt x="14817" y="21082"/>
                      <a:pt x="14995" y="20758"/>
                    </a:cubicBezTo>
                    <a:cubicBezTo>
                      <a:pt x="14281" y="19894"/>
                      <a:pt x="6783" y="11124"/>
                      <a:pt x="6426" y="10670"/>
                    </a:cubicBezTo>
                    <a:cubicBezTo>
                      <a:pt x="6069" y="10217"/>
                      <a:pt x="7408" y="8467"/>
                      <a:pt x="7051" y="8143"/>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2" name="Figura"/>
              <p:cNvSpPr/>
              <p:nvPr/>
            </p:nvSpPr>
            <p:spPr>
              <a:xfrm>
                <a:off x="355599" y="1206499"/>
                <a:ext cx="1272541" cy="1800637"/>
              </a:xfrm>
              <a:custGeom>
                <a:avLst/>
                <a:gdLst/>
                <a:ahLst/>
                <a:cxnLst>
                  <a:cxn ang="0">
                    <a:pos x="wd2" y="hd2"/>
                  </a:cxn>
                  <a:cxn ang="5400000">
                    <a:pos x="wd2" y="hd2"/>
                  </a:cxn>
                  <a:cxn ang="10800000">
                    <a:pos x="wd2" y="hd2"/>
                  </a:cxn>
                  <a:cxn ang="16200000">
                    <a:pos x="wd2" y="hd2"/>
                  </a:cxn>
                </a:cxnLst>
                <a:rect l="0" t="0" r="r" b="b"/>
                <a:pathLst>
                  <a:path w="21600" h="20749" extrusionOk="0">
                    <a:moveTo>
                      <a:pt x="21600" y="20749"/>
                    </a:moveTo>
                    <a:cubicBezTo>
                      <a:pt x="21600" y="20749"/>
                      <a:pt x="2307" y="20544"/>
                      <a:pt x="0" y="18773"/>
                    </a:cubicBezTo>
                    <a:cubicBezTo>
                      <a:pt x="0" y="18773"/>
                      <a:pt x="474" y="2398"/>
                      <a:pt x="5152" y="217"/>
                    </a:cubicBezTo>
                    <a:cubicBezTo>
                      <a:pt x="5152" y="217"/>
                      <a:pt x="10175" y="-851"/>
                      <a:pt x="13085" y="1754"/>
                    </a:cubicBezTo>
                    <a:cubicBezTo>
                      <a:pt x="15866" y="4242"/>
                      <a:pt x="19164" y="19403"/>
                      <a:pt x="21600" y="20749"/>
                    </a:cubicBezTo>
                    <a:close/>
                  </a:path>
                </a:pathLst>
              </a:custGeom>
              <a:solidFill>
                <a:srgbClr val="9A68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3" name="Figura"/>
              <p:cNvSpPr/>
              <p:nvPr/>
            </p:nvSpPr>
            <p:spPr>
              <a:xfrm>
                <a:off x="507999" y="1282699"/>
                <a:ext cx="176531" cy="417832"/>
              </a:xfrm>
              <a:custGeom>
                <a:avLst/>
                <a:gdLst/>
                <a:ahLst/>
                <a:cxnLst>
                  <a:cxn ang="0">
                    <a:pos x="wd2" y="hd2"/>
                  </a:cxn>
                  <a:cxn ang="5400000">
                    <a:pos x="wd2" y="hd2"/>
                  </a:cxn>
                  <a:cxn ang="10800000">
                    <a:pos x="wd2" y="hd2"/>
                  </a:cxn>
                  <a:cxn ang="16200000">
                    <a:pos x="wd2" y="hd2"/>
                  </a:cxn>
                </a:cxnLst>
                <a:rect l="0" t="0" r="r" b="b"/>
                <a:pathLst>
                  <a:path w="21600" h="21600" extrusionOk="0">
                    <a:moveTo>
                      <a:pt x="12432" y="0"/>
                    </a:moveTo>
                    <a:cubicBezTo>
                      <a:pt x="622" y="6368"/>
                      <a:pt x="0" y="21600"/>
                      <a:pt x="0" y="21600"/>
                    </a:cubicBezTo>
                    <a:cubicBezTo>
                      <a:pt x="5283" y="8010"/>
                      <a:pt x="21600" y="3348"/>
                      <a:pt x="21600" y="3348"/>
                    </a:cubicBezTo>
                    <a:lnTo>
                      <a:pt x="12432" y="0"/>
                    </a:lnTo>
                    <a:close/>
                  </a:path>
                </a:pathLst>
              </a:custGeom>
              <a:solidFill>
                <a:srgbClr val="915A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4" name="Figura"/>
              <p:cNvSpPr/>
              <p:nvPr/>
            </p:nvSpPr>
            <p:spPr>
              <a:xfrm>
                <a:off x="584200" y="1320800"/>
                <a:ext cx="245928" cy="110710"/>
              </a:xfrm>
              <a:custGeom>
                <a:avLst/>
                <a:gdLst/>
                <a:ahLst/>
                <a:cxnLst>
                  <a:cxn ang="0">
                    <a:pos x="wd2" y="hd2"/>
                  </a:cxn>
                  <a:cxn ang="5400000">
                    <a:pos x="wd2" y="hd2"/>
                  </a:cxn>
                  <a:cxn ang="10800000">
                    <a:pos x="wd2" y="hd2"/>
                  </a:cxn>
                  <a:cxn ang="16200000">
                    <a:pos x="wd2" y="hd2"/>
                  </a:cxn>
                </a:cxnLst>
                <a:rect l="0" t="0" r="r" b="b"/>
                <a:pathLst>
                  <a:path w="21232" h="21157" extrusionOk="0">
                    <a:moveTo>
                      <a:pt x="509" y="13591"/>
                    </a:moveTo>
                    <a:cubicBezTo>
                      <a:pt x="509" y="13591"/>
                      <a:pt x="-368" y="9708"/>
                      <a:pt x="180" y="3640"/>
                    </a:cubicBezTo>
                    <a:lnTo>
                      <a:pt x="9171" y="0"/>
                    </a:lnTo>
                    <a:lnTo>
                      <a:pt x="21232" y="17717"/>
                    </a:lnTo>
                    <a:cubicBezTo>
                      <a:pt x="21232" y="17717"/>
                      <a:pt x="11803" y="21600"/>
                      <a:pt x="10268" y="21115"/>
                    </a:cubicBezTo>
                    <a:lnTo>
                      <a:pt x="6978" y="10436"/>
                    </a:lnTo>
                    <a:lnTo>
                      <a:pt x="509" y="13591"/>
                    </a:lnTo>
                    <a:close/>
                  </a:path>
                </a:pathLst>
              </a:custGeom>
              <a:solidFill>
                <a:srgbClr val="915A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5" name="Figura"/>
              <p:cNvSpPr/>
              <p:nvPr/>
            </p:nvSpPr>
            <p:spPr>
              <a:xfrm>
                <a:off x="546099" y="1206499"/>
                <a:ext cx="1079501" cy="1800637"/>
              </a:xfrm>
              <a:custGeom>
                <a:avLst/>
                <a:gdLst/>
                <a:ahLst/>
                <a:cxnLst>
                  <a:cxn ang="0">
                    <a:pos x="wd2" y="hd2"/>
                  </a:cxn>
                  <a:cxn ang="5400000">
                    <a:pos x="wd2" y="hd2"/>
                  </a:cxn>
                  <a:cxn ang="10800000">
                    <a:pos x="wd2" y="hd2"/>
                  </a:cxn>
                  <a:cxn ang="16200000">
                    <a:pos x="wd2" y="hd2"/>
                  </a:cxn>
                </a:cxnLst>
                <a:rect l="0" t="0" r="r" b="b"/>
                <a:pathLst>
                  <a:path w="21600" h="20749" extrusionOk="0">
                    <a:moveTo>
                      <a:pt x="9072" y="5647"/>
                    </a:moveTo>
                    <a:cubicBezTo>
                      <a:pt x="11639" y="10666"/>
                      <a:pt x="10368" y="16286"/>
                      <a:pt x="15095" y="20617"/>
                    </a:cubicBezTo>
                    <a:cubicBezTo>
                      <a:pt x="18830" y="20720"/>
                      <a:pt x="21600" y="20749"/>
                      <a:pt x="21600" y="20749"/>
                    </a:cubicBezTo>
                    <a:cubicBezTo>
                      <a:pt x="18703" y="19403"/>
                      <a:pt x="14840" y="4242"/>
                      <a:pt x="11562" y="1754"/>
                    </a:cubicBezTo>
                    <a:cubicBezTo>
                      <a:pt x="8132" y="-851"/>
                      <a:pt x="2211" y="217"/>
                      <a:pt x="2211" y="217"/>
                    </a:cubicBezTo>
                    <a:cubicBezTo>
                      <a:pt x="1372" y="554"/>
                      <a:pt x="635" y="1227"/>
                      <a:pt x="0" y="2120"/>
                    </a:cubicBezTo>
                    <a:cubicBezTo>
                      <a:pt x="2490" y="100"/>
                      <a:pt x="7979" y="3554"/>
                      <a:pt x="9072" y="5647"/>
                    </a:cubicBezTo>
                    <a:close/>
                  </a:path>
                </a:pathLst>
              </a:custGeom>
              <a:solidFill>
                <a:srgbClr val="915A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6" name="Figura"/>
              <p:cNvSpPr/>
              <p:nvPr/>
            </p:nvSpPr>
            <p:spPr>
              <a:xfrm>
                <a:off x="584199" y="1206499"/>
                <a:ext cx="443545" cy="205724"/>
              </a:xfrm>
              <a:custGeom>
                <a:avLst/>
                <a:gdLst/>
                <a:ahLst/>
                <a:cxnLst>
                  <a:cxn ang="0">
                    <a:pos x="wd2" y="hd2"/>
                  </a:cxn>
                  <a:cxn ang="5400000">
                    <a:pos x="wd2" y="hd2"/>
                  </a:cxn>
                  <a:cxn ang="10800000">
                    <a:pos x="wd2" y="hd2"/>
                  </a:cxn>
                  <a:cxn ang="16200000">
                    <a:pos x="wd2" y="hd2"/>
                  </a:cxn>
                </a:cxnLst>
                <a:rect l="0" t="0" r="r" b="b"/>
                <a:pathLst>
                  <a:path w="20782" h="17321" extrusionOk="0">
                    <a:moveTo>
                      <a:pt x="1499" y="2244"/>
                    </a:moveTo>
                    <a:cubicBezTo>
                      <a:pt x="1499" y="2244"/>
                      <a:pt x="-524" y="10050"/>
                      <a:pt x="131" y="14006"/>
                    </a:cubicBezTo>
                    <a:lnTo>
                      <a:pt x="3641" y="12081"/>
                    </a:lnTo>
                    <a:lnTo>
                      <a:pt x="5426" y="17321"/>
                    </a:lnTo>
                    <a:cubicBezTo>
                      <a:pt x="5426" y="17321"/>
                      <a:pt x="20421" y="14113"/>
                      <a:pt x="20778" y="4917"/>
                    </a:cubicBezTo>
                    <a:cubicBezTo>
                      <a:pt x="21076" y="-4279"/>
                      <a:pt x="1499" y="2244"/>
                      <a:pt x="1499" y="2244"/>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7" name="Figura"/>
              <p:cNvSpPr/>
              <p:nvPr/>
            </p:nvSpPr>
            <p:spPr>
              <a:xfrm>
                <a:off x="609599" y="812800"/>
                <a:ext cx="470205" cy="487015"/>
              </a:xfrm>
              <a:custGeom>
                <a:avLst/>
                <a:gdLst/>
                <a:ahLst/>
                <a:cxnLst>
                  <a:cxn ang="0">
                    <a:pos x="wd2" y="hd2"/>
                  </a:cxn>
                  <a:cxn ang="5400000">
                    <a:pos x="wd2" y="hd2"/>
                  </a:cxn>
                  <a:cxn ang="10800000">
                    <a:pos x="wd2" y="hd2"/>
                  </a:cxn>
                  <a:cxn ang="16200000">
                    <a:pos x="wd2" y="hd2"/>
                  </a:cxn>
                </a:cxnLst>
                <a:rect l="0" t="0" r="r" b="b"/>
                <a:pathLst>
                  <a:path w="18300" h="19174" extrusionOk="0">
                    <a:moveTo>
                      <a:pt x="17596" y="18384"/>
                    </a:moveTo>
                    <a:cubicBezTo>
                      <a:pt x="17596" y="18384"/>
                      <a:pt x="6327" y="20484"/>
                      <a:pt x="0" y="17834"/>
                    </a:cubicBezTo>
                    <a:cubicBezTo>
                      <a:pt x="0" y="17834"/>
                      <a:pt x="2323" y="484"/>
                      <a:pt x="3361" y="184"/>
                    </a:cubicBezTo>
                    <a:cubicBezTo>
                      <a:pt x="4152" y="-16"/>
                      <a:pt x="21600" y="-1116"/>
                      <a:pt x="17745" y="5784"/>
                    </a:cubicBezTo>
                    <a:cubicBezTo>
                      <a:pt x="15866" y="9234"/>
                      <a:pt x="16558" y="14834"/>
                      <a:pt x="17596" y="18384"/>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8" name="Figura"/>
              <p:cNvSpPr/>
              <p:nvPr/>
            </p:nvSpPr>
            <p:spPr>
              <a:xfrm>
                <a:off x="596899" y="609600"/>
                <a:ext cx="513513" cy="413082"/>
              </a:xfrm>
              <a:custGeom>
                <a:avLst/>
                <a:gdLst/>
                <a:ahLst/>
                <a:cxnLst>
                  <a:cxn ang="0">
                    <a:pos x="wd2" y="hd2"/>
                  </a:cxn>
                  <a:cxn ang="5400000">
                    <a:pos x="wd2" y="hd2"/>
                  </a:cxn>
                  <a:cxn ang="10800000">
                    <a:pos x="wd2" y="hd2"/>
                  </a:cxn>
                  <a:cxn ang="16200000">
                    <a:pos x="wd2" y="hd2"/>
                  </a:cxn>
                </a:cxnLst>
                <a:rect l="0" t="0" r="r" b="b"/>
                <a:pathLst>
                  <a:path w="21045" h="18061" extrusionOk="0">
                    <a:moveTo>
                      <a:pt x="0" y="13429"/>
                    </a:moveTo>
                    <a:cubicBezTo>
                      <a:pt x="0" y="10486"/>
                      <a:pt x="4476" y="1712"/>
                      <a:pt x="8432" y="324"/>
                    </a:cubicBezTo>
                    <a:cubicBezTo>
                      <a:pt x="12387" y="-1064"/>
                      <a:pt x="20351" y="2323"/>
                      <a:pt x="20975" y="4600"/>
                    </a:cubicBezTo>
                    <a:cubicBezTo>
                      <a:pt x="21600" y="6876"/>
                      <a:pt x="17905" y="15705"/>
                      <a:pt x="14834" y="16982"/>
                    </a:cubicBezTo>
                    <a:cubicBezTo>
                      <a:pt x="13585" y="17482"/>
                      <a:pt x="0" y="20536"/>
                      <a:pt x="0" y="13429"/>
                    </a:cubicBezTo>
                    <a:close/>
                  </a:path>
                </a:pathLst>
              </a:custGeom>
              <a:solidFill>
                <a:srgbClr val="F2D3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9" name="Figura"/>
              <p:cNvSpPr/>
              <p:nvPr/>
            </p:nvSpPr>
            <p:spPr>
              <a:xfrm>
                <a:off x="698500" y="736599"/>
                <a:ext cx="120650" cy="148591"/>
              </a:xfrm>
              <a:custGeom>
                <a:avLst/>
                <a:gdLst/>
                <a:ahLst/>
                <a:cxnLst>
                  <a:cxn ang="0">
                    <a:pos x="wd2" y="hd2"/>
                  </a:cxn>
                  <a:cxn ang="5400000">
                    <a:pos x="wd2" y="hd2"/>
                  </a:cxn>
                  <a:cxn ang="10800000">
                    <a:pos x="wd2" y="hd2"/>
                  </a:cxn>
                  <a:cxn ang="16200000">
                    <a:pos x="wd2" y="hd2"/>
                  </a:cxn>
                </a:cxnLst>
                <a:rect l="0" t="0" r="r" b="b"/>
                <a:pathLst>
                  <a:path w="21600" h="21600" extrusionOk="0">
                    <a:moveTo>
                      <a:pt x="0" y="20492"/>
                    </a:moveTo>
                    <a:lnTo>
                      <a:pt x="8413" y="21600"/>
                    </a:lnTo>
                    <a:cubicBezTo>
                      <a:pt x="8413" y="21600"/>
                      <a:pt x="15006" y="7754"/>
                      <a:pt x="21600" y="2400"/>
                    </a:cubicBezTo>
                    <a:lnTo>
                      <a:pt x="12051" y="0"/>
                    </a:lnTo>
                    <a:cubicBezTo>
                      <a:pt x="11823" y="185"/>
                      <a:pt x="4320" y="9969"/>
                      <a:pt x="0" y="20492"/>
                    </a:cubicBezTo>
                    <a:close/>
                  </a:path>
                </a:pathLst>
              </a:custGeom>
              <a:solidFill>
                <a:srgbClr val="FDF4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0" name="Figura"/>
              <p:cNvSpPr/>
              <p:nvPr/>
            </p:nvSpPr>
            <p:spPr>
              <a:xfrm>
                <a:off x="761999" y="609599"/>
                <a:ext cx="254775" cy="164900"/>
              </a:xfrm>
              <a:custGeom>
                <a:avLst/>
                <a:gdLst/>
                <a:ahLst/>
                <a:cxnLst>
                  <a:cxn ang="0">
                    <a:pos x="wd2" y="hd2"/>
                  </a:cxn>
                  <a:cxn ang="5400000">
                    <a:pos x="wd2" y="hd2"/>
                  </a:cxn>
                  <a:cxn ang="10800000">
                    <a:pos x="wd2" y="hd2"/>
                  </a:cxn>
                  <a:cxn ang="16200000">
                    <a:pos x="wd2" y="hd2"/>
                  </a:cxn>
                </a:cxnLst>
                <a:rect l="0" t="0" r="r" b="b"/>
                <a:pathLst>
                  <a:path w="17980" h="19751" extrusionOk="0">
                    <a:moveTo>
                      <a:pt x="6060" y="28"/>
                    </a:moveTo>
                    <a:cubicBezTo>
                      <a:pt x="6060" y="28"/>
                      <a:pt x="-3620" y="17826"/>
                      <a:pt x="1489" y="19651"/>
                    </a:cubicBezTo>
                    <a:cubicBezTo>
                      <a:pt x="5791" y="21172"/>
                      <a:pt x="17980" y="4744"/>
                      <a:pt x="17980" y="4744"/>
                    </a:cubicBezTo>
                    <a:cubicBezTo>
                      <a:pt x="17980" y="4744"/>
                      <a:pt x="12692" y="-428"/>
                      <a:pt x="6060" y="28"/>
                    </a:cubicBezTo>
                    <a:close/>
                  </a:path>
                </a:pathLst>
              </a:custGeom>
              <a:solidFill>
                <a:srgbClr val="FDF4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1" name="Figura"/>
              <p:cNvSpPr/>
              <p:nvPr/>
            </p:nvSpPr>
            <p:spPr>
              <a:xfrm>
                <a:off x="774700" y="609600"/>
                <a:ext cx="201395" cy="148832"/>
              </a:xfrm>
              <a:custGeom>
                <a:avLst/>
                <a:gdLst/>
                <a:ahLst/>
                <a:cxnLst>
                  <a:cxn ang="0">
                    <a:pos x="wd2" y="hd2"/>
                  </a:cxn>
                  <a:cxn ang="5400000">
                    <a:pos x="wd2" y="hd2"/>
                  </a:cxn>
                  <a:cxn ang="10800000">
                    <a:pos x="wd2" y="hd2"/>
                  </a:cxn>
                  <a:cxn ang="16200000">
                    <a:pos x="wd2" y="hd2"/>
                  </a:cxn>
                </a:cxnLst>
                <a:rect l="0" t="0" r="r" b="b"/>
                <a:pathLst>
                  <a:path w="18717" h="20748" extrusionOk="0">
                    <a:moveTo>
                      <a:pt x="7032" y="0"/>
                    </a:moveTo>
                    <a:cubicBezTo>
                      <a:pt x="3845" y="4780"/>
                      <a:pt x="-2883" y="21600"/>
                      <a:pt x="1366" y="20715"/>
                    </a:cubicBezTo>
                    <a:cubicBezTo>
                      <a:pt x="5733" y="19830"/>
                      <a:pt x="18717" y="5489"/>
                      <a:pt x="18717" y="5489"/>
                    </a:cubicBezTo>
                    <a:lnTo>
                      <a:pt x="7032" y="0"/>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2" name="Figura"/>
              <p:cNvSpPr/>
              <p:nvPr/>
            </p:nvSpPr>
            <p:spPr>
              <a:xfrm>
                <a:off x="1015999" y="685799"/>
                <a:ext cx="320871" cy="490855"/>
              </a:xfrm>
              <a:custGeom>
                <a:avLst/>
                <a:gdLst/>
                <a:ahLst/>
                <a:cxnLst>
                  <a:cxn ang="0">
                    <a:pos x="wd2" y="hd2"/>
                  </a:cxn>
                  <a:cxn ang="5400000">
                    <a:pos x="wd2" y="hd2"/>
                  </a:cxn>
                  <a:cxn ang="10800000">
                    <a:pos x="wd2" y="hd2"/>
                  </a:cxn>
                  <a:cxn ang="16200000">
                    <a:pos x="wd2" y="hd2"/>
                  </a:cxn>
                </a:cxnLst>
                <a:rect l="0" t="0" r="r" b="b"/>
                <a:pathLst>
                  <a:path w="18689" h="20020" extrusionOk="0">
                    <a:moveTo>
                      <a:pt x="18667" y="17438"/>
                    </a:moveTo>
                    <a:cubicBezTo>
                      <a:pt x="18075" y="15004"/>
                      <a:pt x="8681" y="811"/>
                      <a:pt x="3133" y="34"/>
                    </a:cubicBezTo>
                    <a:cubicBezTo>
                      <a:pt x="-2415" y="-691"/>
                      <a:pt x="914" y="10497"/>
                      <a:pt x="1801" y="11741"/>
                    </a:cubicBezTo>
                    <a:cubicBezTo>
                      <a:pt x="2689" y="12932"/>
                      <a:pt x="10456" y="18164"/>
                      <a:pt x="10456" y="19303"/>
                    </a:cubicBezTo>
                    <a:cubicBezTo>
                      <a:pt x="10530" y="20909"/>
                      <a:pt x="19185" y="19614"/>
                      <a:pt x="18667" y="17438"/>
                    </a:cubicBezTo>
                    <a:close/>
                  </a:path>
                </a:pathLst>
              </a:custGeom>
              <a:solidFill>
                <a:srgbClr val="F2D3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3" name="Figura"/>
              <p:cNvSpPr/>
              <p:nvPr/>
            </p:nvSpPr>
            <p:spPr>
              <a:xfrm>
                <a:off x="1079500" y="736599"/>
                <a:ext cx="253114" cy="441356"/>
              </a:xfrm>
              <a:custGeom>
                <a:avLst/>
                <a:gdLst/>
                <a:ahLst/>
                <a:cxnLst>
                  <a:cxn ang="0">
                    <a:pos x="wd2" y="hd2"/>
                  </a:cxn>
                  <a:cxn ang="5400000">
                    <a:pos x="wd2" y="hd2"/>
                  </a:cxn>
                  <a:cxn ang="10800000">
                    <a:pos x="wd2" y="hd2"/>
                  </a:cxn>
                  <a:cxn ang="16200000">
                    <a:pos x="wd2" y="hd2"/>
                  </a:cxn>
                </a:cxnLst>
                <a:rect l="0" t="0" r="r" b="b"/>
                <a:pathLst>
                  <a:path w="20898" h="20566" extrusionOk="0">
                    <a:moveTo>
                      <a:pt x="20866" y="17635"/>
                    </a:moveTo>
                    <a:cubicBezTo>
                      <a:pt x="20237" y="15386"/>
                      <a:pt x="11639" y="4734"/>
                      <a:pt x="4299" y="0"/>
                    </a:cubicBezTo>
                    <a:cubicBezTo>
                      <a:pt x="4823" y="533"/>
                      <a:pt x="5243" y="1124"/>
                      <a:pt x="5662" y="1775"/>
                    </a:cubicBezTo>
                    <a:cubicBezTo>
                      <a:pt x="7025" y="2604"/>
                      <a:pt x="8388" y="3551"/>
                      <a:pt x="9542" y="4557"/>
                    </a:cubicBezTo>
                    <a:cubicBezTo>
                      <a:pt x="14575" y="9054"/>
                      <a:pt x="12583" y="13256"/>
                      <a:pt x="11010" y="14025"/>
                    </a:cubicBezTo>
                    <a:cubicBezTo>
                      <a:pt x="9017" y="15031"/>
                      <a:pt x="3355" y="14380"/>
                      <a:pt x="0" y="13138"/>
                    </a:cubicBezTo>
                    <a:cubicBezTo>
                      <a:pt x="3355" y="15209"/>
                      <a:pt x="9332" y="18996"/>
                      <a:pt x="9332" y="19706"/>
                    </a:cubicBezTo>
                    <a:cubicBezTo>
                      <a:pt x="9332" y="21600"/>
                      <a:pt x="21600" y="20121"/>
                      <a:pt x="20866" y="17635"/>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54" name="Grupo"/>
              <p:cNvGrpSpPr/>
              <p:nvPr/>
            </p:nvGrpSpPr>
            <p:grpSpPr>
              <a:xfrm>
                <a:off x="12700" y="1066799"/>
                <a:ext cx="133351" cy="84133"/>
                <a:chOff x="0" y="0"/>
                <a:chExt cx="133349" cy="84131"/>
              </a:xfrm>
            </p:grpSpPr>
            <p:sp>
              <p:nvSpPr>
                <p:cNvPr id="687" name="Figura"/>
                <p:cNvSpPr/>
                <p:nvPr/>
              </p:nvSpPr>
              <p:spPr>
                <a:xfrm>
                  <a:off x="25400" y="50799"/>
                  <a:ext cx="102871" cy="33333"/>
                </a:xfrm>
                <a:custGeom>
                  <a:avLst/>
                  <a:gdLst/>
                  <a:ahLst/>
                  <a:cxnLst>
                    <a:cxn ang="0">
                      <a:pos x="wd2" y="hd2"/>
                    </a:cxn>
                    <a:cxn ang="5400000">
                      <a:pos x="wd2" y="hd2"/>
                    </a:cxn>
                    <a:cxn ang="10800000">
                      <a:pos x="wd2" y="hd2"/>
                    </a:cxn>
                    <a:cxn ang="16200000">
                      <a:pos x="wd2" y="hd2"/>
                    </a:cxn>
                  </a:cxnLst>
                  <a:rect l="0" t="0" r="r" b="b"/>
                  <a:pathLst>
                    <a:path w="21600" h="11569" extrusionOk="0">
                      <a:moveTo>
                        <a:pt x="21600" y="11435"/>
                      </a:moveTo>
                      <a:cubicBezTo>
                        <a:pt x="21600" y="11435"/>
                        <a:pt x="8000" y="13198"/>
                        <a:pt x="0" y="3941"/>
                      </a:cubicBezTo>
                      <a:cubicBezTo>
                        <a:pt x="0" y="3500"/>
                        <a:pt x="18400" y="-8402"/>
                        <a:pt x="21600" y="11435"/>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8" name="Figura"/>
                <p:cNvSpPr/>
                <p:nvPr/>
              </p:nvSpPr>
              <p:spPr>
                <a:xfrm>
                  <a:off x="63500" y="0"/>
                  <a:ext cx="69850" cy="67180"/>
                </a:xfrm>
                <a:custGeom>
                  <a:avLst/>
                  <a:gdLst/>
                  <a:ahLst/>
                  <a:cxnLst>
                    <a:cxn ang="0">
                      <a:pos x="wd2" y="hd2"/>
                    </a:cxn>
                    <a:cxn ang="5400000">
                      <a:pos x="wd2" y="hd2"/>
                    </a:cxn>
                    <a:cxn ang="10800000">
                      <a:pos x="wd2" y="hd2"/>
                    </a:cxn>
                    <a:cxn ang="16200000">
                      <a:pos x="wd2" y="hd2"/>
                    </a:cxn>
                  </a:cxnLst>
                  <a:rect l="0" t="0" r="r" b="b"/>
                  <a:pathLst>
                    <a:path w="21600" h="16092" extrusionOk="0">
                      <a:moveTo>
                        <a:pt x="21600" y="14910"/>
                      </a:moveTo>
                      <a:cubicBezTo>
                        <a:pt x="21600" y="14910"/>
                        <a:pt x="14138" y="2437"/>
                        <a:pt x="0" y="3"/>
                      </a:cubicBezTo>
                      <a:cubicBezTo>
                        <a:pt x="393" y="-301"/>
                        <a:pt x="1571" y="21299"/>
                        <a:pt x="21600" y="1491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9" name="Figura"/>
                <p:cNvSpPr/>
                <p:nvPr/>
              </p:nvSpPr>
              <p:spPr>
                <a:xfrm>
                  <a:off x="0" y="25399"/>
                  <a:ext cx="72390" cy="22872"/>
                </a:xfrm>
                <a:custGeom>
                  <a:avLst/>
                  <a:gdLst/>
                  <a:ahLst/>
                  <a:cxnLst>
                    <a:cxn ang="0">
                      <a:pos x="wd2" y="hd2"/>
                    </a:cxn>
                    <a:cxn ang="5400000">
                      <a:pos x="wd2" y="hd2"/>
                    </a:cxn>
                    <a:cxn ang="10800000">
                      <a:pos x="wd2" y="hd2"/>
                    </a:cxn>
                    <a:cxn ang="16200000">
                      <a:pos x="wd2" y="hd2"/>
                    </a:cxn>
                  </a:cxnLst>
                  <a:rect l="0" t="0" r="r" b="b"/>
                  <a:pathLst>
                    <a:path w="21600" h="11440" extrusionOk="0">
                      <a:moveTo>
                        <a:pt x="21600" y="11284"/>
                      </a:moveTo>
                      <a:cubicBezTo>
                        <a:pt x="21600" y="11284"/>
                        <a:pt x="8337" y="13190"/>
                        <a:pt x="0" y="3661"/>
                      </a:cubicBezTo>
                      <a:cubicBezTo>
                        <a:pt x="0" y="3661"/>
                        <a:pt x="18568" y="-8410"/>
                        <a:pt x="21600" y="11284"/>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0" name="Figura"/>
                <p:cNvSpPr/>
                <p:nvPr/>
              </p:nvSpPr>
              <p:spPr>
                <a:xfrm>
                  <a:off x="38100" y="-1"/>
                  <a:ext cx="45720" cy="48509"/>
                </a:xfrm>
                <a:custGeom>
                  <a:avLst/>
                  <a:gdLst/>
                  <a:ahLst/>
                  <a:cxnLst>
                    <a:cxn ang="0">
                      <a:pos x="wd2" y="hd2"/>
                    </a:cxn>
                    <a:cxn ang="5400000">
                      <a:pos x="wd2" y="hd2"/>
                    </a:cxn>
                    <a:cxn ang="10800000">
                      <a:pos x="wd2" y="hd2"/>
                    </a:cxn>
                    <a:cxn ang="16200000">
                      <a:pos x="wd2" y="hd2"/>
                    </a:cxn>
                  </a:cxnLst>
                  <a:rect l="0" t="0" r="r" b="b"/>
                  <a:pathLst>
                    <a:path w="21600" h="16837" extrusionOk="0">
                      <a:moveTo>
                        <a:pt x="21600" y="15869"/>
                      </a:moveTo>
                      <a:cubicBezTo>
                        <a:pt x="21600" y="15869"/>
                        <a:pt x="14400" y="3086"/>
                        <a:pt x="0" y="0"/>
                      </a:cubicBezTo>
                      <a:cubicBezTo>
                        <a:pt x="0" y="0"/>
                        <a:pt x="0" y="21600"/>
                        <a:pt x="21600" y="1586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1" name="Figura"/>
                <p:cNvSpPr/>
                <p:nvPr/>
              </p:nvSpPr>
              <p:spPr>
                <a:xfrm>
                  <a:off x="12699" y="-1"/>
                  <a:ext cx="38232" cy="33312"/>
                </a:xfrm>
                <a:custGeom>
                  <a:avLst/>
                  <a:gdLst/>
                  <a:ahLst/>
                  <a:cxnLst>
                    <a:cxn ang="0">
                      <a:pos x="wd2" y="hd2"/>
                    </a:cxn>
                    <a:cxn ang="5400000">
                      <a:pos x="wd2" y="hd2"/>
                    </a:cxn>
                    <a:cxn ang="10800000">
                      <a:pos x="wd2" y="hd2"/>
                    </a:cxn>
                    <a:cxn ang="16200000">
                      <a:pos x="wd2" y="hd2"/>
                    </a:cxn>
                  </a:cxnLst>
                  <a:rect l="0" t="0" r="r" b="b"/>
                  <a:pathLst>
                    <a:path w="20975" h="15312" extrusionOk="0">
                      <a:moveTo>
                        <a:pt x="20975" y="13427"/>
                      </a:moveTo>
                      <a:cubicBezTo>
                        <a:pt x="20975" y="13427"/>
                        <a:pt x="12614" y="1751"/>
                        <a:pt x="72" y="0"/>
                      </a:cubicBezTo>
                      <a:cubicBezTo>
                        <a:pt x="-625" y="584"/>
                        <a:pt x="3556" y="21600"/>
                        <a:pt x="20975" y="13427"/>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5" name="Grupo"/>
              <p:cNvGrpSpPr/>
              <p:nvPr/>
            </p:nvGrpSpPr>
            <p:grpSpPr>
              <a:xfrm>
                <a:off x="38100" y="1016000"/>
                <a:ext cx="130810" cy="81308"/>
                <a:chOff x="0" y="0"/>
                <a:chExt cx="130809" cy="81307"/>
              </a:xfrm>
            </p:grpSpPr>
            <p:sp>
              <p:nvSpPr>
                <p:cNvPr id="682" name="Figura"/>
                <p:cNvSpPr/>
                <p:nvPr/>
              </p:nvSpPr>
              <p:spPr>
                <a:xfrm>
                  <a:off x="25400" y="50800"/>
                  <a:ext cx="105410" cy="30508"/>
                </a:xfrm>
                <a:custGeom>
                  <a:avLst/>
                  <a:gdLst/>
                  <a:ahLst/>
                  <a:cxnLst>
                    <a:cxn ang="0">
                      <a:pos x="wd2" y="hd2"/>
                    </a:cxn>
                    <a:cxn ang="5400000">
                      <a:pos x="wd2" y="hd2"/>
                    </a:cxn>
                    <a:cxn ang="10800000">
                      <a:pos x="wd2" y="hd2"/>
                    </a:cxn>
                    <a:cxn ang="16200000">
                      <a:pos x="wd2" y="hd2"/>
                    </a:cxn>
                  </a:cxnLst>
                  <a:rect l="0" t="0" r="r" b="b"/>
                  <a:pathLst>
                    <a:path w="21600" h="9609" extrusionOk="0">
                      <a:moveTo>
                        <a:pt x="21600" y="7791"/>
                      </a:moveTo>
                      <a:cubicBezTo>
                        <a:pt x="21600" y="7791"/>
                        <a:pt x="8848" y="12591"/>
                        <a:pt x="0" y="6591"/>
                      </a:cubicBezTo>
                      <a:cubicBezTo>
                        <a:pt x="0" y="6591"/>
                        <a:pt x="16655" y="-9009"/>
                        <a:pt x="21600" y="779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3" name="Figura"/>
                <p:cNvSpPr/>
                <p:nvPr/>
              </p:nvSpPr>
              <p:spPr>
                <a:xfrm>
                  <a:off x="50799" y="0"/>
                  <a:ext cx="78741" cy="58589"/>
                </a:xfrm>
                <a:custGeom>
                  <a:avLst/>
                  <a:gdLst/>
                  <a:ahLst/>
                  <a:cxnLst>
                    <a:cxn ang="0">
                      <a:pos x="wd2" y="hd2"/>
                    </a:cxn>
                    <a:cxn ang="5400000">
                      <a:pos x="wd2" y="hd2"/>
                    </a:cxn>
                    <a:cxn ang="10800000">
                      <a:pos x="wd2" y="hd2"/>
                    </a:cxn>
                    <a:cxn ang="16200000">
                      <a:pos x="wd2" y="hd2"/>
                    </a:cxn>
                  </a:cxnLst>
                  <a:rect l="0" t="0" r="r" b="b"/>
                  <a:pathLst>
                    <a:path w="21600" h="14442" extrusionOk="0">
                      <a:moveTo>
                        <a:pt x="21600" y="12212"/>
                      </a:moveTo>
                      <a:cubicBezTo>
                        <a:pt x="21600" y="12212"/>
                        <a:pt x="12542" y="629"/>
                        <a:pt x="0" y="3"/>
                      </a:cubicBezTo>
                      <a:cubicBezTo>
                        <a:pt x="0" y="-310"/>
                        <a:pt x="5574" y="21290"/>
                        <a:pt x="21600" y="12212"/>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4" name="Figura"/>
                <p:cNvSpPr/>
                <p:nvPr/>
              </p:nvSpPr>
              <p:spPr>
                <a:xfrm>
                  <a:off x="-1" y="25400"/>
                  <a:ext cx="73661" cy="21458"/>
                </a:xfrm>
                <a:custGeom>
                  <a:avLst/>
                  <a:gdLst/>
                  <a:ahLst/>
                  <a:cxnLst>
                    <a:cxn ang="0">
                      <a:pos x="wd2" y="hd2"/>
                    </a:cxn>
                    <a:cxn ang="5400000">
                      <a:pos x="wd2" y="hd2"/>
                    </a:cxn>
                    <a:cxn ang="10800000">
                      <a:pos x="wd2" y="hd2"/>
                    </a:cxn>
                    <a:cxn ang="16200000">
                      <a:pos x="wd2" y="hd2"/>
                    </a:cxn>
                  </a:cxnLst>
                  <a:rect l="0" t="0" r="r" b="b"/>
                  <a:pathLst>
                    <a:path w="21600" h="9604" extrusionOk="0">
                      <a:moveTo>
                        <a:pt x="21600" y="7633"/>
                      </a:moveTo>
                      <a:cubicBezTo>
                        <a:pt x="21600" y="7633"/>
                        <a:pt x="8938" y="12749"/>
                        <a:pt x="0" y="6496"/>
                      </a:cubicBezTo>
                      <a:cubicBezTo>
                        <a:pt x="0" y="6496"/>
                        <a:pt x="16386" y="-8851"/>
                        <a:pt x="21600" y="763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5" name="Figura"/>
                <p:cNvSpPr/>
                <p:nvPr/>
              </p:nvSpPr>
              <p:spPr>
                <a:xfrm>
                  <a:off x="38099" y="0"/>
                  <a:ext cx="53341" cy="43746"/>
                </a:xfrm>
                <a:custGeom>
                  <a:avLst/>
                  <a:gdLst/>
                  <a:ahLst/>
                  <a:cxnLst>
                    <a:cxn ang="0">
                      <a:pos x="wd2" y="hd2"/>
                    </a:cxn>
                    <a:cxn ang="5400000">
                      <a:pos x="wd2" y="hd2"/>
                    </a:cxn>
                    <a:cxn ang="10800000">
                      <a:pos x="wd2" y="hd2"/>
                    </a:cxn>
                    <a:cxn ang="16200000">
                      <a:pos x="wd2" y="hd2"/>
                    </a:cxn>
                  </a:cxnLst>
                  <a:rect l="0" t="0" r="r" b="b"/>
                  <a:pathLst>
                    <a:path w="21600" h="15184" extrusionOk="0">
                      <a:moveTo>
                        <a:pt x="21600" y="13224"/>
                      </a:moveTo>
                      <a:cubicBezTo>
                        <a:pt x="21600" y="13224"/>
                        <a:pt x="12857" y="1322"/>
                        <a:pt x="0" y="0"/>
                      </a:cubicBezTo>
                      <a:cubicBezTo>
                        <a:pt x="514" y="441"/>
                        <a:pt x="4629" y="21600"/>
                        <a:pt x="21600" y="13224"/>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6" name="Figura"/>
                <p:cNvSpPr/>
                <p:nvPr/>
              </p:nvSpPr>
              <p:spPr>
                <a:xfrm>
                  <a:off x="-1" y="12700"/>
                  <a:ext cx="43182" cy="27567"/>
                </a:xfrm>
                <a:custGeom>
                  <a:avLst/>
                  <a:gdLst/>
                  <a:ahLst/>
                  <a:cxnLst>
                    <a:cxn ang="0">
                      <a:pos x="wd2" y="hd2"/>
                    </a:cxn>
                    <a:cxn ang="5400000">
                      <a:pos x="wd2" y="hd2"/>
                    </a:cxn>
                    <a:cxn ang="10800000">
                      <a:pos x="wd2" y="hd2"/>
                    </a:cxn>
                    <a:cxn ang="16200000">
                      <a:pos x="wd2" y="hd2"/>
                    </a:cxn>
                  </a:cxnLst>
                  <a:rect l="0" t="0" r="r" b="b"/>
                  <a:pathLst>
                    <a:path w="21600" h="13396" extrusionOk="0">
                      <a:moveTo>
                        <a:pt x="21600" y="10517"/>
                      </a:moveTo>
                      <a:cubicBezTo>
                        <a:pt x="21600" y="10517"/>
                        <a:pt x="12071" y="-592"/>
                        <a:pt x="0" y="25"/>
                      </a:cubicBezTo>
                      <a:cubicBezTo>
                        <a:pt x="635" y="-592"/>
                        <a:pt x="7624" y="21008"/>
                        <a:pt x="21600" y="10517"/>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6" name="Grupo"/>
              <p:cNvGrpSpPr/>
              <p:nvPr/>
            </p:nvGrpSpPr>
            <p:grpSpPr>
              <a:xfrm>
                <a:off x="25399" y="914399"/>
                <a:ext cx="130812" cy="69125"/>
                <a:chOff x="0" y="0"/>
                <a:chExt cx="130810" cy="69123"/>
              </a:xfrm>
            </p:grpSpPr>
            <p:sp>
              <p:nvSpPr>
                <p:cNvPr id="677" name="Figura"/>
                <p:cNvSpPr/>
                <p:nvPr/>
              </p:nvSpPr>
              <p:spPr>
                <a:xfrm>
                  <a:off x="25400" y="38099"/>
                  <a:ext cx="105410" cy="31025"/>
                </a:xfrm>
                <a:custGeom>
                  <a:avLst/>
                  <a:gdLst/>
                  <a:ahLst/>
                  <a:cxnLst>
                    <a:cxn ang="0">
                      <a:pos x="wd2" y="hd2"/>
                    </a:cxn>
                    <a:cxn ang="5400000">
                      <a:pos x="wd2" y="hd2"/>
                    </a:cxn>
                    <a:cxn ang="10800000">
                      <a:pos x="wd2" y="hd2"/>
                    </a:cxn>
                    <a:cxn ang="16200000">
                      <a:pos x="wd2" y="hd2"/>
                    </a:cxn>
                  </a:cxnLst>
                  <a:rect l="0" t="0" r="r" b="b"/>
                  <a:pathLst>
                    <a:path w="21600" h="9593" extrusionOk="0">
                      <a:moveTo>
                        <a:pt x="21600" y="7541"/>
                      </a:moveTo>
                      <a:cubicBezTo>
                        <a:pt x="21600" y="7541"/>
                        <a:pt x="8848" y="12646"/>
                        <a:pt x="0" y="6755"/>
                      </a:cubicBezTo>
                      <a:cubicBezTo>
                        <a:pt x="0" y="6755"/>
                        <a:pt x="16395" y="-8954"/>
                        <a:pt x="21600" y="754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8" name="Figura"/>
                <p:cNvSpPr/>
                <p:nvPr/>
              </p:nvSpPr>
              <p:spPr>
                <a:xfrm>
                  <a:off x="50800" y="0"/>
                  <a:ext cx="80011" cy="58431"/>
                </a:xfrm>
                <a:custGeom>
                  <a:avLst/>
                  <a:gdLst/>
                  <a:ahLst/>
                  <a:cxnLst>
                    <a:cxn ang="0">
                      <a:pos x="wd2" y="hd2"/>
                    </a:cxn>
                    <a:cxn ang="5400000">
                      <a:pos x="wd2" y="hd2"/>
                    </a:cxn>
                    <a:cxn ang="10800000">
                      <a:pos x="wd2" y="hd2"/>
                    </a:cxn>
                    <a:cxn ang="16200000">
                      <a:pos x="wd2" y="hd2"/>
                    </a:cxn>
                  </a:cxnLst>
                  <a:rect l="0" t="0" r="r" b="b"/>
                  <a:pathLst>
                    <a:path w="21600" h="14403" extrusionOk="0">
                      <a:moveTo>
                        <a:pt x="21600" y="11896"/>
                      </a:moveTo>
                      <a:cubicBezTo>
                        <a:pt x="21600" y="11896"/>
                        <a:pt x="12686" y="626"/>
                        <a:pt x="0" y="0"/>
                      </a:cubicBezTo>
                      <a:cubicBezTo>
                        <a:pt x="0" y="0"/>
                        <a:pt x="6171" y="21600"/>
                        <a:pt x="21600" y="1189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9" name="Figura"/>
                <p:cNvSpPr/>
                <p:nvPr/>
              </p:nvSpPr>
              <p:spPr>
                <a:xfrm>
                  <a:off x="-1" y="25400"/>
                  <a:ext cx="73661" cy="21429"/>
                </a:xfrm>
                <a:custGeom>
                  <a:avLst/>
                  <a:gdLst/>
                  <a:ahLst/>
                  <a:cxnLst>
                    <a:cxn ang="0">
                      <a:pos x="wd2" y="hd2"/>
                    </a:cxn>
                    <a:cxn ang="5400000">
                      <a:pos x="wd2" y="hd2"/>
                    </a:cxn>
                    <a:cxn ang="10800000">
                      <a:pos x="wd2" y="hd2"/>
                    </a:cxn>
                    <a:cxn ang="16200000">
                      <a:pos x="wd2" y="hd2"/>
                    </a:cxn>
                  </a:cxnLst>
                  <a:rect l="0" t="0" r="r" b="b"/>
                  <a:pathLst>
                    <a:path w="21600" h="9591" extrusionOk="0">
                      <a:moveTo>
                        <a:pt x="21600" y="7476"/>
                      </a:moveTo>
                      <a:cubicBezTo>
                        <a:pt x="21600" y="7476"/>
                        <a:pt x="8938" y="12592"/>
                        <a:pt x="0" y="6908"/>
                      </a:cubicBezTo>
                      <a:cubicBezTo>
                        <a:pt x="0" y="6908"/>
                        <a:pt x="16386" y="-9008"/>
                        <a:pt x="21600" y="747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0" name="Figura"/>
                <p:cNvSpPr/>
                <p:nvPr/>
              </p:nvSpPr>
              <p:spPr>
                <a:xfrm>
                  <a:off x="38099" y="0"/>
                  <a:ext cx="53427" cy="42481"/>
                </a:xfrm>
                <a:custGeom>
                  <a:avLst/>
                  <a:gdLst/>
                  <a:ahLst/>
                  <a:cxnLst>
                    <a:cxn ang="0">
                      <a:pos x="wd2" y="hd2"/>
                    </a:cxn>
                    <a:cxn ang="5400000">
                      <a:pos x="wd2" y="hd2"/>
                    </a:cxn>
                    <a:cxn ang="10800000">
                      <a:pos x="wd2" y="hd2"/>
                    </a:cxn>
                    <a:cxn ang="16200000">
                      <a:pos x="wd2" y="hd2"/>
                    </a:cxn>
                  </a:cxnLst>
                  <a:rect l="0" t="0" r="r" b="b"/>
                  <a:pathLst>
                    <a:path w="21131" h="15052" extrusionOk="0">
                      <a:moveTo>
                        <a:pt x="21131" y="13050"/>
                      </a:moveTo>
                      <a:cubicBezTo>
                        <a:pt x="21131" y="13050"/>
                        <a:pt x="12591" y="1350"/>
                        <a:pt x="33" y="0"/>
                      </a:cubicBezTo>
                      <a:cubicBezTo>
                        <a:pt x="-469" y="0"/>
                        <a:pt x="4554" y="21600"/>
                        <a:pt x="21131" y="1305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1" name="Figura"/>
                <p:cNvSpPr/>
                <p:nvPr/>
              </p:nvSpPr>
              <p:spPr>
                <a:xfrm>
                  <a:off x="-1" y="12700"/>
                  <a:ext cx="43182" cy="27552"/>
                </a:xfrm>
                <a:custGeom>
                  <a:avLst/>
                  <a:gdLst/>
                  <a:ahLst/>
                  <a:cxnLst>
                    <a:cxn ang="0">
                      <a:pos x="wd2" y="hd2"/>
                    </a:cxn>
                    <a:cxn ang="5400000">
                      <a:pos x="wd2" y="hd2"/>
                    </a:cxn>
                    <a:cxn ang="10800000">
                      <a:pos x="wd2" y="hd2"/>
                    </a:cxn>
                    <a:cxn ang="16200000">
                      <a:pos x="wd2" y="hd2"/>
                    </a:cxn>
                  </a:cxnLst>
                  <a:rect l="0" t="0" r="r" b="b"/>
                  <a:pathLst>
                    <a:path w="21600" h="13016" extrusionOk="0">
                      <a:moveTo>
                        <a:pt x="21600" y="9625"/>
                      </a:moveTo>
                      <a:cubicBezTo>
                        <a:pt x="21600" y="9625"/>
                        <a:pt x="12071" y="-575"/>
                        <a:pt x="0" y="25"/>
                      </a:cubicBezTo>
                      <a:cubicBezTo>
                        <a:pt x="0" y="25"/>
                        <a:pt x="7624" y="21025"/>
                        <a:pt x="21600" y="9625"/>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7" name="Grupo"/>
              <p:cNvGrpSpPr/>
              <p:nvPr/>
            </p:nvGrpSpPr>
            <p:grpSpPr>
              <a:xfrm>
                <a:off x="76199" y="888999"/>
                <a:ext cx="96521" cy="48521"/>
                <a:chOff x="0" y="0"/>
                <a:chExt cx="96519" cy="48519"/>
              </a:xfrm>
            </p:grpSpPr>
            <p:sp>
              <p:nvSpPr>
                <p:cNvPr id="672" name="Figura"/>
                <p:cNvSpPr/>
                <p:nvPr/>
              </p:nvSpPr>
              <p:spPr>
                <a:xfrm>
                  <a:off x="12699" y="25400"/>
                  <a:ext cx="77471" cy="23120"/>
                </a:xfrm>
                <a:custGeom>
                  <a:avLst/>
                  <a:gdLst/>
                  <a:ahLst/>
                  <a:cxnLst>
                    <a:cxn ang="0">
                      <a:pos x="wd2" y="hd2"/>
                    </a:cxn>
                    <a:cxn ang="5400000">
                      <a:pos x="wd2" y="hd2"/>
                    </a:cxn>
                    <a:cxn ang="10800000">
                      <a:pos x="wd2" y="hd2"/>
                    </a:cxn>
                    <a:cxn ang="16200000">
                      <a:pos x="wd2" y="hd2"/>
                    </a:cxn>
                  </a:cxnLst>
                  <a:rect l="0" t="0" r="r" b="b"/>
                  <a:pathLst>
                    <a:path w="21600" h="9591" extrusionOk="0">
                      <a:moveTo>
                        <a:pt x="21600" y="7398"/>
                      </a:moveTo>
                      <a:cubicBezTo>
                        <a:pt x="21600" y="7398"/>
                        <a:pt x="8852" y="12666"/>
                        <a:pt x="0" y="6871"/>
                      </a:cubicBezTo>
                      <a:cubicBezTo>
                        <a:pt x="0" y="6871"/>
                        <a:pt x="16643" y="-8934"/>
                        <a:pt x="21600" y="7398"/>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3" name="Figura"/>
                <p:cNvSpPr/>
                <p:nvPr/>
              </p:nvSpPr>
              <p:spPr>
                <a:xfrm>
                  <a:off x="38099" y="-1"/>
                  <a:ext cx="58421" cy="42665"/>
                </a:xfrm>
                <a:custGeom>
                  <a:avLst/>
                  <a:gdLst/>
                  <a:ahLst/>
                  <a:cxnLst>
                    <a:cxn ang="0">
                      <a:pos x="wd2" y="hd2"/>
                    </a:cxn>
                    <a:cxn ang="5400000">
                      <a:pos x="wd2" y="hd2"/>
                    </a:cxn>
                    <a:cxn ang="10800000">
                      <a:pos x="wd2" y="hd2"/>
                    </a:cxn>
                    <a:cxn ang="16200000">
                      <a:pos x="wd2" y="hd2"/>
                    </a:cxn>
                  </a:cxnLst>
                  <a:rect l="0" t="0" r="r" b="b"/>
                  <a:pathLst>
                    <a:path w="21600" h="14512" extrusionOk="0">
                      <a:moveTo>
                        <a:pt x="21600" y="12096"/>
                      </a:moveTo>
                      <a:cubicBezTo>
                        <a:pt x="21600" y="12096"/>
                        <a:pt x="12678" y="432"/>
                        <a:pt x="0" y="0"/>
                      </a:cubicBezTo>
                      <a:cubicBezTo>
                        <a:pt x="0" y="0"/>
                        <a:pt x="5635" y="21600"/>
                        <a:pt x="21600" y="1209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4" name="Figura"/>
                <p:cNvSpPr/>
                <p:nvPr/>
              </p:nvSpPr>
              <p:spPr>
                <a:xfrm>
                  <a:off x="0" y="12699"/>
                  <a:ext cx="54611" cy="16358"/>
                </a:xfrm>
                <a:custGeom>
                  <a:avLst/>
                  <a:gdLst/>
                  <a:ahLst/>
                  <a:cxnLst>
                    <a:cxn ang="0">
                      <a:pos x="wd2" y="hd2"/>
                    </a:cxn>
                    <a:cxn ang="5400000">
                      <a:pos x="wd2" y="hd2"/>
                    </a:cxn>
                    <a:cxn ang="10800000">
                      <a:pos x="wd2" y="hd2"/>
                    </a:cxn>
                    <a:cxn ang="16200000">
                      <a:pos x="wd2" y="hd2"/>
                    </a:cxn>
                  </a:cxnLst>
                  <a:rect l="0" t="0" r="r" b="b"/>
                  <a:pathLst>
                    <a:path w="21600" h="9592" extrusionOk="0">
                      <a:moveTo>
                        <a:pt x="21600" y="7481"/>
                      </a:moveTo>
                      <a:cubicBezTo>
                        <a:pt x="21600" y="7481"/>
                        <a:pt x="9042" y="12695"/>
                        <a:pt x="0" y="6736"/>
                      </a:cubicBezTo>
                      <a:cubicBezTo>
                        <a:pt x="502" y="6736"/>
                        <a:pt x="16577" y="-8905"/>
                        <a:pt x="21600" y="748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5" name="Figura"/>
                <p:cNvSpPr/>
                <p:nvPr/>
              </p:nvSpPr>
              <p:spPr>
                <a:xfrm>
                  <a:off x="25399" y="0"/>
                  <a:ext cx="39371" cy="31314"/>
                </a:xfrm>
                <a:custGeom>
                  <a:avLst/>
                  <a:gdLst/>
                  <a:ahLst/>
                  <a:cxnLst>
                    <a:cxn ang="0">
                      <a:pos x="wd2" y="hd2"/>
                    </a:cxn>
                    <a:cxn ang="5400000">
                      <a:pos x="wd2" y="hd2"/>
                    </a:cxn>
                    <a:cxn ang="10800000">
                      <a:pos x="wd2" y="hd2"/>
                    </a:cxn>
                    <a:cxn ang="16200000">
                      <a:pos x="wd2" y="hd2"/>
                    </a:cxn>
                  </a:cxnLst>
                  <a:rect l="0" t="0" r="r" b="b"/>
                  <a:pathLst>
                    <a:path w="21600" h="14794" extrusionOk="0">
                      <a:moveTo>
                        <a:pt x="21600" y="12600"/>
                      </a:moveTo>
                      <a:cubicBezTo>
                        <a:pt x="21600" y="12600"/>
                        <a:pt x="12542" y="1200"/>
                        <a:pt x="0" y="0"/>
                      </a:cubicBezTo>
                      <a:cubicBezTo>
                        <a:pt x="0" y="0"/>
                        <a:pt x="4877" y="21600"/>
                        <a:pt x="21600" y="1260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6" name="Figura"/>
                <p:cNvSpPr/>
                <p:nvPr/>
              </p:nvSpPr>
              <p:spPr>
                <a:xfrm>
                  <a:off x="-1" y="0"/>
                  <a:ext cx="31751" cy="20567"/>
                </a:xfrm>
                <a:custGeom>
                  <a:avLst/>
                  <a:gdLst/>
                  <a:ahLst/>
                  <a:cxnLst>
                    <a:cxn ang="0">
                      <a:pos x="wd2" y="hd2"/>
                    </a:cxn>
                    <a:cxn ang="5400000">
                      <a:pos x="wd2" y="hd2"/>
                    </a:cxn>
                    <a:cxn ang="10800000">
                      <a:pos x="wd2" y="hd2"/>
                    </a:cxn>
                    <a:cxn ang="16200000">
                      <a:pos x="wd2" y="hd2"/>
                    </a:cxn>
                  </a:cxnLst>
                  <a:rect l="0" t="0" r="r" b="b"/>
                  <a:pathLst>
                    <a:path w="21600" h="12956" extrusionOk="0">
                      <a:moveTo>
                        <a:pt x="21600" y="9644"/>
                      </a:moveTo>
                      <a:cubicBezTo>
                        <a:pt x="21600" y="9644"/>
                        <a:pt x="12096" y="-756"/>
                        <a:pt x="0" y="44"/>
                      </a:cubicBezTo>
                      <a:cubicBezTo>
                        <a:pt x="0" y="44"/>
                        <a:pt x="7776" y="20844"/>
                        <a:pt x="21600" y="9644"/>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8" name="Grupo"/>
              <p:cNvGrpSpPr/>
              <p:nvPr/>
            </p:nvGrpSpPr>
            <p:grpSpPr>
              <a:xfrm>
                <a:off x="76199" y="838200"/>
                <a:ext cx="109222" cy="52134"/>
                <a:chOff x="0" y="0"/>
                <a:chExt cx="109220" cy="52133"/>
              </a:xfrm>
            </p:grpSpPr>
            <p:sp>
              <p:nvSpPr>
                <p:cNvPr id="667" name="Figura"/>
                <p:cNvSpPr/>
                <p:nvPr/>
              </p:nvSpPr>
              <p:spPr>
                <a:xfrm>
                  <a:off x="12700" y="25399"/>
                  <a:ext cx="90171" cy="26735"/>
                </a:xfrm>
                <a:custGeom>
                  <a:avLst/>
                  <a:gdLst/>
                  <a:ahLst/>
                  <a:cxnLst>
                    <a:cxn ang="0">
                      <a:pos x="wd2" y="hd2"/>
                    </a:cxn>
                    <a:cxn ang="5400000">
                      <a:pos x="wd2" y="hd2"/>
                    </a:cxn>
                    <a:cxn ang="10800000">
                      <a:pos x="wd2" y="hd2"/>
                    </a:cxn>
                    <a:cxn ang="16200000">
                      <a:pos x="wd2" y="hd2"/>
                    </a:cxn>
                  </a:cxnLst>
                  <a:rect l="0" t="0" r="r" b="b"/>
                  <a:pathLst>
                    <a:path w="21600" h="9884" extrusionOk="0">
                      <a:moveTo>
                        <a:pt x="21600" y="6119"/>
                      </a:moveTo>
                      <a:cubicBezTo>
                        <a:pt x="21600" y="6119"/>
                        <a:pt x="9127" y="12693"/>
                        <a:pt x="0" y="8467"/>
                      </a:cubicBezTo>
                      <a:cubicBezTo>
                        <a:pt x="304" y="8467"/>
                        <a:pt x="15820" y="-8907"/>
                        <a:pt x="21600" y="611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8" name="Figura"/>
                <p:cNvSpPr/>
                <p:nvPr/>
              </p:nvSpPr>
              <p:spPr>
                <a:xfrm>
                  <a:off x="38099" y="0"/>
                  <a:ext cx="71122" cy="44415"/>
                </a:xfrm>
                <a:custGeom>
                  <a:avLst/>
                  <a:gdLst/>
                  <a:ahLst/>
                  <a:cxnLst>
                    <a:cxn ang="0">
                      <a:pos x="wd2" y="hd2"/>
                    </a:cxn>
                    <a:cxn ang="5400000">
                      <a:pos x="wd2" y="hd2"/>
                    </a:cxn>
                    <a:cxn ang="10800000">
                      <a:pos x="wd2" y="hd2"/>
                    </a:cxn>
                    <a:cxn ang="16200000">
                      <a:pos x="wd2" y="hd2"/>
                    </a:cxn>
                  </a:cxnLst>
                  <a:rect l="0" t="0" r="r" b="b"/>
                  <a:pathLst>
                    <a:path w="21600" h="13489" extrusionOk="0">
                      <a:moveTo>
                        <a:pt x="21600" y="10424"/>
                      </a:moveTo>
                      <a:cubicBezTo>
                        <a:pt x="21600" y="10424"/>
                        <a:pt x="11957" y="-376"/>
                        <a:pt x="0" y="10"/>
                      </a:cubicBezTo>
                      <a:cubicBezTo>
                        <a:pt x="0" y="10"/>
                        <a:pt x="7329" y="21224"/>
                        <a:pt x="21600" y="10424"/>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9" name="Figura"/>
                <p:cNvSpPr/>
                <p:nvPr/>
              </p:nvSpPr>
              <p:spPr>
                <a:xfrm>
                  <a:off x="-1" y="25399"/>
                  <a:ext cx="62257" cy="19032"/>
                </a:xfrm>
                <a:custGeom>
                  <a:avLst/>
                  <a:gdLst/>
                  <a:ahLst/>
                  <a:cxnLst>
                    <a:cxn ang="0">
                      <a:pos x="wd2" y="hd2"/>
                    </a:cxn>
                    <a:cxn ang="5400000">
                      <a:pos x="wd2" y="hd2"/>
                    </a:cxn>
                    <a:cxn ang="10800000">
                      <a:pos x="wd2" y="hd2"/>
                    </a:cxn>
                    <a:cxn ang="16200000">
                      <a:pos x="wd2" y="hd2"/>
                    </a:cxn>
                  </a:cxnLst>
                  <a:rect l="0" t="0" r="r" b="b"/>
                  <a:pathLst>
                    <a:path w="21177" h="9809" extrusionOk="0">
                      <a:moveTo>
                        <a:pt x="21177" y="6218"/>
                      </a:moveTo>
                      <a:cubicBezTo>
                        <a:pt x="21177" y="6218"/>
                        <a:pt x="9081" y="12763"/>
                        <a:pt x="9" y="8181"/>
                      </a:cubicBezTo>
                      <a:cubicBezTo>
                        <a:pt x="-423" y="8181"/>
                        <a:pt x="15129" y="-8837"/>
                        <a:pt x="21177" y="6218"/>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0" name="Figura"/>
                <p:cNvSpPr/>
                <p:nvPr/>
              </p:nvSpPr>
              <p:spPr>
                <a:xfrm>
                  <a:off x="12700" y="-1"/>
                  <a:ext cx="48260" cy="33288"/>
                </a:xfrm>
                <a:custGeom>
                  <a:avLst/>
                  <a:gdLst/>
                  <a:ahLst/>
                  <a:cxnLst>
                    <a:cxn ang="0">
                      <a:pos x="wd2" y="hd2"/>
                    </a:cxn>
                    <a:cxn ang="5400000">
                      <a:pos x="wd2" y="hd2"/>
                    </a:cxn>
                    <a:cxn ang="10800000">
                      <a:pos x="wd2" y="hd2"/>
                    </a:cxn>
                    <a:cxn ang="16200000">
                      <a:pos x="wd2" y="hd2"/>
                    </a:cxn>
                  </a:cxnLst>
                  <a:rect l="0" t="0" r="r" b="b"/>
                  <a:pathLst>
                    <a:path w="21600" h="14154" extrusionOk="0">
                      <a:moveTo>
                        <a:pt x="21600" y="11340"/>
                      </a:moveTo>
                      <a:cubicBezTo>
                        <a:pt x="21600" y="11340"/>
                        <a:pt x="12505" y="540"/>
                        <a:pt x="0" y="0"/>
                      </a:cubicBezTo>
                      <a:cubicBezTo>
                        <a:pt x="0" y="540"/>
                        <a:pt x="6821" y="21600"/>
                        <a:pt x="21600" y="1134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1" name="Figura"/>
                <p:cNvSpPr/>
                <p:nvPr/>
              </p:nvSpPr>
              <p:spPr>
                <a:xfrm>
                  <a:off x="0" y="12699"/>
                  <a:ext cx="38100" cy="20673"/>
                </a:xfrm>
                <a:custGeom>
                  <a:avLst/>
                  <a:gdLst/>
                  <a:ahLst/>
                  <a:cxnLst>
                    <a:cxn ang="0">
                      <a:pos x="wd2" y="hd2"/>
                    </a:cxn>
                    <a:cxn ang="5400000">
                      <a:pos x="wd2" y="hd2"/>
                    </a:cxn>
                    <a:cxn ang="10800000">
                      <a:pos x="wd2" y="hd2"/>
                    </a:cxn>
                    <a:cxn ang="16200000">
                      <a:pos x="wd2" y="hd2"/>
                    </a:cxn>
                  </a:cxnLst>
                  <a:rect l="0" t="0" r="r" b="b"/>
                  <a:pathLst>
                    <a:path w="21600" h="12124" extrusionOk="0">
                      <a:moveTo>
                        <a:pt x="21600" y="8349"/>
                      </a:moveTo>
                      <a:cubicBezTo>
                        <a:pt x="21600" y="8349"/>
                        <a:pt x="11520" y="-1334"/>
                        <a:pt x="0" y="156"/>
                      </a:cubicBezTo>
                      <a:cubicBezTo>
                        <a:pt x="0" y="156"/>
                        <a:pt x="9360" y="20266"/>
                        <a:pt x="21600" y="834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9" name="Grupo"/>
              <p:cNvGrpSpPr/>
              <p:nvPr/>
            </p:nvGrpSpPr>
            <p:grpSpPr>
              <a:xfrm>
                <a:off x="88899" y="787399"/>
                <a:ext cx="99061" cy="62606"/>
                <a:chOff x="0" y="0"/>
                <a:chExt cx="99059" cy="62604"/>
              </a:xfrm>
            </p:grpSpPr>
            <p:sp>
              <p:nvSpPr>
                <p:cNvPr id="662" name="Figura"/>
                <p:cNvSpPr/>
                <p:nvPr/>
              </p:nvSpPr>
              <p:spPr>
                <a:xfrm>
                  <a:off x="25399" y="0"/>
                  <a:ext cx="71122" cy="40019"/>
                </a:xfrm>
                <a:custGeom>
                  <a:avLst/>
                  <a:gdLst/>
                  <a:ahLst/>
                  <a:cxnLst>
                    <a:cxn ang="0">
                      <a:pos x="wd2" y="hd2"/>
                    </a:cxn>
                    <a:cxn ang="5400000">
                      <a:pos x="wd2" y="hd2"/>
                    </a:cxn>
                    <a:cxn ang="10800000">
                      <a:pos x="wd2" y="hd2"/>
                    </a:cxn>
                    <a:cxn ang="16200000">
                      <a:pos x="wd2" y="hd2"/>
                    </a:cxn>
                  </a:cxnLst>
                  <a:rect l="0" t="0" r="r" b="b"/>
                  <a:pathLst>
                    <a:path w="21600" h="12842" extrusionOk="0">
                      <a:moveTo>
                        <a:pt x="21600" y="9420"/>
                      </a:moveTo>
                      <a:cubicBezTo>
                        <a:pt x="21600" y="9420"/>
                        <a:pt x="11186" y="-769"/>
                        <a:pt x="0" y="46"/>
                      </a:cubicBezTo>
                      <a:cubicBezTo>
                        <a:pt x="0" y="46"/>
                        <a:pt x="9643" y="20831"/>
                        <a:pt x="21600" y="942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3" name="Figura"/>
                <p:cNvSpPr/>
                <p:nvPr/>
              </p:nvSpPr>
              <p:spPr>
                <a:xfrm>
                  <a:off x="25399" y="25399"/>
                  <a:ext cx="73661" cy="37206"/>
                </a:xfrm>
                <a:custGeom>
                  <a:avLst/>
                  <a:gdLst/>
                  <a:ahLst/>
                  <a:cxnLst>
                    <a:cxn ang="0">
                      <a:pos x="wd2" y="hd2"/>
                    </a:cxn>
                    <a:cxn ang="5400000">
                      <a:pos x="wd2" y="hd2"/>
                    </a:cxn>
                    <a:cxn ang="10800000">
                      <a:pos x="wd2" y="hd2"/>
                    </a:cxn>
                    <a:cxn ang="16200000">
                      <a:pos x="wd2" y="hd2"/>
                    </a:cxn>
                  </a:cxnLst>
                  <a:rect l="0" t="0" r="r" b="b"/>
                  <a:pathLst>
                    <a:path w="21600" h="10373" extrusionOk="0">
                      <a:moveTo>
                        <a:pt x="21600" y="5202"/>
                      </a:moveTo>
                      <a:cubicBezTo>
                        <a:pt x="21600" y="5202"/>
                        <a:pt x="9310" y="12992"/>
                        <a:pt x="0" y="9451"/>
                      </a:cubicBezTo>
                      <a:cubicBezTo>
                        <a:pt x="0" y="9451"/>
                        <a:pt x="15269" y="-8608"/>
                        <a:pt x="21600" y="5202"/>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4" name="Figura"/>
                <p:cNvSpPr/>
                <p:nvPr/>
              </p:nvSpPr>
              <p:spPr>
                <a:xfrm>
                  <a:off x="0" y="12699"/>
                  <a:ext cx="49531" cy="27695"/>
                </a:xfrm>
                <a:custGeom>
                  <a:avLst/>
                  <a:gdLst/>
                  <a:ahLst/>
                  <a:cxnLst>
                    <a:cxn ang="0">
                      <a:pos x="wd2" y="hd2"/>
                    </a:cxn>
                    <a:cxn ang="5400000">
                      <a:pos x="wd2" y="hd2"/>
                    </a:cxn>
                    <a:cxn ang="10800000">
                      <a:pos x="wd2" y="hd2"/>
                    </a:cxn>
                    <a:cxn ang="16200000">
                      <a:pos x="wd2" y="hd2"/>
                    </a:cxn>
                  </a:cxnLst>
                  <a:rect l="0" t="0" r="r" b="b"/>
                  <a:pathLst>
                    <a:path w="21600" h="12730" extrusionOk="0">
                      <a:moveTo>
                        <a:pt x="21600" y="9431"/>
                      </a:moveTo>
                      <a:cubicBezTo>
                        <a:pt x="21600" y="9431"/>
                        <a:pt x="11077" y="-1077"/>
                        <a:pt x="0" y="91"/>
                      </a:cubicBezTo>
                      <a:cubicBezTo>
                        <a:pt x="0" y="91"/>
                        <a:pt x="9969" y="20523"/>
                        <a:pt x="21600" y="943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5" name="Figura"/>
                <p:cNvSpPr/>
                <p:nvPr/>
              </p:nvSpPr>
              <p:spPr>
                <a:xfrm>
                  <a:off x="12700" y="25399"/>
                  <a:ext cx="50800" cy="26962"/>
                </a:xfrm>
                <a:custGeom>
                  <a:avLst/>
                  <a:gdLst/>
                  <a:ahLst/>
                  <a:cxnLst>
                    <a:cxn ang="0">
                      <a:pos x="wd2" y="hd2"/>
                    </a:cxn>
                    <a:cxn ang="5400000">
                      <a:pos x="wd2" y="hd2"/>
                    </a:cxn>
                    <a:cxn ang="10800000">
                      <a:pos x="wd2" y="hd2"/>
                    </a:cxn>
                    <a:cxn ang="16200000">
                      <a:pos x="wd2" y="hd2"/>
                    </a:cxn>
                  </a:cxnLst>
                  <a:rect l="0" t="0" r="r" b="b"/>
                  <a:pathLst>
                    <a:path w="21600" h="10918" extrusionOk="0">
                      <a:moveTo>
                        <a:pt x="21600" y="4762"/>
                      </a:moveTo>
                      <a:cubicBezTo>
                        <a:pt x="21600" y="4762"/>
                        <a:pt x="9720" y="12991"/>
                        <a:pt x="0" y="10420"/>
                      </a:cubicBezTo>
                      <a:cubicBezTo>
                        <a:pt x="0" y="10420"/>
                        <a:pt x="14580" y="-8609"/>
                        <a:pt x="21600" y="4762"/>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6" name="Figura"/>
                <p:cNvSpPr/>
                <p:nvPr/>
              </p:nvSpPr>
              <p:spPr>
                <a:xfrm>
                  <a:off x="-1" y="25400"/>
                  <a:ext cx="36831" cy="17667"/>
                </a:xfrm>
                <a:custGeom>
                  <a:avLst/>
                  <a:gdLst/>
                  <a:ahLst/>
                  <a:cxnLst>
                    <a:cxn ang="0">
                      <a:pos x="wd2" y="hd2"/>
                    </a:cxn>
                    <a:cxn ang="5400000">
                      <a:pos x="wd2" y="hd2"/>
                    </a:cxn>
                    <a:cxn ang="10800000">
                      <a:pos x="wd2" y="hd2"/>
                    </a:cxn>
                    <a:cxn ang="16200000">
                      <a:pos x="wd2" y="hd2"/>
                    </a:cxn>
                  </a:cxnLst>
                  <a:rect l="0" t="0" r="r" b="b"/>
                  <a:pathLst>
                    <a:path w="21600" h="9693" extrusionOk="0">
                      <a:moveTo>
                        <a:pt x="21600" y="5870"/>
                      </a:moveTo>
                      <a:cubicBezTo>
                        <a:pt x="21600" y="5870"/>
                        <a:pt x="8938" y="12838"/>
                        <a:pt x="0" y="7961"/>
                      </a:cubicBezTo>
                      <a:cubicBezTo>
                        <a:pt x="0" y="8657"/>
                        <a:pt x="16386" y="-8762"/>
                        <a:pt x="21600" y="587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0" name="Grupo"/>
              <p:cNvGrpSpPr/>
              <p:nvPr/>
            </p:nvGrpSpPr>
            <p:grpSpPr>
              <a:xfrm>
                <a:off x="63499" y="977900"/>
                <a:ext cx="111762" cy="62434"/>
                <a:chOff x="0" y="0"/>
                <a:chExt cx="111760" cy="62433"/>
              </a:xfrm>
            </p:grpSpPr>
            <p:sp>
              <p:nvSpPr>
                <p:cNvPr id="657" name="Figura"/>
                <p:cNvSpPr/>
                <p:nvPr/>
              </p:nvSpPr>
              <p:spPr>
                <a:xfrm>
                  <a:off x="25399" y="38099"/>
                  <a:ext cx="81282" cy="24335"/>
                </a:xfrm>
                <a:custGeom>
                  <a:avLst/>
                  <a:gdLst/>
                  <a:ahLst/>
                  <a:cxnLst>
                    <a:cxn ang="0">
                      <a:pos x="wd2" y="hd2"/>
                    </a:cxn>
                    <a:cxn ang="5400000">
                      <a:pos x="wd2" y="hd2"/>
                    </a:cxn>
                    <a:cxn ang="10800000">
                      <a:pos x="wd2" y="hd2"/>
                    </a:cxn>
                    <a:cxn ang="16200000">
                      <a:pos x="wd2" y="hd2"/>
                    </a:cxn>
                  </a:cxnLst>
                  <a:rect l="0" t="0" r="r" b="b"/>
                  <a:pathLst>
                    <a:path w="21600" h="9625" extrusionOk="0">
                      <a:moveTo>
                        <a:pt x="21600" y="7780"/>
                      </a:moveTo>
                      <a:cubicBezTo>
                        <a:pt x="21600" y="7780"/>
                        <a:pt x="8775" y="12803"/>
                        <a:pt x="0" y="6273"/>
                      </a:cubicBezTo>
                      <a:cubicBezTo>
                        <a:pt x="0" y="6273"/>
                        <a:pt x="16538" y="-8797"/>
                        <a:pt x="21600" y="778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8" name="Figura"/>
                <p:cNvSpPr/>
                <p:nvPr/>
              </p:nvSpPr>
              <p:spPr>
                <a:xfrm>
                  <a:off x="50800" y="0"/>
                  <a:ext cx="60961" cy="45449"/>
                </a:xfrm>
                <a:custGeom>
                  <a:avLst/>
                  <a:gdLst/>
                  <a:ahLst/>
                  <a:cxnLst>
                    <a:cxn ang="0">
                      <a:pos x="wd2" y="hd2"/>
                    </a:cxn>
                    <a:cxn ang="5400000">
                      <a:pos x="wd2" y="hd2"/>
                    </a:cxn>
                    <a:cxn ang="10800000">
                      <a:pos x="wd2" y="hd2"/>
                    </a:cxn>
                    <a:cxn ang="16200000">
                      <a:pos x="wd2" y="hd2"/>
                    </a:cxn>
                  </a:cxnLst>
                  <a:rect l="0" t="0" r="r" b="b"/>
                  <a:pathLst>
                    <a:path w="21600" h="14584" extrusionOk="0">
                      <a:moveTo>
                        <a:pt x="21600" y="12226"/>
                      </a:moveTo>
                      <a:cubicBezTo>
                        <a:pt x="21600" y="12226"/>
                        <a:pt x="12600" y="815"/>
                        <a:pt x="0" y="0"/>
                      </a:cubicBezTo>
                      <a:cubicBezTo>
                        <a:pt x="0" y="0"/>
                        <a:pt x="5400" y="21600"/>
                        <a:pt x="21600" y="1222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9" name="Figura"/>
                <p:cNvSpPr/>
                <p:nvPr/>
              </p:nvSpPr>
              <p:spPr>
                <a:xfrm>
                  <a:off x="-1" y="25399"/>
                  <a:ext cx="57151" cy="16407"/>
                </a:xfrm>
                <a:custGeom>
                  <a:avLst/>
                  <a:gdLst/>
                  <a:ahLst/>
                  <a:cxnLst>
                    <a:cxn ang="0">
                      <a:pos x="wd2" y="hd2"/>
                    </a:cxn>
                    <a:cxn ang="5400000">
                      <a:pos x="wd2" y="hd2"/>
                    </a:cxn>
                    <a:cxn ang="10800000">
                      <a:pos x="wd2" y="hd2"/>
                    </a:cxn>
                    <a:cxn ang="16200000">
                      <a:pos x="wd2" y="hd2"/>
                    </a:cxn>
                  </a:cxnLst>
                  <a:rect l="0" t="0" r="r" b="b"/>
                  <a:pathLst>
                    <a:path w="21600" h="9622" extrusionOk="0">
                      <a:moveTo>
                        <a:pt x="21600" y="7690"/>
                      </a:moveTo>
                      <a:cubicBezTo>
                        <a:pt x="21600" y="7690"/>
                        <a:pt x="9120" y="12904"/>
                        <a:pt x="0" y="6201"/>
                      </a:cubicBezTo>
                      <a:cubicBezTo>
                        <a:pt x="0" y="6201"/>
                        <a:pt x="16320" y="-8696"/>
                        <a:pt x="21600" y="769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0" name="Figura"/>
                <p:cNvSpPr/>
                <p:nvPr/>
              </p:nvSpPr>
              <p:spPr>
                <a:xfrm>
                  <a:off x="25399" y="-1"/>
                  <a:ext cx="40642" cy="33230"/>
                </a:xfrm>
                <a:custGeom>
                  <a:avLst/>
                  <a:gdLst/>
                  <a:ahLst/>
                  <a:cxnLst>
                    <a:cxn ang="0">
                      <a:pos x="wd2" y="hd2"/>
                    </a:cxn>
                    <a:cxn ang="5400000">
                      <a:pos x="wd2" y="hd2"/>
                    </a:cxn>
                    <a:cxn ang="10800000">
                      <a:pos x="wd2" y="hd2"/>
                    </a:cxn>
                    <a:cxn ang="16200000">
                      <a:pos x="wd2" y="hd2"/>
                    </a:cxn>
                  </a:cxnLst>
                  <a:rect l="0" t="0" r="r" b="b"/>
                  <a:pathLst>
                    <a:path w="21600" h="15274" extrusionOk="0">
                      <a:moveTo>
                        <a:pt x="21600" y="13427"/>
                      </a:moveTo>
                      <a:cubicBezTo>
                        <a:pt x="21600" y="13427"/>
                        <a:pt x="12825" y="1168"/>
                        <a:pt x="0" y="0"/>
                      </a:cubicBezTo>
                      <a:cubicBezTo>
                        <a:pt x="0" y="0"/>
                        <a:pt x="4050" y="21600"/>
                        <a:pt x="21600" y="13427"/>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1" name="Figura"/>
                <p:cNvSpPr/>
                <p:nvPr/>
              </p:nvSpPr>
              <p:spPr>
                <a:xfrm>
                  <a:off x="12700" y="12700"/>
                  <a:ext cx="33021" cy="21198"/>
                </a:xfrm>
                <a:custGeom>
                  <a:avLst/>
                  <a:gdLst/>
                  <a:ahLst/>
                  <a:cxnLst>
                    <a:cxn ang="0">
                      <a:pos x="wd2" y="hd2"/>
                    </a:cxn>
                    <a:cxn ang="5400000">
                      <a:pos x="wd2" y="hd2"/>
                    </a:cxn>
                    <a:cxn ang="10800000">
                      <a:pos x="wd2" y="hd2"/>
                    </a:cxn>
                    <a:cxn ang="16200000">
                      <a:pos x="wd2" y="hd2"/>
                    </a:cxn>
                  </a:cxnLst>
                  <a:rect l="0" t="0" r="r" b="b"/>
                  <a:pathLst>
                    <a:path w="21600" h="13353" extrusionOk="0">
                      <a:moveTo>
                        <a:pt x="21600" y="10441"/>
                      </a:moveTo>
                      <a:cubicBezTo>
                        <a:pt x="21600" y="10441"/>
                        <a:pt x="12462" y="-759"/>
                        <a:pt x="0" y="41"/>
                      </a:cubicBezTo>
                      <a:cubicBezTo>
                        <a:pt x="0" y="41"/>
                        <a:pt x="7477" y="20841"/>
                        <a:pt x="21600" y="1044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61" name="Figura"/>
              <p:cNvSpPr/>
              <p:nvPr/>
            </p:nvSpPr>
            <p:spPr>
              <a:xfrm>
                <a:off x="101600" y="800099"/>
                <a:ext cx="1215391" cy="589281"/>
              </a:xfrm>
              <a:custGeom>
                <a:avLst/>
                <a:gdLst/>
                <a:ahLst/>
                <a:cxnLst>
                  <a:cxn ang="0">
                    <a:pos x="wd2" y="hd2"/>
                  </a:cxn>
                  <a:cxn ang="5400000">
                    <a:pos x="wd2" y="hd2"/>
                  </a:cxn>
                  <a:cxn ang="10800000">
                    <a:pos x="wd2" y="hd2"/>
                  </a:cxn>
                  <a:cxn ang="16200000">
                    <a:pos x="wd2" y="hd2"/>
                  </a:cxn>
                </a:cxnLst>
                <a:rect l="0" t="0" r="r" b="b"/>
                <a:pathLst>
                  <a:path w="21600" h="21600" extrusionOk="0">
                    <a:moveTo>
                      <a:pt x="1151" y="0"/>
                    </a:moveTo>
                    <a:cubicBezTo>
                      <a:pt x="12685" y="1629"/>
                      <a:pt x="21600" y="14152"/>
                      <a:pt x="21600" y="14152"/>
                    </a:cubicBezTo>
                    <a:lnTo>
                      <a:pt x="20336" y="21600"/>
                    </a:lnTo>
                    <a:cubicBezTo>
                      <a:pt x="12075" y="16712"/>
                      <a:pt x="0" y="14105"/>
                      <a:pt x="0" y="14105"/>
                    </a:cubicBezTo>
                    <a:lnTo>
                      <a:pt x="1151" y="0"/>
                    </a:ln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2" name="Figura"/>
              <p:cNvSpPr/>
              <p:nvPr/>
            </p:nvSpPr>
            <p:spPr>
              <a:xfrm>
                <a:off x="101600" y="990599"/>
                <a:ext cx="1215421" cy="410212"/>
              </a:xfrm>
              <a:custGeom>
                <a:avLst/>
                <a:gdLst/>
                <a:ahLst/>
                <a:cxnLst>
                  <a:cxn ang="0">
                    <a:pos x="wd2" y="hd2"/>
                  </a:cxn>
                  <a:cxn ang="5400000">
                    <a:pos x="wd2" y="hd2"/>
                  </a:cxn>
                  <a:cxn ang="10800000">
                    <a:pos x="wd2" y="hd2"/>
                  </a:cxn>
                  <a:cxn ang="16200000">
                    <a:pos x="wd2" y="hd2"/>
                  </a:cxn>
                </a:cxnLst>
                <a:rect l="0" t="0" r="r" b="b"/>
                <a:pathLst>
                  <a:path w="21555" h="21600" extrusionOk="0">
                    <a:moveTo>
                      <a:pt x="14460" y="0"/>
                    </a:moveTo>
                    <a:cubicBezTo>
                      <a:pt x="16149" y="2541"/>
                      <a:pt x="15811" y="5550"/>
                      <a:pt x="15474" y="6019"/>
                    </a:cubicBezTo>
                    <a:cubicBezTo>
                      <a:pt x="13649" y="8760"/>
                      <a:pt x="5248" y="11703"/>
                      <a:pt x="158" y="8159"/>
                    </a:cubicBezTo>
                    <a:lnTo>
                      <a:pt x="0" y="10833"/>
                    </a:lnTo>
                    <a:cubicBezTo>
                      <a:pt x="0" y="10833"/>
                      <a:pt x="12050" y="14578"/>
                      <a:pt x="20294" y="21600"/>
                    </a:cubicBezTo>
                    <a:lnTo>
                      <a:pt x="21555" y="10900"/>
                    </a:lnTo>
                    <a:cubicBezTo>
                      <a:pt x="21600" y="10833"/>
                      <a:pt x="18852" y="5350"/>
                      <a:pt x="14460" y="0"/>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63" name="Grupo"/>
              <p:cNvGrpSpPr/>
              <p:nvPr/>
            </p:nvGrpSpPr>
            <p:grpSpPr>
              <a:xfrm>
                <a:off x="1117599" y="1155699"/>
                <a:ext cx="241301" cy="254001"/>
                <a:chOff x="0" y="0"/>
                <a:chExt cx="241300" cy="254000"/>
              </a:xfrm>
            </p:grpSpPr>
            <p:sp>
              <p:nvSpPr>
                <p:cNvPr id="644" name="Figura"/>
                <p:cNvSpPr/>
                <p:nvPr/>
              </p:nvSpPr>
              <p:spPr>
                <a:xfrm>
                  <a:off x="0" y="1904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456"/>
                      </a:lnTo>
                      <a:lnTo>
                        <a:pt x="21420"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5" name="Figura"/>
                <p:cNvSpPr/>
                <p:nvPr/>
              </p:nvSpPr>
              <p:spPr>
                <a:xfrm>
                  <a:off x="25399" y="1650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243"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6" name="Figura"/>
                <p:cNvSpPr/>
                <p:nvPr/>
              </p:nvSpPr>
              <p:spPr>
                <a:xfrm>
                  <a:off x="25399" y="139700"/>
                  <a:ext cx="153672" cy="609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150"/>
                      </a:lnTo>
                      <a:lnTo>
                        <a:pt x="21421" y="21600"/>
                      </a:lnTo>
                      <a:lnTo>
                        <a:pt x="21600" y="1530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7" name="Figura"/>
                <p:cNvSpPr/>
                <p:nvPr/>
              </p:nvSpPr>
              <p:spPr>
                <a:xfrm>
                  <a:off x="-1" y="1777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243"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8" name="Figura"/>
                <p:cNvSpPr/>
                <p:nvPr/>
              </p:nvSpPr>
              <p:spPr>
                <a:xfrm>
                  <a:off x="38100" y="1269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024"/>
                      </a:lnTo>
                      <a:lnTo>
                        <a:pt x="21420"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9" name="Figura"/>
                <p:cNvSpPr/>
                <p:nvPr/>
              </p:nvSpPr>
              <p:spPr>
                <a:xfrm>
                  <a:off x="88900" y="-1"/>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024"/>
                      </a:lnTo>
                      <a:lnTo>
                        <a:pt x="21420"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0" name="Figura"/>
                <p:cNvSpPr/>
                <p:nvPr/>
              </p:nvSpPr>
              <p:spPr>
                <a:xfrm>
                  <a:off x="76200" y="126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456"/>
                      </a:lnTo>
                      <a:lnTo>
                        <a:pt x="21420"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1" name="Figura"/>
                <p:cNvSpPr/>
                <p:nvPr/>
              </p:nvSpPr>
              <p:spPr>
                <a:xfrm>
                  <a:off x="63500" y="-1"/>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456"/>
                      </a:lnTo>
                      <a:lnTo>
                        <a:pt x="21420"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2" name="Figura"/>
                <p:cNvSpPr/>
                <p:nvPr/>
              </p:nvSpPr>
              <p:spPr>
                <a:xfrm>
                  <a:off x="76200" y="761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0" y="3456"/>
                      </a:lnTo>
                      <a:lnTo>
                        <a:pt x="21420"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3" name="Figura"/>
                <p:cNvSpPr/>
                <p:nvPr/>
              </p:nvSpPr>
              <p:spPr>
                <a:xfrm>
                  <a:off x="50800" y="888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024"/>
                      </a:lnTo>
                      <a:lnTo>
                        <a:pt x="21420"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4" name="Figura"/>
                <p:cNvSpPr/>
                <p:nvPr/>
              </p:nvSpPr>
              <p:spPr>
                <a:xfrm>
                  <a:off x="38099" y="1142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243"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5" name="Figura"/>
                <p:cNvSpPr/>
                <p:nvPr/>
              </p:nvSpPr>
              <p:spPr>
                <a:xfrm>
                  <a:off x="63499" y="380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421"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6" name="Figura"/>
                <p:cNvSpPr/>
                <p:nvPr/>
              </p:nvSpPr>
              <p:spPr>
                <a:xfrm>
                  <a:off x="50799" y="507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421"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64" name="Figura"/>
              <p:cNvSpPr/>
              <p:nvPr/>
            </p:nvSpPr>
            <p:spPr>
              <a:xfrm>
                <a:off x="838200" y="482600"/>
                <a:ext cx="144780" cy="179887"/>
              </a:xfrm>
              <a:custGeom>
                <a:avLst/>
                <a:gdLst/>
                <a:ahLst/>
                <a:cxnLst>
                  <a:cxn ang="0">
                    <a:pos x="wd2" y="hd2"/>
                  </a:cxn>
                  <a:cxn ang="5400000">
                    <a:pos x="wd2" y="hd2"/>
                  </a:cxn>
                  <a:cxn ang="10800000">
                    <a:pos x="wd2" y="hd2"/>
                  </a:cxn>
                  <a:cxn ang="16200000">
                    <a:pos x="wd2" y="hd2"/>
                  </a:cxn>
                </a:cxnLst>
                <a:rect l="0" t="0" r="r" b="b"/>
                <a:pathLst>
                  <a:path w="21600" h="18886" extrusionOk="0">
                    <a:moveTo>
                      <a:pt x="21600" y="17333"/>
                    </a:moveTo>
                    <a:lnTo>
                      <a:pt x="19516" y="533"/>
                    </a:lnTo>
                    <a:lnTo>
                      <a:pt x="4737" y="0"/>
                    </a:lnTo>
                    <a:lnTo>
                      <a:pt x="0" y="15600"/>
                    </a:lnTo>
                    <a:cubicBezTo>
                      <a:pt x="0" y="15733"/>
                      <a:pt x="6063" y="21600"/>
                      <a:pt x="21600" y="1733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65" name="Grupo"/>
              <p:cNvGrpSpPr/>
              <p:nvPr/>
            </p:nvGrpSpPr>
            <p:grpSpPr>
              <a:xfrm>
                <a:off x="-1" y="1130300"/>
                <a:ext cx="138431" cy="76175"/>
                <a:chOff x="0" y="0"/>
                <a:chExt cx="138429" cy="76174"/>
              </a:xfrm>
            </p:grpSpPr>
            <p:sp>
              <p:nvSpPr>
                <p:cNvPr id="639" name="Figura"/>
                <p:cNvSpPr/>
                <p:nvPr/>
              </p:nvSpPr>
              <p:spPr>
                <a:xfrm>
                  <a:off x="25400" y="38100"/>
                  <a:ext cx="104140" cy="38075"/>
                </a:xfrm>
                <a:custGeom>
                  <a:avLst/>
                  <a:gdLst/>
                  <a:ahLst/>
                  <a:cxnLst>
                    <a:cxn ang="0">
                      <a:pos x="wd2" y="hd2"/>
                    </a:cxn>
                    <a:cxn ang="5400000">
                      <a:pos x="wd2" y="hd2"/>
                    </a:cxn>
                    <a:cxn ang="10800000">
                      <a:pos x="wd2" y="hd2"/>
                    </a:cxn>
                    <a:cxn ang="16200000">
                      <a:pos x="wd2" y="hd2"/>
                    </a:cxn>
                  </a:cxnLst>
                  <a:rect l="0" t="0" r="r" b="b"/>
                  <a:pathLst>
                    <a:path w="21600" h="10793" extrusionOk="0">
                      <a:moveTo>
                        <a:pt x="21600" y="4784"/>
                      </a:moveTo>
                      <a:cubicBezTo>
                        <a:pt x="21600" y="4784"/>
                        <a:pt x="9746" y="13064"/>
                        <a:pt x="0" y="10184"/>
                      </a:cubicBezTo>
                      <a:cubicBezTo>
                        <a:pt x="0" y="10184"/>
                        <a:pt x="14224" y="-8536"/>
                        <a:pt x="21600" y="478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0" name="Figura"/>
                <p:cNvSpPr/>
                <p:nvPr/>
              </p:nvSpPr>
              <p:spPr>
                <a:xfrm>
                  <a:off x="50799" y="0"/>
                  <a:ext cx="87631" cy="48464"/>
                </a:xfrm>
                <a:custGeom>
                  <a:avLst/>
                  <a:gdLst/>
                  <a:ahLst/>
                  <a:cxnLst>
                    <a:cxn ang="0">
                      <a:pos x="wd2" y="hd2"/>
                    </a:cxn>
                    <a:cxn ang="5400000">
                      <a:pos x="wd2" y="hd2"/>
                    </a:cxn>
                    <a:cxn ang="10800000">
                      <a:pos x="wd2" y="hd2"/>
                    </a:cxn>
                    <a:cxn ang="16200000">
                      <a:pos x="wd2" y="hd2"/>
                    </a:cxn>
                  </a:cxnLst>
                  <a:rect l="0" t="0" r="r" b="b"/>
                  <a:pathLst>
                    <a:path w="21600" h="11946" extrusionOk="0">
                      <a:moveTo>
                        <a:pt x="21600" y="8002"/>
                      </a:moveTo>
                      <a:cubicBezTo>
                        <a:pt x="21600" y="8002"/>
                        <a:pt x="11270" y="-1389"/>
                        <a:pt x="0" y="176"/>
                      </a:cubicBezTo>
                      <a:cubicBezTo>
                        <a:pt x="0" y="176"/>
                        <a:pt x="9391" y="20211"/>
                        <a:pt x="21600" y="8002"/>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1" name="Figura"/>
                <p:cNvSpPr/>
                <p:nvPr/>
              </p:nvSpPr>
              <p:spPr>
                <a:xfrm>
                  <a:off x="0" y="25399"/>
                  <a:ext cx="72390" cy="26195"/>
                </a:xfrm>
                <a:custGeom>
                  <a:avLst/>
                  <a:gdLst/>
                  <a:ahLst/>
                  <a:cxnLst>
                    <a:cxn ang="0">
                      <a:pos x="wd2" y="hd2"/>
                    </a:cxn>
                    <a:cxn ang="5400000">
                      <a:pos x="wd2" y="hd2"/>
                    </a:cxn>
                    <a:cxn ang="10800000">
                      <a:pos x="wd2" y="hd2"/>
                    </a:cxn>
                    <a:cxn ang="16200000">
                      <a:pos x="wd2" y="hd2"/>
                    </a:cxn>
                  </a:cxnLst>
                  <a:rect l="0" t="0" r="r" b="b"/>
                  <a:pathLst>
                    <a:path w="21600" h="10607" extrusionOk="0">
                      <a:moveTo>
                        <a:pt x="21600" y="4772"/>
                      </a:moveTo>
                      <a:cubicBezTo>
                        <a:pt x="21600" y="4772"/>
                        <a:pt x="9474" y="13001"/>
                        <a:pt x="0" y="9915"/>
                      </a:cubicBezTo>
                      <a:cubicBezTo>
                        <a:pt x="0" y="10430"/>
                        <a:pt x="14400" y="-8599"/>
                        <a:pt x="21600" y="4772"/>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2" name="Figura"/>
                <p:cNvSpPr/>
                <p:nvPr/>
              </p:nvSpPr>
              <p:spPr>
                <a:xfrm>
                  <a:off x="25399" y="12700"/>
                  <a:ext cx="59691" cy="35676"/>
                </a:xfrm>
                <a:custGeom>
                  <a:avLst/>
                  <a:gdLst/>
                  <a:ahLst/>
                  <a:cxnLst>
                    <a:cxn ang="0">
                      <a:pos x="wd2" y="hd2"/>
                    </a:cxn>
                    <a:cxn ang="5400000">
                      <a:pos x="wd2" y="hd2"/>
                    </a:cxn>
                    <a:cxn ang="10800000">
                      <a:pos x="wd2" y="hd2"/>
                    </a:cxn>
                    <a:cxn ang="16200000">
                      <a:pos x="wd2" y="hd2"/>
                    </a:cxn>
                  </a:cxnLst>
                  <a:rect l="0" t="0" r="r" b="b"/>
                  <a:pathLst>
                    <a:path w="21600" h="12641" extrusionOk="0">
                      <a:moveTo>
                        <a:pt x="21600" y="9058"/>
                      </a:moveTo>
                      <a:cubicBezTo>
                        <a:pt x="21600" y="9058"/>
                        <a:pt x="11489" y="-842"/>
                        <a:pt x="0" y="58"/>
                      </a:cubicBezTo>
                      <a:cubicBezTo>
                        <a:pt x="0" y="58"/>
                        <a:pt x="8732" y="20758"/>
                        <a:pt x="21600" y="9058"/>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3" name="Figura"/>
                <p:cNvSpPr/>
                <p:nvPr/>
              </p:nvSpPr>
              <p:spPr>
                <a:xfrm>
                  <a:off x="0" y="12700"/>
                  <a:ext cx="46991" cy="22819"/>
                </a:xfrm>
                <a:custGeom>
                  <a:avLst/>
                  <a:gdLst/>
                  <a:ahLst/>
                  <a:cxnLst>
                    <a:cxn ang="0">
                      <a:pos x="wd2" y="hd2"/>
                    </a:cxn>
                    <a:cxn ang="5400000">
                      <a:pos x="wd2" y="hd2"/>
                    </a:cxn>
                    <a:cxn ang="10800000">
                      <a:pos x="wd2" y="hd2"/>
                    </a:cxn>
                    <a:cxn ang="16200000">
                      <a:pos x="wd2" y="hd2"/>
                    </a:cxn>
                  </a:cxnLst>
                  <a:rect l="0" t="0" r="r" b="b"/>
                  <a:pathLst>
                    <a:path w="21600" h="10780" extrusionOk="0">
                      <a:moveTo>
                        <a:pt x="21600" y="6047"/>
                      </a:moveTo>
                      <a:cubicBezTo>
                        <a:pt x="21600" y="6047"/>
                        <a:pt x="11092" y="-2353"/>
                        <a:pt x="0" y="647"/>
                      </a:cubicBezTo>
                      <a:cubicBezTo>
                        <a:pt x="0" y="647"/>
                        <a:pt x="11092" y="19247"/>
                        <a:pt x="21600" y="6047"/>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6" name="Grupo"/>
              <p:cNvGrpSpPr/>
              <p:nvPr/>
            </p:nvGrpSpPr>
            <p:grpSpPr>
              <a:xfrm>
                <a:off x="88899" y="1155700"/>
                <a:ext cx="128272" cy="81564"/>
                <a:chOff x="0" y="0"/>
                <a:chExt cx="128270" cy="81563"/>
              </a:xfrm>
            </p:grpSpPr>
            <p:sp>
              <p:nvSpPr>
                <p:cNvPr id="634" name="Figura"/>
                <p:cNvSpPr/>
                <p:nvPr/>
              </p:nvSpPr>
              <p:spPr>
                <a:xfrm>
                  <a:off x="25400" y="38100"/>
                  <a:ext cx="101600" cy="43464"/>
                </a:xfrm>
                <a:custGeom>
                  <a:avLst/>
                  <a:gdLst/>
                  <a:ahLst/>
                  <a:cxnLst>
                    <a:cxn ang="0">
                      <a:pos x="wd2" y="hd2"/>
                    </a:cxn>
                    <a:cxn ang="5400000">
                      <a:pos x="wd2" y="hd2"/>
                    </a:cxn>
                    <a:cxn ang="10800000">
                      <a:pos x="wd2" y="hd2"/>
                    </a:cxn>
                    <a:cxn ang="16200000">
                      <a:pos x="wd2" y="hd2"/>
                    </a:cxn>
                  </a:cxnLst>
                  <a:rect l="0" t="0" r="r" b="b"/>
                  <a:pathLst>
                    <a:path w="21600" h="12118" extrusionOk="0">
                      <a:moveTo>
                        <a:pt x="21600" y="3831"/>
                      </a:moveTo>
                      <a:cubicBezTo>
                        <a:pt x="21600" y="3831"/>
                        <a:pt x="9990" y="13392"/>
                        <a:pt x="0" y="11976"/>
                      </a:cubicBezTo>
                      <a:cubicBezTo>
                        <a:pt x="0" y="11976"/>
                        <a:pt x="13230" y="-8208"/>
                        <a:pt x="21600" y="3831"/>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5" name="Figura"/>
                <p:cNvSpPr/>
                <p:nvPr/>
              </p:nvSpPr>
              <p:spPr>
                <a:xfrm>
                  <a:off x="38100" y="0"/>
                  <a:ext cx="90171" cy="44880"/>
                </a:xfrm>
                <a:custGeom>
                  <a:avLst/>
                  <a:gdLst/>
                  <a:ahLst/>
                  <a:cxnLst>
                    <a:cxn ang="0">
                      <a:pos x="wd2" y="hd2"/>
                    </a:cxn>
                    <a:cxn ang="5400000">
                      <a:pos x="wd2" y="hd2"/>
                    </a:cxn>
                    <a:cxn ang="10800000">
                      <a:pos x="wd2" y="hd2"/>
                    </a:cxn>
                    <a:cxn ang="16200000">
                      <a:pos x="wd2" y="hd2"/>
                    </a:cxn>
                  </a:cxnLst>
                  <a:rect l="0" t="0" r="r" b="b"/>
                  <a:pathLst>
                    <a:path w="21600" h="10904" extrusionOk="0">
                      <a:moveTo>
                        <a:pt x="21600" y="6121"/>
                      </a:moveTo>
                      <a:cubicBezTo>
                        <a:pt x="21600" y="6121"/>
                        <a:pt x="10648" y="-2210"/>
                        <a:pt x="0" y="567"/>
                      </a:cubicBezTo>
                      <a:cubicBezTo>
                        <a:pt x="0" y="876"/>
                        <a:pt x="11256" y="19390"/>
                        <a:pt x="21600" y="6121"/>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6" name="Figura"/>
                <p:cNvSpPr/>
                <p:nvPr/>
              </p:nvSpPr>
              <p:spPr>
                <a:xfrm>
                  <a:off x="-1" y="38099"/>
                  <a:ext cx="71122" cy="30469"/>
                </a:xfrm>
                <a:custGeom>
                  <a:avLst/>
                  <a:gdLst/>
                  <a:ahLst/>
                  <a:cxnLst>
                    <a:cxn ang="0">
                      <a:pos x="wd2" y="hd2"/>
                    </a:cxn>
                    <a:cxn ang="5400000">
                      <a:pos x="wd2" y="hd2"/>
                    </a:cxn>
                    <a:cxn ang="10800000">
                      <a:pos x="wd2" y="hd2"/>
                    </a:cxn>
                    <a:cxn ang="16200000">
                      <a:pos x="wd2" y="hd2"/>
                    </a:cxn>
                  </a:cxnLst>
                  <a:rect l="0" t="0" r="r" b="b"/>
                  <a:pathLst>
                    <a:path w="21600" h="12051" extrusionOk="0">
                      <a:moveTo>
                        <a:pt x="21600" y="3852"/>
                      </a:moveTo>
                      <a:cubicBezTo>
                        <a:pt x="21600" y="3852"/>
                        <a:pt x="10029" y="13396"/>
                        <a:pt x="0" y="11889"/>
                      </a:cubicBezTo>
                      <a:cubicBezTo>
                        <a:pt x="0" y="11889"/>
                        <a:pt x="13114" y="-8204"/>
                        <a:pt x="21600" y="3852"/>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7" name="Figura"/>
                <p:cNvSpPr/>
                <p:nvPr/>
              </p:nvSpPr>
              <p:spPr>
                <a:xfrm>
                  <a:off x="25399" y="12700"/>
                  <a:ext cx="62232" cy="32632"/>
                </a:xfrm>
                <a:custGeom>
                  <a:avLst/>
                  <a:gdLst/>
                  <a:ahLst/>
                  <a:cxnLst>
                    <a:cxn ang="0">
                      <a:pos x="wd2" y="hd2"/>
                    </a:cxn>
                    <a:cxn ang="5400000">
                      <a:pos x="wd2" y="hd2"/>
                    </a:cxn>
                    <a:cxn ang="10800000">
                      <a:pos x="wd2" y="hd2"/>
                    </a:cxn>
                    <a:cxn ang="16200000">
                      <a:pos x="wd2" y="hd2"/>
                    </a:cxn>
                  </a:cxnLst>
                  <a:rect l="0" t="0" r="r" b="b"/>
                  <a:pathLst>
                    <a:path w="21600" h="11326" extrusionOk="0">
                      <a:moveTo>
                        <a:pt x="21600" y="6966"/>
                      </a:moveTo>
                      <a:cubicBezTo>
                        <a:pt x="21600" y="6966"/>
                        <a:pt x="11020" y="-1850"/>
                        <a:pt x="0" y="354"/>
                      </a:cubicBezTo>
                      <a:cubicBezTo>
                        <a:pt x="0" y="354"/>
                        <a:pt x="10580" y="19750"/>
                        <a:pt x="21600" y="6966"/>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8" name="Figura"/>
                <p:cNvSpPr/>
                <p:nvPr/>
              </p:nvSpPr>
              <p:spPr>
                <a:xfrm>
                  <a:off x="0" y="25400"/>
                  <a:ext cx="46991" cy="21799"/>
                </a:xfrm>
                <a:custGeom>
                  <a:avLst/>
                  <a:gdLst/>
                  <a:ahLst/>
                  <a:cxnLst>
                    <a:cxn ang="0">
                      <a:pos x="wd2" y="hd2"/>
                    </a:cxn>
                    <a:cxn ang="5400000">
                      <a:pos x="wd2" y="hd2"/>
                    </a:cxn>
                    <a:cxn ang="10800000">
                      <a:pos x="wd2" y="hd2"/>
                    </a:cxn>
                    <a:cxn ang="16200000">
                      <a:pos x="wd2" y="hd2"/>
                    </a:cxn>
                  </a:cxnLst>
                  <a:rect l="0" t="0" r="r" b="b"/>
                  <a:pathLst>
                    <a:path w="21600" h="10298" extrusionOk="0">
                      <a:moveTo>
                        <a:pt x="21600" y="4608"/>
                      </a:moveTo>
                      <a:cubicBezTo>
                        <a:pt x="21600" y="4608"/>
                        <a:pt x="9924" y="-2592"/>
                        <a:pt x="0" y="1008"/>
                      </a:cubicBezTo>
                      <a:cubicBezTo>
                        <a:pt x="0" y="1608"/>
                        <a:pt x="12843" y="19008"/>
                        <a:pt x="21600" y="4608"/>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7" name="Grupo"/>
              <p:cNvGrpSpPr/>
              <p:nvPr/>
            </p:nvGrpSpPr>
            <p:grpSpPr>
              <a:xfrm>
                <a:off x="63500" y="1092200"/>
                <a:ext cx="135676" cy="92321"/>
                <a:chOff x="0" y="0"/>
                <a:chExt cx="135675" cy="92320"/>
              </a:xfrm>
            </p:grpSpPr>
            <p:sp>
              <p:nvSpPr>
                <p:cNvPr id="629" name="Figura"/>
                <p:cNvSpPr/>
                <p:nvPr/>
              </p:nvSpPr>
              <p:spPr>
                <a:xfrm>
                  <a:off x="12700" y="50799"/>
                  <a:ext cx="99061" cy="41522"/>
                </a:xfrm>
                <a:custGeom>
                  <a:avLst/>
                  <a:gdLst/>
                  <a:ahLst/>
                  <a:cxnLst>
                    <a:cxn ang="0">
                      <a:pos x="wd2" y="hd2"/>
                    </a:cxn>
                    <a:cxn ang="5400000">
                      <a:pos x="wd2" y="hd2"/>
                    </a:cxn>
                    <a:cxn ang="10800000">
                      <a:pos x="wd2" y="hd2"/>
                    </a:cxn>
                    <a:cxn ang="16200000">
                      <a:pos x="wd2" y="hd2"/>
                    </a:cxn>
                  </a:cxnLst>
                  <a:rect l="0" t="0" r="r" b="b"/>
                  <a:pathLst>
                    <a:path w="21600" h="15351" extrusionOk="0">
                      <a:moveTo>
                        <a:pt x="21600" y="15351"/>
                      </a:moveTo>
                      <a:cubicBezTo>
                        <a:pt x="21600" y="15351"/>
                        <a:pt x="7477" y="13473"/>
                        <a:pt x="0" y="1264"/>
                      </a:cubicBezTo>
                      <a:cubicBezTo>
                        <a:pt x="0" y="1264"/>
                        <a:pt x="20215" y="-6249"/>
                        <a:pt x="21600" y="15351"/>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0" name="Figura"/>
                <p:cNvSpPr/>
                <p:nvPr/>
              </p:nvSpPr>
              <p:spPr>
                <a:xfrm>
                  <a:off x="76200" y="0"/>
                  <a:ext cx="59476" cy="74435"/>
                </a:xfrm>
                <a:custGeom>
                  <a:avLst/>
                  <a:gdLst/>
                  <a:ahLst/>
                  <a:cxnLst>
                    <a:cxn ang="0">
                      <a:pos x="wd2" y="hd2"/>
                    </a:cxn>
                    <a:cxn ang="5400000">
                      <a:pos x="wd2" y="hd2"/>
                    </a:cxn>
                    <a:cxn ang="10800000">
                      <a:pos x="wd2" y="hd2"/>
                    </a:cxn>
                    <a:cxn ang="16200000">
                      <a:pos x="wd2" y="hd2"/>
                    </a:cxn>
                  </a:cxnLst>
                  <a:rect l="0" t="0" r="r" b="b"/>
                  <a:pathLst>
                    <a:path w="18732" h="18085" extrusionOk="0">
                      <a:moveTo>
                        <a:pt x="18732" y="17589"/>
                      </a:moveTo>
                      <a:cubicBezTo>
                        <a:pt x="18732" y="17589"/>
                        <a:pt x="13532" y="4320"/>
                        <a:pt x="332" y="0"/>
                      </a:cubicBezTo>
                      <a:cubicBezTo>
                        <a:pt x="-68" y="0"/>
                        <a:pt x="-2868" y="21600"/>
                        <a:pt x="18732" y="17589"/>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1" name="Figura"/>
                <p:cNvSpPr/>
                <p:nvPr/>
              </p:nvSpPr>
              <p:spPr>
                <a:xfrm>
                  <a:off x="0" y="25400"/>
                  <a:ext cx="68600" cy="28990"/>
                </a:xfrm>
                <a:custGeom>
                  <a:avLst/>
                  <a:gdLst/>
                  <a:ahLst/>
                  <a:cxnLst>
                    <a:cxn ang="0">
                      <a:pos x="wd2" y="hd2"/>
                    </a:cxn>
                    <a:cxn ang="5400000">
                      <a:pos x="wd2" y="hd2"/>
                    </a:cxn>
                    <a:cxn ang="10800000">
                      <a:pos x="wd2" y="hd2"/>
                    </a:cxn>
                    <a:cxn ang="16200000">
                      <a:pos x="wd2" y="hd2"/>
                    </a:cxn>
                  </a:cxnLst>
                  <a:rect l="0" t="0" r="r" b="b"/>
                  <a:pathLst>
                    <a:path w="21213" h="15407" extrusionOk="0">
                      <a:moveTo>
                        <a:pt x="21213" y="15407"/>
                      </a:moveTo>
                      <a:cubicBezTo>
                        <a:pt x="21213" y="15407"/>
                        <a:pt x="7468" y="13382"/>
                        <a:pt x="6" y="1232"/>
                      </a:cubicBezTo>
                      <a:cubicBezTo>
                        <a:pt x="-387" y="1232"/>
                        <a:pt x="19642" y="-6193"/>
                        <a:pt x="21213" y="15407"/>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2" name="Figura"/>
                <p:cNvSpPr/>
                <p:nvPr/>
              </p:nvSpPr>
              <p:spPr>
                <a:xfrm>
                  <a:off x="50799" y="0"/>
                  <a:ext cx="38771" cy="54461"/>
                </a:xfrm>
                <a:custGeom>
                  <a:avLst/>
                  <a:gdLst/>
                  <a:ahLst/>
                  <a:cxnLst>
                    <a:cxn ang="0">
                      <a:pos x="wd2" y="hd2"/>
                    </a:cxn>
                    <a:cxn ang="5400000">
                      <a:pos x="wd2" y="hd2"/>
                    </a:cxn>
                    <a:cxn ang="10800000">
                      <a:pos x="wd2" y="hd2"/>
                    </a:cxn>
                    <a:cxn ang="16200000">
                      <a:pos x="wd2" y="hd2"/>
                    </a:cxn>
                  </a:cxnLst>
                  <a:rect l="0" t="0" r="r" b="b"/>
                  <a:pathLst>
                    <a:path w="17821" h="18525" extrusionOk="0">
                      <a:moveTo>
                        <a:pt x="17821" y="18144"/>
                      </a:moveTo>
                      <a:cubicBezTo>
                        <a:pt x="17821" y="18144"/>
                        <a:pt x="13735" y="4752"/>
                        <a:pt x="307" y="0"/>
                      </a:cubicBezTo>
                      <a:cubicBezTo>
                        <a:pt x="307" y="432"/>
                        <a:pt x="-3779" y="21600"/>
                        <a:pt x="17821" y="1814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3" name="Figura"/>
                <p:cNvSpPr/>
                <p:nvPr/>
              </p:nvSpPr>
              <p:spPr>
                <a:xfrm>
                  <a:off x="25400" y="0"/>
                  <a:ext cx="33398" cy="36469"/>
                </a:xfrm>
                <a:custGeom>
                  <a:avLst/>
                  <a:gdLst/>
                  <a:ahLst/>
                  <a:cxnLst>
                    <a:cxn ang="0">
                      <a:pos x="wd2" y="hd2"/>
                    </a:cxn>
                    <a:cxn ang="5400000">
                      <a:pos x="wd2" y="hd2"/>
                    </a:cxn>
                    <a:cxn ang="10800000">
                      <a:pos x="wd2" y="hd2"/>
                    </a:cxn>
                    <a:cxn ang="16200000">
                      <a:pos x="wd2" y="hd2"/>
                    </a:cxn>
                  </a:cxnLst>
                  <a:rect l="0" t="0" r="r" b="b"/>
                  <a:pathLst>
                    <a:path w="21037" h="16763" extrusionOk="0">
                      <a:moveTo>
                        <a:pt x="21037" y="15762"/>
                      </a:moveTo>
                      <a:cubicBezTo>
                        <a:pt x="21037" y="15762"/>
                        <a:pt x="14637" y="2919"/>
                        <a:pt x="237" y="0"/>
                      </a:cubicBezTo>
                      <a:cubicBezTo>
                        <a:pt x="-563" y="0"/>
                        <a:pt x="-563" y="21600"/>
                        <a:pt x="21037" y="15762"/>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8" name="Grupo"/>
              <p:cNvGrpSpPr/>
              <p:nvPr/>
            </p:nvGrpSpPr>
            <p:grpSpPr>
              <a:xfrm>
                <a:off x="304799" y="1155699"/>
                <a:ext cx="123192" cy="88331"/>
                <a:chOff x="0" y="0"/>
                <a:chExt cx="123190" cy="88329"/>
              </a:xfrm>
            </p:grpSpPr>
            <p:sp>
              <p:nvSpPr>
                <p:cNvPr id="624" name="Figura"/>
                <p:cNvSpPr/>
                <p:nvPr/>
              </p:nvSpPr>
              <p:spPr>
                <a:xfrm>
                  <a:off x="25400" y="38100"/>
                  <a:ext cx="93981" cy="50230"/>
                </a:xfrm>
                <a:custGeom>
                  <a:avLst/>
                  <a:gdLst/>
                  <a:ahLst/>
                  <a:cxnLst>
                    <a:cxn ang="0">
                      <a:pos x="wd2" y="hd2"/>
                    </a:cxn>
                    <a:cxn ang="5400000">
                      <a:pos x="wd2" y="hd2"/>
                    </a:cxn>
                    <a:cxn ang="10800000">
                      <a:pos x="wd2" y="hd2"/>
                    </a:cxn>
                    <a:cxn ang="16200000">
                      <a:pos x="wd2" y="hd2"/>
                    </a:cxn>
                  </a:cxnLst>
                  <a:rect l="0" t="0" r="r" b="b"/>
                  <a:pathLst>
                    <a:path w="21600" h="13143" extrusionOk="0">
                      <a:moveTo>
                        <a:pt x="21600" y="3144"/>
                      </a:moveTo>
                      <a:cubicBezTo>
                        <a:pt x="21600" y="3144"/>
                        <a:pt x="9924" y="13778"/>
                        <a:pt x="0" y="13113"/>
                      </a:cubicBezTo>
                      <a:cubicBezTo>
                        <a:pt x="0" y="13446"/>
                        <a:pt x="12843" y="-7822"/>
                        <a:pt x="21600" y="314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5" name="Figura"/>
                <p:cNvSpPr/>
                <p:nvPr/>
              </p:nvSpPr>
              <p:spPr>
                <a:xfrm>
                  <a:off x="38100" y="-1"/>
                  <a:ext cx="85091" cy="44523"/>
                </a:xfrm>
                <a:custGeom>
                  <a:avLst/>
                  <a:gdLst/>
                  <a:ahLst/>
                  <a:cxnLst>
                    <a:cxn ang="0">
                      <a:pos x="wd2" y="hd2"/>
                    </a:cxn>
                    <a:cxn ang="5400000">
                      <a:pos x="wd2" y="hd2"/>
                    </a:cxn>
                    <a:cxn ang="10800000">
                      <a:pos x="wd2" y="hd2"/>
                    </a:cxn>
                    <a:cxn ang="16200000">
                      <a:pos x="wd2" y="hd2"/>
                    </a:cxn>
                  </a:cxnLst>
                  <a:rect l="0" t="0" r="r" b="b"/>
                  <a:pathLst>
                    <a:path w="21600" h="10233" extrusionOk="0">
                      <a:moveTo>
                        <a:pt x="21600" y="4857"/>
                      </a:moveTo>
                      <a:cubicBezTo>
                        <a:pt x="21600" y="4857"/>
                        <a:pt x="10639" y="-2732"/>
                        <a:pt x="0" y="1063"/>
                      </a:cubicBezTo>
                      <a:cubicBezTo>
                        <a:pt x="0" y="1063"/>
                        <a:pt x="11284" y="18868"/>
                        <a:pt x="21600" y="4857"/>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6" name="Figura"/>
                <p:cNvSpPr/>
                <p:nvPr/>
              </p:nvSpPr>
              <p:spPr>
                <a:xfrm>
                  <a:off x="0" y="38099"/>
                  <a:ext cx="66041" cy="35165"/>
                </a:xfrm>
                <a:custGeom>
                  <a:avLst/>
                  <a:gdLst/>
                  <a:ahLst/>
                  <a:cxnLst>
                    <a:cxn ang="0">
                      <a:pos x="wd2" y="hd2"/>
                    </a:cxn>
                    <a:cxn ang="5400000">
                      <a:pos x="wd2" y="hd2"/>
                    </a:cxn>
                    <a:cxn ang="10800000">
                      <a:pos x="wd2" y="hd2"/>
                    </a:cxn>
                    <a:cxn ang="16200000">
                      <a:pos x="wd2" y="hd2"/>
                    </a:cxn>
                  </a:cxnLst>
                  <a:rect l="0" t="0" r="r" b="b"/>
                  <a:pathLst>
                    <a:path w="21600" h="13290" extrusionOk="0">
                      <a:moveTo>
                        <a:pt x="21600" y="3194"/>
                      </a:moveTo>
                      <a:cubicBezTo>
                        <a:pt x="21600" y="3194"/>
                        <a:pt x="9969" y="13754"/>
                        <a:pt x="0" y="13274"/>
                      </a:cubicBezTo>
                      <a:cubicBezTo>
                        <a:pt x="0" y="13274"/>
                        <a:pt x="12877" y="-7846"/>
                        <a:pt x="21600" y="319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7" name="Figura"/>
                <p:cNvSpPr/>
                <p:nvPr/>
              </p:nvSpPr>
              <p:spPr>
                <a:xfrm>
                  <a:off x="25400" y="25400"/>
                  <a:ext cx="58460" cy="32018"/>
                </a:xfrm>
                <a:custGeom>
                  <a:avLst/>
                  <a:gdLst/>
                  <a:ahLst/>
                  <a:cxnLst>
                    <a:cxn ang="0">
                      <a:pos x="wd2" y="hd2"/>
                    </a:cxn>
                    <a:cxn ang="5400000">
                      <a:pos x="wd2" y="hd2"/>
                    </a:cxn>
                    <a:cxn ang="10800000">
                      <a:pos x="wd2" y="hd2"/>
                    </a:cxn>
                    <a:cxn ang="16200000">
                      <a:pos x="wd2" y="hd2"/>
                    </a:cxn>
                  </a:cxnLst>
                  <a:rect l="0" t="0" r="r" b="b"/>
                  <a:pathLst>
                    <a:path w="21155" h="10678" extrusionOk="0">
                      <a:moveTo>
                        <a:pt x="21155" y="5738"/>
                      </a:moveTo>
                      <a:cubicBezTo>
                        <a:pt x="21155" y="5738"/>
                        <a:pt x="10585" y="-2309"/>
                        <a:pt x="15" y="656"/>
                      </a:cubicBezTo>
                      <a:cubicBezTo>
                        <a:pt x="-445" y="656"/>
                        <a:pt x="10125" y="19291"/>
                        <a:pt x="21155" y="5738"/>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8" name="Figura"/>
                <p:cNvSpPr/>
                <p:nvPr/>
              </p:nvSpPr>
              <p:spPr>
                <a:xfrm>
                  <a:off x="-1" y="38100"/>
                  <a:ext cx="44451" cy="21263"/>
                </a:xfrm>
                <a:custGeom>
                  <a:avLst/>
                  <a:gdLst/>
                  <a:ahLst/>
                  <a:cxnLst>
                    <a:cxn ang="0">
                      <a:pos x="wd2" y="hd2"/>
                    </a:cxn>
                    <a:cxn ang="5400000">
                      <a:pos x="wd2" y="hd2"/>
                    </a:cxn>
                    <a:cxn ang="10800000">
                      <a:pos x="wd2" y="hd2"/>
                    </a:cxn>
                    <a:cxn ang="16200000">
                      <a:pos x="wd2" y="hd2"/>
                    </a:cxn>
                  </a:cxnLst>
                  <a:rect l="0" t="0" r="r" b="b"/>
                  <a:pathLst>
                    <a:path w="21600" h="9773" extrusionOk="0">
                      <a:moveTo>
                        <a:pt x="21600" y="3454"/>
                      </a:moveTo>
                      <a:cubicBezTo>
                        <a:pt x="21600" y="3454"/>
                        <a:pt x="9874" y="-2968"/>
                        <a:pt x="0" y="1702"/>
                      </a:cubicBezTo>
                      <a:cubicBezTo>
                        <a:pt x="0" y="1702"/>
                        <a:pt x="12960" y="18632"/>
                        <a:pt x="21600" y="345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9" name="Grupo"/>
              <p:cNvGrpSpPr/>
              <p:nvPr/>
            </p:nvGrpSpPr>
            <p:grpSpPr>
              <a:xfrm>
                <a:off x="139700" y="761999"/>
                <a:ext cx="134621" cy="82465"/>
                <a:chOff x="0" y="0"/>
                <a:chExt cx="134620" cy="82463"/>
              </a:xfrm>
            </p:grpSpPr>
            <p:sp>
              <p:nvSpPr>
                <p:cNvPr id="619" name="Figura"/>
                <p:cNvSpPr/>
                <p:nvPr/>
              </p:nvSpPr>
              <p:spPr>
                <a:xfrm>
                  <a:off x="25400" y="50799"/>
                  <a:ext cx="104140" cy="31665"/>
                </a:xfrm>
                <a:custGeom>
                  <a:avLst/>
                  <a:gdLst/>
                  <a:ahLst/>
                  <a:cxnLst>
                    <a:cxn ang="0">
                      <a:pos x="wd2" y="hd2"/>
                    </a:cxn>
                    <a:cxn ang="5400000">
                      <a:pos x="wd2" y="hd2"/>
                    </a:cxn>
                    <a:cxn ang="10800000">
                      <a:pos x="wd2" y="hd2"/>
                    </a:cxn>
                    <a:cxn ang="16200000">
                      <a:pos x="wd2" y="hd2"/>
                    </a:cxn>
                  </a:cxnLst>
                  <a:rect l="0" t="0" r="r" b="b"/>
                  <a:pathLst>
                    <a:path w="21600" h="10991" extrusionOk="0">
                      <a:moveTo>
                        <a:pt x="21600" y="10746"/>
                      </a:moveTo>
                      <a:cubicBezTo>
                        <a:pt x="21600" y="10746"/>
                        <a:pt x="8166" y="12950"/>
                        <a:pt x="0" y="4134"/>
                      </a:cubicBezTo>
                      <a:cubicBezTo>
                        <a:pt x="0" y="4134"/>
                        <a:pt x="18176" y="-8650"/>
                        <a:pt x="21600" y="1074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0" name="Figura"/>
                <p:cNvSpPr/>
                <p:nvPr/>
              </p:nvSpPr>
              <p:spPr>
                <a:xfrm>
                  <a:off x="63499" y="-1"/>
                  <a:ext cx="71122" cy="66786"/>
                </a:xfrm>
                <a:custGeom>
                  <a:avLst/>
                  <a:gdLst/>
                  <a:ahLst/>
                  <a:cxnLst>
                    <a:cxn ang="0">
                      <a:pos x="wd2" y="hd2"/>
                    </a:cxn>
                    <a:cxn ang="5400000">
                      <a:pos x="wd2" y="hd2"/>
                    </a:cxn>
                    <a:cxn ang="10800000">
                      <a:pos x="wd2" y="hd2"/>
                    </a:cxn>
                    <a:cxn ang="16200000">
                      <a:pos x="wd2" y="hd2"/>
                    </a:cxn>
                  </a:cxnLst>
                  <a:rect l="0" t="0" r="r" b="b"/>
                  <a:pathLst>
                    <a:path w="21600" h="15998" extrusionOk="0">
                      <a:moveTo>
                        <a:pt x="21600" y="14603"/>
                      </a:moveTo>
                      <a:cubicBezTo>
                        <a:pt x="21600" y="14603"/>
                        <a:pt x="13886" y="2434"/>
                        <a:pt x="0" y="0"/>
                      </a:cubicBezTo>
                      <a:cubicBezTo>
                        <a:pt x="0" y="0"/>
                        <a:pt x="2314" y="21600"/>
                        <a:pt x="21600" y="1460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1" name="Figura"/>
                <p:cNvSpPr/>
                <p:nvPr/>
              </p:nvSpPr>
              <p:spPr>
                <a:xfrm>
                  <a:off x="0" y="25399"/>
                  <a:ext cx="72390" cy="22648"/>
                </a:xfrm>
                <a:custGeom>
                  <a:avLst/>
                  <a:gdLst/>
                  <a:ahLst/>
                  <a:cxnLst>
                    <a:cxn ang="0">
                      <a:pos x="wd2" y="hd2"/>
                    </a:cxn>
                    <a:cxn ang="5400000">
                      <a:pos x="wd2" y="hd2"/>
                    </a:cxn>
                    <a:cxn ang="10800000">
                      <a:pos x="wd2" y="hd2"/>
                    </a:cxn>
                    <a:cxn ang="16200000">
                      <a:pos x="wd2" y="hd2"/>
                    </a:cxn>
                  </a:cxnLst>
                  <a:rect l="0" t="0" r="r" b="b"/>
                  <a:pathLst>
                    <a:path w="21600" h="11005" extrusionOk="0">
                      <a:moveTo>
                        <a:pt x="21600" y="10706"/>
                      </a:moveTo>
                      <a:cubicBezTo>
                        <a:pt x="21600" y="10706"/>
                        <a:pt x="8337" y="13175"/>
                        <a:pt x="0" y="3918"/>
                      </a:cubicBezTo>
                      <a:cubicBezTo>
                        <a:pt x="0" y="3918"/>
                        <a:pt x="18189" y="-8425"/>
                        <a:pt x="21600" y="1070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2" name="Figura"/>
                <p:cNvSpPr/>
                <p:nvPr/>
              </p:nvSpPr>
              <p:spPr>
                <a:xfrm>
                  <a:off x="50800" y="-1"/>
                  <a:ext cx="46991" cy="48016"/>
                </a:xfrm>
                <a:custGeom>
                  <a:avLst/>
                  <a:gdLst/>
                  <a:ahLst/>
                  <a:cxnLst>
                    <a:cxn ang="0">
                      <a:pos x="wd2" y="hd2"/>
                    </a:cxn>
                    <a:cxn ang="5400000">
                      <a:pos x="wd2" y="hd2"/>
                    </a:cxn>
                    <a:cxn ang="10800000">
                      <a:pos x="wd2" y="hd2"/>
                    </a:cxn>
                    <a:cxn ang="16200000">
                      <a:pos x="wd2" y="hd2"/>
                    </a:cxn>
                  </a:cxnLst>
                  <a:rect l="0" t="0" r="r" b="b"/>
                  <a:pathLst>
                    <a:path w="21600" h="16333" extrusionOk="0">
                      <a:moveTo>
                        <a:pt x="21600" y="15120"/>
                      </a:moveTo>
                      <a:cubicBezTo>
                        <a:pt x="21600" y="15120"/>
                        <a:pt x="14011" y="2592"/>
                        <a:pt x="0" y="0"/>
                      </a:cubicBezTo>
                      <a:cubicBezTo>
                        <a:pt x="0" y="0"/>
                        <a:pt x="584" y="21600"/>
                        <a:pt x="21600" y="1512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3" name="Figura"/>
                <p:cNvSpPr/>
                <p:nvPr/>
              </p:nvSpPr>
              <p:spPr>
                <a:xfrm>
                  <a:off x="12699" y="-1"/>
                  <a:ext cx="39371" cy="32578"/>
                </a:xfrm>
                <a:custGeom>
                  <a:avLst/>
                  <a:gdLst/>
                  <a:ahLst/>
                  <a:cxnLst>
                    <a:cxn ang="0">
                      <a:pos x="wd2" y="hd2"/>
                    </a:cxn>
                    <a:cxn ang="5400000">
                      <a:pos x="wd2" y="hd2"/>
                    </a:cxn>
                    <a:cxn ang="10800000">
                      <a:pos x="wd2" y="hd2"/>
                    </a:cxn>
                    <a:cxn ang="16200000">
                      <a:pos x="wd2" y="hd2"/>
                    </a:cxn>
                  </a:cxnLst>
                  <a:rect l="0" t="0" r="r" b="b"/>
                  <a:pathLst>
                    <a:path w="21600" h="14975" extrusionOk="0">
                      <a:moveTo>
                        <a:pt x="21600" y="12843"/>
                      </a:moveTo>
                      <a:cubicBezTo>
                        <a:pt x="21600" y="12843"/>
                        <a:pt x="13239" y="1168"/>
                        <a:pt x="0" y="0"/>
                      </a:cubicBezTo>
                      <a:cubicBezTo>
                        <a:pt x="0" y="584"/>
                        <a:pt x="4877" y="21600"/>
                        <a:pt x="21600" y="1284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70" name="Grupo"/>
              <p:cNvGrpSpPr/>
              <p:nvPr/>
            </p:nvGrpSpPr>
            <p:grpSpPr>
              <a:xfrm>
                <a:off x="241300" y="774699"/>
                <a:ext cx="134621" cy="69765"/>
                <a:chOff x="0" y="0"/>
                <a:chExt cx="134620" cy="69763"/>
              </a:xfrm>
            </p:grpSpPr>
            <p:sp>
              <p:nvSpPr>
                <p:cNvPr id="614" name="Figura"/>
                <p:cNvSpPr/>
                <p:nvPr/>
              </p:nvSpPr>
              <p:spPr>
                <a:xfrm>
                  <a:off x="25400" y="38099"/>
                  <a:ext cx="104140" cy="31665"/>
                </a:xfrm>
                <a:custGeom>
                  <a:avLst/>
                  <a:gdLst/>
                  <a:ahLst/>
                  <a:cxnLst>
                    <a:cxn ang="0">
                      <a:pos x="wd2" y="hd2"/>
                    </a:cxn>
                    <a:cxn ang="5400000">
                      <a:pos x="wd2" y="hd2"/>
                    </a:cxn>
                    <a:cxn ang="10800000">
                      <a:pos x="wd2" y="hd2"/>
                    </a:cxn>
                    <a:cxn ang="16200000">
                      <a:pos x="wd2" y="hd2"/>
                    </a:cxn>
                  </a:cxnLst>
                  <a:rect l="0" t="0" r="r" b="b"/>
                  <a:pathLst>
                    <a:path w="21600" h="10991" extrusionOk="0">
                      <a:moveTo>
                        <a:pt x="21600" y="10746"/>
                      </a:moveTo>
                      <a:cubicBezTo>
                        <a:pt x="21600" y="10746"/>
                        <a:pt x="8429" y="12950"/>
                        <a:pt x="0" y="4134"/>
                      </a:cubicBezTo>
                      <a:cubicBezTo>
                        <a:pt x="0" y="4134"/>
                        <a:pt x="18176" y="-8650"/>
                        <a:pt x="21600" y="1074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5" name="Figura"/>
                <p:cNvSpPr/>
                <p:nvPr/>
              </p:nvSpPr>
              <p:spPr>
                <a:xfrm>
                  <a:off x="63499" y="-1"/>
                  <a:ext cx="71122" cy="66786"/>
                </a:xfrm>
                <a:custGeom>
                  <a:avLst/>
                  <a:gdLst/>
                  <a:ahLst/>
                  <a:cxnLst>
                    <a:cxn ang="0">
                      <a:pos x="wd2" y="hd2"/>
                    </a:cxn>
                    <a:cxn ang="5400000">
                      <a:pos x="wd2" y="hd2"/>
                    </a:cxn>
                    <a:cxn ang="10800000">
                      <a:pos x="wd2" y="hd2"/>
                    </a:cxn>
                    <a:cxn ang="16200000">
                      <a:pos x="wd2" y="hd2"/>
                    </a:cxn>
                  </a:cxnLst>
                  <a:rect l="0" t="0" r="r" b="b"/>
                  <a:pathLst>
                    <a:path w="21600" h="15998" extrusionOk="0">
                      <a:moveTo>
                        <a:pt x="21600" y="14603"/>
                      </a:moveTo>
                      <a:cubicBezTo>
                        <a:pt x="21600" y="14603"/>
                        <a:pt x="13886" y="2434"/>
                        <a:pt x="0" y="0"/>
                      </a:cubicBezTo>
                      <a:cubicBezTo>
                        <a:pt x="0" y="0"/>
                        <a:pt x="2314" y="21600"/>
                        <a:pt x="21600" y="1460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6" name="Figura"/>
                <p:cNvSpPr/>
                <p:nvPr/>
              </p:nvSpPr>
              <p:spPr>
                <a:xfrm>
                  <a:off x="0" y="25399"/>
                  <a:ext cx="72390" cy="22243"/>
                </a:xfrm>
                <a:custGeom>
                  <a:avLst/>
                  <a:gdLst/>
                  <a:ahLst/>
                  <a:cxnLst>
                    <a:cxn ang="0">
                      <a:pos x="wd2" y="hd2"/>
                    </a:cxn>
                    <a:cxn ang="5400000">
                      <a:pos x="wd2" y="hd2"/>
                    </a:cxn>
                    <a:cxn ang="10800000">
                      <a:pos x="wd2" y="hd2"/>
                    </a:cxn>
                    <a:cxn ang="16200000">
                      <a:pos x="wd2" y="hd2"/>
                    </a:cxn>
                  </a:cxnLst>
                  <a:rect l="0" t="0" r="r" b="b"/>
                  <a:pathLst>
                    <a:path w="21600" h="10808" extrusionOk="0">
                      <a:moveTo>
                        <a:pt x="21600" y="10509"/>
                      </a:moveTo>
                      <a:cubicBezTo>
                        <a:pt x="21600" y="10509"/>
                        <a:pt x="8337" y="12978"/>
                        <a:pt x="0" y="3721"/>
                      </a:cubicBezTo>
                      <a:cubicBezTo>
                        <a:pt x="0" y="4338"/>
                        <a:pt x="18189" y="-8622"/>
                        <a:pt x="21600" y="1050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7" name="Figura"/>
                <p:cNvSpPr/>
                <p:nvPr/>
              </p:nvSpPr>
              <p:spPr>
                <a:xfrm>
                  <a:off x="38100" y="-1"/>
                  <a:ext cx="46991" cy="47614"/>
                </a:xfrm>
                <a:custGeom>
                  <a:avLst/>
                  <a:gdLst/>
                  <a:ahLst/>
                  <a:cxnLst>
                    <a:cxn ang="0">
                      <a:pos x="wd2" y="hd2"/>
                    </a:cxn>
                    <a:cxn ang="5400000">
                      <a:pos x="wd2" y="hd2"/>
                    </a:cxn>
                    <a:cxn ang="10800000">
                      <a:pos x="wd2" y="hd2"/>
                    </a:cxn>
                    <a:cxn ang="16200000">
                      <a:pos x="wd2" y="hd2"/>
                    </a:cxn>
                  </a:cxnLst>
                  <a:rect l="0" t="0" r="r" b="b"/>
                  <a:pathLst>
                    <a:path w="21600" h="16196" extrusionOk="0">
                      <a:moveTo>
                        <a:pt x="21600" y="15126"/>
                      </a:moveTo>
                      <a:cubicBezTo>
                        <a:pt x="21600" y="15126"/>
                        <a:pt x="14011" y="2598"/>
                        <a:pt x="0" y="6"/>
                      </a:cubicBezTo>
                      <a:cubicBezTo>
                        <a:pt x="0" y="-426"/>
                        <a:pt x="584" y="21174"/>
                        <a:pt x="21600" y="1512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8" name="Figura"/>
                <p:cNvSpPr/>
                <p:nvPr/>
              </p:nvSpPr>
              <p:spPr>
                <a:xfrm>
                  <a:off x="12699" y="-1"/>
                  <a:ext cx="39371" cy="32578"/>
                </a:xfrm>
                <a:custGeom>
                  <a:avLst/>
                  <a:gdLst/>
                  <a:ahLst/>
                  <a:cxnLst>
                    <a:cxn ang="0">
                      <a:pos x="wd2" y="hd2"/>
                    </a:cxn>
                    <a:cxn ang="5400000">
                      <a:pos x="wd2" y="hd2"/>
                    </a:cxn>
                    <a:cxn ang="10800000">
                      <a:pos x="wd2" y="hd2"/>
                    </a:cxn>
                    <a:cxn ang="16200000">
                      <a:pos x="wd2" y="hd2"/>
                    </a:cxn>
                  </a:cxnLst>
                  <a:rect l="0" t="0" r="r" b="b"/>
                  <a:pathLst>
                    <a:path w="21600" h="14975" extrusionOk="0">
                      <a:moveTo>
                        <a:pt x="21600" y="12843"/>
                      </a:moveTo>
                      <a:cubicBezTo>
                        <a:pt x="21600" y="12843"/>
                        <a:pt x="13239" y="1168"/>
                        <a:pt x="0" y="0"/>
                      </a:cubicBezTo>
                      <a:cubicBezTo>
                        <a:pt x="0" y="584"/>
                        <a:pt x="4877" y="21600"/>
                        <a:pt x="21600" y="1284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71" name="Figura"/>
              <p:cNvSpPr/>
              <p:nvPr/>
            </p:nvSpPr>
            <p:spPr>
              <a:xfrm>
                <a:off x="546099" y="939800"/>
                <a:ext cx="544831" cy="184150"/>
              </a:xfrm>
              <a:custGeom>
                <a:avLst/>
                <a:gdLst/>
                <a:ahLst/>
                <a:cxnLst>
                  <a:cxn ang="0">
                    <a:pos x="wd2" y="hd2"/>
                  </a:cxn>
                  <a:cxn ang="5400000">
                    <a:pos x="wd2" y="hd2"/>
                  </a:cxn>
                  <a:cxn ang="10800000">
                    <a:pos x="wd2" y="hd2"/>
                  </a:cxn>
                  <a:cxn ang="16200000">
                    <a:pos x="wd2" y="hd2"/>
                  </a:cxn>
                </a:cxnLst>
                <a:rect l="0" t="0" r="r" b="b"/>
                <a:pathLst>
                  <a:path w="21600" h="21600" extrusionOk="0">
                    <a:moveTo>
                      <a:pt x="21449" y="20259"/>
                    </a:moveTo>
                    <a:cubicBezTo>
                      <a:pt x="12084" y="4916"/>
                      <a:pt x="0" y="0"/>
                      <a:pt x="0" y="0"/>
                    </a:cubicBezTo>
                    <a:cubicBezTo>
                      <a:pt x="7301" y="3724"/>
                      <a:pt x="21600" y="21600"/>
                      <a:pt x="21600" y="21600"/>
                    </a:cubicBezTo>
                    <a:lnTo>
                      <a:pt x="21449" y="20259"/>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2" name="Figura"/>
              <p:cNvSpPr/>
              <p:nvPr/>
            </p:nvSpPr>
            <p:spPr>
              <a:xfrm>
                <a:off x="203200" y="1092200"/>
                <a:ext cx="557531" cy="139700"/>
              </a:xfrm>
              <a:custGeom>
                <a:avLst/>
                <a:gdLst/>
                <a:ahLst/>
                <a:cxnLst>
                  <a:cxn ang="0">
                    <a:pos x="wd2" y="hd2"/>
                  </a:cxn>
                  <a:cxn ang="5400000">
                    <a:pos x="wd2" y="hd2"/>
                  </a:cxn>
                  <a:cxn ang="10800000">
                    <a:pos x="wd2" y="hd2"/>
                  </a:cxn>
                  <a:cxn ang="16200000">
                    <a:pos x="wd2" y="hd2"/>
                  </a:cxn>
                </a:cxnLst>
                <a:rect l="0" t="0" r="r" b="b"/>
                <a:pathLst>
                  <a:path w="21600" h="21600" extrusionOk="0">
                    <a:moveTo>
                      <a:pt x="21452" y="20029"/>
                    </a:moveTo>
                    <a:cubicBezTo>
                      <a:pt x="11907" y="2749"/>
                      <a:pt x="0" y="0"/>
                      <a:pt x="0" y="0"/>
                    </a:cubicBezTo>
                    <a:cubicBezTo>
                      <a:pt x="7233" y="2553"/>
                      <a:pt x="21600" y="21600"/>
                      <a:pt x="21600" y="21600"/>
                    </a:cubicBezTo>
                    <a:lnTo>
                      <a:pt x="21452" y="20029"/>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3" name="Figura"/>
              <p:cNvSpPr/>
              <p:nvPr/>
            </p:nvSpPr>
            <p:spPr>
              <a:xfrm>
                <a:off x="393700" y="1092200"/>
                <a:ext cx="557531" cy="139700"/>
              </a:xfrm>
              <a:custGeom>
                <a:avLst/>
                <a:gdLst/>
                <a:ahLst/>
                <a:cxnLst>
                  <a:cxn ang="0">
                    <a:pos x="wd2" y="hd2"/>
                  </a:cxn>
                  <a:cxn ang="5400000">
                    <a:pos x="wd2" y="hd2"/>
                  </a:cxn>
                  <a:cxn ang="10800000">
                    <a:pos x="wd2" y="hd2"/>
                  </a:cxn>
                  <a:cxn ang="16200000">
                    <a:pos x="wd2" y="hd2"/>
                  </a:cxn>
                </a:cxnLst>
                <a:rect l="0" t="0" r="r" b="b"/>
                <a:pathLst>
                  <a:path w="21600" h="21600" extrusionOk="0">
                    <a:moveTo>
                      <a:pt x="21452" y="19833"/>
                    </a:moveTo>
                    <a:cubicBezTo>
                      <a:pt x="11907" y="2749"/>
                      <a:pt x="0" y="0"/>
                      <a:pt x="0" y="0"/>
                    </a:cubicBezTo>
                    <a:cubicBezTo>
                      <a:pt x="7233" y="2553"/>
                      <a:pt x="21600" y="21600"/>
                      <a:pt x="21600" y="21600"/>
                    </a:cubicBezTo>
                    <a:lnTo>
                      <a:pt x="21452" y="19833"/>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4" name="Figura"/>
              <p:cNvSpPr/>
              <p:nvPr/>
            </p:nvSpPr>
            <p:spPr>
              <a:xfrm>
                <a:off x="1016000" y="876300"/>
                <a:ext cx="187859" cy="220980"/>
              </a:xfrm>
              <a:custGeom>
                <a:avLst/>
                <a:gdLst/>
                <a:ahLst/>
                <a:cxnLst>
                  <a:cxn ang="0">
                    <a:pos x="wd2" y="hd2"/>
                  </a:cxn>
                  <a:cxn ang="5400000">
                    <a:pos x="wd2" y="hd2"/>
                  </a:cxn>
                  <a:cxn ang="10800000">
                    <a:pos x="wd2" y="hd2"/>
                  </a:cxn>
                  <a:cxn ang="16200000">
                    <a:pos x="wd2" y="hd2"/>
                  </a:cxn>
                </a:cxnLst>
                <a:rect l="0" t="0" r="r" b="b"/>
                <a:pathLst>
                  <a:path w="18154" h="21600" extrusionOk="0">
                    <a:moveTo>
                      <a:pt x="359" y="0"/>
                    </a:moveTo>
                    <a:cubicBezTo>
                      <a:pt x="359" y="0"/>
                      <a:pt x="-3446" y="10676"/>
                      <a:pt x="13736" y="21600"/>
                    </a:cubicBezTo>
                    <a:lnTo>
                      <a:pt x="18154" y="21228"/>
                    </a:lnTo>
                    <a:cubicBezTo>
                      <a:pt x="18154" y="21352"/>
                      <a:pt x="849" y="9434"/>
                      <a:pt x="359" y="0"/>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5" name="Figura"/>
              <p:cNvSpPr/>
              <p:nvPr/>
            </p:nvSpPr>
            <p:spPr>
              <a:xfrm>
                <a:off x="990600" y="1079500"/>
                <a:ext cx="345848" cy="221467"/>
              </a:xfrm>
              <a:custGeom>
                <a:avLst/>
                <a:gdLst/>
                <a:ahLst/>
                <a:cxnLst>
                  <a:cxn ang="0">
                    <a:pos x="wd2" y="hd2"/>
                  </a:cxn>
                  <a:cxn ang="5400000">
                    <a:pos x="wd2" y="hd2"/>
                  </a:cxn>
                  <a:cxn ang="10800000">
                    <a:pos x="wd2" y="hd2"/>
                  </a:cxn>
                  <a:cxn ang="16200000">
                    <a:pos x="wd2" y="hd2"/>
                  </a:cxn>
                </a:cxnLst>
                <a:rect l="0" t="0" r="r" b="b"/>
                <a:pathLst>
                  <a:path w="20785" h="20583" extrusionOk="0">
                    <a:moveTo>
                      <a:pt x="611" y="20583"/>
                    </a:moveTo>
                    <a:cubicBezTo>
                      <a:pt x="611" y="20583"/>
                      <a:pt x="21600" y="10196"/>
                      <a:pt x="20760" y="5829"/>
                    </a:cubicBezTo>
                    <a:cubicBezTo>
                      <a:pt x="19921" y="1462"/>
                      <a:pt x="11678" y="-1017"/>
                      <a:pt x="10686" y="399"/>
                    </a:cubicBezTo>
                    <a:cubicBezTo>
                      <a:pt x="9693" y="1934"/>
                      <a:pt x="0" y="19167"/>
                      <a:pt x="0" y="19167"/>
                    </a:cubicBezTo>
                    <a:lnTo>
                      <a:pt x="611" y="20583"/>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6" name="Figura"/>
              <p:cNvSpPr/>
              <p:nvPr/>
            </p:nvSpPr>
            <p:spPr>
              <a:xfrm>
                <a:off x="1003300" y="1079500"/>
                <a:ext cx="335763" cy="221467"/>
              </a:xfrm>
              <a:custGeom>
                <a:avLst/>
                <a:gdLst/>
                <a:ahLst/>
                <a:cxnLst>
                  <a:cxn ang="0">
                    <a:pos x="wd2" y="hd2"/>
                  </a:cxn>
                  <a:cxn ang="5400000">
                    <a:pos x="wd2" y="hd2"/>
                  </a:cxn>
                  <a:cxn ang="10800000">
                    <a:pos x="wd2" y="hd2"/>
                  </a:cxn>
                  <a:cxn ang="16200000">
                    <a:pos x="wd2" y="hd2"/>
                  </a:cxn>
                </a:cxnLst>
                <a:rect l="0" t="0" r="r" b="b"/>
                <a:pathLst>
                  <a:path w="20691" h="20583" extrusionOk="0">
                    <a:moveTo>
                      <a:pt x="20661" y="5829"/>
                    </a:moveTo>
                    <a:cubicBezTo>
                      <a:pt x="19800" y="1462"/>
                      <a:pt x="11348" y="-1017"/>
                      <a:pt x="10330" y="399"/>
                    </a:cubicBezTo>
                    <a:cubicBezTo>
                      <a:pt x="10330" y="399"/>
                      <a:pt x="8687" y="3232"/>
                      <a:pt x="8609" y="3232"/>
                    </a:cubicBezTo>
                    <a:cubicBezTo>
                      <a:pt x="11426" y="3822"/>
                      <a:pt x="15652" y="4294"/>
                      <a:pt x="16200" y="7009"/>
                    </a:cubicBezTo>
                    <a:cubicBezTo>
                      <a:pt x="16904" y="10314"/>
                      <a:pt x="6887" y="16098"/>
                      <a:pt x="1096" y="19403"/>
                    </a:cubicBezTo>
                    <a:lnTo>
                      <a:pt x="0" y="20583"/>
                    </a:lnTo>
                    <a:cubicBezTo>
                      <a:pt x="0" y="20583"/>
                      <a:pt x="21600" y="10196"/>
                      <a:pt x="20661" y="5829"/>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7" name="Figura"/>
              <p:cNvSpPr/>
              <p:nvPr/>
            </p:nvSpPr>
            <p:spPr>
              <a:xfrm>
                <a:off x="1130299" y="1054100"/>
                <a:ext cx="246401" cy="119074"/>
              </a:xfrm>
              <a:custGeom>
                <a:avLst/>
                <a:gdLst/>
                <a:ahLst/>
                <a:cxnLst>
                  <a:cxn ang="0">
                    <a:pos x="wd2" y="hd2"/>
                  </a:cxn>
                  <a:cxn ang="5400000">
                    <a:pos x="wd2" y="hd2"/>
                  </a:cxn>
                  <a:cxn ang="10800000">
                    <a:pos x="wd2" y="hd2"/>
                  </a:cxn>
                  <a:cxn ang="16200000">
                    <a:pos x="wd2" y="hd2"/>
                  </a:cxn>
                </a:cxnLst>
                <a:rect l="0" t="0" r="r" b="b"/>
                <a:pathLst>
                  <a:path w="21491" h="16073" extrusionOk="0">
                    <a:moveTo>
                      <a:pt x="0" y="4930"/>
                    </a:moveTo>
                    <a:lnTo>
                      <a:pt x="443" y="6987"/>
                    </a:lnTo>
                    <a:cubicBezTo>
                      <a:pt x="443" y="6987"/>
                      <a:pt x="10191" y="3387"/>
                      <a:pt x="16283" y="16073"/>
                    </a:cubicBezTo>
                    <a:cubicBezTo>
                      <a:pt x="16283" y="16073"/>
                      <a:pt x="21600" y="11616"/>
                      <a:pt x="21489" y="3902"/>
                    </a:cubicBezTo>
                    <a:cubicBezTo>
                      <a:pt x="21489" y="3902"/>
                      <a:pt x="11409" y="-5527"/>
                      <a:pt x="0" y="4930"/>
                    </a:cubicBezTo>
                    <a:close/>
                  </a:path>
                </a:pathLst>
              </a:custGeom>
              <a:solidFill>
                <a:srgbClr val="FDF4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78" name="Grupo"/>
              <p:cNvGrpSpPr/>
              <p:nvPr/>
            </p:nvGrpSpPr>
            <p:grpSpPr>
              <a:xfrm>
                <a:off x="1130299" y="1066799"/>
                <a:ext cx="256561" cy="107951"/>
                <a:chOff x="0" y="0"/>
                <a:chExt cx="256559" cy="107950"/>
              </a:xfrm>
            </p:grpSpPr>
            <p:sp>
              <p:nvSpPr>
                <p:cNvPr id="612" name="Figura"/>
                <p:cNvSpPr/>
                <p:nvPr/>
              </p:nvSpPr>
              <p:spPr>
                <a:xfrm>
                  <a:off x="152399" y="-1"/>
                  <a:ext cx="104161" cy="107951"/>
                </a:xfrm>
                <a:custGeom>
                  <a:avLst/>
                  <a:gdLst/>
                  <a:ahLst/>
                  <a:cxnLst>
                    <a:cxn ang="0">
                      <a:pos x="wd2" y="hd2"/>
                    </a:cxn>
                    <a:cxn ang="5400000">
                      <a:pos x="wd2" y="hd2"/>
                    </a:cxn>
                    <a:cxn ang="10800000">
                      <a:pos x="wd2" y="hd2"/>
                    </a:cxn>
                    <a:cxn ang="16200000">
                      <a:pos x="wd2" y="hd2"/>
                    </a:cxn>
                  </a:cxnLst>
                  <a:rect l="0" t="0" r="r" b="b"/>
                  <a:pathLst>
                    <a:path w="21344" h="21600" extrusionOk="0">
                      <a:moveTo>
                        <a:pt x="12492" y="0"/>
                      </a:moveTo>
                      <a:cubicBezTo>
                        <a:pt x="13272" y="1016"/>
                        <a:pt x="13533" y="2033"/>
                        <a:pt x="13533" y="3304"/>
                      </a:cubicBezTo>
                      <a:cubicBezTo>
                        <a:pt x="13533" y="7878"/>
                        <a:pt x="7807" y="11689"/>
                        <a:pt x="0" y="13214"/>
                      </a:cubicBezTo>
                      <a:cubicBezTo>
                        <a:pt x="3123" y="15247"/>
                        <a:pt x="6246" y="18042"/>
                        <a:pt x="9108" y="21600"/>
                      </a:cubicBezTo>
                      <a:cubicBezTo>
                        <a:pt x="9108" y="21600"/>
                        <a:pt x="21600" y="14993"/>
                        <a:pt x="21340" y="3558"/>
                      </a:cubicBezTo>
                      <a:cubicBezTo>
                        <a:pt x="21080" y="3558"/>
                        <a:pt x="17696" y="1525"/>
                        <a:pt x="12492" y="0"/>
                      </a:cubicBezTo>
                      <a:close/>
                    </a:path>
                  </a:pathLst>
                </a:custGeom>
                <a:solidFill>
                  <a:srgbClr val="FBE3D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3" name="Figura"/>
                <p:cNvSpPr/>
                <p:nvPr/>
              </p:nvSpPr>
              <p:spPr>
                <a:xfrm>
                  <a:off x="0" y="25400"/>
                  <a:ext cx="12700" cy="16511"/>
                </a:xfrm>
                <a:custGeom>
                  <a:avLst/>
                  <a:gdLst/>
                  <a:ahLst/>
                  <a:cxnLst>
                    <a:cxn ang="0">
                      <a:pos x="wd2" y="hd2"/>
                    </a:cxn>
                    <a:cxn ang="5400000">
                      <a:pos x="wd2" y="hd2"/>
                    </a:cxn>
                    <a:cxn ang="10800000">
                      <a:pos x="wd2" y="hd2"/>
                    </a:cxn>
                    <a:cxn ang="16200000">
                      <a:pos x="wd2" y="hd2"/>
                    </a:cxn>
                  </a:cxnLst>
                  <a:rect l="0" t="0" r="r" b="b"/>
                  <a:pathLst>
                    <a:path w="21600" h="21600" extrusionOk="0">
                      <a:moveTo>
                        <a:pt x="6480" y="0"/>
                      </a:moveTo>
                      <a:cubicBezTo>
                        <a:pt x="4320" y="1662"/>
                        <a:pt x="2160" y="1662"/>
                        <a:pt x="0" y="1662"/>
                      </a:cubicBezTo>
                      <a:lnTo>
                        <a:pt x="8640" y="21600"/>
                      </a:lnTo>
                      <a:cubicBezTo>
                        <a:pt x="8640" y="21600"/>
                        <a:pt x="12960" y="19938"/>
                        <a:pt x="21600" y="19938"/>
                      </a:cubicBezTo>
                      <a:cubicBezTo>
                        <a:pt x="12960" y="13292"/>
                        <a:pt x="8640" y="6646"/>
                        <a:pt x="6480" y="0"/>
                      </a:cubicBezTo>
                      <a:close/>
                    </a:path>
                  </a:pathLst>
                </a:custGeom>
                <a:solidFill>
                  <a:srgbClr val="FBE3D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79" name="Figura"/>
              <p:cNvSpPr/>
              <p:nvPr/>
            </p:nvSpPr>
            <p:spPr>
              <a:xfrm>
                <a:off x="495299" y="800099"/>
                <a:ext cx="69935" cy="92771"/>
              </a:xfrm>
              <a:custGeom>
                <a:avLst/>
                <a:gdLst/>
                <a:ahLst/>
                <a:cxnLst>
                  <a:cxn ang="0">
                    <a:pos x="wd2" y="hd2"/>
                  </a:cxn>
                  <a:cxn ang="5400000">
                    <a:pos x="wd2" y="hd2"/>
                  </a:cxn>
                  <a:cxn ang="10800000">
                    <a:pos x="wd2" y="hd2"/>
                  </a:cxn>
                  <a:cxn ang="16200000">
                    <a:pos x="wd2" y="hd2"/>
                  </a:cxn>
                </a:cxnLst>
                <a:rect l="0" t="0" r="r" b="b"/>
                <a:pathLst>
                  <a:path w="18585" h="20761" extrusionOk="0">
                    <a:moveTo>
                      <a:pt x="16537" y="20179"/>
                    </a:moveTo>
                    <a:cubicBezTo>
                      <a:pt x="16537" y="20179"/>
                      <a:pt x="337" y="15063"/>
                      <a:pt x="0" y="0"/>
                    </a:cubicBezTo>
                    <a:cubicBezTo>
                      <a:pt x="0" y="0"/>
                      <a:pt x="13162" y="3695"/>
                      <a:pt x="16875" y="11368"/>
                    </a:cubicBezTo>
                    <a:cubicBezTo>
                      <a:pt x="21600" y="21032"/>
                      <a:pt x="14850" y="21600"/>
                      <a:pt x="16537" y="2017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0" name="Figura"/>
              <p:cNvSpPr/>
              <p:nvPr/>
            </p:nvSpPr>
            <p:spPr>
              <a:xfrm>
                <a:off x="419099" y="812799"/>
                <a:ext cx="84938" cy="64642"/>
              </a:xfrm>
              <a:custGeom>
                <a:avLst/>
                <a:gdLst/>
                <a:ahLst/>
                <a:cxnLst>
                  <a:cxn ang="0">
                    <a:pos x="wd2" y="hd2"/>
                  </a:cxn>
                  <a:cxn ang="5400000">
                    <a:pos x="wd2" y="hd2"/>
                  </a:cxn>
                  <a:cxn ang="10800000">
                    <a:pos x="wd2" y="hd2"/>
                  </a:cxn>
                  <a:cxn ang="16200000">
                    <a:pos x="wd2" y="hd2"/>
                  </a:cxn>
                </a:cxnLst>
                <a:rect l="0" t="0" r="r" b="b"/>
                <a:pathLst>
                  <a:path w="19008" h="19632" extrusionOk="0">
                    <a:moveTo>
                      <a:pt x="18474" y="18903"/>
                    </a:moveTo>
                    <a:cubicBezTo>
                      <a:pt x="18474" y="18903"/>
                      <a:pt x="6537" y="18517"/>
                      <a:pt x="0" y="3"/>
                    </a:cubicBezTo>
                    <a:cubicBezTo>
                      <a:pt x="0" y="3"/>
                      <a:pt x="9663" y="-383"/>
                      <a:pt x="15063" y="8103"/>
                    </a:cubicBezTo>
                    <a:cubicBezTo>
                      <a:pt x="21600" y="18131"/>
                      <a:pt x="17905" y="21217"/>
                      <a:pt x="18474" y="1890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1" name="Figura"/>
              <p:cNvSpPr/>
              <p:nvPr/>
            </p:nvSpPr>
            <p:spPr>
              <a:xfrm>
                <a:off x="762000" y="482600"/>
                <a:ext cx="335358" cy="267324"/>
              </a:xfrm>
              <a:custGeom>
                <a:avLst/>
                <a:gdLst/>
                <a:ahLst/>
                <a:cxnLst>
                  <a:cxn ang="0">
                    <a:pos x="wd2" y="hd2"/>
                  </a:cxn>
                  <a:cxn ang="5400000">
                    <a:pos x="wd2" y="hd2"/>
                  </a:cxn>
                  <a:cxn ang="10800000">
                    <a:pos x="wd2" y="hd2"/>
                  </a:cxn>
                  <a:cxn ang="16200000">
                    <a:pos x="wd2" y="hd2"/>
                  </a:cxn>
                </a:cxnLst>
                <a:rect l="0" t="0" r="r" b="b"/>
                <a:pathLst>
                  <a:path w="20816" h="21049" extrusionOk="0">
                    <a:moveTo>
                      <a:pt x="6469" y="21000"/>
                    </a:moveTo>
                    <a:cubicBezTo>
                      <a:pt x="12460" y="20500"/>
                      <a:pt x="17426" y="18900"/>
                      <a:pt x="20816" y="17600"/>
                    </a:cubicBezTo>
                    <a:cubicBezTo>
                      <a:pt x="20028" y="16100"/>
                      <a:pt x="17978" y="14400"/>
                      <a:pt x="15455" y="13100"/>
                    </a:cubicBezTo>
                    <a:lnTo>
                      <a:pt x="15455" y="13100"/>
                    </a:lnTo>
                    <a:cubicBezTo>
                      <a:pt x="15455" y="13100"/>
                      <a:pt x="14588" y="12500"/>
                      <a:pt x="13248" y="11800"/>
                    </a:cubicBezTo>
                    <a:lnTo>
                      <a:pt x="12460" y="300"/>
                    </a:lnTo>
                    <a:lnTo>
                      <a:pt x="7651" y="0"/>
                    </a:lnTo>
                    <a:cubicBezTo>
                      <a:pt x="7099" y="600"/>
                      <a:pt x="6547" y="1200"/>
                      <a:pt x="5917" y="1900"/>
                    </a:cubicBezTo>
                    <a:lnTo>
                      <a:pt x="4498" y="10200"/>
                    </a:lnTo>
                    <a:cubicBezTo>
                      <a:pt x="3631" y="10300"/>
                      <a:pt x="2763" y="10400"/>
                      <a:pt x="2054" y="10700"/>
                    </a:cubicBezTo>
                    <a:cubicBezTo>
                      <a:pt x="1581" y="10900"/>
                      <a:pt x="1187" y="11200"/>
                      <a:pt x="714" y="11500"/>
                    </a:cubicBezTo>
                    <a:cubicBezTo>
                      <a:pt x="-784" y="16600"/>
                      <a:pt x="-390" y="21600"/>
                      <a:pt x="6469" y="21000"/>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2" name="Figura"/>
              <p:cNvSpPr/>
              <p:nvPr/>
            </p:nvSpPr>
            <p:spPr>
              <a:xfrm>
                <a:off x="711199" y="165099"/>
                <a:ext cx="70847" cy="111316"/>
              </a:xfrm>
              <a:custGeom>
                <a:avLst/>
                <a:gdLst/>
                <a:ahLst/>
                <a:cxnLst>
                  <a:cxn ang="0">
                    <a:pos x="wd2" y="hd2"/>
                  </a:cxn>
                  <a:cxn ang="5400000">
                    <a:pos x="wd2" y="hd2"/>
                  </a:cxn>
                  <a:cxn ang="10800000">
                    <a:pos x="wd2" y="hd2"/>
                  </a:cxn>
                  <a:cxn ang="16200000">
                    <a:pos x="wd2" y="hd2"/>
                  </a:cxn>
                </a:cxnLst>
                <a:rect l="0" t="0" r="r" b="b"/>
                <a:pathLst>
                  <a:path w="14694" h="15647" extrusionOk="0">
                    <a:moveTo>
                      <a:pt x="5136" y="14943"/>
                    </a:moveTo>
                    <a:cubicBezTo>
                      <a:pt x="-922" y="12444"/>
                      <a:pt x="-3293" y="2090"/>
                      <a:pt x="7507" y="127"/>
                    </a:cubicBezTo>
                    <a:cubicBezTo>
                      <a:pt x="18307" y="-1837"/>
                      <a:pt x="16463" y="19763"/>
                      <a:pt x="5136" y="14943"/>
                    </a:cubicBezTo>
                    <a:close/>
                  </a:path>
                </a:pathLst>
              </a:custGeom>
              <a:solidFill>
                <a:srgbClr val="EB74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3" name="Figura"/>
              <p:cNvSpPr/>
              <p:nvPr/>
            </p:nvSpPr>
            <p:spPr>
              <a:xfrm>
                <a:off x="723900" y="101599"/>
                <a:ext cx="299329" cy="492707"/>
              </a:xfrm>
              <a:custGeom>
                <a:avLst/>
                <a:gdLst/>
                <a:ahLst/>
                <a:cxnLst>
                  <a:cxn ang="0">
                    <a:pos x="wd2" y="hd2"/>
                  </a:cxn>
                  <a:cxn ang="5400000">
                    <a:pos x="wd2" y="hd2"/>
                  </a:cxn>
                  <a:cxn ang="10800000">
                    <a:pos x="wd2" y="hd2"/>
                  </a:cxn>
                  <a:cxn ang="16200000">
                    <a:pos x="wd2" y="hd2"/>
                  </a:cxn>
                </a:cxnLst>
                <a:rect l="0" t="0" r="r" b="b"/>
                <a:pathLst>
                  <a:path w="20202" h="20742" extrusionOk="0">
                    <a:moveTo>
                      <a:pt x="6925" y="20742"/>
                    </a:moveTo>
                    <a:cubicBezTo>
                      <a:pt x="3582" y="19031"/>
                      <a:pt x="1353" y="17053"/>
                      <a:pt x="325" y="14540"/>
                    </a:cubicBezTo>
                    <a:cubicBezTo>
                      <a:pt x="-361" y="12829"/>
                      <a:pt x="496" y="10797"/>
                      <a:pt x="411" y="9300"/>
                    </a:cubicBezTo>
                    <a:cubicBezTo>
                      <a:pt x="411" y="8605"/>
                      <a:pt x="-618" y="5504"/>
                      <a:pt x="582" y="3366"/>
                    </a:cubicBezTo>
                    <a:cubicBezTo>
                      <a:pt x="1782" y="1174"/>
                      <a:pt x="5468" y="-858"/>
                      <a:pt x="10011" y="372"/>
                    </a:cubicBezTo>
                    <a:cubicBezTo>
                      <a:pt x="14553" y="1601"/>
                      <a:pt x="20982" y="6360"/>
                      <a:pt x="20125" y="11172"/>
                    </a:cubicBezTo>
                    <a:cubicBezTo>
                      <a:pt x="18668" y="20047"/>
                      <a:pt x="6925" y="20742"/>
                      <a:pt x="6925" y="2074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4" name="Figura"/>
              <p:cNvSpPr/>
              <p:nvPr/>
            </p:nvSpPr>
            <p:spPr>
              <a:xfrm>
                <a:off x="889000" y="139699"/>
                <a:ext cx="166608" cy="322877"/>
              </a:xfrm>
              <a:custGeom>
                <a:avLst/>
                <a:gdLst/>
                <a:ahLst/>
                <a:cxnLst>
                  <a:cxn ang="0">
                    <a:pos x="wd2" y="hd2"/>
                  </a:cxn>
                  <a:cxn ang="5400000">
                    <a:pos x="wd2" y="hd2"/>
                  </a:cxn>
                  <a:cxn ang="10800000">
                    <a:pos x="wd2" y="hd2"/>
                  </a:cxn>
                  <a:cxn ang="16200000">
                    <a:pos x="wd2" y="hd2"/>
                  </a:cxn>
                </a:cxnLst>
                <a:rect l="0" t="0" r="r" b="b"/>
                <a:pathLst>
                  <a:path w="18891" h="17545" extrusionOk="0">
                    <a:moveTo>
                      <a:pt x="10971" y="17183"/>
                    </a:moveTo>
                    <a:cubicBezTo>
                      <a:pt x="9243" y="18839"/>
                      <a:pt x="9819" y="14353"/>
                      <a:pt x="10107" y="12904"/>
                    </a:cubicBezTo>
                    <a:cubicBezTo>
                      <a:pt x="10395" y="11455"/>
                      <a:pt x="8955" y="9592"/>
                      <a:pt x="6507" y="8626"/>
                    </a:cubicBezTo>
                    <a:cubicBezTo>
                      <a:pt x="4059" y="7659"/>
                      <a:pt x="-2709" y="3588"/>
                      <a:pt x="1179" y="413"/>
                    </a:cubicBezTo>
                    <a:cubicBezTo>
                      <a:pt x="5067" y="-2761"/>
                      <a:pt x="18891" y="13387"/>
                      <a:pt x="18891" y="13387"/>
                    </a:cubicBezTo>
                    <a:cubicBezTo>
                      <a:pt x="18891" y="13387"/>
                      <a:pt x="12699" y="15596"/>
                      <a:pt x="10971" y="17183"/>
                    </a:cubicBezTo>
                    <a:close/>
                  </a:path>
                </a:pathLst>
              </a:custGeom>
              <a:solidFill>
                <a:srgbClr val="EF7F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5" name="Figura"/>
              <p:cNvSpPr/>
              <p:nvPr/>
            </p:nvSpPr>
            <p:spPr>
              <a:xfrm>
                <a:off x="723899" y="126999"/>
                <a:ext cx="96048" cy="76332"/>
              </a:xfrm>
              <a:custGeom>
                <a:avLst/>
                <a:gdLst/>
                <a:ahLst/>
                <a:cxnLst>
                  <a:cxn ang="0">
                    <a:pos x="wd2" y="hd2"/>
                  </a:cxn>
                  <a:cxn ang="5400000">
                    <a:pos x="wd2" y="hd2"/>
                  </a:cxn>
                  <a:cxn ang="10800000">
                    <a:pos x="wd2" y="hd2"/>
                  </a:cxn>
                  <a:cxn ang="16200000">
                    <a:pos x="wd2" y="hd2"/>
                  </a:cxn>
                </a:cxnLst>
                <a:rect l="0" t="0" r="r" b="b"/>
                <a:pathLst>
                  <a:path w="17195" h="12483" extrusionOk="0">
                    <a:moveTo>
                      <a:pt x="202" y="8066"/>
                    </a:moveTo>
                    <a:cubicBezTo>
                      <a:pt x="1794" y="1835"/>
                      <a:pt x="14299" y="-4188"/>
                      <a:pt x="17027" y="3912"/>
                    </a:cubicBezTo>
                    <a:cubicBezTo>
                      <a:pt x="19301" y="9935"/>
                      <a:pt x="-2299" y="17412"/>
                      <a:pt x="202" y="8066"/>
                    </a:cubicBezTo>
                    <a:close/>
                  </a:path>
                </a:pathLst>
              </a:custGeom>
              <a:solidFill>
                <a:srgbClr val="EB74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6" name="Figura"/>
              <p:cNvSpPr/>
              <p:nvPr/>
            </p:nvSpPr>
            <p:spPr>
              <a:xfrm>
                <a:off x="723899" y="0"/>
                <a:ext cx="494564" cy="429606"/>
              </a:xfrm>
              <a:custGeom>
                <a:avLst/>
                <a:gdLst/>
                <a:ahLst/>
                <a:cxnLst>
                  <a:cxn ang="0">
                    <a:pos x="wd2" y="hd2"/>
                  </a:cxn>
                  <a:cxn ang="5400000">
                    <a:pos x="wd2" y="hd2"/>
                  </a:cxn>
                  <a:cxn ang="10800000">
                    <a:pos x="wd2" y="hd2"/>
                  </a:cxn>
                  <a:cxn ang="16200000">
                    <a:pos x="wd2" y="hd2"/>
                  </a:cxn>
                </a:cxnLst>
                <a:rect l="0" t="0" r="r" b="b"/>
                <a:pathLst>
                  <a:path w="21349" h="19909" extrusionOk="0">
                    <a:moveTo>
                      <a:pt x="0" y="8138"/>
                    </a:moveTo>
                    <a:cubicBezTo>
                      <a:pt x="0" y="8138"/>
                      <a:pt x="8333" y="5960"/>
                      <a:pt x="12828" y="18791"/>
                    </a:cubicBezTo>
                    <a:cubicBezTo>
                      <a:pt x="12828" y="18791"/>
                      <a:pt x="20229" y="19203"/>
                      <a:pt x="21326" y="19909"/>
                    </a:cubicBezTo>
                    <a:cubicBezTo>
                      <a:pt x="21600" y="17555"/>
                      <a:pt x="19407" y="3841"/>
                      <a:pt x="15350" y="134"/>
                    </a:cubicBezTo>
                    <a:cubicBezTo>
                      <a:pt x="15350" y="134"/>
                      <a:pt x="4989" y="-1691"/>
                      <a:pt x="0" y="8138"/>
                    </a:cubicBezTo>
                    <a:close/>
                  </a:path>
                </a:pathLst>
              </a:custGeom>
              <a:solidFill>
                <a:srgbClr val="FDF1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7" name="Figura"/>
              <p:cNvSpPr/>
              <p:nvPr/>
            </p:nvSpPr>
            <p:spPr>
              <a:xfrm>
                <a:off x="990599" y="101600"/>
                <a:ext cx="234055" cy="322581"/>
              </a:xfrm>
              <a:custGeom>
                <a:avLst/>
                <a:gdLst/>
                <a:ahLst/>
                <a:cxnLst>
                  <a:cxn ang="0">
                    <a:pos x="wd2" y="hd2"/>
                  </a:cxn>
                  <a:cxn ang="5400000">
                    <a:pos x="wd2" y="hd2"/>
                  </a:cxn>
                  <a:cxn ang="10800000">
                    <a:pos x="wd2" y="hd2"/>
                  </a:cxn>
                  <a:cxn ang="16200000">
                    <a:pos x="wd2" y="hd2"/>
                  </a:cxn>
                </a:cxnLst>
                <a:rect l="0" t="0" r="r" b="b"/>
                <a:pathLst>
                  <a:path w="21287" h="21600" extrusionOk="0">
                    <a:moveTo>
                      <a:pt x="14670" y="0"/>
                    </a:moveTo>
                    <a:cubicBezTo>
                      <a:pt x="13399" y="2806"/>
                      <a:pt x="11435" y="5698"/>
                      <a:pt x="8663" y="8504"/>
                    </a:cubicBezTo>
                    <a:cubicBezTo>
                      <a:pt x="6122" y="11055"/>
                      <a:pt x="3119" y="13181"/>
                      <a:pt x="0" y="14797"/>
                    </a:cubicBezTo>
                    <a:cubicBezTo>
                      <a:pt x="1155" y="16328"/>
                      <a:pt x="2310" y="18028"/>
                      <a:pt x="3350" y="19984"/>
                    </a:cubicBezTo>
                    <a:cubicBezTo>
                      <a:pt x="3350" y="19984"/>
                      <a:pt x="18943" y="20580"/>
                      <a:pt x="21253" y="21600"/>
                    </a:cubicBezTo>
                    <a:cubicBezTo>
                      <a:pt x="21600" y="19134"/>
                      <a:pt x="19290" y="7909"/>
                      <a:pt x="14670" y="0"/>
                    </a:cubicBezTo>
                    <a:close/>
                  </a:path>
                </a:pathLst>
              </a:custGeom>
              <a:solidFill>
                <a:srgbClr val="FBE8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8" name="Figura"/>
              <p:cNvSpPr/>
              <p:nvPr/>
            </p:nvSpPr>
            <p:spPr>
              <a:xfrm>
                <a:off x="977900" y="393700"/>
                <a:ext cx="120283" cy="96560"/>
              </a:xfrm>
              <a:custGeom>
                <a:avLst/>
                <a:gdLst/>
                <a:ahLst/>
                <a:cxnLst>
                  <a:cxn ang="0">
                    <a:pos x="wd2" y="hd2"/>
                  </a:cxn>
                  <a:cxn ang="5400000">
                    <a:pos x="wd2" y="hd2"/>
                  </a:cxn>
                  <a:cxn ang="10800000">
                    <a:pos x="wd2" y="hd2"/>
                  </a:cxn>
                  <a:cxn ang="16200000">
                    <a:pos x="wd2" y="hd2"/>
                  </a:cxn>
                </a:cxnLst>
                <a:rect l="0" t="0" r="r" b="b"/>
                <a:pathLst>
                  <a:path w="19483" h="16101" extrusionOk="0">
                    <a:moveTo>
                      <a:pt x="4410" y="1833"/>
                    </a:moveTo>
                    <a:cubicBezTo>
                      <a:pt x="8318" y="-2826"/>
                      <a:pt x="18810" y="2468"/>
                      <a:pt x="19427" y="5856"/>
                    </a:cubicBezTo>
                    <a:cubicBezTo>
                      <a:pt x="20661" y="13903"/>
                      <a:pt x="1324" y="18774"/>
                      <a:pt x="295" y="14539"/>
                    </a:cubicBezTo>
                    <a:cubicBezTo>
                      <a:pt x="-939" y="10515"/>
                      <a:pt x="1941" y="4798"/>
                      <a:pt x="4410" y="183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9" name="Figura"/>
              <p:cNvSpPr/>
              <p:nvPr/>
            </p:nvSpPr>
            <p:spPr>
              <a:xfrm>
                <a:off x="990600" y="406399"/>
                <a:ext cx="74661" cy="60795"/>
              </a:xfrm>
              <a:custGeom>
                <a:avLst/>
                <a:gdLst/>
                <a:ahLst/>
                <a:cxnLst>
                  <a:cxn ang="0">
                    <a:pos x="wd2" y="hd2"/>
                  </a:cxn>
                  <a:cxn ang="5400000">
                    <a:pos x="wd2" y="hd2"/>
                  </a:cxn>
                  <a:cxn ang="10800000">
                    <a:pos x="wd2" y="hd2"/>
                  </a:cxn>
                  <a:cxn ang="16200000">
                    <a:pos x="wd2" y="hd2"/>
                  </a:cxn>
                </a:cxnLst>
                <a:rect l="0" t="0" r="r" b="b"/>
                <a:pathLst>
                  <a:path w="19536" h="16156" extrusionOk="0">
                    <a:moveTo>
                      <a:pt x="4517" y="1854"/>
                    </a:moveTo>
                    <a:cubicBezTo>
                      <a:pt x="8505" y="-2871"/>
                      <a:pt x="19138" y="2529"/>
                      <a:pt x="19471" y="5904"/>
                    </a:cubicBezTo>
                    <a:cubicBezTo>
                      <a:pt x="20800" y="14004"/>
                      <a:pt x="1194" y="18729"/>
                      <a:pt x="197" y="14679"/>
                    </a:cubicBezTo>
                    <a:cubicBezTo>
                      <a:pt x="-800" y="10629"/>
                      <a:pt x="2191" y="4892"/>
                      <a:pt x="4517" y="1854"/>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0" name="Figura"/>
              <p:cNvSpPr/>
              <p:nvPr/>
            </p:nvSpPr>
            <p:spPr>
              <a:xfrm>
                <a:off x="990600" y="444499"/>
                <a:ext cx="36636" cy="36480"/>
              </a:xfrm>
              <a:custGeom>
                <a:avLst/>
                <a:gdLst/>
                <a:ahLst/>
                <a:cxnLst>
                  <a:cxn ang="0">
                    <a:pos x="wd2" y="hd2"/>
                  </a:cxn>
                  <a:cxn ang="5400000">
                    <a:pos x="wd2" y="hd2"/>
                  </a:cxn>
                  <a:cxn ang="10800000">
                    <a:pos x="wd2" y="hd2"/>
                  </a:cxn>
                  <a:cxn ang="16200000">
                    <a:pos x="wd2" y="hd2"/>
                  </a:cxn>
                </a:cxnLst>
                <a:rect l="0" t="0" r="r" b="b"/>
                <a:pathLst>
                  <a:path w="17803" h="16327" extrusionOk="0">
                    <a:moveTo>
                      <a:pt x="2018" y="1796"/>
                    </a:moveTo>
                    <a:cubicBezTo>
                      <a:pt x="4486" y="-2751"/>
                      <a:pt x="16212" y="2365"/>
                      <a:pt x="17446" y="5775"/>
                    </a:cubicBezTo>
                    <a:cubicBezTo>
                      <a:pt x="20532" y="14302"/>
                      <a:pt x="2635" y="18849"/>
                      <a:pt x="783" y="14870"/>
                    </a:cubicBezTo>
                    <a:cubicBezTo>
                      <a:pt x="-1068" y="10891"/>
                      <a:pt x="783" y="4638"/>
                      <a:pt x="2018" y="179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1" name="Figura"/>
              <p:cNvSpPr/>
              <p:nvPr/>
            </p:nvSpPr>
            <p:spPr>
              <a:xfrm>
                <a:off x="546099" y="2006599"/>
                <a:ext cx="194916" cy="935991"/>
              </a:xfrm>
              <a:custGeom>
                <a:avLst/>
                <a:gdLst/>
                <a:ahLst/>
                <a:cxnLst>
                  <a:cxn ang="0">
                    <a:pos x="wd2" y="hd2"/>
                  </a:cxn>
                  <a:cxn ang="5400000">
                    <a:pos x="wd2" y="hd2"/>
                  </a:cxn>
                  <a:cxn ang="10800000">
                    <a:pos x="wd2" y="hd2"/>
                  </a:cxn>
                  <a:cxn ang="16200000">
                    <a:pos x="wd2" y="hd2"/>
                  </a:cxn>
                </a:cxnLst>
                <a:rect l="0" t="0" r="r" b="b"/>
                <a:pathLst>
                  <a:path w="18417" h="21600" extrusionOk="0">
                    <a:moveTo>
                      <a:pt x="1737" y="0"/>
                    </a:moveTo>
                    <a:cubicBezTo>
                      <a:pt x="1737" y="0"/>
                      <a:pt x="-3183" y="11518"/>
                      <a:pt x="3537" y="21131"/>
                    </a:cubicBezTo>
                    <a:lnTo>
                      <a:pt x="18417" y="21600"/>
                    </a:lnTo>
                    <a:cubicBezTo>
                      <a:pt x="18417" y="21600"/>
                      <a:pt x="-1263" y="10639"/>
                      <a:pt x="1737" y="0"/>
                    </a:cubicBezTo>
                    <a:close/>
                  </a:path>
                </a:pathLst>
              </a:custGeom>
              <a:solidFill>
                <a:srgbClr val="915A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92" name="Grupo"/>
              <p:cNvGrpSpPr/>
              <p:nvPr/>
            </p:nvGrpSpPr>
            <p:grpSpPr>
              <a:xfrm>
                <a:off x="889000" y="1257299"/>
                <a:ext cx="139982" cy="87174"/>
                <a:chOff x="0" y="0"/>
                <a:chExt cx="139981" cy="87172"/>
              </a:xfrm>
            </p:grpSpPr>
            <p:sp>
              <p:nvSpPr>
                <p:cNvPr id="607" name="Figura"/>
                <p:cNvSpPr/>
                <p:nvPr/>
              </p:nvSpPr>
              <p:spPr>
                <a:xfrm>
                  <a:off x="38100" y="-1"/>
                  <a:ext cx="101882" cy="68620"/>
                </a:xfrm>
                <a:custGeom>
                  <a:avLst/>
                  <a:gdLst/>
                  <a:ahLst/>
                  <a:cxnLst>
                    <a:cxn ang="0">
                      <a:pos x="wd2" y="hd2"/>
                    </a:cxn>
                    <a:cxn ang="5400000">
                      <a:pos x="wd2" y="hd2"/>
                    </a:cxn>
                    <a:cxn ang="10800000">
                      <a:pos x="wd2" y="hd2"/>
                    </a:cxn>
                    <a:cxn ang="16200000">
                      <a:pos x="wd2" y="hd2"/>
                    </a:cxn>
                  </a:cxnLst>
                  <a:rect l="0" t="0" r="r" b="b"/>
                  <a:pathLst>
                    <a:path w="20386" h="21219" extrusionOk="0">
                      <a:moveTo>
                        <a:pt x="311" y="8247"/>
                      </a:moveTo>
                      <a:cubicBezTo>
                        <a:pt x="4631" y="3927"/>
                        <a:pt x="15304" y="2356"/>
                        <a:pt x="20386" y="0"/>
                      </a:cubicBezTo>
                      <a:lnTo>
                        <a:pt x="19624" y="7462"/>
                      </a:lnTo>
                      <a:cubicBezTo>
                        <a:pt x="13271" y="12175"/>
                        <a:pt x="5647" y="21600"/>
                        <a:pt x="3614" y="21207"/>
                      </a:cubicBezTo>
                      <a:cubicBezTo>
                        <a:pt x="3360" y="21207"/>
                        <a:pt x="-1214" y="9818"/>
                        <a:pt x="311" y="824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8" name="Figura"/>
                <p:cNvSpPr/>
                <p:nvPr/>
              </p:nvSpPr>
              <p:spPr>
                <a:xfrm>
                  <a:off x="38100" y="50800"/>
                  <a:ext cx="35629" cy="36373"/>
                </a:xfrm>
                <a:custGeom>
                  <a:avLst/>
                  <a:gdLst/>
                  <a:ahLst/>
                  <a:cxnLst>
                    <a:cxn ang="0">
                      <a:pos x="wd2" y="hd2"/>
                    </a:cxn>
                    <a:cxn ang="5400000">
                      <a:pos x="wd2" y="hd2"/>
                    </a:cxn>
                    <a:cxn ang="10800000">
                      <a:pos x="wd2" y="hd2"/>
                    </a:cxn>
                    <a:cxn ang="16200000">
                      <a:pos x="wd2" y="hd2"/>
                    </a:cxn>
                  </a:cxnLst>
                  <a:rect l="0" t="0" r="r" b="b"/>
                  <a:pathLst>
                    <a:path w="17823" h="16280" extrusionOk="0">
                      <a:moveTo>
                        <a:pt x="17416" y="5280"/>
                      </a:moveTo>
                      <a:cubicBezTo>
                        <a:pt x="12333" y="8122"/>
                        <a:pt x="1533" y="17785"/>
                        <a:pt x="263" y="16080"/>
                      </a:cubicBezTo>
                      <a:cubicBezTo>
                        <a:pt x="-1643" y="13238"/>
                        <a:pt x="7251" y="6417"/>
                        <a:pt x="12333" y="1869"/>
                      </a:cubicBezTo>
                      <a:cubicBezTo>
                        <a:pt x="19957" y="-3815"/>
                        <a:pt x="17416" y="5280"/>
                        <a:pt x="17416" y="528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9" name="Figura"/>
                <p:cNvSpPr/>
                <p:nvPr/>
              </p:nvSpPr>
              <p:spPr>
                <a:xfrm>
                  <a:off x="-1" y="25400"/>
                  <a:ext cx="50465" cy="32247"/>
                </a:xfrm>
                <a:custGeom>
                  <a:avLst/>
                  <a:gdLst/>
                  <a:ahLst/>
                  <a:cxnLst>
                    <a:cxn ang="0">
                      <a:pos x="wd2" y="hd2"/>
                    </a:cxn>
                    <a:cxn ang="5400000">
                      <a:pos x="wd2" y="hd2"/>
                    </a:cxn>
                    <a:cxn ang="10800000">
                      <a:pos x="wd2" y="hd2"/>
                    </a:cxn>
                    <a:cxn ang="16200000">
                      <a:pos x="wd2" y="hd2"/>
                    </a:cxn>
                  </a:cxnLst>
                  <a:rect l="0" t="0" r="r" b="b"/>
                  <a:pathLst>
                    <a:path w="17165" h="17139" extrusionOk="0">
                      <a:moveTo>
                        <a:pt x="15288" y="7883"/>
                      </a:moveTo>
                      <a:cubicBezTo>
                        <a:pt x="11832" y="9908"/>
                        <a:pt x="1032" y="19358"/>
                        <a:pt x="168" y="16658"/>
                      </a:cubicBezTo>
                      <a:cubicBezTo>
                        <a:pt x="-1560" y="11933"/>
                        <a:pt x="10536" y="2483"/>
                        <a:pt x="14424" y="458"/>
                      </a:cubicBezTo>
                      <a:cubicBezTo>
                        <a:pt x="20040" y="-2242"/>
                        <a:pt x="15288" y="7883"/>
                        <a:pt x="15288" y="788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0" name="Figura"/>
                <p:cNvSpPr/>
                <p:nvPr/>
              </p:nvSpPr>
              <p:spPr>
                <a:xfrm>
                  <a:off x="25400" y="-1"/>
                  <a:ext cx="76179" cy="22841"/>
                </a:xfrm>
                <a:custGeom>
                  <a:avLst/>
                  <a:gdLst/>
                  <a:ahLst/>
                  <a:cxnLst>
                    <a:cxn ang="0">
                      <a:pos x="wd2" y="hd2"/>
                    </a:cxn>
                    <a:cxn ang="5400000">
                      <a:pos x="wd2" y="hd2"/>
                    </a:cxn>
                    <a:cxn ang="10800000">
                      <a:pos x="wd2" y="hd2"/>
                    </a:cxn>
                    <a:cxn ang="16200000">
                      <a:pos x="wd2" y="hd2"/>
                    </a:cxn>
                  </a:cxnLst>
                  <a:rect l="0" t="0" r="r" b="b"/>
                  <a:pathLst>
                    <a:path w="17275" h="18498" extrusionOk="0">
                      <a:moveTo>
                        <a:pt x="9385" y="18498"/>
                      </a:moveTo>
                      <a:cubicBezTo>
                        <a:pt x="10537" y="5127"/>
                        <a:pt x="-1559" y="13355"/>
                        <a:pt x="169" y="4098"/>
                      </a:cubicBezTo>
                      <a:cubicBezTo>
                        <a:pt x="1609" y="-3102"/>
                        <a:pt x="13129" y="-16"/>
                        <a:pt x="16585" y="7184"/>
                      </a:cubicBezTo>
                      <a:cubicBezTo>
                        <a:pt x="20041" y="13355"/>
                        <a:pt x="9385" y="18498"/>
                        <a:pt x="9385" y="18498"/>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1" name="Figura"/>
                <p:cNvSpPr/>
                <p:nvPr/>
              </p:nvSpPr>
              <p:spPr>
                <a:xfrm>
                  <a:off x="12699" y="38100"/>
                  <a:ext cx="46306" cy="37481"/>
                </a:xfrm>
                <a:custGeom>
                  <a:avLst/>
                  <a:gdLst/>
                  <a:ahLst/>
                  <a:cxnLst>
                    <a:cxn ang="0">
                      <a:pos x="wd2" y="hd2"/>
                    </a:cxn>
                    <a:cxn ang="5400000">
                      <a:pos x="wd2" y="hd2"/>
                    </a:cxn>
                    <a:cxn ang="10800000">
                      <a:pos x="wd2" y="hd2"/>
                    </a:cxn>
                    <a:cxn ang="16200000">
                      <a:pos x="wd2" y="hd2"/>
                    </a:cxn>
                  </a:cxnLst>
                  <a:rect l="0" t="0" r="r" b="b"/>
                  <a:pathLst>
                    <a:path w="17501" h="16775" extrusionOk="0">
                      <a:moveTo>
                        <a:pt x="16527" y="6332"/>
                      </a:moveTo>
                      <a:cubicBezTo>
                        <a:pt x="12687" y="9174"/>
                        <a:pt x="1167" y="18269"/>
                        <a:pt x="207" y="16564"/>
                      </a:cubicBezTo>
                      <a:cubicBezTo>
                        <a:pt x="-1713" y="13722"/>
                        <a:pt x="10287" y="4627"/>
                        <a:pt x="14127" y="1216"/>
                      </a:cubicBezTo>
                      <a:cubicBezTo>
                        <a:pt x="19887" y="-3331"/>
                        <a:pt x="16527" y="6332"/>
                        <a:pt x="16527" y="633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93" name="Figura"/>
              <p:cNvSpPr/>
              <p:nvPr/>
            </p:nvSpPr>
            <p:spPr>
              <a:xfrm>
                <a:off x="1041400" y="25400"/>
                <a:ext cx="89015" cy="222250"/>
              </a:xfrm>
              <a:custGeom>
                <a:avLst/>
                <a:gdLst/>
                <a:ahLst/>
                <a:cxnLst>
                  <a:cxn ang="0">
                    <a:pos x="wd2" y="hd2"/>
                  </a:cxn>
                  <a:cxn ang="5400000">
                    <a:pos x="wd2" y="hd2"/>
                  </a:cxn>
                  <a:cxn ang="10800000">
                    <a:pos x="wd2" y="hd2"/>
                  </a:cxn>
                  <a:cxn ang="16200000">
                    <a:pos x="wd2" y="hd2"/>
                  </a:cxn>
                </a:cxnLst>
                <a:rect l="0" t="0" r="r" b="b"/>
                <a:pathLst>
                  <a:path w="20739" h="21600" extrusionOk="0">
                    <a:moveTo>
                      <a:pt x="10652" y="0"/>
                    </a:moveTo>
                    <a:lnTo>
                      <a:pt x="0" y="21600"/>
                    </a:lnTo>
                    <a:cubicBezTo>
                      <a:pt x="0" y="21600"/>
                      <a:pt x="21600" y="8887"/>
                      <a:pt x="20712" y="6418"/>
                    </a:cubicBezTo>
                    <a:cubicBezTo>
                      <a:pt x="19825" y="3826"/>
                      <a:pt x="10652" y="0"/>
                      <a:pt x="10652" y="0"/>
                    </a:cubicBezTo>
                    <a:close/>
                  </a:path>
                </a:pathLst>
              </a:custGeom>
              <a:solidFill>
                <a:srgbClr val="FBE8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94" name="Grupo"/>
              <p:cNvGrpSpPr/>
              <p:nvPr/>
            </p:nvGrpSpPr>
            <p:grpSpPr>
              <a:xfrm>
                <a:off x="723900" y="253999"/>
                <a:ext cx="228601" cy="276952"/>
                <a:chOff x="0" y="0"/>
                <a:chExt cx="228600" cy="276950"/>
              </a:xfrm>
            </p:grpSpPr>
            <p:sp>
              <p:nvSpPr>
                <p:cNvPr id="598" name="Figura"/>
                <p:cNvSpPr/>
                <p:nvPr/>
              </p:nvSpPr>
              <p:spPr>
                <a:xfrm>
                  <a:off x="127000" y="-1"/>
                  <a:ext cx="101600" cy="47023"/>
                </a:xfrm>
                <a:custGeom>
                  <a:avLst/>
                  <a:gdLst/>
                  <a:ahLst/>
                  <a:cxnLst>
                    <a:cxn ang="0">
                      <a:pos x="wd2" y="hd2"/>
                    </a:cxn>
                    <a:cxn ang="5400000">
                      <a:pos x="wd2" y="hd2"/>
                    </a:cxn>
                    <a:cxn ang="10800000">
                      <a:pos x="wd2" y="hd2"/>
                    </a:cxn>
                    <a:cxn ang="16200000">
                      <a:pos x="wd2" y="hd2"/>
                    </a:cxn>
                  </a:cxnLst>
                  <a:rect l="0" t="0" r="r" b="b"/>
                  <a:pathLst>
                    <a:path w="21600" h="18176" extrusionOk="0">
                      <a:moveTo>
                        <a:pt x="0" y="5412"/>
                      </a:moveTo>
                      <a:cubicBezTo>
                        <a:pt x="6480" y="3940"/>
                        <a:pt x="13770" y="3449"/>
                        <a:pt x="21600" y="18176"/>
                      </a:cubicBezTo>
                      <a:cubicBezTo>
                        <a:pt x="21600" y="18176"/>
                        <a:pt x="21330" y="6885"/>
                        <a:pt x="13230" y="1485"/>
                      </a:cubicBezTo>
                      <a:cubicBezTo>
                        <a:pt x="5400" y="-3424"/>
                        <a:pt x="0" y="5412"/>
                        <a:pt x="0" y="5412"/>
                      </a:cubicBezTo>
                      <a:close/>
                    </a:path>
                  </a:pathLst>
                </a:custGeom>
                <a:solidFill>
                  <a:srgbClr val="EF7F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9" name="Figura"/>
                <p:cNvSpPr/>
                <p:nvPr/>
              </p:nvSpPr>
              <p:spPr>
                <a:xfrm>
                  <a:off x="-1" y="12699"/>
                  <a:ext cx="67550" cy="48453"/>
                </a:xfrm>
                <a:custGeom>
                  <a:avLst/>
                  <a:gdLst/>
                  <a:ahLst/>
                  <a:cxnLst>
                    <a:cxn ang="0">
                      <a:pos x="wd2" y="hd2"/>
                    </a:cxn>
                    <a:cxn ang="5400000">
                      <a:pos x="wd2" y="hd2"/>
                    </a:cxn>
                    <a:cxn ang="10800000">
                      <a:pos x="wd2" y="hd2"/>
                    </a:cxn>
                    <a:cxn ang="16200000">
                      <a:pos x="wd2" y="hd2"/>
                    </a:cxn>
                  </a:cxnLst>
                  <a:rect l="0" t="0" r="r" b="b"/>
                  <a:pathLst>
                    <a:path w="20515" h="18312" extrusionOk="0">
                      <a:moveTo>
                        <a:pt x="20515" y="4872"/>
                      </a:moveTo>
                      <a:cubicBezTo>
                        <a:pt x="13186" y="3432"/>
                        <a:pt x="5472" y="3432"/>
                        <a:pt x="72" y="18312"/>
                      </a:cubicBezTo>
                      <a:cubicBezTo>
                        <a:pt x="72" y="18312"/>
                        <a:pt x="-1085" y="6312"/>
                        <a:pt x="5858" y="1512"/>
                      </a:cubicBezTo>
                      <a:cubicBezTo>
                        <a:pt x="12801" y="-3288"/>
                        <a:pt x="20515" y="4872"/>
                        <a:pt x="20515" y="4872"/>
                      </a:cubicBezTo>
                      <a:close/>
                    </a:path>
                  </a:pathLst>
                </a:custGeom>
                <a:solidFill>
                  <a:srgbClr val="EF7F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0" name="Figura"/>
                <p:cNvSpPr/>
                <p:nvPr/>
              </p:nvSpPr>
              <p:spPr>
                <a:xfrm>
                  <a:off x="76199" y="152400"/>
                  <a:ext cx="29211" cy="45720"/>
                </a:xfrm>
                <a:custGeom>
                  <a:avLst/>
                  <a:gdLst/>
                  <a:ahLst/>
                  <a:cxnLst>
                    <a:cxn ang="0">
                      <a:pos x="wd2" y="hd2"/>
                    </a:cxn>
                    <a:cxn ang="5400000">
                      <a:pos x="wd2" y="hd2"/>
                    </a:cxn>
                    <a:cxn ang="10800000">
                      <a:pos x="wd2" y="hd2"/>
                    </a:cxn>
                    <a:cxn ang="16200000">
                      <a:pos x="wd2" y="hd2"/>
                    </a:cxn>
                  </a:cxnLst>
                  <a:rect l="0" t="0" r="r" b="b"/>
                  <a:pathLst>
                    <a:path w="21600" h="21600" extrusionOk="0">
                      <a:moveTo>
                        <a:pt x="17843" y="0"/>
                      </a:moveTo>
                      <a:lnTo>
                        <a:pt x="17843" y="1800"/>
                      </a:lnTo>
                      <a:cubicBezTo>
                        <a:pt x="10330" y="6000"/>
                        <a:pt x="3757" y="9600"/>
                        <a:pt x="4696" y="13200"/>
                      </a:cubicBezTo>
                      <a:cubicBezTo>
                        <a:pt x="4696" y="18600"/>
                        <a:pt x="15026" y="20400"/>
                        <a:pt x="21600" y="21000"/>
                      </a:cubicBezTo>
                      <a:lnTo>
                        <a:pt x="21600" y="21600"/>
                      </a:lnTo>
                      <a:cubicBezTo>
                        <a:pt x="21600" y="21600"/>
                        <a:pt x="0" y="21600"/>
                        <a:pt x="0" y="13200"/>
                      </a:cubicBezTo>
                      <a:cubicBezTo>
                        <a:pt x="0" y="9600"/>
                        <a:pt x="8452" y="4200"/>
                        <a:pt x="17843" y="0"/>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1" name="Figura"/>
                <p:cNvSpPr/>
                <p:nvPr/>
              </p:nvSpPr>
              <p:spPr>
                <a:xfrm>
                  <a:off x="12699" y="76199"/>
                  <a:ext cx="73661" cy="21811"/>
                </a:xfrm>
                <a:custGeom>
                  <a:avLst/>
                  <a:gdLst/>
                  <a:ahLst/>
                  <a:cxnLst>
                    <a:cxn ang="0">
                      <a:pos x="wd2" y="hd2"/>
                    </a:cxn>
                    <a:cxn ang="5400000">
                      <a:pos x="wd2" y="hd2"/>
                    </a:cxn>
                    <a:cxn ang="10800000">
                      <a:pos x="wd2" y="hd2"/>
                    </a:cxn>
                    <a:cxn ang="16200000">
                      <a:pos x="wd2" y="hd2"/>
                    </a:cxn>
                  </a:cxnLst>
                  <a:rect l="0" t="0" r="r" b="b"/>
                  <a:pathLst>
                    <a:path w="21600" h="19523" extrusionOk="0">
                      <a:moveTo>
                        <a:pt x="21600" y="16112"/>
                      </a:moveTo>
                      <a:cubicBezTo>
                        <a:pt x="15269" y="9291"/>
                        <a:pt x="8193" y="3607"/>
                        <a:pt x="0" y="19523"/>
                      </a:cubicBezTo>
                      <a:cubicBezTo>
                        <a:pt x="0" y="19523"/>
                        <a:pt x="745" y="2470"/>
                        <a:pt x="8938" y="197"/>
                      </a:cubicBezTo>
                      <a:cubicBezTo>
                        <a:pt x="16759" y="-2077"/>
                        <a:pt x="21600" y="16112"/>
                        <a:pt x="21600" y="16112"/>
                      </a:cubicBezTo>
                      <a:close/>
                    </a:path>
                  </a:pathLst>
                </a:custGeom>
                <a:solidFill>
                  <a:srgbClr val="7045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2" name="Figura"/>
                <p:cNvSpPr/>
                <p:nvPr/>
              </p:nvSpPr>
              <p:spPr>
                <a:xfrm>
                  <a:off x="25400" y="76200"/>
                  <a:ext cx="50498" cy="55845"/>
                </a:xfrm>
                <a:custGeom>
                  <a:avLst/>
                  <a:gdLst/>
                  <a:ahLst/>
                  <a:cxnLst>
                    <a:cxn ang="0">
                      <a:pos x="wd2" y="hd2"/>
                    </a:cxn>
                    <a:cxn ang="5400000">
                      <a:pos x="wd2" y="hd2"/>
                    </a:cxn>
                    <a:cxn ang="10800000">
                      <a:pos x="wd2" y="hd2"/>
                    </a:cxn>
                    <a:cxn ang="16200000">
                      <a:pos x="wd2" y="hd2"/>
                    </a:cxn>
                  </a:cxnLst>
                  <a:rect l="0" t="0" r="r" b="b"/>
                  <a:pathLst>
                    <a:path w="19974" h="19787" extrusionOk="0">
                      <a:moveTo>
                        <a:pt x="192" y="11853"/>
                      </a:moveTo>
                      <a:cubicBezTo>
                        <a:pt x="-813" y="6453"/>
                        <a:pt x="2201" y="1053"/>
                        <a:pt x="7727" y="153"/>
                      </a:cubicBezTo>
                      <a:cubicBezTo>
                        <a:pt x="13252" y="-747"/>
                        <a:pt x="18275" y="2403"/>
                        <a:pt x="19782" y="7803"/>
                      </a:cubicBezTo>
                      <a:cubicBezTo>
                        <a:pt x="20787" y="13203"/>
                        <a:pt x="17773" y="18603"/>
                        <a:pt x="12247" y="19503"/>
                      </a:cubicBezTo>
                      <a:cubicBezTo>
                        <a:pt x="6722" y="20853"/>
                        <a:pt x="1196" y="17253"/>
                        <a:pt x="192" y="11853"/>
                      </a:cubicBezTo>
                      <a:close/>
                    </a:path>
                  </a:pathLst>
                </a:custGeom>
                <a:solidFill>
                  <a:srgbClr val="7045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3" name="Figura"/>
                <p:cNvSpPr/>
                <p:nvPr/>
              </p:nvSpPr>
              <p:spPr>
                <a:xfrm>
                  <a:off x="139700" y="76199"/>
                  <a:ext cx="74931" cy="2159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42" y="11435"/>
                        <a:pt x="8786" y="2541"/>
                        <a:pt x="0" y="19059"/>
                      </a:cubicBezTo>
                      <a:cubicBezTo>
                        <a:pt x="0" y="19059"/>
                        <a:pt x="1831" y="0"/>
                        <a:pt x="9885" y="0"/>
                      </a:cubicBezTo>
                      <a:cubicBezTo>
                        <a:pt x="17573" y="1271"/>
                        <a:pt x="21600" y="21600"/>
                        <a:pt x="21600" y="21600"/>
                      </a:cubicBezTo>
                      <a:close/>
                    </a:path>
                  </a:pathLst>
                </a:custGeom>
                <a:solidFill>
                  <a:srgbClr val="7045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4" name="Figura"/>
                <p:cNvSpPr/>
                <p:nvPr/>
              </p:nvSpPr>
              <p:spPr>
                <a:xfrm>
                  <a:off x="139699" y="76199"/>
                  <a:ext cx="50995" cy="57355"/>
                </a:xfrm>
                <a:custGeom>
                  <a:avLst/>
                  <a:gdLst/>
                  <a:ahLst/>
                  <a:cxnLst>
                    <a:cxn ang="0">
                      <a:pos x="wd2" y="hd2"/>
                    </a:cxn>
                    <a:cxn ang="5400000">
                      <a:pos x="wd2" y="hd2"/>
                    </a:cxn>
                    <a:cxn ang="10800000">
                      <a:pos x="wd2" y="hd2"/>
                    </a:cxn>
                    <a:cxn ang="16200000">
                      <a:pos x="wd2" y="hd2"/>
                    </a:cxn>
                  </a:cxnLst>
                  <a:rect l="0" t="0" r="r" b="b"/>
                  <a:pathLst>
                    <a:path w="20650" h="20754" extrusionOk="0">
                      <a:moveTo>
                        <a:pt x="39" y="11528"/>
                      </a:moveTo>
                      <a:cubicBezTo>
                        <a:pt x="-475" y="6013"/>
                        <a:pt x="4154" y="958"/>
                        <a:pt x="9811" y="39"/>
                      </a:cubicBezTo>
                      <a:cubicBezTo>
                        <a:pt x="15468" y="-421"/>
                        <a:pt x="20611" y="3256"/>
                        <a:pt x="20611" y="9230"/>
                      </a:cubicBezTo>
                      <a:cubicBezTo>
                        <a:pt x="21125" y="14745"/>
                        <a:pt x="16496" y="19800"/>
                        <a:pt x="10839" y="20719"/>
                      </a:cubicBezTo>
                      <a:cubicBezTo>
                        <a:pt x="5182" y="21179"/>
                        <a:pt x="554" y="17043"/>
                        <a:pt x="39" y="11528"/>
                      </a:cubicBezTo>
                      <a:close/>
                    </a:path>
                  </a:pathLst>
                </a:custGeom>
                <a:solidFill>
                  <a:srgbClr val="7045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5" name="Figura"/>
                <p:cNvSpPr/>
                <p:nvPr/>
              </p:nvSpPr>
              <p:spPr>
                <a:xfrm>
                  <a:off x="76199" y="215899"/>
                  <a:ext cx="75074" cy="61052"/>
                </a:xfrm>
                <a:custGeom>
                  <a:avLst/>
                  <a:gdLst/>
                  <a:ahLst/>
                  <a:cxnLst>
                    <a:cxn ang="0">
                      <a:pos x="wd2" y="hd2"/>
                    </a:cxn>
                    <a:cxn ang="5400000">
                      <a:pos x="wd2" y="hd2"/>
                    </a:cxn>
                    <a:cxn ang="10800000">
                      <a:pos x="wd2" y="hd2"/>
                    </a:cxn>
                    <a:cxn ang="16200000">
                      <a:pos x="wd2" y="hd2"/>
                    </a:cxn>
                  </a:cxnLst>
                  <a:rect l="0" t="0" r="r" b="b"/>
                  <a:pathLst>
                    <a:path w="20594" h="20767" extrusionOk="0">
                      <a:moveTo>
                        <a:pt x="0" y="3888"/>
                      </a:moveTo>
                      <a:lnTo>
                        <a:pt x="20555" y="0"/>
                      </a:lnTo>
                      <a:cubicBezTo>
                        <a:pt x="20555" y="0"/>
                        <a:pt x="21600" y="19872"/>
                        <a:pt x="12890" y="20736"/>
                      </a:cubicBezTo>
                      <a:cubicBezTo>
                        <a:pt x="3832" y="21600"/>
                        <a:pt x="0" y="3888"/>
                        <a:pt x="0" y="3888"/>
                      </a:cubicBezTo>
                      <a:close/>
                    </a:path>
                  </a:pathLst>
                </a:custGeom>
                <a:solidFill>
                  <a:srgbClr val="65352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6" name="Figura"/>
                <p:cNvSpPr/>
                <p:nvPr/>
              </p:nvSpPr>
              <p:spPr>
                <a:xfrm>
                  <a:off x="88899" y="228600"/>
                  <a:ext cx="62232" cy="33021"/>
                </a:xfrm>
                <a:custGeom>
                  <a:avLst/>
                  <a:gdLst/>
                  <a:ahLst/>
                  <a:cxnLst>
                    <a:cxn ang="0">
                      <a:pos x="wd2" y="hd2"/>
                    </a:cxn>
                    <a:cxn ang="5400000">
                      <a:pos x="wd2" y="hd2"/>
                    </a:cxn>
                    <a:cxn ang="10800000">
                      <a:pos x="wd2" y="hd2"/>
                    </a:cxn>
                    <a:cxn ang="16200000">
                      <a:pos x="wd2" y="hd2"/>
                    </a:cxn>
                  </a:cxnLst>
                  <a:rect l="0" t="0" r="r" b="b"/>
                  <a:pathLst>
                    <a:path w="21600" h="21600" extrusionOk="0">
                      <a:moveTo>
                        <a:pt x="20718" y="17446"/>
                      </a:moveTo>
                      <a:cubicBezTo>
                        <a:pt x="21600" y="9138"/>
                        <a:pt x="21600" y="0"/>
                        <a:pt x="21600" y="0"/>
                      </a:cubicBezTo>
                      <a:lnTo>
                        <a:pt x="0" y="6646"/>
                      </a:lnTo>
                      <a:cubicBezTo>
                        <a:pt x="0" y="6646"/>
                        <a:pt x="1322" y="14954"/>
                        <a:pt x="3527" y="21600"/>
                      </a:cubicBezTo>
                      <a:lnTo>
                        <a:pt x="20718" y="17446"/>
                      </a:lnTo>
                      <a:close/>
                    </a:path>
                  </a:pathLst>
                </a:custGeom>
                <a:solidFill>
                  <a:srgbClr val="FFFCF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95" name="Figura"/>
              <p:cNvSpPr/>
              <p:nvPr/>
            </p:nvSpPr>
            <p:spPr>
              <a:xfrm>
                <a:off x="723900" y="952500"/>
                <a:ext cx="132235" cy="334011"/>
              </a:xfrm>
              <a:custGeom>
                <a:avLst/>
                <a:gdLst/>
                <a:ahLst/>
                <a:cxnLst>
                  <a:cxn ang="0">
                    <a:pos x="wd2" y="hd2"/>
                  </a:cxn>
                  <a:cxn ang="5400000">
                    <a:pos x="wd2" y="hd2"/>
                  </a:cxn>
                  <a:cxn ang="10800000">
                    <a:pos x="wd2" y="hd2"/>
                  </a:cxn>
                  <a:cxn ang="16200000">
                    <a:pos x="wd2" y="hd2"/>
                  </a:cxn>
                </a:cxnLst>
                <a:rect l="0" t="0" r="r" b="b"/>
                <a:pathLst>
                  <a:path w="20262" h="21600" extrusionOk="0">
                    <a:moveTo>
                      <a:pt x="20238" y="329"/>
                    </a:moveTo>
                    <a:lnTo>
                      <a:pt x="17124" y="0"/>
                    </a:lnTo>
                    <a:cubicBezTo>
                      <a:pt x="17708" y="12484"/>
                      <a:pt x="0" y="21271"/>
                      <a:pt x="0" y="21271"/>
                    </a:cubicBezTo>
                    <a:lnTo>
                      <a:pt x="3697" y="21600"/>
                    </a:lnTo>
                    <a:cubicBezTo>
                      <a:pt x="21600" y="12402"/>
                      <a:pt x="20238" y="329"/>
                      <a:pt x="20238" y="329"/>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6" name="Figura"/>
              <p:cNvSpPr/>
              <p:nvPr/>
            </p:nvSpPr>
            <p:spPr>
              <a:xfrm>
                <a:off x="812799" y="1130299"/>
                <a:ext cx="59937" cy="126034"/>
              </a:xfrm>
              <a:custGeom>
                <a:avLst/>
                <a:gdLst/>
                <a:ahLst/>
                <a:cxnLst>
                  <a:cxn ang="0">
                    <a:pos x="wd2" y="hd2"/>
                  </a:cxn>
                  <a:cxn ang="5400000">
                    <a:pos x="wd2" y="hd2"/>
                  </a:cxn>
                  <a:cxn ang="10800000">
                    <a:pos x="wd2" y="hd2"/>
                  </a:cxn>
                  <a:cxn ang="16200000">
                    <a:pos x="wd2" y="hd2"/>
                  </a:cxn>
                </a:cxnLst>
                <a:rect l="0" t="0" r="r" b="b"/>
                <a:pathLst>
                  <a:path w="13591" h="20811" extrusionOk="0">
                    <a:moveTo>
                      <a:pt x="5454" y="0"/>
                    </a:moveTo>
                    <a:lnTo>
                      <a:pt x="5166" y="210"/>
                    </a:lnTo>
                    <a:cubicBezTo>
                      <a:pt x="12942" y="10066"/>
                      <a:pt x="13230" y="18245"/>
                      <a:pt x="5166" y="17406"/>
                    </a:cubicBezTo>
                    <a:cubicBezTo>
                      <a:pt x="-2898" y="16357"/>
                      <a:pt x="3150" y="1678"/>
                      <a:pt x="3150" y="1678"/>
                    </a:cubicBezTo>
                    <a:lnTo>
                      <a:pt x="3726" y="1468"/>
                    </a:lnTo>
                    <a:lnTo>
                      <a:pt x="2862" y="1887"/>
                    </a:lnTo>
                    <a:cubicBezTo>
                      <a:pt x="2862" y="1887"/>
                      <a:pt x="-5202" y="19503"/>
                      <a:pt x="5742" y="20761"/>
                    </a:cubicBezTo>
                    <a:cubicBezTo>
                      <a:pt x="16398" y="21600"/>
                      <a:pt x="16110" y="11744"/>
                      <a:pt x="5454" y="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7" name="Figura"/>
              <p:cNvSpPr/>
              <p:nvPr/>
            </p:nvSpPr>
            <p:spPr>
              <a:xfrm>
                <a:off x="825500" y="1117600"/>
                <a:ext cx="56979" cy="68596"/>
              </a:xfrm>
              <a:custGeom>
                <a:avLst/>
                <a:gdLst/>
                <a:ahLst/>
                <a:cxnLst>
                  <a:cxn ang="0">
                    <a:pos x="wd2" y="hd2"/>
                  </a:cxn>
                  <a:cxn ang="5400000">
                    <a:pos x="wd2" y="hd2"/>
                  </a:cxn>
                  <a:cxn ang="10800000">
                    <a:pos x="wd2" y="hd2"/>
                  </a:cxn>
                  <a:cxn ang="16200000">
                    <a:pos x="wd2" y="hd2"/>
                  </a:cxn>
                </a:cxnLst>
                <a:rect l="0" t="0" r="r" b="b"/>
                <a:pathLst>
                  <a:path w="17002" h="18817" extrusionOk="0">
                    <a:moveTo>
                      <a:pt x="1137" y="0"/>
                    </a:moveTo>
                    <a:lnTo>
                      <a:pt x="1137" y="0"/>
                    </a:lnTo>
                    <a:cubicBezTo>
                      <a:pt x="12126" y="6271"/>
                      <a:pt x="17053" y="13239"/>
                      <a:pt x="10989" y="15677"/>
                    </a:cubicBezTo>
                    <a:cubicBezTo>
                      <a:pt x="4547" y="17768"/>
                      <a:pt x="379" y="2439"/>
                      <a:pt x="379" y="2439"/>
                    </a:cubicBezTo>
                    <a:lnTo>
                      <a:pt x="379" y="2090"/>
                    </a:lnTo>
                    <a:lnTo>
                      <a:pt x="0" y="2787"/>
                    </a:lnTo>
                    <a:cubicBezTo>
                      <a:pt x="0" y="2787"/>
                      <a:pt x="4547" y="21600"/>
                      <a:pt x="12884" y="18465"/>
                    </a:cubicBezTo>
                    <a:cubicBezTo>
                      <a:pt x="21600" y="14981"/>
                      <a:pt x="15916" y="6271"/>
                      <a:pt x="1137" y="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697" name="Grupo"/>
            <p:cNvGrpSpPr/>
            <p:nvPr/>
          </p:nvGrpSpPr>
          <p:grpSpPr>
            <a:xfrm>
              <a:off x="13858857" y="5450143"/>
              <a:ext cx="2432703" cy="3693511"/>
              <a:chOff x="0" y="0"/>
              <a:chExt cx="2432701" cy="3693509"/>
            </a:xfrm>
          </p:grpSpPr>
          <p:sp>
            <p:nvSpPr>
              <p:cNvPr id="698" name="Figura"/>
              <p:cNvSpPr/>
              <p:nvPr/>
            </p:nvSpPr>
            <p:spPr>
              <a:xfrm>
                <a:off x="1866900" y="1562100"/>
                <a:ext cx="103149" cy="72911"/>
              </a:xfrm>
              <a:custGeom>
                <a:avLst/>
                <a:gdLst/>
                <a:ahLst/>
                <a:cxnLst>
                  <a:cxn ang="0">
                    <a:pos x="wd2" y="hd2"/>
                  </a:cxn>
                  <a:cxn ang="5400000">
                    <a:pos x="wd2" y="hd2"/>
                  </a:cxn>
                  <a:cxn ang="10800000">
                    <a:pos x="wd2" y="hd2"/>
                  </a:cxn>
                  <a:cxn ang="16200000">
                    <a:pos x="wd2" y="hd2"/>
                  </a:cxn>
                </a:cxnLst>
                <a:rect l="0" t="0" r="r" b="b"/>
                <a:pathLst>
                  <a:path w="20399" h="19078" extrusionOk="0">
                    <a:moveTo>
                      <a:pt x="20093" y="1712"/>
                    </a:moveTo>
                    <a:cubicBezTo>
                      <a:pt x="15823" y="-1611"/>
                      <a:pt x="5274" y="1047"/>
                      <a:pt x="0" y="383"/>
                    </a:cubicBezTo>
                    <a:lnTo>
                      <a:pt x="753" y="9023"/>
                    </a:lnTo>
                    <a:cubicBezTo>
                      <a:pt x="7033" y="12014"/>
                      <a:pt x="14567" y="19989"/>
                      <a:pt x="16577" y="18992"/>
                    </a:cubicBezTo>
                    <a:cubicBezTo>
                      <a:pt x="17079" y="18327"/>
                      <a:pt x="21600" y="2709"/>
                      <a:pt x="20093" y="171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9" name="Figura"/>
              <p:cNvSpPr/>
              <p:nvPr/>
            </p:nvSpPr>
            <p:spPr>
              <a:xfrm>
                <a:off x="393699" y="1231900"/>
                <a:ext cx="398815" cy="199589"/>
              </a:xfrm>
              <a:custGeom>
                <a:avLst/>
                <a:gdLst/>
                <a:ahLst/>
                <a:cxnLst>
                  <a:cxn ang="0">
                    <a:pos x="wd2" y="hd2"/>
                  </a:cxn>
                  <a:cxn ang="5400000">
                    <a:pos x="wd2" y="hd2"/>
                  </a:cxn>
                  <a:cxn ang="10800000">
                    <a:pos x="wd2" y="hd2"/>
                  </a:cxn>
                  <a:cxn ang="16200000">
                    <a:pos x="wd2" y="hd2"/>
                  </a:cxn>
                </a:cxnLst>
                <a:rect l="0" t="0" r="r" b="b"/>
                <a:pathLst>
                  <a:path w="19891" h="18153" extrusionOk="0">
                    <a:moveTo>
                      <a:pt x="1331" y="7918"/>
                    </a:moveTo>
                    <a:cubicBezTo>
                      <a:pt x="-1709" y="12538"/>
                      <a:pt x="1015" y="18891"/>
                      <a:pt x="3929" y="18082"/>
                    </a:cubicBezTo>
                    <a:lnTo>
                      <a:pt x="19891" y="1334"/>
                    </a:lnTo>
                    <a:cubicBezTo>
                      <a:pt x="15330" y="-2709"/>
                      <a:pt x="4372" y="3297"/>
                      <a:pt x="1331" y="7918"/>
                    </a:cubicBezTo>
                    <a:close/>
                  </a:path>
                </a:pathLst>
              </a:custGeom>
              <a:solidFill>
                <a:srgbClr val="FAD08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0" name="Figura"/>
              <p:cNvSpPr/>
              <p:nvPr/>
            </p:nvSpPr>
            <p:spPr>
              <a:xfrm>
                <a:off x="444500" y="1244600"/>
                <a:ext cx="350430" cy="155578"/>
              </a:xfrm>
              <a:custGeom>
                <a:avLst/>
                <a:gdLst/>
                <a:ahLst/>
                <a:cxnLst>
                  <a:cxn ang="0">
                    <a:pos x="wd2" y="hd2"/>
                  </a:cxn>
                  <a:cxn ang="5400000">
                    <a:pos x="wd2" y="hd2"/>
                  </a:cxn>
                  <a:cxn ang="10800000">
                    <a:pos x="wd2" y="hd2"/>
                  </a:cxn>
                  <a:cxn ang="16200000">
                    <a:pos x="wd2" y="hd2"/>
                  </a:cxn>
                </a:cxnLst>
                <a:rect l="0" t="0" r="r" b="b"/>
                <a:pathLst>
                  <a:path w="19933" h="18249" extrusionOk="0">
                    <a:moveTo>
                      <a:pt x="1512" y="6610"/>
                    </a:moveTo>
                    <a:cubicBezTo>
                      <a:pt x="-1667" y="11228"/>
                      <a:pt x="717" y="18676"/>
                      <a:pt x="3607" y="18229"/>
                    </a:cubicBezTo>
                    <a:lnTo>
                      <a:pt x="19933" y="2141"/>
                    </a:lnTo>
                    <a:cubicBezTo>
                      <a:pt x="15599" y="-2924"/>
                      <a:pt x="4618" y="1992"/>
                      <a:pt x="1512" y="6610"/>
                    </a:cubicBezTo>
                    <a:close/>
                  </a:path>
                </a:pathLst>
              </a:custGeom>
              <a:solidFill>
                <a:srgbClr val="F08A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1" name="Figura"/>
              <p:cNvSpPr/>
              <p:nvPr/>
            </p:nvSpPr>
            <p:spPr>
              <a:xfrm>
                <a:off x="406399" y="2603500"/>
                <a:ext cx="896634" cy="211603"/>
              </a:xfrm>
              <a:custGeom>
                <a:avLst/>
                <a:gdLst/>
                <a:ahLst/>
                <a:cxnLst>
                  <a:cxn ang="0">
                    <a:pos x="wd2" y="hd2"/>
                  </a:cxn>
                  <a:cxn ang="5400000">
                    <a:pos x="wd2" y="hd2"/>
                  </a:cxn>
                  <a:cxn ang="10800000">
                    <a:pos x="wd2" y="hd2"/>
                  </a:cxn>
                  <a:cxn ang="16200000">
                    <a:pos x="wd2" y="hd2"/>
                  </a:cxn>
                </a:cxnLst>
                <a:rect l="0" t="0" r="r" b="b"/>
                <a:pathLst>
                  <a:path w="21539" h="18744" extrusionOk="0">
                    <a:moveTo>
                      <a:pt x="21539" y="8246"/>
                    </a:moveTo>
                    <a:cubicBezTo>
                      <a:pt x="21509" y="6446"/>
                      <a:pt x="16658" y="-2104"/>
                      <a:pt x="10709" y="483"/>
                    </a:cubicBezTo>
                    <a:cubicBezTo>
                      <a:pt x="4760" y="3071"/>
                      <a:pt x="-30" y="15783"/>
                      <a:pt x="1" y="17696"/>
                    </a:cubicBezTo>
                    <a:cubicBezTo>
                      <a:pt x="31" y="19496"/>
                      <a:pt x="4882" y="18933"/>
                      <a:pt x="10831" y="16346"/>
                    </a:cubicBezTo>
                    <a:cubicBezTo>
                      <a:pt x="16780" y="13646"/>
                      <a:pt x="21570" y="10046"/>
                      <a:pt x="21539" y="8246"/>
                    </a:cubicBezTo>
                    <a:close/>
                  </a:path>
                </a:pathLst>
              </a:custGeom>
              <a:solidFill>
                <a:srgbClr val="BCA17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2" name="Figura"/>
              <p:cNvSpPr/>
              <p:nvPr/>
            </p:nvSpPr>
            <p:spPr>
              <a:xfrm>
                <a:off x="939799" y="2413000"/>
                <a:ext cx="508001" cy="1224281"/>
              </a:xfrm>
              <a:custGeom>
                <a:avLst/>
                <a:gdLst/>
                <a:ahLst/>
                <a:cxnLst>
                  <a:cxn ang="0">
                    <a:pos x="wd2" y="hd2"/>
                  </a:cxn>
                  <a:cxn ang="5400000">
                    <a:pos x="wd2" y="hd2"/>
                  </a:cxn>
                  <a:cxn ang="10800000">
                    <a:pos x="wd2" y="hd2"/>
                  </a:cxn>
                  <a:cxn ang="16200000">
                    <a:pos x="wd2" y="hd2"/>
                  </a:cxn>
                </a:cxnLst>
                <a:rect l="0" t="0" r="r" b="b"/>
                <a:pathLst>
                  <a:path w="21600" h="21600" extrusionOk="0">
                    <a:moveTo>
                      <a:pt x="9288" y="8447"/>
                    </a:moveTo>
                    <a:cubicBezTo>
                      <a:pt x="8856" y="8089"/>
                      <a:pt x="0" y="0"/>
                      <a:pt x="0" y="0"/>
                    </a:cubicBezTo>
                    <a:lnTo>
                      <a:pt x="12258" y="134"/>
                    </a:lnTo>
                    <a:cubicBezTo>
                      <a:pt x="12258" y="134"/>
                      <a:pt x="15714" y="7103"/>
                      <a:pt x="15282" y="8089"/>
                    </a:cubicBezTo>
                    <a:cubicBezTo>
                      <a:pt x="14742" y="9388"/>
                      <a:pt x="17658" y="14273"/>
                      <a:pt x="21600" y="21466"/>
                    </a:cubicBezTo>
                    <a:lnTo>
                      <a:pt x="20574" y="21600"/>
                    </a:lnTo>
                    <a:cubicBezTo>
                      <a:pt x="20574" y="21600"/>
                      <a:pt x="9720" y="11562"/>
                      <a:pt x="9234" y="11069"/>
                    </a:cubicBezTo>
                    <a:cubicBezTo>
                      <a:pt x="8694" y="10621"/>
                      <a:pt x="9720" y="8806"/>
                      <a:pt x="9288" y="8447"/>
                    </a:cubicBezTo>
                    <a:close/>
                  </a:path>
                </a:pathLst>
              </a:custGeom>
              <a:solidFill>
                <a:srgbClr val="BB8B9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3" name="Figura"/>
              <p:cNvSpPr/>
              <p:nvPr/>
            </p:nvSpPr>
            <p:spPr>
              <a:xfrm>
                <a:off x="863599" y="2400299"/>
                <a:ext cx="430531" cy="707391"/>
              </a:xfrm>
              <a:custGeom>
                <a:avLst/>
                <a:gdLst/>
                <a:ahLst/>
                <a:cxnLst>
                  <a:cxn ang="0">
                    <a:pos x="wd2" y="hd2"/>
                  </a:cxn>
                  <a:cxn ang="5400000">
                    <a:pos x="wd2" y="hd2"/>
                  </a:cxn>
                  <a:cxn ang="10800000">
                    <a:pos x="wd2" y="hd2"/>
                  </a:cxn>
                  <a:cxn ang="16200000">
                    <a:pos x="wd2" y="hd2"/>
                  </a:cxn>
                </a:cxnLst>
                <a:rect l="0" t="0" r="r" b="b"/>
                <a:pathLst>
                  <a:path w="21600" h="21600" extrusionOk="0">
                    <a:moveTo>
                      <a:pt x="20644" y="12681"/>
                    </a:moveTo>
                    <a:cubicBezTo>
                      <a:pt x="20963" y="12642"/>
                      <a:pt x="21281" y="12642"/>
                      <a:pt x="21600" y="12681"/>
                    </a:cubicBezTo>
                    <a:cubicBezTo>
                      <a:pt x="20899" y="8803"/>
                      <a:pt x="18159" y="698"/>
                      <a:pt x="18159" y="698"/>
                    </a:cubicBezTo>
                    <a:lnTo>
                      <a:pt x="0" y="0"/>
                    </a:lnTo>
                    <a:cubicBezTo>
                      <a:pt x="0" y="0"/>
                      <a:pt x="14081" y="14465"/>
                      <a:pt x="14655" y="15046"/>
                    </a:cubicBezTo>
                    <a:cubicBezTo>
                      <a:pt x="15165" y="15667"/>
                      <a:pt x="14018" y="18769"/>
                      <a:pt x="14591" y="19622"/>
                    </a:cubicBezTo>
                    <a:cubicBezTo>
                      <a:pt x="14719" y="19777"/>
                      <a:pt x="15228" y="20514"/>
                      <a:pt x="16057" y="21600"/>
                    </a:cubicBezTo>
                    <a:cubicBezTo>
                      <a:pt x="15929" y="16636"/>
                      <a:pt x="17586" y="12991"/>
                      <a:pt x="20644" y="12681"/>
                    </a:cubicBezTo>
                    <a:close/>
                  </a:path>
                </a:pathLst>
              </a:custGeom>
              <a:solidFill>
                <a:srgbClr val="995B6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4" name="Figura"/>
              <p:cNvSpPr/>
              <p:nvPr/>
            </p:nvSpPr>
            <p:spPr>
              <a:xfrm>
                <a:off x="393699" y="2463799"/>
                <a:ext cx="313691" cy="1162051"/>
              </a:xfrm>
              <a:custGeom>
                <a:avLst/>
                <a:gdLst/>
                <a:ahLst/>
                <a:cxnLst>
                  <a:cxn ang="0">
                    <a:pos x="wd2" y="hd2"/>
                  </a:cxn>
                  <a:cxn ang="5400000">
                    <a:pos x="wd2" y="hd2"/>
                  </a:cxn>
                  <a:cxn ang="10800000">
                    <a:pos x="wd2" y="hd2"/>
                  </a:cxn>
                  <a:cxn ang="16200000">
                    <a:pos x="wd2" y="hd2"/>
                  </a:cxn>
                </a:cxnLst>
                <a:rect l="0" t="0" r="r" b="b"/>
                <a:pathLst>
                  <a:path w="21600" h="21600" extrusionOk="0">
                    <a:moveTo>
                      <a:pt x="11806" y="8428"/>
                    </a:moveTo>
                    <a:cubicBezTo>
                      <a:pt x="12330" y="8073"/>
                      <a:pt x="21600" y="0"/>
                      <a:pt x="21600" y="0"/>
                    </a:cubicBezTo>
                    <a:lnTo>
                      <a:pt x="1487" y="142"/>
                    </a:lnTo>
                    <a:cubicBezTo>
                      <a:pt x="1487" y="142"/>
                      <a:pt x="4023" y="8711"/>
                      <a:pt x="3848" y="8923"/>
                    </a:cubicBezTo>
                    <a:cubicBezTo>
                      <a:pt x="3585" y="9136"/>
                      <a:pt x="262" y="11355"/>
                      <a:pt x="262" y="11355"/>
                    </a:cubicBezTo>
                    <a:lnTo>
                      <a:pt x="0" y="21458"/>
                    </a:lnTo>
                    <a:lnTo>
                      <a:pt x="1836" y="21600"/>
                    </a:lnTo>
                    <a:cubicBezTo>
                      <a:pt x="1836" y="21600"/>
                      <a:pt x="13205" y="11567"/>
                      <a:pt x="13730" y="11095"/>
                    </a:cubicBezTo>
                    <a:cubicBezTo>
                      <a:pt x="14079" y="10576"/>
                      <a:pt x="11281" y="8782"/>
                      <a:pt x="11806" y="8428"/>
                    </a:cubicBezTo>
                    <a:close/>
                  </a:path>
                </a:pathLst>
              </a:custGeom>
              <a:solidFill>
                <a:srgbClr val="BB8B9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5" name="Figura"/>
              <p:cNvSpPr/>
              <p:nvPr/>
            </p:nvSpPr>
            <p:spPr>
              <a:xfrm>
                <a:off x="419100" y="2400299"/>
                <a:ext cx="396241" cy="610872"/>
              </a:xfrm>
              <a:custGeom>
                <a:avLst/>
                <a:gdLst/>
                <a:ahLst/>
                <a:cxnLst>
                  <a:cxn ang="0">
                    <a:pos x="wd2" y="hd2"/>
                  </a:cxn>
                  <a:cxn ang="5400000">
                    <a:pos x="wd2" y="hd2"/>
                  </a:cxn>
                  <a:cxn ang="10800000">
                    <a:pos x="wd2" y="hd2"/>
                  </a:cxn>
                  <a:cxn ang="16200000">
                    <a:pos x="wd2" y="hd2"/>
                  </a:cxn>
                </a:cxnLst>
                <a:rect l="0" t="0" r="r" b="b"/>
                <a:pathLst>
                  <a:path w="21600" h="21600" extrusionOk="0">
                    <a:moveTo>
                      <a:pt x="1800" y="19175"/>
                    </a:moveTo>
                    <a:cubicBezTo>
                      <a:pt x="1731" y="19355"/>
                      <a:pt x="969" y="20522"/>
                      <a:pt x="346" y="21600"/>
                    </a:cubicBezTo>
                    <a:cubicBezTo>
                      <a:pt x="1938" y="20253"/>
                      <a:pt x="3669" y="19534"/>
                      <a:pt x="5538" y="19624"/>
                    </a:cubicBezTo>
                    <a:cubicBezTo>
                      <a:pt x="6785" y="19669"/>
                      <a:pt x="7962" y="20118"/>
                      <a:pt x="8931" y="20837"/>
                    </a:cubicBezTo>
                    <a:cubicBezTo>
                      <a:pt x="8446" y="19714"/>
                      <a:pt x="7962" y="18636"/>
                      <a:pt x="8169" y="18277"/>
                    </a:cubicBezTo>
                    <a:cubicBezTo>
                      <a:pt x="8585" y="17603"/>
                      <a:pt x="21600" y="0"/>
                      <a:pt x="21600" y="0"/>
                    </a:cubicBezTo>
                    <a:lnTo>
                      <a:pt x="0" y="2515"/>
                    </a:lnTo>
                    <a:cubicBezTo>
                      <a:pt x="0" y="2470"/>
                      <a:pt x="2008" y="18771"/>
                      <a:pt x="1800" y="19175"/>
                    </a:cubicBezTo>
                    <a:close/>
                  </a:path>
                </a:pathLst>
              </a:custGeom>
              <a:solidFill>
                <a:srgbClr val="995B6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6" name="Figura"/>
              <p:cNvSpPr/>
              <p:nvPr/>
            </p:nvSpPr>
            <p:spPr>
              <a:xfrm>
                <a:off x="279400" y="3581400"/>
                <a:ext cx="180341" cy="112110"/>
              </a:xfrm>
              <a:custGeom>
                <a:avLst/>
                <a:gdLst/>
                <a:ahLst/>
                <a:cxnLst>
                  <a:cxn ang="0">
                    <a:pos x="wd2" y="hd2"/>
                  </a:cxn>
                  <a:cxn ang="5400000">
                    <a:pos x="wd2" y="hd2"/>
                  </a:cxn>
                  <a:cxn ang="10800000">
                    <a:pos x="wd2" y="hd2"/>
                  </a:cxn>
                  <a:cxn ang="16200000">
                    <a:pos x="wd2" y="hd2"/>
                  </a:cxn>
                </a:cxnLst>
                <a:rect l="0" t="0" r="r" b="b"/>
                <a:pathLst>
                  <a:path w="21600" h="20285" extrusionOk="0">
                    <a:moveTo>
                      <a:pt x="21600" y="20285"/>
                    </a:moveTo>
                    <a:lnTo>
                      <a:pt x="0" y="20285"/>
                    </a:lnTo>
                    <a:cubicBezTo>
                      <a:pt x="0" y="20285"/>
                      <a:pt x="13082" y="-1315"/>
                      <a:pt x="16580" y="64"/>
                    </a:cubicBezTo>
                    <a:cubicBezTo>
                      <a:pt x="20231" y="1213"/>
                      <a:pt x="21600" y="20285"/>
                      <a:pt x="21600" y="20285"/>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7" name="Figura"/>
              <p:cNvSpPr/>
              <p:nvPr/>
            </p:nvSpPr>
            <p:spPr>
              <a:xfrm>
                <a:off x="393700" y="2146300"/>
                <a:ext cx="906640" cy="654050"/>
              </a:xfrm>
              <a:custGeom>
                <a:avLst/>
                <a:gdLst/>
                <a:ahLst/>
                <a:cxnLst>
                  <a:cxn ang="0">
                    <a:pos x="wd2" y="hd2"/>
                  </a:cxn>
                  <a:cxn ang="5400000">
                    <a:pos x="wd2" y="hd2"/>
                  </a:cxn>
                  <a:cxn ang="10800000">
                    <a:pos x="wd2" y="hd2"/>
                  </a:cxn>
                  <a:cxn ang="16200000">
                    <a:pos x="wd2" y="hd2"/>
                  </a:cxn>
                </a:cxnLst>
                <a:rect l="0" t="0" r="r" b="b"/>
                <a:pathLst>
                  <a:path w="21152" h="21600" extrusionOk="0">
                    <a:moveTo>
                      <a:pt x="85" y="21600"/>
                    </a:moveTo>
                    <a:cubicBezTo>
                      <a:pt x="6841" y="18370"/>
                      <a:pt x="15611" y="18203"/>
                      <a:pt x="21152" y="17993"/>
                    </a:cubicBezTo>
                    <a:cubicBezTo>
                      <a:pt x="21152" y="17993"/>
                      <a:pt x="19048" y="2810"/>
                      <a:pt x="16737" y="0"/>
                    </a:cubicBezTo>
                    <a:lnTo>
                      <a:pt x="1685" y="1552"/>
                    </a:lnTo>
                    <a:cubicBezTo>
                      <a:pt x="1685" y="1552"/>
                      <a:pt x="-448" y="11282"/>
                      <a:pt x="85" y="21600"/>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8" name="Figura"/>
              <p:cNvSpPr/>
              <p:nvPr/>
            </p:nvSpPr>
            <p:spPr>
              <a:xfrm>
                <a:off x="393699" y="2120900"/>
                <a:ext cx="907759" cy="679451"/>
              </a:xfrm>
              <a:custGeom>
                <a:avLst/>
                <a:gdLst/>
                <a:ahLst/>
                <a:cxnLst>
                  <a:cxn ang="0">
                    <a:pos x="wd2" y="hd2"/>
                  </a:cxn>
                  <a:cxn ang="5400000">
                    <a:pos x="wd2" y="hd2"/>
                  </a:cxn>
                  <a:cxn ang="10800000">
                    <a:pos x="wd2" y="hd2"/>
                  </a:cxn>
                  <a:cxn ang="16200000">
                    <a:pos x="wd2" y="hd2"/>
                  </a:cxn>
                </a:cxnLst>
                <a:rect l="0" t="0" r="r" b="b"/>
                <a:pathLst>
                  <a:path w="21149" h="21600" extrusionOk="0">
                    <a:moveTo>
                      <a:pt x="4520" y="5006"/>
                    </a:moveTo>
                    <a:cubicBezTo>
                      <a:pt x="6562" y="3230"/>
                      <a:pt x="16829" y="4037"/>
                      <a:pt x="17421" y="5370"/>
                    </a:cubicBezTo>
                    <a:cubicBezTo>
                      <a:pt x="17924" y="6500"/>
                      <a:pt x="19729" y="14212"/>
                      <a:pt x="20291" y="18209"/>
                    </a:cubicBezTo>
                    <a:cubicBezTo>
                      <a:pt x="20587" y="18209"/>
                      <a:pt x="20883" y="18209"/>
                      <a:pt x="21149" y="18168"/>
                    </a:cubicBezTo>
                    <a:cubicBezTo>
                      <a:pt x="21149" y="18168"/>
                      <a:pt x="19226" y="2705"/>
                      <a:pt x="16888" y="0"/>
                    </a:cubicBezTo>
                    <a:lnTo>
                      <a:pt x="1295" y="1938"/>
                    </a:lnTo>
                    <a:cubicBezTo>
                      <a:pt x="1295" y="1938"/>
                      <a:pt x="-451" y="11668"/>
                      <a:pt x="111" y="21600"/>
                    </a:cubicBezTo>
                    <a:cubicBezTo>
                      <a:pt x="585" y="21358"/>
                      <a:pt x="1088" y="21156"/>
                      <a:pt x="1591" y="20994"/>
                    </a:cubicBezTo>
                    <a:cubicBezTo>
                      <a:pt x="1739" y="14373"/>
                      <a:pt x="3573" y="5814"/>
                      <a:pt x="4520" y="5006"/>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9" name="Figura"/>
              <p:cNvSpPr/>
              <p:nvPr/>
            </p:nvSpPr>
            <p:spPr>
              <a:xfrm>
                <a:off x="876299" y="1308100"/>
                <a:ext cx="611877" cy="350082"/>
              </a:xfrm>
              <a:custGeom>
                <a:avLst/>
                <a:gdLst/>
                <a:ahLst/>
                <a:cxnLst>
                  <a:cxn ang="0">
                    <a:pos x="wd2" y="hd2"/>
                  </a:cxn>
                  <a:cxn ang="5400000">
                    <a:pos x="wd2" y="hd2"/>
                  </a:cxn>
                  <a:cxn ang="10800000">
                    <a:pos x="wd2" y="hd2"/>
                  </a:cxn>
                  <a:cxn ang="16200000">
                    <a:pos x="wd2" y="hd2"/>
                  </a:cxn>
                </a:cxnLst>
                <a:rect l="0" t="0" r="r" b="b"/>
                <a:pathLst>
                  <a:path w="20247" h="20115" extrusionOk="0">
                    <a:moveTo>
                      <a:pt x="19917" y="8959"/>
                    </a:moveTo>
                    <a:cubicBezTo>
                      <a:pt x="19707" y="8667"/>
                      <a:pt x="629" y="-819"/>
                      <a:pt x="40" y="57"/>
                    </a:cubicBezTo>
                    <a:cubicBezTo>
                      <a:pt x="-548" y="859"/>
                      <a:pt x="5545" y="19322"/>
                      <a:pt x="6554" y="19613"/>
                    </a:cubicBezTo>
                    <a:cubicBezTo>
                      <a:pt x="7520" y="19905"/>
                      <a:pt x="16429" y="20781"/>
                      <a:pt x="17732" y="19176"/>
                    </a:cubicBezTo>
                    <a:cubicBezTo>
                      <a:pt x="18993" y="17497"/>
                      <a:pt x="21052" y="10419"/>
                      <a:pt x="19917" y="8959"/>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0" name="Figura"/>
              <p:cNvSpPr/>
              <p:nvPr/>
            </p:nvSpPr>
            <p:spPr>
              <a:xfrm>
                <a:off x="1270000" y="1435099"/>
                <a:ext cx="213411" cy="207447"/>
              </a:xfrm>
              <a:custGeom>
                <a:avLst/>
                <a:gdLst/>
                <a:ahLst/>
                <a:cxnLst>
                  <a:cxn ang="0">
                    <a:pos x="wd2" y="hd2"/>
                  </a:cxn>
                  <a:cxn ang="5400000">
                    <a:pos x="wd2" y="hd2"/>
                  </a:cxn>
                  <a:cxn ang="10800000">
                    <a:pos x="wd2" y="hd2"/>
                  </a:cxn>
                  <a:cxn ang="16200000">
                    <a:pos x="wd2" y="hd2"/>
                  </a:cxn>
                </a:cxnLst>
                <a:rect l="0" t="0" r="r" b="b"/>
                <a:pathLst>
                  <a:path w="17880" h="17045" extrusionOk="0">
                    <a:moveTo>
                      <a:pt x="8447" y="685"/>
                    </a:moveTo>
                    <a:cubicBezTo>
                      <a:pt x="2276" y="2980"/>
                      <a:pt x="-1342" y="12893"/>
                      <a:pt x="467" y="15085"/>
                    </a:cubicBezTo>
                    <a:cubicBezTo>
                      <a:pt x="4297" y="19989"/>
                      <a:pt x="14406" y="14146"/>
                      <a:pt x="14406" y="14146"/>
                    </a:cubicBezTo>
                    <a:lnTo>
                      <a:pt x="16853" y="6632"/>
                    </a:lnTo>
                    <a:cubicBezTo>
                      <a:pt x="20258" y="2250"/>
                      <a:pt x="14619" y="-1611"/>
                      <a:pt x="8447" y="685"/>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1" name="Figura"/>
              <p:cNvSpPr/>
              <p:nvPr/>
            </p:nvSpPr>
            <p:spPr>
              <a:xfrm>
                <a:off x="939799" y="1447799"/>
                <a:ext cx="501651" cy="201770"/>
              </a:xfrm>
              <a:custGeom>
                <a:avLst/>
                <a:gdLst/>
                <a:ahLst/>
                <a:cxnLst>
                  <a:cxn ang="0">
                    <a:pos x="wd2" y="hd2"/>
                  </a:cxn>
                  <a:cxn ang="5400000">
                    <a:pos x="wd2" y="hd2"/>
                  </a:cxn>
                  <a:cxn ang="10800000">
                    <a:pos x="wd2" y="hd2"/>
                  </a:cxn>
                  <a:cxn ang="16200000">
                    <a:pos x="wd2" y="hd2"/>
                  </a:cxn>
                </a:cxnLst>
                <a:rect l="0" t="0" r="r" b="b"/>
                <a:pathLst>
                  <a:path w="21600" h="20426" extrusionOk="0">
                    <a:moveTo>
                      <a:pt x="11702" y="13371"/>
                    </a:moveTo>
                    <a:cubicBezTo>
                      <a:pt x="6671" y="10671"/>
                      <a:pt x="2515" y="5657"/>
                      <a:pt x="0" y="0"/>
                    </a:cubicBezTo>
                    <a:cubicBezTo>
                      <a:pt x="2187" y="9257"/>
                      <a:pt x="4922" y="19286"/>
                      <a:pt x="5632" y="19543"/>
                    </a:cubicBezTo>
                    <a:cubicBezTo>
                      <a:pt x="6890" y="20057"/>
                      <a:pt x="18483" y="21600"/>
                      <a:pt x="20178" y="18771"/>
                    </a:cubicBezTo>
                    <a:cubicBezTo>
                      <a:pt x="20616" y="18000"/>
                      <a:pt x="21108" y="16586"/>
                      <a:pt x="21600" y="14914"/>
                    </a:cubicBezTo>
                    <a:cubicBezTo>
                      <a:pt x="18756" y="15814"/>
                      <a:pt x="15311" y="15429"/>
                      <a:pt x="11702" y="13371"/>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2" name="Figura"/>
              <p:cNvSpPr/>
              <p:nvPr/>
            </p:nvSpPr>
            <p:spPr>
              <a:xfrm>
                <a:off x="76199" y="1320800"/>
                <a:ext cx="495332" cy="520074"/>
              </a:xfrm>
              <a:custGeom>
                <a:avLst/>
                <a:gdLst/>
                <a:ahLst/>
                <a:cxnLst>
                  <a:cxn ang="0">
                    <a:pos x="wd2" y="hd2"/>
                  </a:cxn>
                  <a:cxn ang="5400000">
                    <a:pos x="wd2" y="hd2"/>
                  </a:cxn>
                  <a:cxn ang="10800000">
                    <a:pos x="wd2" y="hd2"/>
                  </a:cxn>
                  <a:cxn ang="16200000">
                    <a:pos x="wd2" y="hd2"/>
                  </a:cxn>
                </a:cxnLst>
                <a:rect l="0" t="0" r="r" b="b"/>
                <a:pathLst>
                  <a:path w="20251" h="21010" extrusionOk="0">
                    <a:moveTo>
                      <a:pt x="104" y="15599"/>
                    </a:moveTo>
                    <a:cubicBezTo>
                      <a:pt x="260" y="15343"/>
                      <a:pt x="19056" y="-203"/>
                      <a:pt x="19990" y="2"/>
                    </a:cubicBezTo>
                    <a:cubicBezTo>
                      <a:pt x="20873" y="259"/>
                      <a:pt x="19315" y="15138"/>
                      <a:pt x="18277" y="15753"/>
                    </a:cubicBezTo>
                    <a:cubicBezTo>
                      <a:pt x="17238" y="16420"/>
                      <a:pt x="7425" y="21397"/>
                      <a:pt x="5556" y="20987"/>
                    </a:cubicBezTo>
                    <a:cubicBezTo>
                      <a:pt x="3635" y="20627"/>
                      <a:pt x="-727" y="17087"/>
                      <a:pt x="104" y="15599"/>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3" name="Figura"/>
              <p:cNvSpPr/>
              <p:nvPr/>
            </p:nvSpPr>
            <p:spPr>
              <a:xfrm>
                <a:off x="76199" y="1320800"/>
                <a:ext cx="494350" cy="520099"/>
              </a:xfrm>
              <a:custGeom>
                <a:avLst/>
                <a:gdLst/>
                <a:ahLst/>
                <a:cxnLst>
                  <a:cxn ang="0">
                    <a:pos x="wd2" y="hd2"/>
                  </a:cxn>
                  <a:cxn ang="5400000">
                    <a:pos x="wd2" y="hd2"/>
                  </a:cxn>
                  <a:cxn ang="10800000">
                    <a:pos x="wd2" y="hd2"/>
                  </a:cxn>
                  <a:cxn ang="16200000">
                    <a:pos x="wd2" y="hd2"/>
                  </a:cxn>
                </a:cxnLst>
                <a:rect l="0" t="0" r="r" b="b"/>
                <a:pathLst>
                  <a:path w="20211" h="21061" extrusionOk="0">
                    <a:moveTo>
                      <a:pt x="19950" y="3"/>
                    </a:moveTo>
                    <a:cubicBezTo>
                      <a:pt x="19431" y="-151"/>
                      <a:pt x="12577" y="5300"/>
                      <a:pt x="7073" y="9775"/>
                    </a:cubicBezTo>
                    <a:cubicBezTo>
                      <a:pt x="9566" y="10238"/>
                      <a:pt x="11331" y="11472"/>
                      <a:pt x="11331" y="12912"/>
                    </a:cubicBezTo>
                    <a:cubicBezTo>
                      <a:pt x="11331" y="14763"/>
                      <a:pt x="8423" y="16306"/>
                      <a:pt x="4789" y="16306"/>
                    </a:cubicBezTo>
                    <a:cubicBezTo>
                      <a:pt x="3075" y="16306"/>
                      <a:pt x="1518" y="15946"/>
                      <a:pt x="323" y="15380"/>
                    </a:cubicBezTo>
                    <a:cubicBezTo>
                      <a:pt x="168" y="15483"/>
                      <a:pt x="116" y="15586"/>
                      <a:pt x="116" y="15586"/>
                    </a:cubicBezTo>
                    <a:cubicBezTo>
                      <a:pt x="-767" y="17078"/>
                      <a:pt x="3646" y="20626"/>
                      <a:pt x="5568" y="21038"/>
                    </a:cubicBezTo>
                    <a:cubicBezTo>
                      <a:pt x="7489" y="21449"/>
                      <a:pt x="17250" y="16409"/>
                      <a:pt x="18289" y="15792"/>
                    </a:cubicBezTo>
                    <a:cubicBezTo>
                      <a:pt x="19275" y="15175"/>
                      <a:pt x="20833" y="260"/>
                      <a:pt x="19950" y="3"/>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4" name="Figura"/>
              <p:cNvSpPr/>
              <p:nvPr/>
            </p:nvSpPr>
            <p:spPr>
              <a:xfrm>
                <a:off x="431799" y="1308099"/>
                <a:ext cx="719045" cy="937519"/>
              </a:xfrm>
              <a:custGeom>
                <a:avLst/>
                <a:gdLst/>
                <a:ahLst/>
                <a:cxnLst>
                  <a:cxn ang="0">
                    <a:pos x="wd2" y="hd2"/>
                  </a:cxn>
                  <a:cxn ang="5400000">
                    <a:pos x="wd2" y="hd2"/>
                  </a:cxn>
                  <a:cxn ang="10800000">
                    <a:pos x="wd2" y="hd2"/>
                  </a:cxn>
                  <a:cxn ang="16200000">
                    <a:pos x="wd2" y="hd2"/>
                  </a:cxn>
                </a:cxnLst>
                <a:rect l="0" t="0" r="r" b="b"/>
                <a:pathLst>
                  <a:path w="19918" h="20209" extrusionOk="0">
                    <a:moveTo>
                      <a:pt x="981" y="19047"/>
                    </a:moveTo>
                    <a:cubicBezTo>
                      <a:pt x="-672" y="17651"/>
                      <a:pt x="-179" y="4702"/>
                      <a:pt x="2037" y="2101"/>
                    </a:cubicBezTo>
                    <a:cubicBezTo>
                      <a:pt x="4007" y="-199"/>
                      <a:pt x="13470" y="-363"/>
                      <a:pt x="14701" y="431"/>
                    </a:cubicBezTo>
                    <a:cubicBezTo>
                      <a:pt x="17938" y="2484"/>
                      <a:pt x="20928" y="16720"/>
                      <a:pt x="19591" y="18308"/>
                    </a:cubicBezTo>
                    <a:cubicBezTo>
                      <a:pt x="17164" y="21237"/>
                      <a:pt x="2318" y="20197"/>
                      <a:pt x="981" y="19047"/>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5" name="Figura"/>
              <p:cNvSpPr/>
              <p:nvPr/>
            </p:nvSpPr>
            <p:spPr>
              <a:xfrm>
                <a:off x="228599" y="1308099"/>
                <a:ext cx="938532" cy="405246"/>
              </a:xfrm>
              <a:custGeom>
                <a:avLst/>
                <a:gdLst/>
                <a:ahLst/>
                <a:cxnLst>
                  <a:cxn ang="0">
                    <a:pos x="wd2" y="hd2"/>
                  </a:cxn>
                  <a:cxn ang="5400000">
                    <a:pos x="wd2" y="hd2"/>
                  </a:cxn>
                  <a:cxn ang="10800000">
                    <a:pos x="wd2" y="hd2"/>
                  </a:cxn>
                  <a:cxn ang="16200000">
                    <a:pos x="wd2" y="hd2"/>
                  </a:cxn>
                </a:cxnLst>
                <a:rect l="0" t="0" r="r" b="b"/>
                <a:pathLst>
                  <a:path w="21600" h="19525" extrusionOk="0">
                    <a:moveTo>
                      <a:pt x="0" y="13038"/>
                    </a:moveTo>
                    <a:cubicBezTo>
                      <a:pt x="0" y="13038"/>
                      <a:pt x="3946" y="19646"/>
                      <a:pt x="10668" y="19524"/>
                    </a:cubicBezTo>
                    <a:lnTo>
                      <a:pt x="12364" y="11936"/>
                    </a:lnTo>
                    <a:lnTo>
                      <a:pt x="14293" y="18116"/>
                    </a:lnTo>
                    <a:cubicBezTo>
                      <a:pt x="14293" y="18116"/>
                      <a:pt x="20577" y="9550"/>
                      <a:pt x="21600" y="2819"/>
                    </a:cubicBezTo>
                    <a:cubicBezTo>
                      <a:pt x="21600" y="2819"/>
                      <a:pt x="15374" y="-1954"/>
                      <a:pt x="9412" y="922"/>
                    </a:cubicBezTo>
                    <a:cubicBezTo>
                      <a:pt x="3566" y="6368"/>
                      <a:pt x="0" y="13038"/>
                      <a:pt x="0" y="13038"/>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6" name="Figura"/>
              <p:cNvSpPr/>
              <p:nvPr/>
            </p:nvSpPr>
            <p:spPr>
              <a:xfrm>
                <a:off x="419099" y="1358900"/>
                <a:ext cx="740321" cy="935283"/>
              </a:xfrm>
              <a:custGeom>
                <a:avLst/>
                <a:gdLst/>
                <a:ahLst/>
                <a:cxnLst>
                  <a:cxn ang="0">
                    <a:pos x="wd2" y="hd2"/>
                  </a:cxn>
                  <a:cxn ang="5400000">
                    <a:pos x="wd2" y="hd2"/>
                  </a:cxn>
                  <a:cxn ang="10800000">
                    <a:pos x="wd2" y="hd2"/>
                  </a:cxn>
                  <a:cxn ang="16200000">
                    <a:pos x="wd2" y="hd2"/>
                  </a:cxn>
                </a:cxnLst>
                <a:rect l="0" t="0" r="r" b="b"/>
                <a:pathLst>
                  <a:path w="20540" h="20552" extrusionOk="0">
                    <a:moveTo>
                      <a:pt x="12258" y="18391"/>
                    </a:moveTo>
                    <a:cubicBezTo>
                      <a:pt x="6902" y="19033"/>
                      <a:pt x="2216" y="17079"/>
                      <a:pt x="1687" y="13116"/>
                    </a:cubicBezTo>
                    <a:cubicBezTo>
                      <a:pt x="1335" y="10409"/>
                      <a:pt x="2216" y="3935"/>
                      <a:pt x="4541" y="0"/>
                    </a:cubicBezTo>
                    <a:cubicBezTo>
                      <a:pt x="3625" y="307"/>
                      <a:pt x="2921" y="698"/>
                      <a:pt x="2498" y="1172"/>
                    </a:cubicBezTo>
                    <a:cubicBezTo>
                      <a:pt x="278" y="3795"/>
                      <a:pt x="-885" y="15795"/>
                      <a:pt x="806" y="18530"/>
                    </a:cubicBezTo>
                    <a:cubicBezTo>
                      <a:pt x="2709" y="21600"/>
                      <a:pt x="16099" y="21042"/>
                      <a:pt x="20327" y="17749"/>
                    </a:cubicBezTo>
                    <a:cubicBezTo>
                      <a:pt x="20715" y="17442"/>
                      <a:pt x="20468" y="16381"/>
                      <a:pt x="20398" y="15070"/>
                    </a:cubicBezTo>
                    <a:cubicBezTo>
                      <a:pt x="19024" y="17051"/>
                      <a:pt x="16487" y="17888"/>
                      <a:pt x="12258" y="18391"/>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7" name="Figura"/>
              <p:cNvSpPr/>
              <p:nvPr/>
            </p:nvSpPr>
            <p:spPr>
              <a:xfrm>
                <a:off x="241300" y="1269999"/>
                <a:ext cx="910590" cy="403969"/>
              </a:xfrm>
              <a:custGeom>
                <a:avLst/>
                <a:gdLst/>
                <a:ahLst/>
                <a:cxnLst>
                  <a:cxn ang="0">
                    <a:pos x="wd2" y="hd2"/>
                  </a:cxn>
                  <a:cxn ang="5400000">
                    <a:pos x="wd2" y="hd2"/>
                  </a:cxn>
                  <a:cxn ang="10800000">
                    <a:pos x="wd2" y="hd2"/>
                  </a:cxn>
                  <a:cxn ang="16200000">
                    <a:pos x="wd2" y="hd2"/>
                  </a:cxn>
                </a:cxnLst>
                <a:rect l="0" t="0" r="r" b="b"/>
                <a:pathLst>
                  <a:path w="21600" h="19409" extrusionOk="0">
                    <a:moveTo>
                      <a:pt x="0" y="13183"/>
                    </a:moveTo>
                    <a:cubicBezTo>
                      <a:pt x="0" y="13183"/>
                      <a:pt x="3374" y="19529"/>
                      <a:pt x="10303" y="19407"/>
                    </a:cubicBezTo>
                    <a:lnTo>
                      <a:pt x="12141" y="11719"/>
                    </a:lnTo>
                    <a:lnTo>
                      <a:pt x="14400" y="17943"/>
                    </a:lnTo>
                    <a:cubicBezTo>
                      <a:pt x="14400" y="17943"/>
                      <a:pt x="20546" y="10437"/>
                      <a:pt x="21600" y="3726"/>
                    </a:cubicBezTo>
                    <a:cubicBezTo>
                      <a:pt x="21600" y="3726"/>
                      <a:pt x="15515" y="-2071"/>
                      <a:pt x="9339" y="797"/>
                    </a:cubicBezTo>
                    <a:cubicBezTo>
                      <a:pt x="2229" y="4214"/>
                      <a:pt x="0" y="13183"/>
                      <a:pt x="0" y="13183"/>
                    </a:cubicBezTo>
                    <a:close/>
                  </a:path>
                </a:pathLst>
              </a:custGeom>
              <a:solidFill>
                <a:srgbClr val="FAD08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8" name="Figura"/>
              <p:cNvSpPr/>
              <p:nvPr/>
            </p:nvSpPr>
            <p:spPr>
              <a:xfrm>
                <a:off x="507999" y="1295399"/>
                <a:ext cx="399683" cy="171393"/>
              </a:xfrm>
              <a:custGeom>
                <a:avLst/>
                <a:gdLst/>
                <a:ahLst/>
                <a:cxnLst>
                  <a:cxn ang="0">
                    <a:pos x="wd2" y="hd2"/>
                  </a:cxn>
                  <a:cxn ang="5400000">
                    <a:pos x="wd2" y="hd2"/>
                  </a:cxn>
                  <a:cxn ang="10800000">
                    <a:pos x="wd2" y="hd2"/>
                  </a:cxn>
                  <a:cxn ang="16200000">
                    <a:pos x="wd2" y="hd2"/>
                  </a:cxn>
                </a:cxnLst>
                <a:rect l="0" t="0" r="r" b="b"/>
                <a:pathLst>
                  <a:path w="19704" h="20528" extrusionOk="0">
                    <a:moveTo>
                      <a:pt x="11861" y="20528"/>
                    </a:moveTo>
                    <a:cubicBezTo>
                      <a:pt x="11861" y="20528"/>
                      <a:pt x="-661" y="10945"/>
                      <a:pt x="28" y="7446"/>
                    </a:cubicBezTo>
                    <a:cubicBezTo>
                      <a:pt x="1405" y="145"/>
                      <a:pt x="18247" y="-1072"/>
                      <a:pt x="19562" y="753"/>
                    </a:cubicBezTo>
                    <a:cubicBezTo>
                      <a:pt x="20939" y="2579"/>
                      <a:pt x="11861" y="20528"/>
                      <a:pt x="11861" y="20528"/>
                    </a:cubicBezTo>
                    <a:close/>
                  </a:path>
                </a:pathLst>
              </a:custGeom>
              <a:solidFill>
                <a:srgbClr val="F08A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9" name="Figura"/>
              <p:cNvSpPr/>
              <p:nvPr/>
            </p:nvSpPr>
            <p:spPr>
              <a:xfrm>
                <a:off x="520700" y="1295400"/>
                <a:ext cx="372632" cy="159488"/>
              </a:xfrm>
              <a:custGeom>
                <a:avLst/>
                <a:gdLst/>
                <a:ahLst/>
                <a:cxnLst>
                  <a:cxn ang="0">
                    <a:pos x="wd2" y="hd2"/>
                  </a:cxn>
                  <a:cxn ang="5400000">
                    <a:pos x="wd2" y="hd2"/>
                  </a:cxn>
                  <a:cxn ang="10800000">
                    <a:pos x="wd2" y="hd2"/>
                  </a:cxn>
                  <a:cxn ang="16200000">
                    <a:pos x="wd2" y="hd2"/>
                  </a:cxn>
                </a:cxnLst>
                <a:rect l="0" t="0" r="r" b="b"/>
                <a:pathLst>
                  <a:path w="19744" h="20550" extrusionOk="0">
                    <a:moveTo>
                      <a:pt x="11869" y="20550"/>
                    </a:moveTo>
                    <a:cubicBezTo>
                      <a:pt x="11869" y="20550"/>
                      <a:pt x="-647" y="10895"/>
                      <a:pt x="26" y="7459"/>
                    </a:cubicBezTo>
                    <a:cubicBezTo>
                      <a:pt x="1372" y="95"/>
                      <a:pt x="18194" y="-1050"/>
                      <a:pt x="19607" y="750"/>
                    </a:cubicBezTo>
                    <a:cubicBezTo>
                      <a:pt x="20953" y="2550"/>
                      <a:pt x="11869" y="20550"/>
                      <a:pt x="11869" y="2055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0" name="Figura"/>
              <p:cNvSpPr/>
              <p:nvPr/>
            </p:nvSpPr>
            <p:spPr>
              <a:xfrm>
                <a:off x="533399" y="1181099"/>
                <a:ext cx="213361" cy="196851"/>
              </a:xfrm>
              <a:custGeom>
                <a:avLst/>
                <a:gdLst/>
                <a:ahLst/>
                <a:cxnLst>
                  <a:cxn ang="0">
                    <a:pos x="wd2" y="hd2"/>
                  </a:cxn>
                  <a:cxn ang="5400000">
                    <a:pos x="wd2" y="hd2"/>
                  </a:cxn>
                  <a:cxn ang="10800000">
                    <a:pos x="wd2" y="hd2"/>
                  </a:cxn>
                  <a:cxn ang="16200000">
                    <a:pos x="wd2" y="hd2"/>
                  </a:cxn>
                </a:cxnLst>
                <a:rect l="0" t="0" r="r" b="b"/>
                <a:pathLst>
                  <a:path w="21600" h="21600" extrusionOk="0">
                    <a:moveTo>
                      <a:pt x="514" y="18952"/>
                    </a:moveTo>
                    <a:lnTo>
                      <a:pt x="0" y="0"/>
                    </a:lnTo>
                    <a:lnTo>
                      <a:pt x="10671" y="1672"/>
                    </a:lnTo>
                    <a:lnTo>
                      <a:pt x="21600" y="21600"/>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1" name="Figura"/>
              <p:cNvSpPr/>
              <p:nvPr/>
            </p:nvSpPr>
            <p:spPr>
              <a:xfrm>
                <a:off x="1346200" y="1409699"/>
                <a:ext cx="241904" cy="256676"/>
              </a:xfrm>
              <a:custGeom>
                <a:avLst/>
                <a:gdLst/>
                <a:ahLst/>
                <a:cxnLst>
                  <a:cxn ang="0">
                    <a:pos x="wd2" y="hd2"/>
                  </a:cxn>
                  <a:cxn ang="5400000">
                    <a:pos x="wd2" y="hd2"/>
                  </a:cxn>
                  <a:cxn ang="10800000">
                    <a:pos x="wd2" y="hd2"/>
                  </a:cxn>
                  <a:cxn ang="16200000">
                    <a:pos x="wd2" y="hd2"/>
                  </a:cxn>
                </a:cxnLst>
                <a:rect l="0" t="0" r="r" b="b"/>
                <a:pathLst>
                  <a:path w="17966" h="17532" extrusionOk="0">
                    <a:moveTo>
                      <a:pt x="5353" y="510"/>
                    </a:moveTo>
                    <a:cubicBezTo>
                      <a:pt x="-778" y="2592"/>
                      <a:pt x="-1155" y="14042"/>
                      <a:pt x="1769" y="15691"/>
                    </a:cubicBezTo>
                    <a:cubicBezTo>
                      <a:pt x="9126" y="20028"/>
                      <a:pt x="15352" y="15344"/>
                      <a:pt x="15352" y="15344"/>
                    </a:cubicBezTo>
                    <a:lnTo>
                      <a:pt x="17332" y="7536"/>
                    </a:lnTo>
                    <a:cubicBezTo>
                      <a:pt x="20445" y="3112"/>
                      <a:pt x="11390" y="-1572"/>
                      <a:pt x="5353" y="510"/>
                    </a:cubicBezTo>
                    <a:close/>
                  </a:path>
                </a:pathLst>
              </a:custGeom>
              <a:solidFill>
                <a:srgbClr val="FCE8C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2" name="Figura"/>
              <p:cNvSpPr/>
              <p:nvPr/>
            </p:nvSpPr>
            <p:spPr>
              <a:xfrm>
                <a:off x="0" y="1663699"/>
                <a:ext cx="305819" cy="222588"/>
              </a:xfrm>
              <a:custGeom>
                <a:avLst/>
                <a:gdLst/>
                <a:ahLst/>
                <a:cxnLst>
                  <a:cxn ang="0">
                    <a:pos x="wd2" y="hd2"/>
                  </a:cxn>
                  <a:cxn ang="5400000">
                    <a:pos x="wd2" y="hd2"/>
                  </a:cxn>
                  <a:cxn ang="10800000">
                    <a:pos x="wd2" y="hd2"/>
                  </a:cxn>
                  <a:cxn ang="16200000">
                    <a:pos x="wd2" y="hd2"/>
                  </a:cxn>
                </a:cxnLst>
                <a:rect l="0" t="0" r="r" b="b"/>
                <a:pathLst>
                  <a:path w="18314" h="21032" extrusionOk="0">
                    <a:moveTo>
                      <a:pt x="7096" y="32"/>
                    </a:moveTo>
                    <a:cubicBezTo>
                      <a:pt x="1848" y="-568"/>
                      <a:pt x="403" y="7472"/>
                      <a:pt x="22" y="11672"/>
                    </a:cubicBezTo>
                    <a:cubicBezTo>
                      <a:pt x="-358" y="15992"/>
                      <a:pt x="4205" y="21032"/>
                      <a:pt x="4205" y="21032"/>
                    </a:cubicBezTo>
                    <a:lnTo>
                      <a:pt x="17363" y="16712"/>
                    </a:lnTo>
                    <a:cubicBezTo>
                      <a:pt x="21242" y="13112"/>
                      <a:pt x="12343" y="752"/>
                      <a:pt x="7096" y="32"/>
                    </a:cubicBezTo>
                    <a:close/>
                  </a:path>
                </a:pathLst>
              </a:custGeom>
              <a:solidFill>
                <a:srgbClr val="FCE8C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3" name="Figura"/>
              <p:cNvSpPr/>
              <p:nvPr/>
            </p:nvSpPr>
            <p:spPr>
              <a:xfrm>
                <a:off x="-1" y="1663700"/>
                <a:ext cx="306292" cy="222378"/>
              </a:xfrm>
              <a:custGeom>
                <a:avLst/>
                <a:gdLst/>
                <a:ahLst/>
                <a:cxnLst>
                  <a:cxn ang="0">
                    <a:pos x="wd2" y="hd2"/>
                  </a:cxn>
                  <a:cxn ang="5400000">
                    <a:pos x="wd2" y="hd2"/>
                  </a:cxn>
                  <a:cxn ang="10800000">
                    <a:pos x="wd2" y="hd2"/>
                  </a:cxn>
                  <a:cxn ang="16200000">
                    <a:pos x="wd2" y="hd2"/>
                  </a:cxn>
                </a:cxnLst>
                <a:rect l="0" t="0" r="r" b="b"/>
                <a:pathLst>
                  <a:path w="20754" h="21248" extrusionOk="0">
                    <a:moveTo>
                      <a:pt x="14483" y="15302"/>
                    </a:moveTo>
                    <a:cubicBezTo>
                      <a:pt x="10696" y="15302"/>
                      <a:pt x="7684" y="9356"/>
                      <a:pt x="7684" y="2075"/>
                    </a:cubicBezTo>
                    <a:cubicBezTo>
                      <a:pt x="7684" y="1347"/>
                      <a:pt x="7684" y="619"/>
                      <a:pt x="7770" y="12"/>
                    </a:cubicBezTo>
                    <a:cubicBezTo>
                      <a:pt x="2091" y="-352"/>
                      <a:pt x="456" y="7536"/>
                      <a:pt x="25" y="11783"/>
                    </a:cubicBezTo>
                    <a:cubicBezTo>
                      <a:pt x="-405" y="16151"/>
                      <a:pt x="4758" y="21248"/>
                      <a:pt x="4758" y="21248"/>
                    </a:cubicBezTo>
                    <a:lnTo>
                      <a:pt x="19646" y="16879"/>
                    </a:lnTo>
                    <a:cubicBezTo>
                      <a:pt x="21195" y="15545"/>
                      <a:pt x="21023" y="13118"/>
                      <a:pt x="19732" y="10448"/>
                    </a:cubicBezTo>
                    <a:cubicBezTo>
                      <a:pt x="18441" y="13360"/>
                      <a:pt x="16548" y="15302"/>
                      <a:pt x="14483" y="15302"/>
                    </a:cubicBezTo>
                    <a:close/>
                  </a:path>
                </a:pathLst>
              </a:custGeom>
              <a:solidFill>
                <a:srgbClr val="FBD8A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4" name="Figura"/>
              <p:cNvSpPr/>
              <p:nvPr/>
            </p:nvSpPr>
            <p:spPr>
              <a:xfrm>
                <a:off x="38100" y="1714499"/>
                <a:ext cx="410636" cy="469109"/>
              </a:xfrm>
              <a:custGeom>
                <a:avLst/>
                <a:gdLst/>
                <a:ahLst/>
                <a:cxnLst>
                  <a:cxn ang="0">
                    <a:pos x="wd2" y="hd2"/>
                  </a:cxn>
                  <a:cxn ang="5400000">
                    <a:pos x="wd2" y="hd2"/>
                  </a:cxn>
                  <a:cxn ang="10800000">
                    <a:pos x="wd2" y="hd2"/>
                  </a:cxn>
                  <a:cxn ang="16200000">
                    <a:pos x="wd2" y="hd2"/>
                  </a:cxn>
                </a:cxnLst>
                <a:rect l="0" t="0" r="r" b="b"/>
                <a:pathLst>
                  <a:path w="20910" h="20832" extrusionOk="0">
                    <a:moveTo>
                      <a:pt x="20199" y="20832"/>
                    </a:moveTo>
                    <a:cubicBezTo>
                      <a:pt x="16318" y="18971"/>
                      <a:pt x="-690" y="8594"/>
                      <a:pt x="21" y="6338"/>
                    </a:cubicBezTo>
                    <a:cubicBezTo>
                      <a:pt x="345" y="5266"/>
                      <a:pt x="474" y="1431"/>
                      <a:pt x="2544" y="416"/>
                    </a:cubicBezTo>
                    <a:cubicBezTo>
                      <a:pt x="4936" y="-768"/>
                      <a:pt x="9334" y="924"/>
                      <a:pt x="10369" y="1206"/>
                    </a:cubicBezTo>
                    <a:cubicBezTo>
                      <a:pt x="12309" y="1713"/>
                      <a:pt x="20910" y="19084"/>
                      <a:pt x="20910" y="19084"/>
                    </a:cubicBezTo>
                    <a:lnTo>
                      <a:pt x="20199" y="20832"/>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5" name="Figura"/>
              <p:cNvSpPr/>
              <p:nvPr/>
            </p:nvSpPr>
            <p:spPr>
              <a:xfrm>
                <a:off x="38099" y="1714499"/>
                <a:ext cx="400478" cy="469109"/>
              </a:xfrm>
              <a:custGeom>
                <a:avLst/>
                <a:gdLst/>
                <a:ahLst/>
                <a:cxnLst>
                  <a:cxn ang="0">
                    <a:pos x="wd2" y="hd2"/>
                  </a:cxn>
                  <a:cxn ang="5400000">
                    <a:pos x="wd2" y="hd2"/>
                  </a:cxn>
                  <a:cxn ang="10800000">
                    <a:pos x="wd2" y="hd2"/>
                  </a:cxn>
                  <a:cxn ang="16200000">
                    <a:pos x="wd2" y="hd2"/>
                  </a:cxn>
                </a:cxnLst>
                <a:rect l="0" t="0" r="r" b="b"/>
                <a:pathLst>
                  <a:path w="20893" h="20832" extrusionOk="0">
                    <a:moveTo>
                      <a:pt x="13075" y="15643"/>
                    </a:moveTo>
                    <a:cubicBezTo>
                      <a:pt x="6714" y="10511"/>
                      <a:pt x="3335" y="4702"/>
                      <a:pt x="5587" y="2672"/>
                    </a:cubicBezTo>
                    <a:cubicBezTo>
                      <a:pt x="6780" y="1601"/>
                      <a:pt x="9298" y="1770"/>
                      <a:pt x="12280" y="2954"/>
                    </a:cubicBezTo>
                    <a:cubicBezTo>
                      <a:pt x="11551" y="1939"/>
                      <a:pt x="10954" y="1319"/>
                      <a:pt x="10623" y="1206"/>
                    </a:cubicBezTo>
                    <a:cubicBezTo>
                      <a:pt x="9563" y="924"/>
                      <a:pt x="4991" y="-768"/>
                      <a:pt x="2606" y="416"/>
                    </a:cubicBezTo>
                    <a:cubicBezTo>
                      <a:pt x="486" y="1431"/>
                      <a:pt x="353" y="5266"/>
                      <a:pt x="22" y="6338"/>
                    </a:cubicBezTo>
                    <a:cubicBezTo>
                      <a:pt x="-707" y="8594"/>
                      <a:pt x="16653" y="19027"/>
                      <a:pt x="20694" y="20832"/>
                    </a:cubicBezTo>
                    <a:lnTo>
                      <a:pt x="20893" y="20437"/>
                    </a:lnTo>
                    <a:cubicBezTo>
                      <a:pt x="18441" y="19422"/>
                      <a:pt x="15659" y="17730"/>
                      <a:pt x="13075" y="15643"/>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6" name="Figura"/>
              <p:cNvSpPr/>
              <p:nvPr/>
            </p:nvSpPr>
            <p:spPr>
              <a:xfrm>
                <a:off x="1384300" y="1435099"/>
                <a:ext cx="547689" cy="213091"/>
              </a:xfrm>
              <a:custGeom>
                <a:avLst/>
                <a:gdLst/>
                <a:ahLst/>
                <a:cxnLst>
                  <a:cxn ang="0">
                    <a:pos x="wd2" y="hd2"/>
                  </a:cxn>
                  <a:cxn ang="5400000">
                    <a:pos x="wd2" y="hd2"/>
                  </a:cxn>
                  <a:cxn ang="10800000">
                    <a:pos x="wd2" y="hd2"/>
                  </a:cxn>
                  <a:cxn ang="16200000">
                    <a:pos x="wd2" y="hd2"/>
                  </a:cxn>
                </a:cxnLst>
                <a:rect l="0" t="0" r="r" b="b"/>
                <a:pathLst>
                  <a:path w="21219" h="19590" extrusionOk="0">
                    <a:moveTo>
                      <a:pt x="21219" y="16235"/>
                    </a:moveTo>
                    <a:cubicBezTo>
                      <a:pt x="17972" y="18454"/>
                      <a:pt x="4047" y="21256"/>
                      <a:pt x="2424" y="18337"/>
                    </a:cubicBezTo>
                    <a:cubicBezTo>
                      <a:pt x="1686" y="17053"/>
                      <a:pt x="-381" y="12966"/>
                      <a:pt x="62" y="8880"/>
                    </a:cubicBezTo>
                    <a:cubicBezTo>
                      <a:pt x="603" y="4093"/>
                      <a:pt x="3112" y="123"/>
                      <a:pt x="3850" y="6"/>
                    </a:cubicBezTo>
                    <a:cubicBezTo>
                      <a:pt x="5425" y="-344"/>
                      <a:pt x="20973" y="13900"/>
                      <a:pt x="20973" y="13900"/>
                    </a:cubicBezTo>
                    <a:lnTo>
                      <a:pt x="21219" y="16235"/>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7" name="Figura"/>
              <p:cNvSpPr/>
              <p:nvPr/>
            </p:nvSpPr>
            <p:spPr>
              <a:xfrm>
                <a:off x="1384300" y="1422399"/>
                <a:ext cx="548403" cy="222469"/>
              </a:xfrm>
              <a:custGeom>
                <a:avLst/>
                <a:gdLst/>
                <a:ahLst/>
                <a:cxnLst>
                  <a:cxn ang="0">
                    <a:pos x="wd2" y="hd2"/>
                  </a:cxn>
                  <a:cxn ang="5400000">
                    <a:pos x="wd2" y="hd2"/>
                  </a:cxn>
                  <a:cxn ang="10800000">
                    <a:pos x="wd2" y="hd2"/>
                  </a:cxn>
                  <a:cxn ang="16200000">
                    <a:pos x="wd2" y="hd2"/>
                  </a:cxn>
                </a:cxnLst>
                <a:rect l="0" t="0" r="r" b="b"/>
                <a:pathLst>
                  <a:path w="21198" h="19810" extrusionOk="0">
                    <a:moveTo>
                      <a:pt x="3673" y="16737"/>
                    </a:moveTo>
                    <a:cubicBezTo>
                      <a:pt x="2936" y="15493"/>
                      <a:pt x="1316" y="10517"/>
                      <a:pt x="1807" y="6559"/>
                    </a:cubicBezTo>
                    <a:cubicBezTo>
                      <a:pt x="2102" y="3958"/>
                      <a:pt x="3034" y="1583"/>
                      <a:pt x="3918" y="0"/>
                    </a:cubicBezTo>
                    <a:cubicBezTo>
                      <a:pt x="3918" y="0"/>
                      <a:pt x="3869" y="0"/>
                      <a:pt x="3869" y="0"/>
                    </a:cubicBezTo>
                    <a:cubicBezTo>
                      <a:pt x="3133" y="113"/>
                      <a:pt x="629" y="3958"/>
                      <a:pt x="89" y="8595"/>
                    </a:cubicBezTo>
                    <a:cubicBezTo>
                      <a:pt x="-402" y="12666"/>
                      <a:pt x="1267" y="17529"/>
                      <a:pt x="1954" y="18773"/>
                    </a:cubicBezTo>
                    <a:cubicBezTo>
                      <a:pt x="3574" y="21600"/>
                      <a:pt x="17958" y="17981"/>
                      <a:pt x="21198" y="15832"/>
                    </a:cubicBezTo>
                    <a:lnTo>
                      <a:pt x="21051" y="14702"/>
                    </a:lnTo>
                    <a:cubicBezTo>
                      <a:pt x="16043" y="16737"/>
                      <a:pt x="5096" y="19225"/>
                      <a:pt x="3673" y="16737"/>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8" name="Figura"/>
              <p:cNvSpPr/>
              <p:nvPr/>
            </p:nvSpPr>
            <p:spPr>
              <a:xfrm>
                <a:off x="444500" y="2133599"/>
                <a:ext cx="716281" cy="134281"/>
              </a:xfrm>
              <a:custGeom>
                <a:avLst/>
                <a:gdLst/>
                <a:ahLst/>
                <a:cxnLst>
                  <a:cxn ang="0">
                    <a:pos x="wd2" y="hd2"/>
                  </a:cxn>
                  <a:cxn ang="5400000">
                    <a:pos x="wd2" y="hd2"/>
                  </a:cxn>
                  <a:cxn ang="10800000">
                    <a:pos x="wd2" y="hd2"/>
                  </a:cxn>
                  <a:cxn ang="16200000">
                    <a:pos x="wd2" y="hd2"/>
                  </a:cxn>
                </a:cxnLst>
                <a:rect l="0" t="0" r="r" b="b"/>
                <a:pathLst>
                  <a:path w="21600" h="12480" extrusionOk="0">
                    <a:moveTo>
                      <a:pt x="21600" y="0"/>
                    </a:moveTo>
                    <a:cubicBezTo>
                      <a:pt x="6626" y="17233"/>
                      <a:pt x="0" y="5666"/>
                      <a:pt x="0" y="5666"/>
                    </a:cubicBezTo>
                    <a:lnTo>
                      <a:pt x="0" y="6964"/>
                    </a:lnTo>
                    <a:cubicBezTo>
                      <a:pt x="6434" y="21600"/>
                      <a:pt x="21562" y="2479"/>
                      <a:pt x="21562" y="2479"/>
                    </a:cubicBezTo>
                    <a:lnTo>
                      <a:pt x="21600" y="0"/>
                    </a:ln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729" name="Grupo"/>
              <p:cNvGrpSpPr/>
              <p:nvPr/>
            </p:nvGrpSpPr>
            <p:grpSpPr>
              <a:xfrm>
                <a:off x="444500" y="2133599"/>
                <a:ext cx="718820" cy="129542"/>
                <a:chOff x="0" y="0"/>
                <a:chExt cx="718820" cy="129540"/>
              </a:xfrm>
            </p:grpSpPr>
            <p:sp>
              <p:nvSpPr>
                <p:cNvPr id="773" name="Figura"/>
                <p:cNvSpPr/>
                <p:nvPr/>
              </p:nvSpPr>
              <p:spPr>
                <a:xfrm>
                  <a:off x="0" y="63500"/>
                  <a:ext cx="134620" cy="66041"/>
                </a:xfrm>
                <a:custGeom>
                  <a:avLst/>
                  <a:gdLst/>
                  <a:ahLst/>
                  <a:cxnLst>
                    <a:cxn ang="0">
                      <a:pos x="wd2" y="hd2"/>
                    </a:cxn>
                    <a:cxn ang="5400000">
                      <a:pos x="wd2" y="hd2"/>
                    </a:cxn>
                    <a:cxn ang="10800000">
                      <a:pos x="wd2" y="hd2"/>
                    </a:cxn>
                    <a:cxn ang="16200000">
                      <a:pos x="wd2" y="hd2"/>
                    </a:cxn>
                  </a:cxnLst>
                  <a:rect l="0" t="0" r="r" b="b"/>
                  <a:pathLst>
                    <a:path w="21600" h="21600" extrusionOk="0">
                      <a:moveTo>
                        <a:pt x="16709" y="9969"/>
                      </a:moveTo>
                      <a:cubicBezTo>
                        <a:pt x="5502" y="6231"/>
                        <a:pt x="0" y="0"/>
                        <a:pt x="0" y="0"/>
                      </a:cubicBezTo>
                      <a:lnTo>
                        <a:pt x="0" y="4569"/>
                      </a:lnTo>
                      <a:cubicBezTo>
                        <a:pt x="5909" y="13708"/>
                        <a:pt x="13449" y="19108"/>
                        <a:pt x="21600" y="21600"/>
                      </a:cubicBezTo>
                      <a:cubicBezTo>
                        <a:pt x="18747" y="17862"/>
                        <a:pt x="17117" y="14123"/>
                        <a:pt x="16709" y="9969"/>
                      </a:cubicBezTo>
                      <a:close/>
                    </a:path>
                  </a:pathLst>
                </a:custGeom>
                <a:solidFill>
                  <a:srgbClr val="99534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4" name="Figura"/>
                <p:cNvSpPr/>
                <p:nvPr/>
              </p:nvSpPr>
              <p:spPr>
                <a:xfrm>
                  <a:off x="609600" y="0"/>
                  <a:ext cx="109221" cy="54611"/>
                </a:xfrm>
                <a:custGeom>
                  <a:avLst/>
                  <a:gdLst/>
                  <a:ahLst/>
                  <a:cxnLst>
                    <a:cxn ang="0">
                      <a:pos x="wd2" y="hd2"/>
                    </a:cxn>
                    <a:cxn ang="5400000">
                      <a:pos x="wd2" y="hd2"/>
                    </a:cxn>
                    <a:cxn ang="10800000">
                      <a:pos x="wd2" y="hd2"/>
                    </a:cxn>
                    <a:cxn ang="16200000">
                      <a:pos x="wd2" y="hd2"/>
                    </a:cxn>
                  </a:cxnLst>
                  <a:rect l="0" t="0" r="r" b="b"/>
                  <a:pathLst>
                    <a:path w="21600" h="21600" extrusionOk="0">
                      <a:moveTo>
                        <a:pt x="0" y="15070"/>
                      </a:moveTo>
                      <a:cubicBezTo>
                        <a:pt x="2512" y="17079"/>
                        <a:pt x="4772" y="19591"/>
                        <a:pt x="6530" y="21600"/>
                      </a:cubicBezTo>
                      <a:cubicBezTo>
                        <a:pt x="15823" y="15572"/>
                        <a:pt x="21349" y="10549"/>
                        <a:pt x="21349" y="10549"/>
                      </a:cubicBezTo>
                      <a:lnTo>
                        <a:pt x="21600" y="0"/>
                      </a:lnTo>
                      <a:cubicBezTo>
                        <a:pt x="14065" y="6028"/>
                        <a:pt x="6781" y="11051"/>
                        <a:pt x="0" y="15070"/>
                      </a:cubicBezTo>
                      <a:close/>
                    </a:path>
                  </a:pathLst>
                </a:custGeom>
                <a:solidFill>
                  <a:srgbClr val="99534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730" name="Figura"/>
              <p:cNvSpPr/>
              <p:nvPr/>
            </p:nvSpPr>
            <p:spPr>
              <a:xfrm>
                <a:off x="584200" y="2070099"/>
                <a:ext cx="466407" cy="130691"/>
              </a:xfrm>
              <a:custGeom>
                <a:avLst/>
                <a:gdLst/>
                <a:ahLst/>
                <a:cxnLst>
                  <a:cxn ang="0">
                    <a:pos x="wd2" y="hd2"/>
                  </a:cxn>
                  <a:cxn ang="5400000">
                    <a:pos x="wd2" y="hd2"/>
                  </a:cxn>
                  <a:cxn ang="10800000">
                    <a:pos x="wd2" y="hd2"/>
                  </a:cxn>
                  <a:cxn ang="16200000">
                    <a:pos x="wd2" y="hd2"/>
                  </a:cxn>
                </a:cxnLst>
                <a:rect l="0" t="0" r="r" b="b"/>
                <a:pathLst>
                  <a:path w="20392" h="13980" extrusionOk="0">
                    <a:moveTo>
                      <a:pt x="14617" y="13414"/>
                    </a:moveTo>
                    <a:cubicBezTo>
                      <a:pt x="9897" y="15588"/>
                      <a:pt x="1846" y="11377"/>
                      <a:pt x="291" y="2682"/>
                    </a:cubicBezTo>
                    <a:cubicBezTo>
                      <a:pt x="-1208" y="-6012"/>
                      <a:pt x="3290" y="9067"/>
                      <a:pt x="8898" y="10697"/>
                    </a:cubicBezTo>
                    <a:cubicBezTo>
                      <a:pt x="14229" y="12192"/>
                      <a:pt x="20392" y="7301"/>
                      <a:pt x="20392" y="7301"/>
                    </a:cubicBezTo>
                    <a:cubicBezTo>
                      <a:pt x="20392" y="7301"/>
                      <a:pt x="17893" y="11920"/>
                      <a:pt x="14617" y="13414"/>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1" name="Figura"/>
              <p:cNvSpPr/>
              <p:nvPr/>
            </p:nvSpPr>
            <p:spPr>
              <a:xfrm>
                <a:off x="1054100" y="1523999"/>
                <a:ext cx="121921" cy="273051"/>
              </a:xfrm>
              <a:custGeom>
                <a:avLst/>
                <a:gdLst/>
                <a:ahLst/>
                <a:cxnLst>
                  <a:cxn ang="0">
                    <a:pos x="wd2" y="hd2"/>
                  </a:cxn>
                  <a:cxn ang="5400000">
                    <a:pos x="wd2" y="hd2"/>
                  </a:cxn>
                  <a:cxn ang="10800000">
                    <a:pos x="wd2" y="hd2"/>
                  </a:cxn>
                  <a:cxn ang="16200000">
                    <a:pos x="wd2" y="hd2"/>
                  </a:cxn>
                </a:cxnLst>
                <a:rect l="0" t="0" r="r" b="b"/>
                <a:pathLst>
                  <a:path w="21600" h="21600" extrusionOk="0">
                    <a:moveTo>
                      <a:pt x="11475" y="21600"/>
                    </a:moveTo>
                    <a:lnTo>
                      <a:pt x="9000" y="11252"/>
                    </a:lnTo>
                    <a:lnTo>
                      <a:pt x="21600" y="10147"/>
                    </a:lnTo>
                    <a:lnTo>
                      <a:pt x="0" y="0"/>
                    </a:lnTo>
                    <a:cubicBezTo>
                      <a:pt x="0" y="0"/>
                      <a:pt x="4950" y="13462"/>
                      <a:pt x="11475" y="21600"/>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2" name="Figura"/>
              <p:cNvSpPr/>
              <p:nvPr/>
            </p:nvSpPr>
            <p:spPr>
              <a:xfrm>
                <a:off x="317499" y="1231900"/>
                <a:ext cx="606391" cy="332767"/>
              </a:xfrm>
              <a:custGeom>
                <a:avLst/>
                <a:gdLst/>
                <a:ahLst/>
                <a:cxnLst>
                  <a:cxn ang="0">
                    <a:pos x="wd2" y="hd2"/>
                  </a:cxn>
                  <a:cxn ang="5400000">
                    <a:pos x="wd2" y="hd2"/>
                  </a:cxn>
                  <a:cxn ang="10800000">
                    <a:pos x="wd2" y="hd2"/>
                  </a:cxn>
                  <a:cxn ang="16200000">
                    <a:pos x="wd2" y="hd2"/>
                  </a:cxn>
                </a:cxnLst>
                <a:rect l="0" t="0" r="r" b="b"/>
                <a:pathLst>
                  <a:path w="21177" h="18679" extrusionOk="0">
                    <a:moveTo>
                      <a:pt x="13483" y="18179"/>
                    </a:moveTo>
                    <a:cubicBezTo>
                      <a:pt x="19382" y="16325"/>
                      <a:pt x="21600" y="9411"/>
                      <a:pt x="21112" y="5490"/>
                    </a:cubicBezTo>
                    <a:cubicBezTo>
                      <a:pt x="21023" y="4777"/>
                      <a:pt x="20713" y="3921"/>
                      <a:pt x="20225" y="2995"/>
                    </a:cubicBezTo>
                    <a:cubicBezTo>
                      <a:pt x="18806" y="2710"/>
                      <a:pt x="17253" y="2567"/>
                      <a:pt x="15657" y="2638"/>
                    </a:cubicBezTo>
                    <a:lnTo>
                      <a:pt x="16588" y="1925"/>
                    </a:lnTo>
                    <a:cubicBezTo>
                      <a:pt x="16411" y="1783"/>
                      <a:pt x="16189" y="1640"/>
                      <a:pt x="15967" y="1498"/>
                    </a:cubicBezTo>
                    <a:lnTo>
                      <a:pt x="16721" y="785"/>
                    </a:lnTo>
                    <a:cubicBezTo>
                      <a:pt x="13483" y="-1639"/>
                      <a:pt x="5855" y="2068"/>
                      <a:pt x="3726" y="4919"/>
                    </a:cubicBezTo>
                    <a:cubicBezTo>
                      <a:pt x="2706" y="6274"/>
                      <a:pt x="2617" y="7842"/>
                      <a:pt x="3016" y="9125"/>
                    </a:cubicBezTo>
                    <a:cubicBezTo>
                      <a:pt x="1774" y="10409"/>
                      <a:pt x="754" y="11763"/>
                      <a:pt x="0" y="13046"/>
                    </a:cubicBezTo>
                    <a:cubicBezTo>
                      <a:pt x="1153" y="16682"/>
                      <a:pt x="7939" y="19961"/>
                      <a:pt x="13483" y="18179"/>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733" name="Grupo"/>
              <p:cNvGrpSpPr/>
              <p:nvPr/>
            </p:nvGrpSpPr>
            <p:grpSpPr>
              <a:xfrm>
                <a:off x="342899" y="711200"/>
                <a:ext cx="645161" cy="697154"/>
                <a:chOff x="0" y="0"/>
                <a:chExt cx="645159" cy="697153"/>
              </a:xfrm>
            </p:grpSpPr>
            <p:sp>
              <p:nvSpPr>
                <p:cNvPr id="763" name="Figura"/>
                <p:cNvSpPr/>
                <p:nvPr/>
              </p:nvSpPr>
              <p:spPr>
                <a:xfrm>
                  <a:off x="0" y="-1"/>
                  <a:ext cx="566464" cy="523266"/>
                </a:xfrm>
                <a:custGeom>
                  <a:avLst/>
                  <a:gdLst/>
                  <a:ahLst/>
                  <a:cxnLst>
                    <a:cxn ang="0">
                      <a:pos x="wd2" y="hd2"/>
                    </a:cxn>
                    <a:cxn ang="5400000">
                      <a:pos x="wd2" y="hd2"/>
                    </a:cxn>
                    <a:cxn ang="10800000">
                      <a:pos x="wd2" y="hd2"/>
                    </a:cxn>
                    <a:cxn ang="16200000">
                      <a:pos x="wd2" y="hd2"/>
                    </a:cxn>
                  </a:cxnLst>
                  <a:rect l="0" t="0" r="r" b="b"/>
                  <a:pathLst>
                    <a:path w="20369" h="21549" extrusionOk="0">
                      <a:moveTo>
                        <a:pt x="20353" y="3819"/>
                      </a:moveTo>
                      <a:cubicBezTo>
                        <a:pt x="20079" y="1727"/>
                        <a:pt x="18435" y="2826"/>
                        <a:pt x="18435" y="2826"/>
                      </a:cubicBezTo>
                      <a:cubicBezTo>
                        <a:pt x="18435" y="2826"/>
                        <a:pt x="17841" y="1361"/>
                        <a:pt x="16563" y="838"/>
                      </a:cubicBezTo>
                      <a:cubicBezTo>
                        <a:pt x="15284" y="315"/>
                        <a:pt x="13366" y="1832"/>
                        <a:pt x="13366" y="1832"/>
                      </a:cubicBezTo>
                      <a:cubicBezTo>
                        <a:pt x="13366" y="1832"/>
                        <a:pt x="12316" y="54"/>
                        <a:pt x="10535" y="1"/>
                      </a:cubicBezTo>
                      <a:cubicBezTo>
                        <a:pt x="8754" y="-51"/>
                        <a:pt x="8069" y="1936"/>
                        <a:pt x="8069" y="1936"/>
                      </a:cubicBezTo>
                      <a:cubicBezTo>
                        <a:pt x="8069" y="1936"/>
                        <a:pt x="7886" y="1361"/>
                        <a:pt x="6653" y="1361"/>
                      </a:cubicBezTo>
                      <a:cubicBezTo>
                        <a:pt x="4918" y="1361"/>
                        <a:pt x="5055" y="4970"/>
                        <a:pt x="5055" y="4970"/>
                      </a:cubicBezTo>
                      <a:cubicBezTo>
                        <a:pt x="2041" y="4604"/>
                        <a:pt x="1904" y="8422"/>
                        <a:pt x="1904" y="8422"/>
                      </a:cubicBezTo>
                      <a:cubicBezTo>
                        <a:pt x="-973" y="11978"/>
                        <a:pt x="-151" y="16842"/>
                        <a:pt x="1493" y="18672"/>
                      </a:cubicBezTo>
                      <a:cubicBezTo>
                        <a:pt x="3091" y="20503"/>
                        <a:pt x="3548" y="17156"/>
                        <a:pt x="3548" y="17156"/>
                      </a:cubicBezTo>
                      <a:cubicBezTo>
                        <a:pt x="4416" y="17940"/>
                        <a:pt x="5192" y="16633"/>
                        <a:pt x="5192" y="16633"/>
                      </a:cubicBezTo>
                      <a:cubicBezTo>
                        <a:pt x="5466" y="19509"/>
                        <a:pt x="6151" y="20555"/>
                        <a:pt x="8343" y="21549"/>
                      </a:cubicBezTo>
                      <a:lnTo>
                        <a:pt x="10854" y="19823"/>
                      </a:lnTo>
                      <a:cubicBezTo>
                        <a:pt x="8617" y="11560"/>
                        <a:pt x="17111" y="7480"/>
                        <a:pt x="17111" y="7480"/>
                      </a:cubicBezTo>
                      <a:cubicBezTo>
                        <a:pt x="17111" y="7480"/>
                        <a:pt x="20627" y="5911"/>
                        <a:pt x="20353" y="3819"/>
                      </a:cubicBezTo>
                      <a:close/>
                    </a:path>
                  </a:pathLst>
                </a:custGeom>
                <a:solidFill>
                  <a:srgbClr val="A0503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4" name="Figura"/>
                <p:cNvSpPr/>
                <p:nvPr/>
              </p:nvSpPr>
              <p:spPr>
                <a:xfrm>
                  <a:off x="0" y="38100"/>
                  <a:ext cx="309501" cy="480060"/>
                </a:xfrm>
                <a:custGeom>
                  <a:avLst/>
                  <a:gdLst/>
                  <a:ahLst/>
                  <a:cxnLst>
                    <a:cxn ang="0">
                      <a:pos x="wd2" y="hd2"/>
                    </a:cxn>
                    <a:cxn ang="5400000">
                      <a:pos x="wd2" y="hd2"/>
                    </a:cxn>
                    <a:cxn ang="10800000">
                      <a:pos x="wd2" y="hd2"/>
                    </a:cxn>
                    <a:cxn ang="16200000">
                      <a:pos x="wd2" y="hd2"/>
                    </a:cxn>
                  </a:cxnLst>
                  <a:rect l="0" t="0" r="r" b="b"/>
                  <a:pathLst>
                    <a:path w="19864" h="21600" extrusionOk="0">
                      <a:moveTo>
                        <a:pt x="19864" y="10343"/>
                      </a:moveTo>
                      <a:cubicBezTo>
                        <a:pt x="14566" y="8629"/>
                        <a:pt x="10001" y="8343"/>
                        <a:pt x="10001" y="2857"/>
                      </a:cubicBezTo>
                      <a:cubicBezTo>
                        <a:pt x="10001" y="1886"/>
                        <a:pt x="10164" y="914"/>
                        <a:pt x="10327" y="0"/>
                      </a:cubicBezTo>
                      <a:cubicBezTo>
                        <a:pt x="8860" y="1029"/>
                        <a:pt x="9023" y="3486"/>
                        <a:pt x="9023" y="3486"/>
                      </a:cubicBezTo>
                      <a:cubicBezTo>
                        <a:pt x="3644" y="3086"/>
                        <a:pt x="3399" y="7257"/>
                        <a:pt x="3399" y="7257"/>
                      </a:cubicBezTo>
                      <a:cubicBezTo>
                        <a:pt x="-1736" y="11143"/>
                        <a:pt x="-269" y="16457"/>
                        <a:pt x="2666" y="18457"/>
                      </a:cubicBezTo>
                      <a:cubicBezTo>
                        <a:pt x="5518" y="20457"/>
                        <a:pt x="6333" y="16800"/>
                        <a:pt x="6333" y="16800"/>
                      </a:cubicBezTo>
                      <a:cubicBezTo>
                        <a:pt x="7882" y="17657"/>
                        <a:pt x="9268" y="16229"/>
                        <a:pt x="9268" y="16229"/>
                      </a:cubicBezTo>
                      <a:cubicBezTo>
                        <a:pt x="9757" y="19371"/>
                        <a:pt x="10979" y="20514"/>
                        <a:pt x="14892" y="21600"/>
                      </a:cubicBezTo>
                      <a:lnTo>
                        <a:pt x="19375" y="19714"/>
                      </a:lnTo>
                      <a:cubicBezTo>
                        <a:pt x="18641" y="17886"/>
                        <a:pt x="19375" y="11829"/>
                        <a:pt x="19864" y="10343"/>
                      </a:cubicBezTo>
                      <a:close/>
                    </a:path>
                  </a:pathLst>
                </a:custGeom>
                <a:solidFill>
                  <a:srgbClr val="893C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5" name="Figura"/>
                <p:cNvSpPr/>
                <p:nvPr/>
              </p:nvSpPr>
              <p:spPr>
                <a:xfrm>
                  <a:off x="215899" y="139699"/>
                  <a:ext cx="326209" cy="328824"/>
                </a:xfrm>
                <a:custGeom>
                  <a:avLst/>
                  <a:gdLst/>
                  <a:ahLst/>
                  <a:cxnLst>
                    <a:cxn ang="0">
                      <a:pos x="wd2" y="hd2"/>
                    </a:cxn>
                    <a:cxn ang="5400000">
                      <a:pos x="wd2" y="hd2"/>
                    </a:cxn>
                    <a:cxn ang="10800000">
                      <a:pos x="wd2" y="hd2"/>
                    </a:cxn>
                    <a:cxn ang="16200000">
                      <a:pos x="wd2" y="hd2"/>
                    </a:cxn>
                  </a:cxnLst>
                  <a:rect l="0" t="0" r="r" b="b"/>
                  <a:pathLst>
                    <a:path w="19674" h="14679" extrusionOk="0">
                      <a:moveTo>
                        <a:pt x="2670" y="10268"/>
                      </a:moveTo>
                      <a:cubicBezTo>
                        <a:pt x="1751" y="7887"/>
                        <a:pt x="2287" y="4882"/>
                        <a:pt x="219" y="3805"/>
                      </a:cubicBezTo>
                      <a:cubicBezTo>
                        <a:pt x="-1849" y="2728"/>
                        <a:pt x="11325" y="-3168"/>
                        <a:pt x="15538" y="2275"/>
                      </a:cubicBezTo>
                      <a:cubicBezTo>
                        <a:pt x="19751" y="7774"/>
                        <a:pt x="19674" y="12763"/>
                        <a:pt x="19674" y="12763"/>
                      </a:cubicBezTo>
                      <a:cubicBezTo>
                        <a:pt x="19674" y="12763"/>
                        <a:pt x="5887" y="18432"/>
                        <a:pt x="2670" y="10268"/>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6" name="Figura"/>
                <p:cNvSpPr/>
                <p:nvPr/>
              </p:nvSpPr>
              <p:spPr>
                <a:xfrm>
                  <a:off x="177800" y="253999"/>
                  <a:ext cx="465372" cy="438075"/>
                </a:xfrm>
                <a:custGeom>
                  <a:avLst/>
                  <a:gdLst/>
                  <a:ahLst/>
                  <a:cxnLst>
                    <a:cxn ang="0">
                      <a:pos x="wd2" y="hd2"/>
                    </a:cxn>
                    <a:cxn ang="5400000">
                      <a:pos x="wd2" y="hd2"/>
                    </a:cxn>
                    <a:cxn ang="10800000">
                      <a:pos x="wd2" y="hd2"/>
                    </a:cxn>
                    <a:cxn ang="16200000">
                      <a:pos x="wd2" y="hd2"/>
                    </a:cxn>
                  </a:cxnLst>
                  <a:rect l="0" t="0" r="r" b="b"/>
                  <a:pathLst>
                    <a:path w="19689" h="19659" extrusionOk="0">
                      <a:moveTo>
                        <a:pt x="0" y="2166"/>
                      </a:moveTo>
                      <a:cubicBezTo>
                        <a:pt x="0" y="2166"/>
                        <a:pt x="376" y="15388"/>
                        <a:pt x="2149" y="16528"/>
                      </a:cubicBezTo>
                      <a:cubicBezTo>
                        <a:pt x="10209" y="21600"/>
                        <a:pt x="16710" y="19833"/>
                        <a:pt x="19128" y="16015"/>
                      </a:cubicBezTo>
                      <a:cubicBezTo>
                        <a:pt x="21600" y="12196"/>
                        <a:pt x="15099" y="6383"/>
                        <a:pt x="15099" y="6383"/>
                      </a:cubicBezTo>
                      <a:cubicBezTo>
                        <a:pt x="15099" y="6383"/>
                        <a:pt x="7469" y="10885"/>
                        <a:pt x="4137" y="6725"/>
                      </a:cubicBezTo>
                      <a:cubicBezTo>
                        <a:pt x="860" y="2622"/>
                        <a:pt x="537" y="0"/>
                        <a:pt x="537" y="0"/>
                      </a:cubicBezTo>
                      <a:lnTo>
                        <a:pt x="0" y="2166"/>
                      </a:lnTo>
                      <a:close/>
                    </a:path>
                  </a:pathLst>
                </a:custGeom>
                <a:solidFill>
                  <a:srgbClr val="A0503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7" name="Figura"/>
                <p:cNvSpPr/>
                <p:nvPr/>
              </p:nvSpPr>
              <p:spPr>
                <a:xfrm>
                  <a:off x="165100" y="241300"/>
                  <a:ext cx="480060" cy="455854"/>
                </a:xfrm>
                <a:custGeom>
                  <a:avLst/>
                  <a:gdLst/>
                  <a:ahLst/>
                  <a:cxnLst>
                    <a:cxn ang="0">
                      <a:pos x="wd2" y="hd2"/>
                    </a:cxn>
                    <a:cxn ang="5400000">
                      <a:pos x="wd2" y="hd2"/>
                    </a:cxn>
                    <a:cxn ang="10800000">
                      <a:pos x="wd2" y="hd2"/>
                    </a:cxn>
                    <a:cxn ang="16200000">
                      <a:pos x="wd2" y="hd2"/>
                    </a:cxn>
                  </a:cxnLst>
                  <a:rect l="0" t="0" r="r" b="b"/>
                  <a:pathLst>
                    <a:path w="21600" h="19728" extrusionOk="0">
                      <a:moveTo>
                        <a:pt x="18171" y="18137"/>
                      </a:moveTo>
                      <a:cubicBezTo>
                        <a:pt x="13886" y="19676"/>
                        <a:pt x="8343" y="15664"/>
                        <a:pt x="5886" y="9179"/>
                      </a:cubicBezTo>
                      <a:cubicBezTo>
                        <a:pt x="5657" y="8629"/>
                        <a:pt x="5486" y="8079"/>
                        <a:pt x="5314" y="7475"/>
                      </a:cubicBezTo>
                      <a:cubicBezTo>
                        <a:pt x="5257" y="7420"/>
                        <a:pt x="5143" y="7365"/>
                        <a:pt x="5143" y="7255"/>
                      </a:cubicBezTo>
                      <a:cubicBezTo>
                        <a:pt x="1657" y="330"/>
                        <a:pt x="800" y="0"/>
                        <a:pt x="800" y="0"/>
                      </a:cubicBezTo>
                      <a:lnTo>
                        <a:pt x="0" y="2583"/>
                      </a:lnTo>
                      <a:cubicBezTo>
                        <a:pt x="0" y="2583"/>
                        <a:pt x="1086" y="15609"/>
                        <a:pt x="2971" y="16708"/>
                      </a:cubicBezTo>
                      <a:cubicBezTo>
                        <a:pt x="11543" y="21600"/>
                        <a:pt x="18457" y="19896"/>
                        <a:pt x="21029" y="16214"/>
                      </a:cubicBezTo>
                      <a:cubicBezTo>
                        <a:pt x="21314" y="15774"/>
                        <a:pt x="21486" y="15334"/>
                        <a:pt x="21600" y="14840"/>
                      </a:cubicBezTo>
                      <a:cubicBezTo>
                        <a:pt x="20800" y="16434"/>
                        <a:pt x="19657" y="17588"/>
                        <a:pt x="18171" y="18137"/>
                      </a:cubicBezTo>
                      <a:close/>
                    </a:path>
                  </a:pathLst>
                </a:custGeom>
                <a:solidFill>
                  <a:srgbClr val="893C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8" name="Figura"/>
                <p:cNvSpPr/>
                <p:nvPr/>
              </p:nvSpPr>
              <p:spPr>
                <a:xfrm>
                  <a:off x="139700" y="342899"/>
                  <a:ext cx="88014" cy="97160"/>
                </a:xfrm>
                <a:custGeom>
                  <a:avLst/>
                  <a:gdLst/>
                  <a:ahLst/>
                  <a:cxnLst>
                    <a:cxn ang="0">
                      <a:pos x="wd2" y="hd2"/>
                    </a:cxn>
                    <a:cxn ang="5400000">
                      <a:pos x="wd2" y="hd2"/>
                    </a:cxn>
                    <a:cxn ang="10800000">
                      <a:pos x="wd2" y="hd2"/>
                    </a:cxn>
                    <a:cxn ang="16200000">
                      <a:pos x="wd2" y="hd2"/>
                    </a:cxn>
                  </a:cxnLst>
                  <a:rect l="0" t="0" r="r" b="b"/>
                  <a:pathLst>
                    <a:path w="17206" h="17036" extrusionOk="0">
                      <a:moveTo>
                        <a:pt x="12345" y="749"/>
                      </a:moveTo>
                      <a:cubicBezTo>
                        <a:pt x="8373" y="-1923"/>
                        <a:pt x="-3793" y="2976"/>
                        <a:pt x="1173" y="8766"/>
                      </a:cubicBezTo>
                      <a:cubicBezTo>
                        <a:pt x="6138" y="14778"/>
                        <a:pt x="16069" y="19677"/>
                        <a:pt x="17062" y="15446"/>
                      </a:cubicBezTo>
                      <a:cubicBezTo>
                        <a:pt x="17807" y="11215"/>
                        <a:pt x="15573" y="2976"/>
                        <a:pt x="12345" y="74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9" name="Figura"/>
                <p:cNvSpPr/>
                <p:nvPr/>
              </p:nvSpPr>
              <p:spPr>
                <a:xfrm>
                  <a:off x="165100" y="368300"/>
                  <a:ext cx="51281" cy="55940"/>
                </a:xfrm>
                <a:custGeom>
                  <a:avLst/>
                  <a:gdLst/>
                  <a:ahLst/>
                  <a:cxnLst>
                    <a:cxn ang="0">
                      <a:pos x="wd2" y="hd2"/>
                    </a:cxn>
                    <a:cxn ang="5400000">
                      <a:pos x="wd2" y="hd2"/>
                    </a:cxn>
                    <a:cxn ang="10800000">
                      <a:pos x="wd2" y="hd2"/>
                    </a:cxn>
                    <a:cxn ang="16200000">
                      <a:pos x="wd2" y="hd2"/>
                    </a:cxn>
                  </a:cxnLst>
                  <a:rect l="0" t="0" r="r" b="b"/>
                  <a:pathLst>
                    <a:path w="17101" h="16990" extrusionOk="0">
                      <a:moveTo>
                        <a:pt x="12256" y="751"/>
                      </a:moveTo>
                      <a:cubicBezTo>
                        <a:pt x="8021" y="-1949"/>
                        <a:pt x="-3838" y="3065"/>
                        <a:pt x="1244" y="8851"/>
                      </a:cubicBezTo>
                      <a:cubicBezTo>
                        <a:pt x="6327" y="14637"/>
                        <a:pt x="16068" y="19651"/>
                        <a:pt x="16915" y="15408"/>
                      </a:cubicBezTo>
                      <a:cubicBezTo>
                        <a:pt x="17762" y="11165"/>
                        <a:pt x="15644" y="3065"/>
                        <a:pt x="12256" y="751"/>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0" name="Figura"/>
                <p:cNvSpPr/>
                <p:nvPr/>
              </p:nvSpPr>
              <p:spPr>
                <a:xfrm>
                  <a:off x="190500" y="393699"/>
                  <a:ext cx="33607" cy="37468"/>
                </a:xfrm>
                <a:custGeom>
                  <a:avLst/>
                  <a:gdLst/>
                  <a:ahLst/>
                  <a:cxnLst>
                    <a:cxn ang="0">
                      <a:pos x="wd2" y="hd2"/>
                    </a:cxn>
                    <a:cxn ang="5400000">
                      <a:pos x="wd2" y="hd2"/>
                    </a:cxn>
                    <a:cxn ang="10800000">
                      <a:pos x="wd2" y="hd2"/>
                    </a:cxn>
                    <a:cxn ang="16200000">
                      <a:pos x="wd2" y="hd2"/>
                    </a:cxn>
                  </a:cxnLst>
                  <a:rect l="0" t="0" r="r" b="b"/>
                  <a:pathLst>
                    <a:path w="16811" h="16769" extrusionOk="0">
                      <a:moveTo>
                        <a:pt x="12029" y="810"/>
                      </a:moveTo>
                      <a:cubicBezTo>
                        <a:pt x="8218" y="-2032"/>
                        <a:pt x="-3853" y="3084"/>
                        <a:pt x="1229" y="8768"/>
                      </a:cubicBezTo>
                      <a:cubicBezTo>
                        <a:pt x="6312" y="14452"/>
                        <a:pt x="15841" y="19568"/>
                        <a:pt x="16476" y="15021"/>
                      </a:cubicBezTo>
                      <a:cubicBezTo>
                        <a:pt x="17747" y="11042"/>
                        <a:pt x="15206" y="3084"/>
                        <a:pt x="12029" y="81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1" name="Figura"/>
                <p:cNvSpPr/>
                <p:nvPr/>
              </p:nvSpPr>
              <p:spPr>
                <a:xfrm>
                  <a:off x="254000" y="215899"/>
                  <a:ext cx="138535" cy="91505"/>
                </a:xfrm>
                <a:custGeom>
                  <a:avLst/>
                  <a:gdLst/>
                  <a:ahLst/>
                  <a:cxnLst>
                    <a:cxn ang="0">
                      <a:pos x="wd2" y="hd2"/>
                    </a:cxn>
                    <a:cxn ang="5400000">
                      <a:pos x="wd2" y="hd2"/>
                    </a:cxn>
                    <a:cxn ang="10800000">
                      <a:pos x="wd2" y="hd2"/>
                    </a:cxn>
                    <a:cxn ang="16200000">
                      <a:pos x="wd2" y="hd2"/>
                    </a:cxn>
                  </a:cxnLst>
                  <a:rect l="0" t="0" r="r" b="b"/>
                  <a:pathLst>
                    <a:path w="17325" h="18750" extrusionOk="0">
                      <a:moveTo>
                        <a:pt x="777" y="17049"/>
                      </a:moveTo>
                      <a:cubicBezTo>
                        <a:pt x="5065" y="20692"/>
                        <a:pt x="16024" y="18350"/>
                        <a:pt x="17136" y="11323"/>
                      </a:cubicBezTo>
                      <a:cubicBezTo>
                        <a:pt x="18089" y="4297"/>
                        <a:pt x="15230" y="-908"/>
                        <a:pt x="13165" y="133"/>
                      </a:cubicBezTo>
                      <a:cubicBezTo>
                        <a:pt x="11260" y="1174"/>
                        <a:pt x="-3511" y="13405"/>
                        <a:pt x="777" y="17049"/>
                      </a:cubicBezTo>
                      <a:close/>
                    </a:path>
                  </a:pathLst>
                </a:custGeom>
                <a:solidFill>
                  <a:srgbClr val="A0503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2" name="Figura"/>
                <p:cNvSpPr/>
                <p:nvPr/>
              </p:nvSpPr>
              <p:spPr>
                <a:xfrm>
                  <a:off x="419099" y="177800"/>
                  <a:ext cx="119256" cy="84975"/>
                </a:xfrm>
                <a:custGeom>
                  <a:avLst/>
                  <a:gdLst/>
                  <a:ahLst/>
                  <a:cxnLst>
                    <a:cxn ang="0">
                      <a:pos x="wd2" y="hd2"/>
                    </a:cxn>
                    <a:cxn ang="5400000">
                      <a:pos x="wd2" y="hd2"/>
                    </a:cxn>
                    <a:cxn ang="10800000">
                      <a:pos x="wd2" y="hd2"/>
                    </a:cxn>
                    <a:cxn ang="16200000">
                      <a:pos x="wd2" y="hd2"/>
                    </a:cxn>
                  </a:cxnLst>
                  <a:rect l="0" t="0" r="r" b="b"/>
                  <a:pathLst>
                    <a:path w="17336" h="19270" extrusionOk="0">
                      <a:moveTo>
                        <a:pt x="16703" y="14985"/>
                      </a:moveTo>
                      <a:cubicBezTo>
                        <a:pt x="12826" y="20457"/>
                        <a:pt x="1934" y="21321"/>
                        <a:pt x="457" y="13833"/>
                      </a:cubicBezTo>
                      <a:cubicBezTo>
                        <a:pt x="-1020" y="6345"/>
                        <a:pt x="1380" y="-279"/>
                        <a:pt x="3411" y="9"/>
                      </a:cubicBezTo>
                      <a:cubicBezTo>
                        <a:pt x="5442" y="297"/>
                        <a:pt x="20580" y="9225"/>
                        <a:pt x="16703" y="14985"/>
                      </a:cubicBezTo>
                      <a:close/>
                    </a:path>
                  </a:pathLst>
                </a:custGeom>
                <a:solidFill>
                  <a:srgbClr val="A0503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734" name="Figura"/>
              <p:cNvSpPr/>
              <p:nvPr/>
            </p:nvSpPr>
            <p:spPr>
              <a:xfrm>
                <a:off x="774700" y="2235200"/>
                <a:ext cx="54829" cy="210820"/>
              </a:xfrm>
              <a:custGeom>
                <a:avLst/>
                <a:gdLst/>
                <a:ahLst/>
                <a:cxnLst>
                  <a:cxn ang="0">
                    <a:pos x="wd2" y="hd2"/>
                  </a:cxn>
                  <a:cxn ang="5400000">
                    <a:pos x="wd2" y="hd2"/>
                  </a:cxn>
                  <a:cxn ang="10800000">
                    <a:pos x="wd2" y="hd2"/>
                  </a:cxn>
                  <a:cxn ang="16200000">
                    <a:pos x="wd2" y="hd2"/>
                  </a:cxn>
                </a:cxnLst>
                <a:rect l="0" t="0" r="r" b="b"/>
                <a:pathLst>
                  <a:path w="15041" h="21600" extrusionOk="0">
                    <a:moveTo>
                      <a:pt x="15041" y="0"/>
                    </a:moveTo>
                    <a:cubicBezTo>
                      <a:pt x="-6559" y="4164"/>
                      <a:pt x="1454" y="21600"/>
                      <a:pt x="1454" y="21600"/>
                    </a:cubicBezTo>
                    <a:lnTo>
                      <a:pt x="9815" y="18737"/>
                    </a:lnTo>
                    <a:cubicBezTo>
                      <a:pt x="2847" y="7677"/>
                      <a:pt x="15041" y="0"/>
                      <a:pt x="15041" y="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5" name="Figura"/>
              <p:cNvSpPr/>
              <p:nvPr/>
            </p:nvSpPr>
            <p:spPr>
              <a:xfrm>
                <a:off x="838200" y="2247900"/>
                <a:ext cx="84248" cy="223521"/>
              </a:xfrm>
              <a:custGeom>
                <a:avLst/>
                <a:gdLst/>
                <a:ahLst/>
                <a:cxnLst>
                  <a:cxn ang="0">
                    <a:pos x="wd2" y="hd2"/>
                  </a:cxn>
                  <a:cxn ang="5400000">
                    <a:pos x="wd2" y="hd2"/>
                  </a:cxn>
                  <a:cxn ang="10800000">
                    <a:pos x="wd2" y="hd2"/>
                  </a:cxn>
                  <a:cxn ang="16200000">
                    <a:pos x="wd2" y="hd2"/>
                  </a:cxn>
                </a:cxnLst>
                <a:rect l="0" t="0" r="r" b="b"/>
                <a:pathLst>
                  <a:path w="19105" h="21600" extrusionOk="0">
                    <a:moveTo>
                      <a:pt x="0" y="0"/>
                    </a:moveTo>
                    <a:cubicBezTo>
                      <a:pt x="21600" y="3682"/>
                      <a:pt x="19008" y="21600"/>
                      <a:pt x="19008" y="21600"/>
                    </a:cubicBezTo>
                    <a:lnTo>
                      <a:pt x="10368" y="18900"/>
                    </a:lnTo>
                    <a:cubicBezTo>
                      <a:pt x="13824" y="7486"/>
                      <a:pt x="0" y="0"/>
                      <a:pt x="0" y="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6" name="Figura"/>
              <p:cNvSpPr/>
              <p:nvPr/>
            </p:nvSpPr>
            <p:spPr>
              <a:xfrm>
                <a:off x="812799" y="2222500"/>
                <a:ext cx="5334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547"/>
                      <a:pt x="16457" y="0"/>
                      <a:pt x="10800" y="0"/>
                    </a:cubicBezTo>
                    <a:cubicBezTo>
                      <a:pt x="4629" y="0"/>
                      <a:pt x="0" y="5116"/>
                      <a:pt x="0" y="10800"/>
                    </a:cubicBezTo>
                    <a:cubicBezTo>
                      <a:pt x="0" y="17053"/>
                      <a:pt x="5143" y="21600"/>
                      <a:pt x="10800" y="21600"/>
                    </a:cubicBezTo>
                    <a:cubicBezTo>
                      <a:pt x="16457" y="21600"/>
                      <a:pt x="21600" y="16484"/>
                      <a:pt x="21600" y="1080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7" name="Figura"/>
              <p:cNvSpPr/>
              <p:nvPr/>
            </p:nvSpPr>
            <p:spPr>
              <a:xfrm>
                <a:off x="1511299" y="571499"/>
                <a:ext cx="628651" cy="3116581"/>
              </a:xfrm>
              <a:custGeom>
                <a:avLst/>
                <a:gdLst/>
                <a:ahLst/>
                <a:cxnLst>
                  <a:cxn ang="0">
                    <a:pos x="wd2" y="hd2"/>
                  </a:cxn>
                  <a:cxn ang="5400000">
                    <a:pos x="wd2" y="hd2"/>
                  </a:cxn>
                  <a:cxn ang="10800000">
                    <a:pos x="wd2" y="hd2"/>
                  </a:cxn>
                  <a:cxn ang="16200000">
                    <a:pos x="wd2" y="hd2"/>
                  </a:cxn>
                </a:cxnLst>
                <a:rect l="0" t="0" r="r" b="b"/>
                <a:pathLst>
                  <a:path w="21600" h="21600" extrusionOk="0">
                    <a:moveTo>
                      <a:pt x="1353" y="21600"/>
                    </a:moveTo>
                    <a:lnTo>
                      <a:pt x="0" y="21600"/>
                    </a:lnTo>
                    <a:lnTo>
                      <a:pt x="20596" y="0"/>
                    </a:lnTo>
                    <a:lnTo>
                      <a:pt x="21600" y="44"/>
                    </a:lnTo>
                    <a:close/>
                  </a:path>
                </a:pathLst>
              </a:custGeom>
              <a:solidFill>
                <a:srgbClr val="9A68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8" name="Figura"/>
              <p:cNvSpPr/>
              <p:nvPr/>
            </p:nvSpPr>
            <p:spPr>
              <a:xfrm>
                <a:off x="1943099" y="0"/>
                <a:ext cx="489603" cy="644246"/>
              </a:xfrm>
              <a:custGeom>
                <a:avLst/>
                <a:gdLst/>
                <a:ahLst/>
                <a:cxnLst>
                  <a:cxn ang="0">
                    <a:pos x="wd2" y="hd2"/>
                  </a:cxn>
                  <a:cxn ang="5400000">
                    <a:pos x="wd2" y="hd2"/>
                  </a:cxn>
                  <a:cxn ang="10800000">
                    <a:pos x="wd2" y="hd2"/>
                  </a:cxn>
                  <a:cxn ang="16200000">
                    <a:pos x="wd2" y="hd2"/>
                  </a:cxn>
                </a:cxnLst>
                <a:rect l="0" t="0" r="r" b="b"/>
                <a:pathLst>
                  <a:path w="19365" h="21072" extrusionOk="0">
                    <a:moveTo>
                      <a:pt x="930" y="17945"/>
                    </a:moveTo>
                    <a:cubicBezTo>
                      <a:pt x="1583" y="19108"/>
                      <a:pt x="3994" y="20312"/>
                      <a:pt x="6958" y="20686"/>
                    </a:cubicBezTo>
                    <a:cubicBezTo>
                      <a:pt x="10675" y="21185"/>
                      <a:pt x="12031" y="21600"/>
                      <a:pt x="14492" y="19232"/>
                    </a:cubicBezTo>
                    <a:cubicBezTo>
                      <a:pt x="18511" y="15411"/>
                      <a:pt x="19365" y="3198"/>
                      <a:pt x="19365" y="3198"/>
                    </a:cubicBezTo>
                    <a:cubicBezTo>
                      <a:pt x="19365" y="3198"/>
                      <a:pt x="15899" y="18235"/>
                      <a:pt x="11478" y="19398"/>
                    </a:cubicBezTo>
                    <a:cubicBezTo>
                      <a:pt x="10072" y="19772"/>
                      <a:pt x="3692" y="18194"/>
                      <a:pt x="3090" y="17488"/>
                    </a:cubicBezTo>
                    <a:cubicBezTo>
                      <a:pt x="1181" y="15245"/>
                      <a:pt x="829" y="12545"/>
                      <a:pt x="3692" y="0"/>
                    </a:cubicBezTo>
                    <a:cubicBezTo>
                      <a:pt x="3692" y="0"/>
                      <a:pt x="-2235" y="12254"/>
                      <a:pt x="930" y="17945"/>
                    </a:cubicBezTo>
                    <a:close/>
                  </a:path>
                </a:pathLst>
              </a:custGeom>
              <a:solidFill>
                <a:srgbClr val="9A68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9" name="Figura"/>
              <p:cNvSpPr/>
              <p:nvPr/>
            </p:nvSpPr>
            <p:spPr>
              <a:xfrm>
                <a:off x="2095499" y="38100"/>
                <a:ext cx="138639" cy="567691"/>
              </a:xfrm>
              <a:custGeom>
                <a:avLst/>
                <a:gdLst/>
                <a:ahLst/>
                <a:cxnLst>
                  <a:cxn ang="0">
                    <a:pos x="wd2" y="hd2"/>
                  </a:cxn>
                  <a:cxn ang="5400000">
                    <a:pos x="wd2" y="hd2"/>
                  </a:cxn>
                  <a:cxn ang="10800000">
                    <a:pos x="wd2" y="hd2"/>
                  </a:cxn>
                  <a:cxn ang="16200000">
                    <a:pos x="wd2" y="hd2"/>
                  </a:cxn>
                </a:cxnLst>
                <a:rect l="0" t="0" r="r" b="b"/>
                <a:pathLst>
                  <a:path w="20867" h="21600" extrusionOk="0">
                    <a:moveTo>
                      <a:pt x="0" y="21165"/>
                    </a:moveTo>
                    <a:cubicBezTo>
                      <a:pt x="0" y="21165"/>
                      <a:pt x="18159" y="483"/>
                      <a:pt x="20835" y="0"/>
                    </a:cubicBezTo>
                    <a:cubicBezTo>
                      <a:pt x="21600" y="966"/>
                      <a:pt x="8028" y="21600"/>
                      <a:pt x="8028" y="21600"/>
                    </a:cubicBezTo>
                    <a:lnTo>
                      <a:pt x="0" y="21165"/>
                    </a:lnTo>
                    <a:close/>
                  </a:path>
                </a:pathLst>
              </a:custGeom>
              <a:solidFill>
                <a:srgbClr val="9A68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0" name="Figura"/>
              <p:cNvSpPr/>
              <p:nvPr/>
            </p:nvSpPr>
            <p:spPr>
              <a:xfrm>
                <a:off x="1371600" y="3581400"/>
                <a:ext cx="198121" cy="100715"/>
              </a:xfrm>
              <a:custGeom>
                <a:avLst/>
                <a:gdLst/>
                <a:ahLst/>
                <a:cxnLst>
                  <a:cxn ang="0">
                    <a:pos x="wd2" y="hd2"/>
                  </a:cxn>
                  <a:cxn ang="5400000">
                    <a:pos x="wd2" y="hd2"/>
                  </a:cxn>
                  <a:cxn ang="10800000">
                    <a:pos x="wd2" y="hd2"/>
                  </a:cxn>
                  <a:cxn ang="16200000">
                    <a:pos x="wd2" y="hd2"/>
                  </a:cxn>
                </a:cxnLst>
                <a:rect l="0" t="0" r="r" b="b"/>
                <a:pathLst>
                  <a:path w="21600" h="20152" extrusionOk="0">
                    <a:moveTo>
                      <a:pt x="0" y="20152"/>
                    </a:moveTo>
                    <a:lnTo>
                      <a:pt x="21600" y="20152"/>
                    </a:lnTo>
                    <a:cubicBezTo>
                      <a:pt x="21600" y="20152"/>
                      <a:pt x="7062" y="-1448"/>
                      <a:pt x="3877" y="77"/>
                    </a:cubicBezTo>
                    <a:cubicBezTo>
                      <a:pt x="831" y="1347"/>
                      <a:pt x="0" y="20152"/>
                      <a:pt x="0" y="20152"/>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1" name="Figura"/>
              <p:cNvSpPr/>
              <p:nvPr/>
            </p:nvSpPr>
            <p:spPr>
              <a:xfrm>
                <a:off x="914400" y="1968500"/>
                <a:ext cx="219111" cy="187591"/>
              </a:xfrm>
              <a:custGeom>
                <a:avLst/>
                <a:gdLst/>
                <a:ahLst/>
                <a:cxnLst>
                  <a:cxn ang="0">
                    <a:pos x="wd2" y="hd2"/>
                  </a:cxn>
                  <a:cxn ang="5400000">
                    <a:pos x="wd2" y="hd2"/>
                  </a:cxn>
                  <a:cxn ang="10800000">
                    <a:pos x="wd2" y="hd2"/>
                  </a:cxn>
                  <a:cxn ang="16200000">
                    <a:pos x="wd2" y="hd2"/>
                  </a:cxn>
                </a:cxnLst>
                <a:rect l="0" t="0" r="r" b="b"/>
                <a:pathLst>
                  <a:path w="14788" h="15873" extrusionOk="0">
                    <a:moveTo>
                      <a:pt x="14256" y="2132"/>
                    </a:moveTo>
                    <a:cubicBezTo>
                      <a:pt x="12799" y="6753"/>
                      <a:pt x="10999" y="13953"/>
                      <a:pt x="2856" y="15457"/>
                    </a:cubicBezTo>
                    <a:cubicBezTo>
                      <a:pt x="-5287" y="17069"/>
                      <a:pt x="6284" y="13738"/>
                      <a:pt x="9113" y="9976"/>
                    </a:cubicBezTo>
                    <a:cubicBezTo>
                      <a:pt x="11942" y="6215"/>
                      <a:pt x="16313" y="-4531"/>
                      <a:pt x="14256" y="2132"/>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2" name="Figura"/>
              <p:cNvSpPr/>
              <p:nvPr/>
            </p:nvSpPr>
            <p:spPr>
              <a:xfrm>
                <a:off x="393700" y="2641600"/>
                <a:ext cx="919480" cy="161386"/>
              </a:xfrm>
              <a:custGeom>
                <a:avLst/>
                <a:gdLst/>
                <a:ahLst/>
                <a:cxnLst>
                  <a:cxn ang="0">
                    <a:pos x="wd2" y="hd2"/>
                  </a:cxn>
                  <a:cxn ang="5400000">
                    <a:pos x="wd2" y="hd2"/>
                  </a:cxn>
                  <a:cxn ang="10800000">
                    <a:pos x="wd2" y="hd2"/>
                  </a:cxn>
                  <a:cxn ang="16200000">
                    <a:pos x="wd2" y="hd2"/>
                  </a:cxn>
                </a:cxnLst>
                <a:rect l="0" t="0" r="r" b="b"/>
                <a:pathLst>
                  <a:path w="21600" h="18299" extrusionOk="0">
                    <a:moveTo>
                      <a:pt x="209" y="18299"/>
                    </a:moveTo>
                    <a:lnTo>
                      <a:pt x="0" y="13403"/>
                    </a:lnTo>
                    <a:cubicBezTo>
                      <a:pt x="0" y="13403"/>
                      <a:pt x="10054" y="-3301"/>
                      <a:pt x="21600" y="587"/>
                    </a:cubicBezTo>
                    <a:lnTo>
                      <a:pt x="21510" y="6347"/>
                    </a:lnTo>
                    <a:cubicBezTo>
                      <a:pt x="13425" y="6491"/>
                      <a:pt x="8204" y="9227"/>
                      <a:pt x="209" y="18299"/>
                    </a:cubicBezTo>
                    <a:close/>
                  </a:path>
                </a:pathLst>
              </a:custGeom>
              <a:solidFill>
                <a:srgbClr val="F8C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743" name="Grupo"/>
              <p:cNvGrpSpPr/>
              <p:nvPr/>
            </p:nvGrpSpPr>
            <p:grpSpPr>
              <a:xfrm>
                <a:off x="393700" y="2641600"/>
                <a:ext cx="922020" cy="157480"/>
                <a:chOff x="0" y="0"/>
                <a:chExt cx="922019" cy="157480"/>
              </a:xfrm>
            </p:grpSpPr>
            <p:sp>
              <p:nvSpPr>
                <p:cNvPr id="761" name="Figura"/>
                <p:cNvSpPr/>
                <p:nvPr/>
              </p:nvSpPr>
              <p:spPr>
                <a:xfrm>
                  <a:off x="0" y="88899"/>
                  <a:ext cx="93981" cy="68582"/>
                </a:xfrm>
                <a:custGeom>
                  <a:avLst/>
                  <a:gdLst/>
                  <a:ahLst/>
                  <a:cxnLst>
                    <a:cxn ang="0">
                      <a:pos x="wd2" y="hd2"/>
                    </a:cxn>
                    <a:cxn ang="5400000">
                      <a:pos x="wd2" y="hd2"/>
                    </a:cxn>
                    <a:cxn ang="10800000">
                      <a:pos x="wd2" y="hd2"/>
                    </a:cxn>
                    <a:cxn ang="16200000">
                      <a:pos x="wd2" y="hd2"/>
                    </a:cxn>
                  </a:cxnLst>
                  <a:rect l="0" t="0" r="r" b="b"/>
                  <a:pathLst>
                    <a:path w="21600" h="21600" extrusionOk="0">
                      <a:moveTo>
                        <a:pt x="19557" y="0"/>
                      </a:moveTo>
                      <a:cubicBezTo>
                        <a:pt x="7297" y="4800"/>
                        <a:pt x="0" y="8000"/>
                        <a:pt x="0" y="8000"/>
                      </a:cubicBezTo>
                      <a:lnTo>
                        <a:pt x="2043" y="21600"/>
                      </a:lnTo>
                      <a:cubicBezTo>
                        <a:pt x="8757" y="19600"/>
                        <a:pt x="15178" y="17600"/>
                        <a:pt x="21600" y="15600"/>
                      </a:cubicBezTo>
                      <a:cubicBezTo>
                        <a:pt x="20432" y="10400"/>
                        <a:pt x="19849" y="5200"/>
                        <a:pt x="19557" y="0"/>
                      </a:cubicBezTo>
                      <a:close/>
                    </a:path>
                  </a:pathLst>
                </a:custGeom>
                <a:solidFill>
                  <a:srgbClr val="F5A76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2" name="Figura"/>
                <p:cNvSpPr/>
                <p:nvPr/>
              </p:nvSpPr>
              <p:spPr>
                <a:xfrm>
                  <a:off x="838199" y="0"/>
                  <a:ext cx="83821" cy="558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309" y="6873"/>
                        <a:pt x="1964" y="14236"/>
                        <a:pt x="2291" y="21600"/>
                      </a:cubicBezTo>
                      <a:cubicBezTo>
                        <a:pt x="8182" y="21600"/>
                        <a:pt x="14400" y="21109"/>
                        <a:pt x="20618" y="21109"/>
                      </a:cubicBezTo>
                      <a:lnTo>
                        <a:pt x="21600" y="1473"/>
                      </a:lnTo>
                      <a:cubicBezTo>
                        <a:pt x="14400" y="491"/>
                        <a:pt x="7200" y="0"/>
                        <a:pt x="0" y="0"/>
                      </a:cubicBezTo>
                      <a:close/>
                    </a:path>
                  </a:pathLst>
                </a:custGeom>
                <a:solidFill>
                  <a:srgbClr val="F5A76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744" name="Grupo"/>
              <p:cNvGrpSpPr/>
              <p:nvPr/>
            </p:nvGrpSpPr>
            <p:grpSpPr>
              <a:xfrm>
                <a:off x="406400" y="2146299"/>
                <a:ext cx="155722" cy="179738"/>
                <a:chOff x="0" y="0"/>
                <a:chExt cx="155721" cy="179736"/>
              </a:xfrm>
            </p:grpSpPr>
            <p:sp>
              <p:nvSpPr>
                <p:cNvPr id="756" name="Figura"/>
                <p:cNvSpPr/>
                <p:nvPr/>
              </p:nvSpPr>
              <p:spPr>
                <a:xfrm>
                  <a:off x="-1" y="0"/>
                  <a:ext cx="106826" cy="116807"/>
                </a:xfrm>
                <a:custGeom>
                  <a:avLst/>
                  <a:gdLst/>
                  <a:ahLst/>
                  <a:cxnLst>
                    <a:cxn ang="0">
                      <a:pos x="wd2" y="hd2"/>
                    </a:cxn>
                    <a:cxn ang="5400000">
                      <a:pos x="wd2" y="hd2"/>
                    </a:cxn>
                    <a:cxn ang="10800000">
                      <a:pos x="wd2" y="hd2"/>
                    </a:cxn>
                    <a:cxn ang="16200000">
                      <a:pos x="wd2" y="hd2"/>
                    </a:cxn>
                  </a:cxnLst>
                  <a:rect l="0" t="0" r="r" b="b"/>
                  <a:pathLst>
                    <a:path w="20884" h="21135" extrusionOk="0">
                      <a:moveTo>
                        <a:pt x="20855" y="18383"/>
                      </a:moveTo>
                      <a:cubicBezTo>
                        <a:pt x="18869" y="11719"/>
                        <a:pt x="11917" y="6434"/>
                        <a:pt x="8193" y="0"/>
                      </a:cubicBezTo>
                      <a:lnTo>
                        <a:pt x="0" y="689"/>
                      </a:lnTo>
                      <a:cubicBezTo>
                        <a:pt x="3476" y="9651"/>
                        <a:pt x="3972" y="18613"/>
                        <a:pt x="6703" y="20911"/>
                      </a:cubicBezTo>
                      <a:cubicBezTo>
                        <a:pt x="7448" y="21600"/>
                        <a:pt x="21600" y="20681"/>
                        <a:pt x="20855" y="1838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7" name="Figura"/>
                <p:cNvSpPr/>
                <p:nvPr/>
              </p:nvSpPr>
              <p:spPr>
                <a:xfrm>
                  <a:off x="25400" y="88900"/>
                  <a:ext cx="22628" cy="75845"/>
                </a:xfrm>
                <a:custGeom>
                  <a:avLst/>
                  <a:gdLst/>
                  <a:ahLst/>
                  <a:cxnLst>
                    <a:cxn ang="0">
                      <a:pos x="wd2" y="hd2"/>
                    </a:cxn>
                    <a:cxn ang="5400000">
                      <a:pos x="wd2" y="hd2"/>
                    </a:cxn>
                    <a:cxn ang="10800000">
                      <a:pos x="wd2" y="hd2"/>
                    </a:cxn>
                    <a:cxn ang="16200000">
                      <a:pos x="wd2" y="hd2"/>
                    </a:cxn>
                  </a:cxnLst>
                  <a:rect l="0" t="0" r="r" b="b"/>
                  <a:pathLst>
                    <a:path w="19243" h="17916" extrusionOk="0">
                      <a:moveTo>
                        <a:pt x="0" y="2010"/>
                      </a:moveTo>
                      <a:cubicBezTo>
                        <a:pt x="3240" y="6210"/>
                        <a:pt x="2160" y="18210"/>
                        <a:pt x="9720" y="17910"/>
                      </a:cubicBezTo>
                      <a:cubicBezTo>
                        <a:pt x="21600" y="17910"/>
                        <a:pt x="19440" y="8610"/>
                        <a:pt x="18360" y="3510"/>
                      </a:cubicBezTo>
                      <a:cubicBezTo>
                        <a:pt x="17280" y="-3390"/>
                        <a:pt x="0" y="2010"/>
                        <a:pt x="0" y="201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8" name="Figura"/>
                <p:cNvSpPr/>
                <p:nvPr/>
              </p:nvSpPr>
              <p:spPr>
                <a:xfrm>
                  <a:off x="88899" y="76200"/>
                  <a:ext cx="39590" cy="86545"/>
                </a:xfrm>
                <a:custGeom>
                  <a:avLst/>
                  <a:gdLst/>
                  <a:ahLst/>
                  <a:cxnLst>
                    <a:cxn ang="0">
                      <a:pos x="wd2" y="hd2"/>
                    </a:cxn>
                    <a:cxn ang="5400000">
                      <a:pos x="wd2" y="hd2"/>
                    </a:cxn>
                    <a:cxn ang="10800000">
                      <a:pos x="wd2" y="hd2"/>
                    </a:cxn>
                    <a:cxn ang="16200000">
                      <a:pos x="wd2" y="hd2"/>
                    </a:cxn>
                  </a:cxnLst>
                  <a:rect l="0" t="0" r="r" b="b"/>
                  <a:pathLst>
                    <a:path w="17265" h="18172" extrusionOk="0">
                      <a:moveTo>
                        <a:pt x="0" y="3501"/>
                      </a:moveTo>
                      <a:cubicBezTo>
                        <a:pt x="3323" y="6967"/>
                        <a:pt x="11077" y="18434"/>
                        <a:pt x="14954" y="18167"/>
                      </a:cubicBezTo>
                      <a:cubicBezTo>
                        <a:pt x="21600" y="17634"/>
                        <a:pt x="12185" y="5367"/>
                        <a:pt x="8308" y="1901"/>
                      </a:cubicBezTo>
                      <a:cubicBezTo>
                        <a:pt x="2769" y="-3166"/>
                        <a:pt x="0" y="3501"/>
                        <a:pt x="0" y="3501"/>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9" name="Figura"/>
                <p:cNvSpPr/>
                <p:nvPr/>
              </p:nvSpPr>
              <p:spPr>
                <a:xfrm>
                  <a:off x="50800" y="12699"/>
                  <a:ext cx="104922" cy="62698"/>
                </a:xfrm>
                <a:custGeom>
                  <a:avLst/>
                  <a:gdLst/>
                  <a:ahLst/>
                  <a:cxnLst>
                    <a:cxn ang="0">
                      <a:pos x="wd2" y="hd2"/>
                    </a:cxn>
                    <a:cxn ang="5400000">
                      <a:pos x="wd2" y="hd2"/>
                    </a:cxn>
                    <a:cxn ang="10800000">
                      <a:pos x="wd2" y="hd2"/>
                    </a:cxn>
                    <a:cxn ang="16200000">
                      <a:pos x="wd2" y="hd2"/>
                    </a:cxn>
                  </a:cxnLst>
                  <a:rect l="0" t="0" r="r" b="b"/>
                  <a:pathLst>
                    <a:path w="16223" h="16156" extrusionOk="0">
                      <a:moveTo>
                        <a:pt x="6568" y="16156"/>
                      </a:moveTo>
                      <a:cubicBezTo>
                        <a:pt x="8728" y="7974"/>
                        <a:pt x="13638" y="18447"/>
                        <a:pt x="15798" y="15502"/>
                      </a:cubicBezTo>
                      <a:cubicBezTo>
                        <a:pt x="18743" y="11574"/>
                        <a:pt x="5587" y="5029"/>
                        <a:pt x="874" y="447"/>
                      </a:cubicBezTo>
                      <a:cubicBezTo>
                        <a:pt x="-2857" y="-3153"/>
                        <a:pt x="6568" y="16156"/>
                        <a:pt x="6568" y="1615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0" name="Figura"/>
                <p:cNvSpPr/>
                <p:nvPr/>
              </p:nvSpPr>
              <p:spPr>
                <a:xfrm>
                  <a:off x="63499" y="88900"/>
                  <a:ext cx="32492" cy="90837"/>
                </a:xfrm>
                <a:custGeom>
                  <a:avLst/>
                  <a:gdLst/>
                  <a:ahLst/>
                  <a:cxnLst>
                    <a:cxn ang="0">
                      <a:pos x="wd2" y="hd2"/>
                    </a:cxn>
                    <a:cxn ang="5400000">
                      <a:pos x="wd2" y="hd2"/>
                    </a:cxn>
                    <a:cxn ang="10800000">
                      <a:pos x="wd2" y="hd2"/>
                    </a:cxn>
                    <a:cxn ang="16200000">
                      <a:pos x="wd2" y="hd2"/>
                    </a:cxn>
                  </a:cxnLst>
                  <a:rect l="0" t="0" r="r" b="b"/>
                  <a:pathLst>
                    <a:path w="17268" h="18392" extrusionOk="0">
                      <a:moveTo>
                        <a:pt x="0" y="2706"/>
                      </a:moveTo>
                      <a:cubicBezTo>
                        <a:pt x="2700" y="6306"/>
                        <a:pt x="9450" y="18392"/>
                        <a:pt x="14175" y="18392"/>
                      </a:cubicBezTo>
                      <a:cubicBezTo>
                        <a:pt x="21600" y="18392"/>
                        <a:pt x="13500" y="6049"/>
                        <a:pt x="12150" y="2449"/>
                      </a:cubicBezTo>
                      <a:cubicBezTo>
                        <a:pt x="8100" y="-3208"/>
                        <a:pt x="0" y="2706"/>
                        <a:pt x="0" y="270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745" name="Grupo"/>
              <p:cNvGrpSpPr/>
              <p:nvPr/>
            </p:nvGrpSpPr>
            <p:grpSpPr>
              <a:xfrm>
                <a:off x="685799" y="990599"/>
                <a:ext cx="193585" cy="164049"/>
                <a:chOff x="0" y="0"/>
                <a:chExt cx="193583" cy="164047"/>
              </a:xfrm>
            </p:grpSpPr>
            <p:sp>
              <p:nvSpPr>
                <p:cNvPr id="752" name="Figura"/>
                <p:cNvSpPr/>
                <p:nvPr/>
              </p:nvSpPr>
              <p:spPr>
                <a:xfrm>
                  <a:off x="127000" y="0"/>
                  <a:ext cx="36855" cy="57344"/>
                </a:xfrm>
                <a:custGeom>
                  <a:avLst/>
                  <a:gdLst/>
                  <a:ahLst/>
                  <a:cxnLst>
                    <a:cxn ang="0">
                      <a:pos x="wd2" y="hd2"/>
                    </a:cxn>
                    <a:cxn ang="5400000">
                      <a:pos x="wd2" y="hd2"/>
                    </a:cxn>
                    <a:cxn ang="10800000">
                      <a:pos x="wd2" y="hd2"/>
                    </a:cxn>
                    <a:cxn ang="16200000">
                      <a:pos x="wd2" y="hd2"/>
                    </a:cxn>
                  </a:cxnLst>
                  <a:rect l="0" t="0" r="r" b="b"/>
                  <a:pathLst>
                    <a:path w="19588" h="20751" extrusionOk="0">
                      <a:moveTo>
                        <a:pt x="19244" y="9226"/>
                      </a:moveTo>
                      <a:cubicBezTo>
                        <a:pt x="17894" y="3711"/>
                        <a:pt x="12494" y="-425"/>
                        <a:pt x="7094" y="35"/>
                      </a:cubicBezTo>
                      <a:cubicBezTo>
                        <a:pt x="1694" y="494"/>
                        <a:pt x="-1006" y="5549"/>
                        <a:pt x="344" y="11524"/>
                      </a:cubicBezTo>
                      <a:cubicBezTo>
                        <a:pt x="1694" y="17039"/>
                        <a:pt x="7094" y="21175"/>
                        <a:pt x="12494" y="20715"/>
                      </a:cubicBezTo>
                      <a:cubicBezTo>
                        <a:pt x="17894" y="20256"/>
                        <a:pt x="20594" y="15201"/>
                        <a:pt x="19244" y="9226"/>
                      </a:cubicBezTo>
                      <a:close/>
                    </a:path>
                  </a:pathLst>
                </a:custGeom>
                <a:solidFill>
                  <a:srgbClr val="6A4A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3" name="Figura"/>
                <p:cNvSpPr/>
                <p:nvPr/>
              </p:nvSpPr>
              <p:spPr>
                <a:xfrm>
                  <a:off x="63499" y="-1"/>
                  <a:ext cx="121160" cy="164049"/>
                </a:xfrm>
                <a:custGeom>
                  <a:avLst/>
                  <a:gdLst/>
                  <a:ahLst/>
                  <a:cxnLst>
                    <a:cxn ang="0">
                      <a:pos x="wd2" y="hd2"/>
                    </a:cxn>
                    <a:cxn ang="5400000">
                      <a:pos x="wd2" y="hd2"/>
                    </a:cxn>
                    <a:cxn ang="10800000">
                      <a:pos x="wd2" y="hd2"/>
                    </a:cxn>
                    <a:cxn ang="16200000">
                      <a:pos x="wd2" y="hd2"/>
                    </a:cxn>
                  </a:cxnLst>
                  <a:rect l="0" t="0" r="r" b="b"/>
                  <a:pathLst>
                    <a:path w="20006" h="18356" extrusionOk="0">
                      <a:moveTo>
                        <a:pt x="23" y="332"/>
                      </a:moveTo>
                      <a:cubicBezTo>
                        <a:pt x="2540" y="-2652"/>
                        <a:pt x="21204" y="15395"/>
                        <a:pt x="19946" y="17811"/>
                      </a:cubicBezTo>
                      <a:cubicBezTo>
                        <a:pt x="19317" y="18948"/>
                        <a:pt x="5056" y="17953"/>
                        <a:pt x="5056" y="17953"/>
                      </a:cubicBezTo>
                      <a:cubicBezTo>
                        <a:pt x="5056" y="17953"/>
                        <a:pt x="-396" y="759"/>
                        <a:pt x="23" y="33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4" name="Figura"/>
                <p:cNvSpPr/>
                <p:nvPr/>
              </p:nvSpPr>
              <p:spPr>
                <a:xfrm>
                  <a:off x="76199" y="-1"/>
                  <a:ext cx="117385" cy="164004"/>
                </a:xfrm>
                <a:custGeom>
                  <a:avLst/>
                  <a:gdLst/>
                  <a:ahLst/>
                  <a:cxnLst>
                    <a:cxn ang="0">
                      <a:pos x="wd2" y="hd2"/>
                    </a:cxn>
                    <a:cxn ang="5400000">
                      <a:pos x="wd2" y="hd2"/>
                    </a:cxn>
                    <a:cxn ang="10800000">
                      <a:pos x="wd2" y="hd2"/>
                    </a:cxn>
                    <a:cxn ang="16200000">
                      <a:pos x="wd2" y="hd2"/>
                    </a:cxn>
                  </a:cxnLst>
                  <a:rect l="0" t="0" r="r" b="b"/>
                  <a:pathLst>
                    <a:path w="20166" h="19924" extrusionOk="0">
                      <a:moveTo>
                        <a:pt x="0" y="47"/>
                      </a:moveTo>
                      <a:cubicBezTo>
                        <a:pt x="5891" y="2824"/>
                        <a:pt x="18764" y="16556"/>
                        <a:pt x="17673" y="18716"/>
                      </a:cubicBezTo>
                      <a:cubicBezTo>
                        <a:pt x="17236" y="19641"/>
                        <a:pt x="8509" y="19178"/>
                        <a:pt x="4364" y="19024"/>
                      </a:cubicBezTo>
                      <a:cubicBezTo>
                        <a:pt x="4364" y="19333"/>
                        <a:pt x="4582" y="19487"/>
                        <a:pt x="4582" y="19487"/>
                      </a:cubicBezTo>
                      <a:cubicBezTo>
                        <a:pt x="4582" y="19487"/>
                        <a:pt x="19636" y="20567"/>
                        <a:pt x="20073" y="19333"/>
                      </a:cubicBezTo>
                      <a:cubicBezTo>
                        <a:pt x="21600" y="17018"/>
                        <a:pt x="3927" y="-1033"/>
                        <a:pt x="0" y="47"/>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5" name="Figura"/>
                <p:cNvSpPr/>
                <p:nvPr/>
              </p:nvSpPr>
              <p:spPr>
                <a:xfrm>
                  <a:off x="0" y="25400"/>
                  <a:ext cx="36772" cy="57344"/>
                </a:xfrm>
                <a:custGeom>
                  <a:avLst/>
                  <a:gdLst/>
                  <a:ahLst/>
                  <a:cxnLst>
                    <a:cxn ang="0">
                      <a:pos x="wd2" y="hd2"/>
                    </a:cxn>
                    <a:cxn ang="5400000">
                      <a:pos x="wd2" y="hd2"/>
                    </a:cxn>
                    <a:cxn ang="10800000">
                      <a:pos x="wd2" y="hd2"/>
                    </a:cxn>
                    <a:cxn ang="16200000">
                      <a:pos x="wd2" y="hd2"/>
                    </a:cxn>
                  </a:cxnLst>
                  <a:rect l="0" t="0" r="r" b="b"/>
                  <a:pathLst>
                    <a:path w="19544" h="20751" extrusionOk="0">
                      <a:moveTo>
                        <a:pt x="19244" y="9226"/>
                      </a:moveTo>
                      <a:cubicBezTo>
                        <a:pt x="17894" y="3711"/>
                        <a:pt x="12494" y="-425"/>
                        <a:pt x="7094" y="35"/>
                      </a:cubicBezTo>
                      <a:cubicBezTo>
                        <a:pt x="1694" y="494"/>
                        <a:pt x="-1006" y="5549"/>
                        <a:pt x="344" y="11524"/>
                      </a:cubicBezTo>
                      <a:cubicBezTo>
                        <a:pt x="1694" y="17039"/>
                        <a:pt x="7094" y="21175"/>
                        <a:pt x="12494" y="20715"/>
                      </a:cubicBezTo>
                      <a:cubicBezTo>
                        <a:pt x="17219" y="20256"/>
                        <a:pt x="20594" y="15201"/>
                        <a:pt x="19244" y="9226"/>
                      </a:cubicBezTo>
                      <a:close/>
                    </a:path>
                  </a:pathLst>
                </a:custGeom>
                <a:solidFill>
                  <a:srgbClr val="6A4A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746" name="Figura"/>
              <p:cNvSpPr/>
              <p:nvPr/>
            </p:nvSpPr>
            <p:spPr>
              <a:xfrm>
                <a:off x="711199" y="1181099"/>
                <a:ext cx="124963" cy="76313"/>
              </a:xfrm>
              <a:custGeom>
                <a:avLst/>
                <a:gdLst/>
                <a:ahLst/>
                <a:cxnLst>
                  <a:cxn ang="0">
                    <a:pos x="wd2" y="hd2"/>
                  </a:cxn>
                  <a:cxn ang="5400000">
                    <a:pos x="wd2" y="hd2"/>
                  </a:cxn>
                  <a:cxn ang="10800000">
                    <a:pos x="wd2" y="hd2"/>
                  </a:cxn>
                  <a:cxn ang="16200000">
                    <a:pos x="wd2" y="hd2"/>
                  </a:cxn>
                </a:cxnLst>
                <a:rect l="0" t="0" r="r" b="b"/>
                <a:pathLst>
                  <a:path w="21253" h="19087" extrusionOk="0">
                    <a:moveTo>
                      <a:pt x="0" y="0"/>
                    </a:moveTo>
                    <a:lnTo>
                      <a:pt x="21168" y="318"/>
                    </a:lnTo>
                    <a:cubicBezTo>
                      <a:pt x="21168" y="318"/>
                      <a:pt x="21600" y="10482"/>
                      <a:pt x="20520" y="11435"/>
                    </a:cubicBezTo>
                    <a:cubicBezTo>
                      <a:pt x="19656" y="12388"/>
                      <a:pt x="5184" y="21600"/>
                      <a:pt x="2808" y="18424"/>
                    </a:cubicBezTo>
                    <a:cubicBezTo>
                      <a:pt x="216" y="14929"/>
                      <a:pt x="0" y="0"/>
                      <a:pt x="0" y="0"/>
                    </a:cubicBezTo>
                    <a:close/>
                  </a:path>
                </a:pathLst>
              </a:custGeom>
              <a:solidFill>
                <a:srgbClr val="501F1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7" name="Figura"/>
              <p:cNvSpPr/>
              <p:nvPr/>
            </p:nvSpPr>
            <p:spPr>
              <a:xfrm>
                <a:off x="711199" y="1181099"/>
                <a:ext cx="116982" cy="72173"/>
              </a:xfrm>
              <a:custGeom>
                <a:avLst/>
                <a:gdLst/>
                <a:ahLst/>
                <a:cxnLst>
                  <a:cxn ang="0">
                    <a:pos x="wd2" y="hd2"/>
                  </a:cxn>
                  <a:cxn ang="5400000">
                    <a:pos x="wd2" y="hd2"/>
                  </a:cxn>
                  <a:cxn ang="10800000">
                    <a:pos x="wd2" y="hd2"/>
                  </a:cxn>
                  <a:cxn ang="16200000">
                    <a:pos x="wd2" y="hd2"/>
                  </a:cxn>
                </a:cxnLst>
                <a:rect l="0" t="0" r="r" b="b"/>
                <a:pathLst>
                  <a:path w="21394" h="19179" extrusionOk="0">
                    <a:moveTo>
                      <a:pt x="0" y="0"/>
                    </a:moveTo>
                    <a:lnTo>
                      <a:pt x="21368" y="338"/>
                    </a:lnTo>
                    <a:cubicBezTo>
                      <a:pt x="21368" y="338"/>
                      <a:pt x="21600" y="10463"/>
                      <a:pt x="20671" y="11475"/>
                    </a:cubicBezTo>
                    <a:cubicBezTo>
                      <a:pt x="19742" y="12487"/>
                      <a:pt x="5110" y="21600"/>
                      <a:pt x="2787" y="18562"/>
                    </a:cubicBezTo>
                    <a:cubicBezTo>
                      <a:pt x="232" y="14850"/>
                      <a:pt x="0" y="0"/>
                      <a:pt x="0" y="0"/>
                    </a:cubicBezTo>
                    <a:close/>
                  </a:path>
                </a:pathLst>
              </a:custGeom>
              <a:solidFill>
                <a:srgbClr val="FDED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8" name="Figura"/>
              <p:cNvSpPr/>
              <p:nvPr/>
            </p:nvSpPr>
            <p:spPr>
              <a:xfrm>
                <a:off x="1930399" y="1562099"/>
                <a:ext cx="53438" cy="25643"/>
              </a:xfrm>
              <a:custGeom>
                <a:avLst/>
                <a:gdLst/>
                <a:ahLst/>
                <a:cxnLst>
                  <a:cxn ang="0">
                    <a:pos x="wd2" y="hd2"/>
                  </a:cxn>
                  <a:cxn ang="5400000">
                    <a:pos x="wd2" y="hd2"/>
                  </a:cxn>
                  <a:cxn ang="10800000">
                    <a:pos x="wd2" y="hd2"/>
                  </a:cxn>
                  <a:cxn ang="16200000">
                    <a:pos x="wd2" y="hd2"/>
                  </a:cxn>
                </a:cxnLst>
                <a:rect l="0" t="0" r="r" b="b"/>
                <a:pathLst>
                  <a:path w="21136" h="20766" extrusionOk="0">
                    <a:moveTo>
                      <a:pt x="21136" y="12537"/>
                    </a:moveTo>
                    <a:cubicBezTo>
                      <a:pt x="21136" y="7395"/>
                      <a:pt x="17117" y="2252"/>
                      <a:pt x="11089" y="195"/>
                    </a:cubicBezTo>
                    <a:cubicBezTo>
                      <a:pt x="5062" y="-834"/>
                      <a:pt x="541" y="2252"/>
                      <a:pt x="38" y="8423"/>
                    </a:cubicBezTo>
                    <a:cubicBezTo>
                      <a:pt x="-464" y="13566"/>
                      <a:pt x="4057" y="18709"/>
                      <a:pt x="10085" y="20766"/>
                    </a:cubicBezTo>
                    <a:cubicBezTo>
                      <a:pt x="16113" y="20766"/>
                      <a:pt x="21136" y="17680"/>
                      <a:pt x="21136" y="1253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9" name="Figura"/>
              <p:cNvSpPr/>
              <p:nvPr/>
            </p:nvSpPr>
            <p:spPr>
              <a:xfrm>
                <a:off x="1930399" y="1574800"/>
                <a:ext cx="42032" cy="24567"/>
              </a:xfrm>
              <a:custGeom>
                <a:avLst/>
                <a:gdLst/>
                <a:ahLst/>
                <a:cxnLst>
                  <a:cxn ang="0">
                    <a:pos x="wd2" y="hd2"/>
                  </a:cxn>
                  <a:cxn ang="5400000">
                    <a:pos x="wd2" y="hd2"/>
                  </a:cxn>
                  <a:cxn ang="10800000">
                    <a:pos x="wd2" y="hd2"/>
                  </a:cxn>
                  <a:cxn ang="16200000">
                    <a:pos x="wd2" y="hd2"/>
                  </a:cxn>
                </a:cxnLst>
                <a:rect l="0" t="0" r="r" b="b"/>
                <a:pathLst>
                  <a:path w="21025" h="19896" extrusionOk="0">
                    <a:moveTo>
                      <a:pt x="20965" y="11473"/>
                    </a:moveTo>
                    <a:cubicBezTo>
                      <a:pt x="21600" y="6330"/>
                      <a:pt x="17153" y="1187"/>
                      <a:pt x="10800" y="159"/>
                    </a:cubicBezTo>
                    <a:cubicBezTo>
                      <a:pt x="5082" y="-870"/>
                      <a:pt x="0" y="3244"/>
                      <a:pt x="0" y="8387"/>
                    </a:cubicBezTo>
                    <a:cubicBezTo>
                      <a:pt x="0" y="13530"/>
                      <a:pt x="3812" y="18673"/>
                      <a:pt x="10165" y="19701"/>
                    </a:cubicBezTo>
                    <a:cubicBezTo>
                      <a:pt x="15247" y="20730"/>
                      <a:pt x="20329" y="17644"/>
                      <a:pt x="20965" y="1147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0" name="Figura"/>
              <p:cNvSpPr/>
              <p:nvPr/>
            </p:nvSpPr>
            <p:spPr>
              <a:xfrm>
                <a:off x="1917699" y="1600199"/>
                <a:ext cx="41911" cy="24327"/>
              </a:xfrm>
              <a:custGeom>
                <a:avLst/>
                <a:gdLst/>
                <a:ahLst/>
                <a:cxnLst>
                  <a:cxn ang="0">
                    <a:pos x="wd2" y="hd2"/>
                  </a:cxn>
                  <a:cxn ang="5400000">
                    <a:pos x="wd2" y="hd2"/>
                  </a:cxn>
                  <a:cxn ang="10800000">
                    <a:pos x="wd2" y="hd2"/>
                  </a:cxn>
                  <a:cxn ang="16200000">
                    <a:pos x="wd2" y="hd2"/>
                  </a:cxn>
                </a:cxnLst>
                <a:rect l="0" t="0" r="r" b="b"/>
                <a:pathLst>
                  <a:path w="21600" h="20687" extrusionOk="0">
                    <a:moveTo>
                      <a:pt x="21600" y="12047"/>
                    </a:moveTo>
                    <a:cubicBezTo>
                      <a:pt x="21600" y="6647"/>
                      <a:pt x="17673" y="1247"/>
                      <a:pt x="11127" y="167"/>
                    </a:cubicBezTo>
                    <a:cubicBezTo>
                      <a:pt x="5236" y="-913"/>
                      <a:pt x="0" y="3407"/>
                      <a:pt x="0" y="8807"/>
                    </a:cubicBezTo>
                    <a:cubicBezTo>
                      <a:pt x="0" y="14207"/>
                      <a:pt x="3927" y="19607"/>
                      <a:pt x="10473" y="20687"/>
                    </a:cubicBezTo>
                    <a:cubicBezTo>
                      <a:pt x="16364" y="20687"/>
                      <a:pt x="21600" y="17447"/>
                      <a:pt x="21600" y="1204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1" name="Figura"/>
              <p:cNvSpPr/>
              <p:nvPr/>
            </p:nvSpPr>
            <p:spPr>
              <a:xfrm>
                <a:off x="1904999" y="1549400"/>
                <a:ext cx="28330" cy="43409"/>
              </a:xfrm>
              <a:custGeom>
                <a:avLst/>
                <a:gdLst/>
                <a:ahLst/>
                <a:cxnLst>
                  <a:cxn ang="0">
                    <a:pos x="wd2" y="hd2"/>
                  </a:cxn>
                  <a:cxn ang="5400000">
                    <a:pos x="wd2" y="hd2"/>
                  </a:cxn>
                  <a:cxn ang="10800000">
                    <a:pos x="wd2" y="hd2"/>
                  </a:cxn>
                  <a:cxn ang="16200000">
                    <a:pos x="wd2" y="hd2"/>
                  </a:cxn>
                </a:cxnLst>
                <a:rect l="0" t="0" r="r" b="b"/>
                <a:pathLst>
                  <a:path w="20076" h="20508" extrusionOk="0">
                    <a:moveTo>
                      <a:pt x="19938" y="10851"/>
                    </a:moveTo>
                    <a:cubicBezTo>
                      <a:pt x="20838" y="5451"/>
                      <a:pt x="17238" y="651"/>
                      <a:pt x="11838" y="51"/>
                    </a:cubicBezTo>
                    <a:cubicBezTo>
                      <a:pt x="6438" y="-549"/>
                      <a:pt x="1038" y="4251"/>
                      <a:pt x="138" y="9651"/>
                    </a:cubicBezTo>
                    <a:cubicBezTo>
                      <a:pt x="-762" y="15051"/>
                      <a:pt x="2838" y="19851"/>
                      <a:pt x="8238" y="20451"/>
                    </a:cubicBezTo>
                    <a:cubicBezTo>
                      <a:pt x="14538" y="21051"/>
                      <a:pt x="19038" y="16851"/>
                      <a:pt x="19938" y="10851"/>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grpSp>
        <p:nvGrpSpPr>
          <p:cNvPr id="387" name="Group 386">
            <a:extLst>
              <a:ext uri="{FF2B5EF4-FFF2-40B4-BE49-F238E27FC236}">
                <a16:creationId xmlns:a16="http://schemas.microsoft.com/office/drawing/2014/main" id="{05E095B0-A3E1-804C-A579-87BB4D96608B}"/>
              </a:ext>
            </a:extLst>
          </p:cNvPr>
          <p:cNvGrpSpPr/>
          <p:nvPr/>
        </p:nvGrpSpPr>
        <p:grpSpPr>
          <a:xfrm>
            <a:off x="-254000" y="1447800"/>
            <a:ext cx="7286087" cy="7046080"/>
            <a:chOff x="-192359" y="1133289"/>
            <a:chExt cx="5464565" cy="5284560"/>
          </a:xfrm>
        </p:grpSpPr>
        <p:pic>
          <p:nvPicPr>
            <p:cNvPr id="388" name="4">
              <a:extLst>
                <a:ext uri="{FF2B5EF4-FFF2-40B4-BE49-F238E27FC236}">
                  <a16:creationId xmlns:a16="http://schemas.microsoft.com/office/drawing/2014/main" id="{4CF33F66-22D5-584B-9A91-51860EE9E6B3}"/>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464565" cy="5284560"/>
            </a:xfrm>
            <a:prstGeom prst="rect">
              <a:avLst/>
            </a:prstGeom>
          </p:spPr>
        </p:pic>
        <p:sp>
          <p:nvSpPr>
            <p:cNvPr id="389" name="Rectangle 388">
              <a:extLst>
                <a:ext uri="{FF2B5EF4-FFF2-40B4-BE49-F238E27FC236}">
                  <a16:creationId xmlns:a16="http://schemas.microsoft.com/office/drawing/2014/main" id="{9B58440E-6479-F242-AF7E-B20745CF1E65}"/>
                </a:ext>
              </a:extLst>
            </p:cNvPr>
            <p:cNvSpPr/>
            <p:nvPr/>
          </p:nvSpPr>
          <p:spPr>
            <a:xfrm>
              <a:off x="823545" y="3590739"/>
              <a:ext cx="3432756" cy="1962076"/>
            </a:xfrm>
            <a:prstGeom prst="rect">
              <a:avLst/>
            </a:prstGeom>
            <a:noFill/>
          </p:spPr>
          <p:txBody>
            <a:bodyPr wrap="square" lIns="121920" tIns="60960" rIns="121920" bIns="60960">
              <a:spAutoFit/>
            </a:bodyPr>
            <a:lstStyle/>
            <a:p>
              <a:pPr algn="ctr" defTabSz="1219170"/>
              <a:r>
                <a:rPr lang="en-US" sz="5400" dirty="0" err="1">
                  <a:solidFill>
                    <a:srgbClr val="2E2E2E"/>
                  </a:solidFill>
                  <a:latin typeface="Times New Roman" panose="02020603050405020304" pitchFamily="18" charset="0"/>
                  <a:cs typeface="Times New Roman" panose="02020603050405020304" pitchFamily="18" charset="0"/>
                </a:rPr>
                <a:t>Đế</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quốc</a:t>
              </a:r>
              <a:r>
                <a:rPr lang="en-US" sz="5400" dirty="0">
                  <a:solidFill>
                    <a:srgbClr val="2E2E2E"/>
                  </a:solidFill>
                  <a:latin typeface="Times New Roman" panose="02020603050405020304" pitchFamily="18" charset="0"/>
                  <a:cs typeface="Times New Roman" panose="02020603050405020304" pitchFamily="18" charset="0"/>
                </a:rPr>
                <a:t> La </a:t>
              </a:r>
              <a:r>
                <a:rPr lang="en-US" sz="5400" dirty="0" err="1">
                  <a:solidFill>
                    <a:srgbClr val="2E2E2E"/>
                  </a:solidFill>
                  <a:latin typeface="Times New Roman" panose="02020603050405020304" pitchFamily="18" charset="0"/>
                  <a:cs typeface="Times New Roman" panose="02020603050405020304" pitchFamily="18" charset="0"/>
                </a:rPr>
                <a:t>Mã</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suy</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yếu</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vào</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thời</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gian</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nào</a:t>
              </a:r>
              <a:r>
                <a:rPr lang="en-US" sz="5400" dirty="0">
                  <a:solidFill>
                    <a:srgbClr val="2E2E2E"/>
                  </a:solidFill>
                  <a:latin typeface="Times New Roman" panose="02020603050405020304" pitchFamily="18" charset="0"/>
                  <a:cs typeface="Times New Roman" panose="02020603050405020304" pitchFamily="18" charset="0"/>
                </a:rPr>
                <a:t>?</a:t>
              </a:r>
            </a:p>
          </p:txBody>
        </p:sp>
      </p:grpSp>
      <p:grpSp>
        <p:nvGrpSpPr>
          <p:cNvPr id="4" name="Group 3">
            <a:extLst>
              <a:ext uri="{FF2B5EF4-FFF2-40B4-BE49-F238E27FC236}">
                <a16:creationId xmlns:a16="http://schemas.microsoft.com/office/drawing/2014/main" id="{E9764D7F-E9E5-C444-BC0D-A58E3FC041A0}"/>
              </a:ext>
            </a:extLst>
          </p:cNvPr>
          <p:cNvGrpSpPr/>
          <p:nvPr/>
        </p:nvGrpSpPr>
        <p:grpSpPr>
          <a:xfrm>
            <a:off x="3327400" y="38100"/>
            <a:ext cx="12933680" cy="1612900"/>
            <a:chOff x="3327400" y="38100"/>
            <a:chExt cx="12933680" cy="1612900"/>
          </a:xfrm>
        </p:grpSpPr>
        <p:grpSp>
          <p:nvGrpSpPr>
            <p:cNvPr id="390" name="组合 17">
              <a:extLst>
                <a:ext uri="{FF2B5EF4-FFF2-40B4-BE49-F238E27FC236}">
                  <a16:creationId xmlns:a16="http://schemas.microsoft.com/office/drawing/2014/main" id="{21A0A677-A878-5B47-9F3D-57B22A52FF95}"/>
                </a:ext>
              </a:extLst>
            </p:cNvPr>
            <p:cNvGrpSpPr>
              <a:grpSpLocks/>
            </p:cNvGrpSpPr>
            <p:nvPr/>
          </p:nvGrpSpPr>
          <p:grpSpPr bwMode="auto">
            <a:xfrm>
              <a:off x="3327400" y="38100"/>
              <a:ext cx="12933680" cy="1612900"/>
              <a:chOff x="4888" y="2893"/>
              <a:chExt cx="9838" cy="2382"/>
            </a:xfrm>
          </p:grpSpPr>
          <p:sp>
            <p:nvSpPr>
              <p:cNvPr id="391" name="剪去单角的矩形 13">
                <a:extLst>
                  <a:ext uri="{FF2B5EF4-FFF2-40B4-BE49-F238E27FC236}">
                    <a16:creationId xmlns:a16="http://schemas.microsoft.com/office/drawing/2014/main" id="{36350EF8-B9BF-A04D-9009-156795989301}"/>
                  </a:ext>
                </a:extLst>
              </p:cNvPr>
              <p:cNvSpPr/>
              <p:nvPr/>
            </p:nvSpPr>
            <p:spPr>
              <a:xfrm flipV="1">
                <a:off x="4888" y="2893"/>
                <a:ext cx="9838"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sp>
            <p:nvSpPr>
              <p:cNvPr id="775" name="剪去单角的矩形 14">
                <a:extLst>
                  <a:ext uri="{FF2B5EF4-FFF2-40B4-BE49-F238E27FC236}">
                    <a16:creationId xmlns:a16="http://schemas.microsoft.com/office/drawing/2014/main" id="{1ECA94BD-ED06-744B-A96D-44E3D1949F9D}"/>
                  </a:ext>
                </a:extLst>
              </p:cNvPr>
              <p:cNvSpPr/>
              <p:nvPr/>
            </p:nvSpPr>
            <p:spPr>
              <a:xfrm flipV="1">
                <a:off x="5072" y="3084"/>
                <a:ext cx="9425"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grpSp>
        <p:sp>
          <p:nvSpPr>
            <p:cNvPr id="3" name="Rectangle 2">
              <a:extLst>
                <a:ext uri="{FF2B5EF4-FFF2-40B4-BE49-F238E27FC236}">
                  <a16:creationId xmlns:a16="http://schemas.microsoft.com/office/drawing/2014/main" id="{3B9BDDFC-9A84-7644-8D1D-2A1D10A1AA64}"/>
                </a:ext>
              </a:extLst>
            </p:cNvPr>
            <p:cNvSpPr/>
            <p:nvPr/>
          </p:nvSpPr>
          <p:spPr>
            <a:xfrm>
              <a:off x="3977285" y="157051"/>
              <a:ext cx="12021561" cy="986296"/>
            </a:xfrm>
            <a:prstGeom prst="rect">
              <a:avLst/>
            </a:prstGeom>
          </p:spPr>
          <p:txBody>
            <a:bodyPr wrap="none">
              <a:spAutoFit/>
            </a:bodyPr>
            <a:lstStyle/>
            <a:p>
              <a:pPr lvl="0" algn="ctr">
                <a:lnSpc>
                  <a:spcPct val="150000"/>
                </a:lnSpc>
                <a:tabLst>
                  <a:tab pos="520700" algn="l"/>
                  <a:tab pos="698500" algn="l"/>
                  <a:tab pos="901700" algn="l"/>
                </a:tabLst>
              </a:pP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1.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Quá</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trình</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hình</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thành</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xã</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hội</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phong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kiến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ở</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Tây</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Âu</a:t>
              </a:r>
              <a:r>
                <a:rPr lang="en-US" altLang="zh-CN" sz="4400" dirty="0">
                  <a:solidFill>
                    <a:srgbClr val="1E120D"/>
                  </a:solidFill>
                  <a:latin typeface="Times New Roman" panose="02020603050405020304" pitchFamily="18" charset="0"/>
                  <a:ea typeface="Kingthings Foundation" charset="0"/>
                  <a:cs typeface="Times New Roman" panose="02020603050405020304" pitchFamily="18" charset="0"/>
                </a:rPr>
                <a:t>.</a:t>
              </a:r>
            </a:p>
          </p:txBody>
        </p:sp>
      </p:grpSp>
      <p:sp>
        <p:nvSpPr>
          <p:cNvPr id="780" name="Rectangle 779">
            <a:extLst>
              <a:ext uri="{FF2B5EF4-FFF2-40B4-BE49-F238E27FC236}">
                <a16:creationId xmlns:a16="http://schemas.microsoft.com/office/drawing/2014/main" id="{8C71C84E-B5A1-E54A-86F1-6278642E6135}"/>
              </a:ext>
            </a:extLst>
          </p:cNvPr>
          <p:cNvSpPr/>
          <p:nvPr/>
        </p:nvSpPr>
        <p:spPr>
          <a:xfrm>
            <a:off x="1896959" y="3758233"/>
            <a:ext cx="2439130" cy="954107"/>
          </a:xfrm>
          <a:prstGeom prst="rect">
            <a:avLst/>
          </a:prstGeom>
          <a:noFill/>
        </p:spPr>
        <p:txBody>
          <a:bodyPr wrap="none" lIns="121920" tIns="60960" rIns="121920" bIns="60960">
            <a:spAutoFit/>
          </a:bodyPr>
          <a:lstStyle/>
          <a:p>
            <a:pPr algn="ctr" defTabSz="1219170"/>
            <a:r>
              <a:rPr lang="en-US" sz="54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WHEN</a:t>
            </a:r>
          </a:p>
        </p:txBody>
      </p:sp>
      <p:sp>
        <p:nvSpPr>
          <p:cNvPr id="5" name="TextBox 4">
            <a:extLst>
              <a:ext uri="{FF2B5EF4-FFF2-40B4-BE49-F238E27FC236}">
                <a16:creationId xmlns:a16="http://schemas.microsoft.com/office/drawing/2014/main" id="{66D32B8E-AAC6-AB40-AB34-744562A39CC5}"/>
              </a:ext>
            </a:extLst>
          </p:cNvPr>
          <p:cNvSpPr txBox="1"/>
          <p:nvPr/>
        </p:nvSpPr>
        <p:spPr>
          <a:xfrm>
            <a:off x="6527800" y="2535044"/>
            <a:ext cx="8966759" cy="1200329"/>
          </a:xfrm>
          <a:prstGeom prst="rect">
            <a:avLst/>
          </a:prstGeom>
          <a:noFill/>
        </p:spPr>
        <p:txBody>
          <a:bodyPr wrap="square" rtlCol="0">
            <a:spAutoFit/>
          </a:bodyPr>
          <a:lstStyle/>
          <a:p>
            <a:pPr algn="ctr"/>
            <a:r>
              <a:rPr lang="en-VN" sz="3600" dirty="0">
                <a:latin typeface="Times New Roman" panose="02020603050405020304" pitchFamily="18" charset="0"/>
                <a:cs typeface="Times New Roman" panose="02020603050405020304" pitchFamily="18" charset="0"/>
              </a:rPr>
              <a:t>- Từ thế kỷ III,  đế quốc La Mã lâm vào tình trạng khủng hoảng.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87"/>
                                        </p:tgtEl>
                                        <p:attrNameLst>
                                          <p:attrName>style.visibility</p:attrName>
                                        </p:attrNameLst>
                                      </p:cBhvr>
                                      <p:to>
                                        <p:strVal val="visible"/>
                                      </p:to>
                                    </p:set>
                                    <p:anim calcmode="lin" valueType="num">
                                      <p:cBhvr>
                                        <p:cTn id="7" dur="1000" fill="hold"/>
                                        <p:tgtEl>
                                          <p:spTgt spid="387"/>
                                        </p:tgtEl>
                                        <p:attrNameLst>
                                          <p:attrName>ppt_w</p:attrName>
                                        </p:attrNameLst>
                                      </p:cBhvr>
                                      <p:tavLst>
                                        <p:tav tm="0">
                                          <p:val>
                                            <p:fltVal val="0"/>
                                          </p:val>
                                        </p:tav>
                                        <p:tav tm="100000">
                                          <p:val>
                                            <p:strVal val="#ppt_w"/>
                                          </p:val>
                                        </p:tav>
                                      </p:tavLst>
                                    </p:anim>
                                    <p:anim calcmode="lin" valueType="num">
                                      <p:cBhvr>
                                        <p:cTn id="8" dur="1000" fill="hold"/>
                                        <p:tgtEl>
                                          <p:spTgt spid="387"/>
                                        </p:tgtEl>
                                        <p:attrNameLst>
                                          <p:attrName>ppt_h</p:attrName>
                                        </p:attrNameLst>
                                      </p:cBhvr>
                                      <p:tavLst>
                                        <p:tav tm="0">
                                          <p:val>
                                            <p:fltVal val="0"/>
                                          </p:val>
                                        </p:tav>
                                        <p:tav tm="100000">
                                          <p:val>
                                            <p:strVal val="#ppt_h"/>
                                          </p:val>
                                        </p:tav>
                                      </p:tavLst>
                                    </p:anim>
                                    <p:anim calcmode="lin" valueType="num">
                                      <p:cBhvr>
                                        <p:cTn id="9" dur="1000" fill="hold"/>
                                        <p:tgtEl>
                                          <p:spTgt spid="387"/>
                                        </p:tgtEl>
                                        <p:attrNameLst>
                                          <p:attrName>style.rotation</p:attrName>
                                        </p:attrNameLst>
                                      </p:cBhvr>
                                      <p:tavLst>
                                        <p:tav tm="0">
                                          <p:val>
                                            <p:fltVal val="90"/>
                                          </p:val>
                                        </p:tav>
                                        <p:tav tm="100000">
                                          <p:val>
                                            <p:fltVal val="0"/>
                                          </p:val>
                                        </p:tav>
                                      </p:tavLst>
                                    </p:anim>
                                    <p:animEffect transition="in" filter="fade">
                                      <p:cBhvr>
                                        <p:cTn id="10" dur="1000"/>
                                        <p:tgtEl>
                                          <p:spTgt spid="38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0"/>
                                        </p:tgtEl>
                                        <p:attrNameLst>
                                          <p:attrName>style.visibility</p:attrName>
                                        </p:attrNameLst>
                                      </p:cBhvr>
                                      <p:to>
                                        <p:strVal val="visible"/>
                                      </p:to>
                                    </p:set>
                                    <p:anim calcmode="lin" valueType="num">
                                      <p:cBhvr>
                                        <p:cTn id="13" dur="1000" fill="hold"/>
                                        <p:tgtEl>
                                          <p:spTgt spid="780"/>
                                        </p:tgtEl>
                                        <p:attrNameLst>
                                          <p:attrName>ppt_w</p:attrName>
                                        </p:attrNameLst>
                                      </p:cBhvr>
                                      <p:tavLst>
                                        <p:tav tm="0">
                                          <p:val>
                                            <p:fltVal val="0"/>
                                          </p:val>
                                        </p:tav>
                                        <p:tav tm="100000">
                                          <p:val>
                                            <p:strVal val="#ppt_w"/>
                                          </p:val>
                                        </p:tav>
                                      </p:tavLst>
                                    </p:anim>
                                    <p:anim calcmode="lin" valueType="num">
                                      <p:cBhvr>
                                        <p:cTn id="14" dur="1000" fill="hold"/>
                                        <p:tgtEl>
                                          <p:spTgt spid="780"/>
                                        </p:tgtEl>
                                        <p:attrNameLst>
                                          <p:attrName>ppt_h</p:attrName>
                                        </p:attrNameLst>
                                      </p:cBhvr>
                                      <p:tavLst>
                                        <p:tav tm="0">
                                          <p:val>
                                            <p:fltVal val="0"/>
                                          </p:val>
                                        </p:tav>
                                        <p:tav tm="100000">
                                          <p:val>
                                            <p:strVal val="#ppt_h"/>
                                          </p:val>
                                        </p:tav>
                                      </p:tavLst>
                                    </p:anim>
                                    <p:anim calcmode="lin" valueType="num">
                                      <p:cBhvr>
                                        <p:cTn id="15" dur="1000" fill="hold"/>
                                        <p:tgtEl>
                                          <p:spTgt spid="780"/>
                                        </p:tgtEl>
                                        <p:attrNameLst>
                                          <p:attrName>style.rotation</p:attrName>
                                        </p:attrNameLst>
                                      </p:cBhvr>
                                      <p:tavLst>
                                        <p:tav tm="0">
                                          <p:val>
                                            <p:fltVal val="90"/>
                                          </p:val>
                                        </p:tav>
                                        <p:tav tm="100000">
                                          <p:val>
                                            <p:fltVal val="0"/>
                                          </p:val>
                                        </p:tav>
                                      </p:tavLst>
                                    </p:anim>
                                    <p:animEffect transition="in" filter="fade">
                                      <p:cBhvr>
                                        <p:cTn id="16" dur="1000"/>
                                        <p:tgtEl>
                                          <p:spTgt spid="78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upo">
            <a:extLst>
              <a:ext uri="{FF2B5EF4-FFF2-40B4-BE49-F238E27FC236}">
                <a16:creationId xmlns:a16="http://schemas.microsoft.com/office/drawing/2014/main" id="{657ED185-0785-7F43-A8D7-4763D154424F}"/>
              </a:ext>
            </a:extLst>
          </p:cNvPr>
          <p:cNvGrpSpPr/>
          <p:nvPr/>
        </p:nvGrpSpPr>
        <p:grpSpPr>
          <a:xfrm flipH="1">
            <a:off x="14038578" y="5163082"/>
            <a:ext cx="2115822" cy="4003778"/>
            <a:chOff x="0" y="0"/>
            <a:chExt cx="2115819" cy="4003777"/>
          </a:xfrm>
        </p:grpSpPr>
        <p:sp>
          <p:nvSpPr>
            <p:cNvPr id="101" name="Figura">
              <a:extLst>
                <a:ext uri="{FF2B5EF4-FFF2-40B4-BE49-F238E27FC236}">
                  <a16:creationId xmlns:a16="http://schemas.microsoft.com/office/drawing/2014/main" id="{E421C46D-1EFD-4040-8C04-FF5BE58C2AE8}"/>
                </a:ext>
              </a:extLst>
            </p:cNvPr>
            <p:cNvSpPr/>
            <p:nvPr/>
          </p:nvSpPr>
          <p:spPr>
            <a:xfrm>
              <a:off x="457200" y="2666999"/>
              <a:ext cx="364491" cy="582931"/>
            </a:xfrm>
            <a:custGeom>
              <a:avLst/>
              <a:gdLst/>
              <a:ahLst/>
              <a:cxnLst>
                <a:cxn ang="0">
                  <a:pos x="wd2" y="hd2"/>
                </a:cxn>
                <a:cxn ang="5400000">
                  <a:pos x="wd2" y="hd2"/>
                </a:cxn>
                <a:cxn ang="10800000">
                  <a:pos x="wd2" y="hd2"/>
                </a:cxn>
                <a:cxn ang="16200000">
                  <a:pos x="wd2" y="hd2"/>
                </a:cxn>
              </a:cxnLst>
              <a:rect l="0" t="0" r="r" b="b"/>
              <a:pathLst>
                <a:path w="21600" h="21600" extrusionOk="0">
                  <a:moveTo>
                    <a:pt x="0" y="2259"/>
                  </a:moveTo>
                  <a:lnTo>
                    <a:pt x="17009" y="20847"/>
                  </a:lnTo>
                  <a:lnTo>
                    <a:pt x="21600" y="21600"/>
                  </a:lnTo>
                  <a:lnTo>
                    <a:pt x="21449" y="17835"/>
                  </a:lnTo>
                  <a:lnTo>
                    <a:pt x="2107" y="0"/>
                  </a:lnTo>
                  <a:close/>
                </a:path>
              </a:pathLst>
            </a:custGeom>
            <a:solidFill>
              <a:srgbClr val="DCCBC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 name="Figura">
              <a:extLst>
                <a:ext uri="{FF2B5EF4-FFF2-40B4-BE49-F238E27FC236}">
                  <a16:creationId xmlns:a16="http://schemas.microsoft.com/office/drawing/2014/main" id="{0817AD9D-68FE-FF44-8BF7-859A6E38435D}"/>
                </a:ext>
              </a:extLst>
            </p:cNvPr>
            <p:cNvSpPr/>
            <p:nvPr/>
          </p:nvSpPr>
          <p:spPr>
            <a:xfrm>
              <a:off x="469899" y="2692399"/>
              <a:ext cx="370627" cy="569718"/>
            </a:xfrm>
            <a:custGeom>
              <a:avLst/>
              <a:gdLst/>
              <a:ahLst/>
              <a:cxnLst>
                <a:cxn ang="0">
                  <a:pos x="wd2" y="hd2"/>
                </a:cxn>
                <a:cxn ang="5400000">
                  <a:pos x="wd2" y="hd2"/>
                </a:cxn>
                <a:cxn ang="10800000">
                  <a:pos x="wd2" y="hd2"/>
                </a:cxn>
                <a:cxn ang="16200000">
                  <a:pos x="wd2" y="hd2"/>
                </a:cxn>
              </a:cxnLst>
              <a:rect l="0" t="0" r="r" b="b"/>
              <a:pathLst>
                <a:path w="20873" h="21249" extrusionOk="0">
                  <a:moveTo>
                    <a:pt x="0" y="2558"/>
                  </a:moveTo>
                  <a:lnTo>
                    <a:pt x="3290" y="0"/>
                  </a:lnTo>
                  <a:lnTo>
                    <a:pt x="20026" y="16342"/>
                  </a:lnTo>
                  <a:cubicBezTo>
                    <a:pt x="20026" y="16342"/>
                    <a:pt x="21600" y="20605"/>
                    <a:pt x="20456" y="21174"/>
                  </a:cubicBezTo>
                  <a:cubicBezTo>
                    <a:pt x="19597" y="21600"/>
                    <a:pt x="15163" y="20084"/>
                    <a:pt x="15163" y="20084"/>
                  </a:cubicBezTo>
                  <a:lnTo>
                    <a:pt x="0" y="2558"/>
                  </a:lnTo>
                  <a:close/>
                </a:path>
              </a:pathLst>
            </a:custGeom>
            <a:solidFill>
              <a:srgbClr val="86412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 name="Figura">
              <a:extLst>
                <a:ext uri="{FF2B5EF4-FFF2-40B4-BE49-F238E27FC236}">
                  <a16:creationId xmlns:a16="http://schemas.microsoft.com/office/drawing/2014/main" id="{A2413AB4-4CA5-3C40-9E68-7F4B5B3DE75D}"/>
                </a:ext>
              </a:extLst>
            </p:cNvPr>
            <p:cNvSpPr/>
            <p:nvPr/>
          </p:nvSpPr>
          <p:spPr>
            <a:xfrm>
              <a:off x="292099" y="1752600"/>
              <a:ext cx="76669" cy="330107"/>
            </a:xfrm>
            <a:custGeom>
              <a:avLst/>
              <a:gdLst/>
              <a:ahLst/>
              <a:cxnLst>
                <a:cxn ang="0">
                  <a:pos x="wd2" y="hd2"/>
                </a:cxn>
                <a:cxn ang="5400000">
                  <a:pos x="wd2" y="hd2"/>
                </a:cxn>
                <a:cxn ang="10800000">
                  <a:pos x="wd2" y="hd2"/>
                </a:cxn>
                <a:cxn ang="16200000">
                  <a:pos x="wd2" y="hd2"/>
                </a:cxn>
              </a:cxnLst>
              <a:rect l="0" t="0" r="r" b="b"/>
              <a:pathLst>
                <a:path w="18898" h="20717" extrusionOk="0">
                  <a:moveTo>
                    <a:pt x="13956" y="9522"/>
                  </a:moveTo>
                  <a:cubicBezTo>
                    <a:pt x="9260" y="3783"/>
                    <a:pt x="3626" y="-441"/>
                    <a:pt x="1121" y="37"/>
                  </a:cubicBezTo>
                  <a:cubicBezTo>
                    <a:pt x="-1383" y="515"/>
                    <a:pt x="495" y="5537"/>
                    <a:pt x="4878" y="11196"/>
                  </a:cubicBezTo>
                  <a:cubicBezTo>
                    <a:pt x="9574" y="16935"/>
                    <a:pt x="15208" y="21159"/>
                    <a:pt x="17713" y="20681"/>
                  </a:cubicBezTo>
                  <a:cubicBezTo>
                    <a:pt x="20217" y="20203"/>
                    <a:pt x="18652" y="15261"/>
                    <a:pt x="13956" y="9522"/>
                  </a:cubicBezTo>
                  <a:close/>
                </a:path>
              </a:pathLst>
            </a:custGeom>
            <a:solidFill>
              <a:srgbClr val="9B9F2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 name="Figura">
              <a:extLst>
                <a:ext uri="{FF2B5EF4-FFF2-40B4-BE49-F238E27FC236}">
                  <a16:creationId xmlns:a16="http://schemas.microsoft.com/office/drawing/2014/main" id="{98E936CA-832E-4046-BD57-7FAB97A56CFF}"/>
                </a:ext>
              </a:extLst>
            </p:cNvPr>
            <p:cNvSpPr/>
            <p:nvPr/>
          </p:nvSpPr>
          <p:spPr>
            <a:xfrm>
              <a:off x="393700" y="2578099"/>
              <a:ext cx="93981" cy="124462"/>
            </a:xfrm>
            <a:custGeom>
              <a:avLst/>
              <a:gdLst/>
              <a:ahLst/>
              <a:cxnLst>
                <a:cxn ang="0">
                  <a:pos x="wd2" y="hd2"/>
                </a:cxn>
                <a:cxn ang="5400000">
                  <a:pos x="wd2" y="hd2"/>
                </a:cxn>
                <a:cxn ang="10800000">
                  <a:pos x="wd2" y="hd2"/>
                </a:cxn>
                <a:cxn ang="16200000">
                  <a:pos x="wd2" y="hd2"/>
                </a:cxn>
              </a:cxnLst>
              <a:rect l="0" t="0" r="r" b="b"/>
              <a:pathLst>
                <a:path w="21600" h="21600" extrusionOk="0">
                  <a:moveTo>
                    <a:pt x="15178" y="21600"/>
                  </a:moveTo>
                  <a:lnTo>
                    <a:pt x="0" y="1763"/>
                  </a:lnTo>
                  <a:lnTo>
                    <a:pt x="4670" y="0"/>
                  </a:lnTo>
                  <a:lnTo>
                    <a:pt x="21600" y="14106"/>
                  </a:lnTo>
                  <a:close/>
                </a:path>
              </a:pathLst>
            </a:custGeom>
            <a:solidFill>
              <a:srgbClr val="AC94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 name="Figura">
              <a:extLst>
                <a:ext uri="{FF2B5EF4-FFF2-40B4-BE49-F238E27FC236}">
                  <a16:creationId xmlns:a16="http://schemas.microsoft.com/office/drawing/2014/main" id="{D3F12D01-9A4B-B342-BA2E-3A11EB64EA6F}"/>
                </a:ext>
              </a:extLst>
            </p:cNvPr>
            <p:cNvSpPr/>
            <p:nvPr/>
          </p:nvSpPr>
          <p:spPr>
            <a:xfrm>
              <a:off x="393700" y="2578100"/>
              <a:ext cx="133350" cy="173990"/>
            </a:xfrm>
            <a:custGeom>
              <a:avLst/>
              <a:gdLst/>
              <a:ahLst/>
              <a:cxnLst>
                <a:cxn ang="0">
                  <a:pos x="wd2" y="hd2"/>
                </a:cxn>
                <a:cxn ang="5400000">
                  <a:pos x="wd2" y="hd2"/>
                </a:cxn>
                <a:cxn ang="10800000">
                  <a:pos x="wd2" y="hd2"/>
                </a:cxn>
                <a:cxn ang="16200000">
                  <a:pos x="wd2" y="hd2"/>
                </a:cxn>
              </a:cxnLst>
              <a:rect l="0" t="0" r="r" b="b"/>
              <a:pathLst>
                <a:path w="21600" h="21600" extrusionOk="0">
                  <a:moveTo>
                    <a:pt x="16457" y="0"/>
                  </a:moveTo>
                  <a:cubicBezTo>
                    <a:pt x="15017" y="8199"/>
                    <a:pt x="10903" y="13874"/>
                    <a:pt x="0" y="16397"/>
                  </a:cubicBezTo>
                  <a:lnTo>
                    <a:pt x="823" y="21600"/>
                  </a:lnTo>
                  <a:cubicBezTo>
                    <a:pt x="11520" y="18920"/>
                    <a:pt x="19337" y="13874"/>
                    <a:pt x="21600" y="3469"/>
                  </a:cubicBezTo>
                  <a:lnTo>
                    <a:pt x="16457" y="0"/>
                  </a:lnTo>
                  <a:close/>
                </a:path>
              </a:pathLst>
            </a:custGeom>
            <a:solidFill>
              <a:srgbClr val="AC94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 name="Figura">
              <a:extLst>
                <a:ext uri="{FF2B5EF4-FFF2-40B4-BE49-F238E27FC236}">
                  <a16:creationId xmlns:a16="http://schemas.microsoft.com/office/drawing/2014/main" id="{B2BF22A8-3031-0240-8D0B-6E81DCE38EC2}"/>
                </a:ext>
              </a:extLst>
            </p:cNvPr>
            <p:cNvSpPr/>
            <p:nvPr/>
          </p:nvSpPr>
          <p:spPr>
            <a:xfrm>
              <a:off x="495300" y="2654299"/>
              <a:ext cx="834390" cy="531350"/>
            </a:xfrm>
            <a:custGeom>
              <a:avLst/>
              <a:gdLst/>
              <a:ahLst/>
              <a:cxnLst>
                <a:cxn ang="0">
                  <a:pos x="wd2" y="hd2"/>
                </a:cxn>
                <a:cxn ang="5400000">
                  <a:pos x="wd2" y="hd2"/>
                </a:cxn>
                <a:cxn ang="10800000">
                  <a:pos x="wd2" y="hd2"/>
                </a:cxn>
                <a:cxn ang="16200000">
                  <a:pos x="wd2" y="hd2"/>
                </a:cxn>
              </a:cxnLst>
              <a:rect l="0" t="0" r="r" b="b"/>
              <a:pathLst>
                <a:path w="21600" h="20968" extrusionOk="0">
                  <a:moveTo>
                    <a:pt x="0" y="20948"/>
                  </a:moveTo>
                  <a:cubicBezTo>
                    <a:pt x="0" y="20948"/>
                    <a:pt x="14827" y="21600"/>
                    <a:pt x="21600" y="15335"/>
                  </a:cubicBezTo>
                  <a:lnTo>
                    <a:pt x="12986" y="0"/>
                  </a:lnTo>
                  <a:lnTo>
                    <a:pt x="4504" y="1103"/>
                  </a:lnTo>
                  <a:lnTo>
                    <a:pt x="0" y="20948"/>
                  </a:lnTo>
                  <a:close/>
                </a:path>
              </a:pathLst>
            </a:custGeom>
            <a:solidFill>
              <a:srgbClr val="98A13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 name="Figura">
              <a:extLst>
                <a:ext uri="{FF2B5EF4-FFF2-40B4-BE49-F238E27FC236}">
                  <a16:creationId xmlns:a16="http://schemas.microsoft.com/office/drawing/2014/main" id="{B72D3DF0-7D14-F54B-A830-ED869E9E144A}"/>
                </a:ext>
              </a:extLst>
            </p:cNvPr>
            <p:cNvSpPr/>
            <p:nvPr/>
          </p:nvSpPr>
          <p:spPr>
            <a:xfrm>
              <a:off x="901700" y="2527299"/>
              <a:ext cx="430537" cy="742951"/>
            </a:xfrm>
            <a:custGeom>
              <a:avLst/>
              <a:gdLst/>
              <a:ahLst/>
              <a:cxnLst>
                <a:cxn ang="0">
                  <a:pos x="wd2" y="hd2"/>
                </a:cxn>
                <a:cxn ang="5400000">
                  <a:pos x="wd2" y="hd2"/>
                </a:cxn>
                <a:cxn ang="10800000">
                  <a:pos x="wd2" y="hd2"/>
                </a:cxn>
                <a:cxn ang="16200000">
                  <a:pos x="wd2" y="hd2"/>
                </a:cxn>
              </a:cxnLst>
              <a:rect l="0" t="0" r="r" b="b"/>
              <a:pathLst>
                <a:path w="21537" h="21600" extrusionOk="0">
                  <a:moveTo>
                    <a:pt x="12769" y="0"/>
                  </a:moveTo>
                  <a:lnTo>
                    <a:pt x="0" y="1292"/>
                  </a:lnTo>
                  <a:lnTo>
                    <a:pt x="18678" y="21600"/>
                  </a:lnTo>
                  <a:cubicBezTo>
                    <a:pt x="18678" y="21600"/>
                    <a:pt x="21346" y="19274"/>
                    <a:pt x="21536" y="17612"/>
                  </a:cubicBezTo>
                  <a:cubicBezTo>
                    <a:pt x="21600" y="15914"/>
                    <a:pt x="12769" y="0"/>
                    <a:pt x="12769" y="0"/>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 name="Figura">
              <a:extLst>
                <a:ext uri="{FF2B5EF4-FFF2-40B4-BE49-F238E27FC236}">
                  <a16:creationId xmlns:a16="http://schemas.microsoft.com/office/drawing/2014/main" id="{7E18B6A0-BD50-E54C-A3B4-A0E2BE914019}"/>
                </a:ext>
              </a:extLst>
            </p:cNvPr>
            <p:cNvSpPr/>
            <p:nvPr/>
          </p:nvSpPr>
          <p:spPr>
            <a:xfrm>
              <a:off x="507999" y="2578100"/>
              <a:ext cx="290831" cy="763271"/>
            </a:xfrm>
            <a:custGeom>
              <a:avLst/>
              <a:gdLst/>
              <a:ahLst/>
              <a:cxnLst>
                <a:cxn ang="0">
                  <a:pos x="wd2" y="hd2"/>
                </a:cxn>
                <a:cxn ang="5400000">
                  <a:pos x="wd2" y="hd2"/>
                </a:cxn>
                <a:cxn ang="10800000">
                  <a:pos x="wd2" y="hd2"/>
                </a:cxn>
                <a:cxn ang="16200000">
                  <a:pos x="wd2" y="hd2"/>
                </a:cxn>
              </a:cxnLst>
              <a:rect l="0" t="0" r="r" b="b"/>
              <a:pathLst>
                <a:path w="21600" h="21600" extrusionOk="0">
                  <a:moveTo>
                    <a:pt x="6886" y="431"/>
                  </a:moveTo>
                  <a:lnTo>
                    <a:pt x="21600" y="0"/>
                  </a:lnTo>
                  <a:lnTo>
                    <a:pt x="4150" y="21600"/>
                  </a:lnTo>
                  <a:lnTo>
                    <a:pt x="0" y="20594"/>
                  </a:ln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 name="Figura">
              <a:extLst>
                <a:ext uri="{FF2B5EF4-FFF2-40B4-BE49-F238E27FC236}">
                  <a16:creationId xmlns:a16="http://schemas.microsoft.com/office/drawing/2014/main" id="{8FD386CB-08B8-8B4C-8743-96F778DA6DBA}"/>
                </a:ext>
              </a:extLst>
            </p:cNvPr>
            <p:cNvSpPr/>
            <p:nvPr/>
          </p:nvSpPr>
          <p:spPr>
            <a:xfrm>
              <a:off x="406400" y="3086100"/>
              <a:ext cx="223521" cy="884605"/>
            </a:xfrm>
            <a:custGeom>
              <a:avLst/>
              <a:gdLst/>
              <a:ahLst/>
              <a:cxnLst>
                <a:cxn ang="0">
                  <a:pos x="wd2" y="hd2"/>
                </a:cxn>
                <a:cxn ang="5400000">
                  <a:pos x="wd2" y="hd2"/>
                </a:cxn>
                <a:cxn ang="10800000">
                  <a:pos x="wd2" y="hd2"/>
                </a:cxn>
                <a:cxn ang="16200000">
                  <a:pos x="wd2" y="hd2"/>
                </a:cxn>
              </a:cxnLst>
              <a:rect l="0" t="0" r="r" b="b"/>
              <a:pathLst>
                <a:path w="21600" h="20896" extrusionOk="0">
                  <a:moveTo>
                    <a:pt x="0" y="20896"/>
                  </a:moveTo>
                  <a:lnTo>
                    <a:pt x="3068" y="20896"/>
                  </a:lnTo>
                  <a:cubicBezTo>
                    <a:pt x="3068" y="20896"/>
                    <a:pt x="18777" y="8776"/>
                    <a:pt x="21600" y="6946"/>
                  </a:cubicBezTo>
                  <a:cubicBezTo>
                    <a:pt x="19636" y="4696"/>
                    <a:pt x="18532" y="2356"/>
                    <a:pt x="19268" y="826"/>
                  </a:cubicBezTo>
                  <a:cubicBezTo>
                    <a:pt x="20005" y="-704"/>
                    <a:pt x="18164" y="286"/>
                    <a:pt x="16077" y="676"/>
                  </a:cubicBezTo>
                  <a:cubicBezTo>
                    <a:pt x="15218" y="856"/>
                    <a:pt x="11045" y="4516"/>
                    <a:pt x="6873" y="6196"/>
                  </a:cubicBezTo>
                  <a:cubicBezTo>
                    <a:pt x="5400" y="8626"/>
                    <a:pt x="4173" y="16246"/>
                    <a:pt x="0" y="20896"/>
                  </a:cubicBezTo>
                  <a:close/>
                </a:path>
              </a:pathLst>
            </a:custGeom>
            <a:solidFill>
              <a:srgbClr val="C66F7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 name="Figura">
              <a:extLst>
                <a:ext uri="{FF2B5EF4-FFF2-40B4-BE49-F238E27FC236}">
                  <a16:creationId xmlns:a16="http://schemas.microsoft.com/office/drawing/2014/main" id="{2B6C1516-396E-5641-89A0-CAA4DBDFE890}"/>
                </a:ext>
              </a:extLst>
            </p:cNvPr>
            <p:cNvSpPr/>
            <p:nvPr/>
          </p:nvSpPr>
          <p:spPr>
            <a:xfrm>
              <a:off x="482599" y="3086099"/>
              <a:ext cx="142242" cy="357143"/>
            </a:xfrm>
            <a:custGeom>
              <a:avLst/>
              <a:gdLst/>
              <a:ahLst/>
              <a:cxnLst>
                <a:cxn ang="0">
                  <a:pos x="wd2" y="hd2"/>
                </a:cxn>
                <a:cxn ang="5400000">
                  <a:pos x="wd2" y="hd2"/>
                </a:cxn>
                <a:cxn ang="10800000">
                  <a:pos x="wd2" y="hd2"/>
                </a:cxn>
                <a:cxn ang="16200000">
                  <a:pos x="wd2" y="hd2"/>
                </a:cxn>
              </a:cxnLst>
              <a:rect l="0" t="0" r="r" b="b"/>
              <a:pathLst>
                <a:path w="21600" h="19786" extrusionOk="0">
                  <a:moveTo>
                    <a:pt x="18514" y="19786"/>
                  </a:moveTo>
                  <a:cubicBezTo>
                    <a:pt x="19864" y="18379"/>
                    <a:pt x="20829" y="17253"/>
                    <a:pt x="21600" y="16620"/>
                  </a:cubicBezTo>
                  <a:cubicBezTo>
                    <a:pt x="18514" y="11343"/>
                    <a:pt x="17936" y="5363"/>
                    <a:pt x="19093" y="1774"/>
                  </a:cubicBezTo>
                  <a:cubicBezTo>
                    <a:pt x="20250" y="-1814"/>
                    <a:pt x="16200" y="1000"/>
                    <a:pt x="12921" y="1915"/>
                  </a:cubicBezTo>
                  <a:cubicBezTo>
                    <a:pt x="11571" y="2267"/>
                    <a:pt x="5979" y="9584"/>
                    <a:pt x="0" y="13806"/>
                  </a:cubicBezTo>
                  <a:cubicBezTo>
                    <a:pt x="7329" y="13806"/>
                    <a:pt x="13886" y="16127"/>
                    <a:pt x="18514" y="19786"/>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 name="Figura">
              <a:extLst>
                <a:ext uri="{FF2B5EF4-FFF2-40B4-BE49-F238E27FC236}">
                  <a16:creationId xmlns:a16="http://schemas.microsoft.com/office/drawing/2014/main" id="{B783AFF9-F79C-6A4C-9F1F-ED3913F8E61F}"/>
                </a:ext>
              </a:extLst>
            </p:cNvPr>
            <p:cNvSpPr/>
            <p:nvPr/>
          </p:nvSpPr>
          <p:spPr>
            <a:xfrm>
              <a:off x="406399" y="3467099"/>
              <a:ext cx="186691" cy="508001"/>
            </a:xfrm>
            <a:custGeom>
              <a:avLst/>
              <a:gdLst/>
              <a:ahLst/>
              <a:cxnLst>
                <a:cxn ang="0">
                  <a:pos x="wd2" y="hd2"/>
                </a:cxn>
                <a:cxn ang="5400000">
                  <a:pos x="wd2" y="hd2"/>
                </a:cxn>
                <a:cxn ang="10800000">
                  <a:pos x="wd2" y="hd2"/>
                </a:cxn>
                <a:cxn ang="16200000">
                  <a:pos x="wd2" y="hd2"/>
                </a:cxn>
              </a:cxnLst>
              <a:rect l="0" t="0" r="r" b="b"/>
              <a:pathLst>
                <a:path w="21600" h="21600" extrusionOk="0">
                  <a:moveTo>
                    <a:pt x="16898" y="1350"/>
                  </a:moveTo>
                  <a:cubicBezTo>
                    <a:pt x="13224" y="1350"/>
                    <a:pt x="9845" y="864"/>
                    <a:pt x="6906" y="0"/>
                  </a:cubicBezTo>
                  <a:cubicBezTo>
                    <a:pt x="5584" y="6102"/>
                    <a:pt x="3820" y="15390"/>
                    <a:pt x="0" y="21600"/>
                  </a:cubicBezTo>
                  <a:lnTo>
                    <a:pt x="3673" y="21600"/>
                  </a:lnTo>
                  <a:cubicBezTo>
                    <a:pt x="3673" y="21600"/>
                    <a:pt x="14988" y="8532"/>
                    <a:pt x="21600" y="1080"/>
                  </a:cubicBezTo>
                  <a:cubicBezTo>
                    <a:pt x="19984" y="1242"/>
                    <a:pt x="18514" y="1350"/>
                    <a:pt x="16898" y="1350"/>
                  </a:cubicBez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 name="Figura">
              <a:extLst>
                <a:ext uri="{FF2B5EF4-FFF2-40B4-BE49-F238E27FC236}">
                  <a16:creationId xmlns:a16="http://schemas.microsoft.com/office/drawing/2014/main" id="{544FEC42-34CC-2C41-80D0-D78AAE318316}"/>
                </a:ext>
              </a:extLst>
            </p:cNvPr>
            <p:cNvSpPr/>
            <p:nvPr/>
          </p:nvSpPr>
          <p:spPr>
            <a:xfrm>
              <a:off x="444500" y="3467100"/>
              <a:ext cx="144780" cy="269240"/>
            </a:xfrm>
            <a:custGeom>
              <a:avLst/>
              <a:gdLst/>
              <a:ahLst/>
              <a:cxnLst>
                <a:cxn ang="0">
                  <a:pos x="wd2" y="hd2"/>
                </a:cxn>
                <a:cxn ang="5400000">
                  <a:pos x="wd2" y="hd2"/>
                </a:cxn>
                <a:cxn ang="10800000">
                  <a:pos x="wd2" y="hd2"/>
                </a:cxn>
                <a:cxn ang="16200000">
                  <a:pos x="wd2" y="hd2"/>
                </a:cxn>
              </a:cxnLst>
              <a:rect l="0" t="0" r="r" b="b"/>
              <a:pathLst>
                <a:path w="21600" h="21600" extrusionOk="0">
                  <a:moveTo>
                    <a:pt x="4547" y="15996"/>
                  </a:moveTo>
                  <a:cubicBezTo>
                    <a:pt x="7200" y="16200"/>
                    <a:pt x="9095" y="18340"/>
                    <a:pt x="9853" y="21600"/>
                  </a:cubicBezTo>
                  <a:cubicBezTo>
                    <a:pt x="13832" y="14875"/>
                    <a:pt x="18189" y="7642"/>
                    <a:pt x="21600" y="2038"/>
                  </a:cubicBezTo>
                  <a:cubicBezTo>
                    <a:pt x="19705" y="2343"/>
                    <a:pt x="17811" y="2547"/>
                    <a:pt x="15726" y="2547"/>
                  </a:cubicBezTo>
                  <a:cubicBezTo>
                    <a:pt x="10989" y="2547"/>
                    <a:pt x="6632" y="1630"/>
                    <a:pt x="2842" y="0"/>
                  </a:cubicBezTo>
                  <a:cubicBezTo>
                    <a:pt x="2084" y="4992"/>
                    <a:pt x="1137" y="11208"/>
                    <a:pt x="0" y="17525"/>
                  </a:cubicBezTo>
                  <a:cubicBezTo>
                    <a:pt x="1516" y="16404"/>
                    <a:pt x="3032" y="15894"/>
                    <a:pt x="4547" y="15996"/>
                  </a:cubicBezTo>
                  <a:close/>
                </a:path>
              </a:pathLst>
            </a:custGeom>
            <a:solidFill>
              <a:srgbClr val="7D535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 name="Figura">
              <a:extLst>
                <a:ext uri="{FF2B5EF4-FFF2-40B4-BE49-F238E27FC236}">
                  <a16:creationId xmlns:a16="http://schemas.microsoft.com/office/drawing/2014/main" id="{4411FED0-A12F-F142-86C1-9CCC68A9ABA2}"/>
                </a:ext>
              </a:extLst>
            </p:cNvPr>
            <p:cNvSpPr/>
            <p:nvPr/>
          </p:nvSpPr>
          <p:spPr>
            <a:xfrm>
              <a:off x="266700" y="3848099"/>
              <a:ext cx="199391" cy="155679"/>
            </a:xfrm>
            <a:custGeom>
              <a:avLst/>
              <a:gdLst/>
              <a:ahLst/>
              <a:cxnLst>
                <a:cxn ang="0">
                  <a:pos x="wd2" y="hd2"/>
                </a:cxn>
                <a:cxn ang="5400000">
                  <a:pos x="wd2" y="hd2"/>
                </a:cxn>
                <a:cxn ang="10800000">
                  <a:pos x="wd2" y="hd2"/>
                </a:cxn>
                <a:cxn ang="16200000">
                  <a:pos x="wd2" y="hd2"/>
                </a:cxn>
              </a:cxnLst>
              <a:rect l="0" t="0" r="r" b="b"/>
              <a:pathLst>
                <a:path w="21600" h="20367" extrusionOk="0">
                  <a:moveTo>
                    <a:pt x="18848" y="20367"/>
                  </a:moveTo>
                  <a:lnTo>
                    <a:pt x="0" y="20367"/>
                  </a:lnTo>
                  <a:cubicBezTo>
                    <a:pt x="0" y="20367"/>
                    <a:pt x="6604" y="16545"/>
                    <a:pt x="11006" y="13721"/>
                  </a:cubicBezTo>
                  <a:cubicBezTo>
                    <a:pt x="14308" y="11561"/>
                    <a:pt x="18298" y="-1233"/>
                    <a:pt x="21600" y="96"/>
                  </a:cubicBezTo>
                  <a:lnTo>
                    <a:pt x="18848" y="20367"/>
                  </a:ln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 name="Figura">
              <a:extLst>
                <a:ext uri="{FF2B5EF4-FFF2-40B4-BE49-F238E27FC236}">
                  <a16:creationId xmlns:a16="http://schemas.microsoft.com/office/drawing/2014/main" id="{CED1B53F-AC10-9149-8A5F-AE9A664B7645}"/>
                </a:ext>
              </a:extLst>
            </p:cNvPr>
            <p:cNvSpPr/>
            <p:nvPr/>
          </p:nvSpPr>
          <p:spPr>
            <a:xfrm>
              <a:off x="1219200" y="3098799"/>
              <a:ext cx="442764" cy="878634"/>
            </a:xfrm>
            <a:custGeom>
              <a:avLst/>
              <a:gdLst/>
              <a:ahLst/>
              <a:cxnLst>
                <a:cxn ang="0">
                  <a:pos x="wd2" y="hd2"/>
                </a:cxn>
                <a:cxn ang="5400000">
                  <a:pos x="wd2" y="hd2"/>
                </a:cxn>
                <a:cxn ang="10800000">
                  <a:pos x="wd2" y="hd2"/>
                </a:cxn>
                <a:cxn ang="16200000">
                  <a:pos x="wd2" y="hd2"/>
                </a:cxn>
              </a:cxnLst>
              <a:rect l="0" t="0" r="r" b="b"/>
              <a:pathLst>
                <a:path w="20631" h="20871" extrusionOk="0">
                  <a:moveTo>
                    <a:pt x="20631" y="20871"/>
                  </a:moveTo>
                  <a:lnTo>
                    <a:pt x="19152" y="20871"/>
                  </a:lnTo>
                  <a:cubicBezTo>
                    <a:pt x="19152" y="20871"/>
                    <a:pt x="4298" y="9196"/>
                    <a:pt x="1931" y="7386"/>
                  </a:cubicBezTo>
                  <a:cubicBezTo>
                    <a:pt x="1635" y="5154"/>
                    <a:pt x="1516" y="2348"/>
                    <a:pt x="274" y="810"/>
                  </a:cubicBezTo>
                  <a:cubicBezTo>
                    <a:pt x="-969" y="-729"/>
                    <a:pt x="2345" y="327"/>
                    <a:pt x="3588" y="719"/>
                  </a:cubicBezTo>
                  <a:cubicBezTo>
                    <a:pt x="4830" y="1111"/>
                    <a:pt x="12583" y="12786"/>
                    <a:pt x="20631" y="20871"/>
                  </a:cubicBezTo>
                  <a:close/>
                </a:path>
              </a:pathLst>
            </a:custGeom>
            <a:solidFill>
              <a:srgbClr val="C66F7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 name="Figura">
              <a:extLst>
                <a:ext uri="{FF2B5EF4-FFF2-40B4-BE49-F238E27FC236}">
                  <a16:creationId xmlns:a16="http://schemas.microsoft.com/office/drawing/2014/main" id="{4E540AF4-A854-724E-9459-EABB78F33653}"/>
                </a:ext>
              </a:extLst>
            </p:cNvPr>
            <p:cNvSpPr/>
            <p:nvPr/>
          </p:nvSpPr>
          <p:spPr>
            <a:xfrm>
              <a:off x="1333500" y="3429000"/>
              <a:ext cx="120650" cy="148673"/>
            </a:xfrm>
            <a:custGeom>
              <a:avLst/>
              <a:gdLst/>
              <a:ahLst/>
              <a:cxnLst>
                <a:cxn ang="0">
                  <a:pos x="wd2" y="hd2"/>
                </a:cxn>
                <a:cxn ang="5400000">
                  <a:pos x="wd2" y="hd2"/>
                </a:cxn>
                <a:cxn ang="10800000">
                  <a:pos x="wd2" y="hd2"/>
                </a:cxn>
                <a:cxn ang="16200000">
                  <a:pos x="wd2" y="hd2"/>
                </a:cxn>
              </a:cxnLst>
              <a:rect l="0" t="0" r="r" b="b"/>
              <a:pathLst>
                <a:path w="21600" h="21072" extrusionOk="0">
                  <a:moveTo>
                    <a:pt x="0" y="11163"/>
                  </a:moveTo>
                  <a:cubicBezTo>
                    <a:pt x="0" y="11163"/>
                    <a:pt x="6594" y="21423"/>
                    <a:pt x="6594" y="21063"/>
                  </a:cubicBezTo>
                  <a:cubicBezTo>
                    <a:pt x="6594" y="20703"/>
                    <a:pt x="21600" y="7563"/>
                    <a:pt x="21600" y="7563"/>
                  </a:cubicBezTo>
                  <a:lnTo>
                    <a:pt x="17280" y="3"/>
                  </a:lnTo>
                  <a:cubicBezTo>
                    <a:pt x="17280" y="-177"/>
                    <a:pt x="12505" y="9363"/>
                    <a:pt x="0" y="11163"/>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 name="Figura">
              <a:extLst>
                <a:ext uri="{FF2B5EF4-FFF2-40B4-BE49-F238E27FC236}">
                  <a16:creationId xmlns:a16="http://schemas.microsoft.com/office/drawing/2014/main" id="{060FF3DA-BD36-B845-9D33-75BDF3BF8319}"/>
                </a:ext>
              </a:extLst>
            </p:cNvPr>
            <p:cNvSpPr/>
            <p:nvPr/>
          </p:nvSpPr>
          <p:spPr>
            <a:xfrm>
              <a:off x="457200" y="3441699"/>
              <a:ext cx="143759" cy="77531"/>
            </a:xfrm>
            <a:custGeom>
              <a:avLst/>
              <a:gdLst/>
              <a:ahLst/>
              <a:cxnLst>
                <a:cxn ang="0">
                  <a:pos x="wd2" y="hd2"/>
                </a:cxn>
                <a:cxn ang="5400000">
                  <a:pos x="wd2" y="hd2"/>
                </a:cxn>
                <a:cxn ang="10800000">
                  <a:pos x="wd2" y="hd2"/>
                </a:cxn>
                <a:cxn ang="16200000">
                  <a:pos x="wd2" y="hd2"/>
                </a:cxn>
              </a:cxnLst>
              <a:rect l="0" t="0" r="r" b="b"/>
              <a:pathLst>
                <a:path w="21261" h="20930" extrusionOk="0">
                  <a:moveTo>
                    <a:pt x="2291" y="0"/>
                  </a:moveTo>
                  <a:cubicBezTo>
                    <a:pt x="2291" y="0"/>
                    <a:pt x="-339" y="21600"/>
                    <a:pt x="37" y="20914"/>
                  </a:cubicBezTo>
                  <a:cubicBezTo>
                    <a:pt x="412" y="20229"/>
                    <a:pt x="19758" y="20229"/>
                    <a:pt x="19758" y="20229"/>
                  </a:cubicBezTo>
                  <a:lnTo>
                    <a:pt x="21261" y="10629"/>
                  </a:lnTo>
                  <a:cubicBezTo>
                    <a:pt x="21261" y="10286"/>
                    <a:pt x="11306" y="9257"/>
                    <a:pt x="2291" y="0"/>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 name="Figura">
              <a:extLst>
                <a:ext uri="{FF2B5EF4-FFF2-40B4-BE49-F238E27FC236}">
                  <a16:creationId xmlns:a16="http://schemas.microsoft.com/office/drawing/2014/main" id="{4FCBDA4C-E4C7-F146-AA66-2AC935B9C506}"/>
                </a:ext>
              </a:extLst>
            </p:cNvPr>
            <p:cNvSpPr/>
            <p:nvPr/>
          </p:nvSpPr>
          <p:spPr>
            <a:xfrm>
              <a:off x="1219200" y="3086100"/>
              <a:ext cx="116997" cy="322588"/>
            </a:xfrm>
            <a:custGeom>
              <a:avLst/>
              <a:gdLst/>
              <a:ahLst/>
              <a:cxnLst>
                <a:cxn ang="0">
                  <a:pos x="wd2" y="hd2"/>
                </a:cxn>
                <a:cxn ang="5400000">
                  <a:pos x="wd2" y="hd2"/>
                </a:cxn>
                <a:cxn ang="10800000">
                  <a:pos x="wd2" y="hd2"/>
                </a:cxn>
                <a:cxn ang="16200000">
                  <a:pos x="wd2" y="hd2"/>
                </a:cxn>
              </a:cxnLst>
              <a:rect l="0" t="0" r="r" b="b"/>
              <a:pathLst>
                <a:path w="18256" h="20245" extrusionOk="0">
                  <a:moveTo>
                    <a:pt x="7951" y="20245"/>
                  </a:moveTo>
                  <a:cubicBezTo>
                    <a:pt x="9735" y="15064"/>
                    <a:pt x="13500" y="10362"/>
                    <a:pt x="18256" y="6456"/>
                  </a:cubicBezTo>
                  <a:cubicBezTo>
                    <a:pt x="15680" y="4145"/>
                    <a:pt x="14491" y="1275"/>
                    <a:pt x="13698" y="1116"/>
                  </a:cubicBezTo>
                  <a:cubicBezTo>
                    <a:pt x="9537" y="80"/>
                    <a:pt x="-3344" y="-1355"/>
                    <a:pt x="817" y="2710"/>
                  </a:cubicBezTo>
                  <a:cubicBezTo>
                    <a:pt x="4979" y="6775"/>
                    <a:pt x="6762" y="14187"/>
                    <a:pt x="7753" y="20086"/>
                  </a:cubicBezTo>
                  <a:cubicBezTo>
                    <a:pt x="7753" y="20086"/>
                    <a:pt x="7951" y="20165"/>
                    <a:pt x="7951" y="20245"/>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 name="Figura">
              <a:extLst>
                <a:ext uri="{FF2B5EF4-FFF2-40B4-BE49-F238E27FC236}">
                  <a16:creationId xmlns:a16="http://schemas.microsoft.com/office/drawing/2014/main" id="{C4854610-EEC6-EA4D-B970-758DCD537496}"/>
                </a:ext>
              </a:extLst>
            </p:cNvPr>
            <p:cNvSpPr/>
            <p:nvPr/>
          </p:nvSpPr>
          <p:spPr>
            <a:xfrm>
              <a:off x="1371599" y="3467099"/>
              <a:ext cx="294641" cy="502921"/>
            </a:xfrm>
            <a:custGeom>
              <a:avLst/>
              <a:gdLst/>
              <a:ahLst/>
              <a:cxnLst>
                <a:cxn ang="0">
                  <a:pos x="wd2" y="hd2"/>
                </a:cxn>
                <a:cxn ang="5400000">
                  <a:pos x="wd2" y="hd2"/>
                </a:cxn>
                <a:cxn ang="10800000">
                  <a:pos x="wd2" y="hd2"/>
                </a:cxn>
                <a:cxn ang="16200000">
                  <a:pos x="wd2" y="hd2"/>
                </a:cxn>
              </a:cxnLst>
              <a:rect l="0" t="0" r="r" b="b"/>
              <a:pathLst>
                <a:path w="21600" h="21600" extrusionOk="0">
                  <a:moveTo>
                    <a:pt x="5493" y="0"/>
                  </a:moveTo>
                  <a:cubicBezTo>
                    <a:pt x="4003" y="1909"/>
                    <a:pt x="2141" y="3382"/>
                    <a:pt x="0" y="4200"/>
                  </a:cubicBezTo>
                  <a:cubicBezTo>
                    <a:pt x="8100" y="11509"/>
                    <a:pt x="19272" y="21600"/>
                    <a:pt x="19272" y="21600"/>
                  </a:cubicBezTo>
                  <a:lnTo>
                    <a:pt x="21600" y="21600"/>
                  </a:lnTo>
                  <a:cubicBezTo>
                    <a:pt x="15921" y="14836"/>
                    <a:pt x="10148" y="6818"/>
                    <a:pt x="5493" y="0"/>
                  </a:cubicBez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19" name="Grupo">
              <a:extLst>
                <a:ext uri="{FF2B5EF4-FFF2-40B4-BE49-F238E27FC236}">
                  <a16:creationId xmlns:a16="http://schemas.microsoft.com/office/drawing/2014/main" id="{B292E425-A1F0-9C46-A2D9-1416254CDF10}"/>
                </a:ext>
              </a:extLst>
            </p:cNvPr>
            <p:cNvGrpSpPr/>
            <p:nvPr/>
          </p:nvGrpSpPr>
          <p:grpSpPr>
            <a:xfrm>
              <a:off x="1371599" y="3467100"/>
              <a:ext cx="280672" cy="511810"/>
              <a:chOff x="0" y="0"/>
              <a:chExt cx="280669" cy="511810"/>
            </a:xfrm>
          </p:grpSpPr>
          <p:sp>
            <p:nvSpPr>
              <p:cNvPr id="304" name="Figura">
                <a:extLst>
                  <a:ext uri="{FF2B5EF4-FFF2-40B4-BE49-F238E27FC236}">
                    <a16:creationId xmlns:a16="http://schemas.microsoft.com/office/drawing/2014/main" id="{B76310D5-2200-7146-AEAE-B639E4C3E141}"/>
                  </a:ext>
                </a:extLst>
              </p:cNvPr>
              <p:cNvSpPr/>
              <p:nvPr/>
            </p:nvSpPr>
            <p:spPr>
              <a:xfrm>
                <a:off x="-1" y="-1"/>
                <a:ext cx="166371" cy="353061"/>
              </a:xfrm>
              <a:custGeom>
                <a:avLst/>
                <a:gdLst/>
                <a:ahLst/>
                <a:cxnLst>
                  <a:cxn ang="0">
                    <a:pos x="wd2" y="hd2"/>
                  </a:cxn>
                  <a:cxn ang="5400000">
                    <a:pos x="wd2" y="hd2"/>
                  </a:cxn>
                  <a:cxn ang="10800000">
                    <a:pos x="wd2" y="hd2"/>
                  </a:cxn>
                  <a:cxn ang="16200000">
                    <a:pos x="wd2" y="hd2"/>
                  </a:cxn>
                </a:cxnLst>
                <a:rect l="0" t="0" r="r" b="b"/>
                <a:pathLst>
                  <a:path w="21600" h="21600" extrusionOk="0">
                    <a:moveTo>
                      <a:pt x="20940" y="20978"/>
                    </a:moveTo>
                    <a:cubicBezTo>
                      <a:pt x="16159" y="15617"/>
                      <a:pt x="15005" y="10722"/>
                      <a:pt x="17643" y="9246"/>
                    </a:cubicBezTo>
                    <a:cubicBezTo>
                      <a:pt x="14840" y="6060"/>
                      <a:pt x="12202" y="2953"/>
                      <a:pt x="9728" y="0"/>
                    </a:cubicBezTo>
                    <a:cubicBezTo>
                      <a:pt x="7090" y="2719"/>
                      <a:pt x="3792" y="4817"/>
                      <a:pt x="0" y="5983"/>
                    </a:cubicBezTo>
                    <a:cubicBezTo>
                      <a:pt x="6925" y="10955"/>
                      <a:pt x="15005" y="16860"/>
                      <a:pt x="21600" y="21600"/>
                    </a:cubicBezTo>
                    <a:cubicBezTo>
                      <a:pt x="21270" y="21367"/>
                      <a:pt x="21105" y="21212"/>
                      <a:pt x="20940" y="20978"/>
                    </a:cubicBezTo>
                    <a:close/>
                  </a:path>
                </a:pathLst>
              </a:custGeom>
              <a:solidFill>
                <a:srgbClr val="7D535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5" name="Figura">
                <a:extLst>
                  <a:ext uri="{FF2B5EF4-FFF2-40B4-BE49-F238E27FC236}">
                    <a16:creationId xmlns:a16="http://schemas.microsoft.com/office/drawing/2014/main" id="{CF5B9661-F372-0541-B5FB-A19C32D41FC5}"/>
                  </a:ext>
                </a:extLst>
              </p:cNvPr>
              <p:cNvSpPr/>
              <p:nvPr/>
            </p:nvSpPr>
            <p:spPr>
              <a:xfrm>
                <a:off x="253999" y="495300"/>
                <a:ext cx="26671" cy="165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143" y="13292"/>
                      <a:pt x="8229" y="21600"/>
                      <a:pt x="8229" y="21600"/>
                    </a:cubicBezTo>
                    <a:lnTo>
                      <a:pt x="21600" y="21600"/>
                    </a:lnTo>
                    <a:cubicBezTo>
                      <a:pt x="15429" y="18277"/>
                      <a:pt x="7200" y="9969"/>
                      <a:pt x="0" y="0"/>
                    </a:cubicBezTo>
                    <a:close/>
                  </a:path>
                </a:pathLst>
              </a:custGeom>
              <a:solidFill>
                <a:srgbClr val="7D535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20" name="Figura">
              <a:extLst>
                <a:ext uri="{FF2B5EF4-FFF2-40B4-BE49-F238E27FC236}">
                  <a16:creationId xmlns:a16="http://schemas.microsoft.com/office/drawing/2014/main" id="{5FBD84ED-75BE-3944-860B-334C221A9405}"/>
                </a:ext>
              </a:extLst>
            </p:cNvPr>
            <p:cNvSpPr/>
            <p:nvPr/>
          </p:nvSpPr>
          <p:spPr>
            <a:xfrm>
              <a:off x="1574799" y="3848099"/>
              <a:ext cx="233681" cy="150618"/>
            </a:xfrm>
            <a:custGeom>
              <a:avLst/>
              <a:gdLst/>
              <a:ahLst/>
              <a:cxnLst>
                <a:cxn ang="0">
                  <a:pos x="wd2" y="hd2"/>
                </a:cxn>
                <a:cxn ang="5400000">
                  <a:pos x="wd2" y="hd2"/>
                </a:cxn>
                <a:cxn ang="10800000">
                  <a:pos x="wd2" y="hd2"/>
                </a:cxn>
                <a:cxn ang="16200000">
                  <a:pos x="wd2" y="hd2"/>
                </a:cxn>
              </a:cxnLst>
              <a:rect l="0" t="0" r="r" b="b"/>
              <a:pathLst>
                <a:path w="21600" h="20331" extrusionOk="0">
                  <a:moveTo>
                    <a:pt x="5517" y="20331"/>
                  </a:moveTo>
                  <a:lnTo>
                    <a:pt x="21600" y="20331"/>
                  </a:lnTo>
                  <a:cubicBezTo>
                    <a:pt x="21600" y="20331"/>
                    <a:pt x="15378" y="16560"/>
                    <a:pt x="11152" y="13645"/>
                  </a:cubicBezTo>
                  <a:cubicBezTo>
                    <a:pt x="7983" y="11588"/>
                    <a:pt x="2583" y="-1269"/>
                    <a:pt x="0" y="102"/>
                  </a:cubicBezTo>
                  <a:lnTo>
                    <a:pt x="5517" y="20331"/>
                  </a:ln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 name="Figura">
              <a:extLst>
                <a:ext uri="{FF2B5EF4-FFF2-40B4-BE49-F238E27FC236}">
                  <a16:creationId xmlns:a16="http://schemas.microsoft.com/office/drawing/2014/main" id="{15FD12CD-5DC7-E041-B5CF-2B2B91D6F1EF}"/>
                </a:ext>
              </a:extLst>
            </p:cNvPr>
            <p:cNvSpPr/>
            <p:nvPr/>
          </p:nvSpPr>
          <p:spPr>
            <a:xfrm>
              <a:off x="508000" y="2324100"/>
              <a:ext cx="822961" cy="858470"/>
            </a:xfrm>
            <a:custGeom>
              <a:avLst/>
              <a:gdLst/>
              <a:ahLst/>
              <a:cxnLst>
                <a:cxn ang="0">
                  <a:pos x="wd2" y="hd2"/>
                </a:cxn>
                <a:cxn ang="5400000">
                  <a:pos x="wd2" y="hd2"/>
                </a:cxn>
                <a:cxn ang="10800000">
                  <a:pos x="wd2" y="hd2"/>
                </a:cxn>
                <a:cxn ang="16200000">
                  <a:pos x="wd2" y="hd2"/>
                </a:cxn>
              </a:cxnLst>
              <a:rect l="0" t="0" r="r" b="b"/>
              <a:pathLst>
                <a:path w="21600" h="20769" extrusionOk="0">
                  <a:moveTo>
                    <a:pt x="0" y="20769"/>
                  </a:moveTo>
                  <a:cubicBezTo>
                    <a:pt x="0" y="20769"/>
                    <a:pt x="4667" y="18680"/>
                    <a:pt x="11300" y="17512"/>
                  </a:cubicBezTo>
                  <a:cubicBezTo>
                    <a:pt x="11300" y="17512"/>
                    <a:pt x="11267" y="9001"/>
                    <a:pt x="11600" y="8970"/>
                  </a:cubicBezTo>
                  <a:cubicBezTo>
                    <a:pt x="12733" y="8909"/>
                    <a:pt x="15000" y="16683"/>
                    <a:pt x="15000" y="16683"/>
                  </a:cubicBezTo>
                  <a:lnTo>
                    <a:pt x="21600" y="17297"/>
                  </a:lnTo>
                  <a:cubicBezTo>
                    <a:pt x="21600" y="17297"/>
                    <a:pt x="17333" y="3378"/>
                    <a:pt x="16100" y="828"/>
                  </a:cubicBezTo>
                  <a:cubicBezTo>
                    <a:pt x="15300" y="-831"/>
                    <a:pt x="5333" y="183"/>
                    <a:pt x="3367" y="2272"/>
                  </a:cubicBezTo>
                  <a:cubicBezTo>
                    <a:pt x="2267" y="3471"/>
                    <a:pt x="0" y="20769"/>
                    <a:pt x="0" y="20769"/>
                  </a:cubicBezTo>
                  <a:close/>
                </a:path>
              </a:pathLst>
            </a:custGeom>
            <a:solidFill>
              <a:srgbClr val="B7CB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22" name="Grupo">
              <a:extLst>
                <a:ext uri="{FF2B5EF4-FFF2-40B4-BE49-F238E27FC236}">
                  <a16:creationId xmlns:a16="http://schemas.microsoft.com/office/drawing/2014/main" id="{9297B5CB-D79E-D447-87C7-20435BDC4942}"/>
                </a:ext>
              </a:extLst>
            </p:cNvPr>
            <p:cNvGrpSpPr/>
            <p:nvPr/>
          </p:nvGrpSpPr>
          <p:grpSpPr>
            <a:xfrm>
              <a:off x="508000" y="2324099"/>
              <a:ext cx="819151" cy="858521"/>
              <a:chOff x="0" y="0"/>
              <a:chExt cx="819149" cy="858519"/>
            </a:xfrm>
          </p:grpSpPr>
          <p:sp>
            <p:nvSpPr>
              <p:cNvPr id="301" name="Figura">
                <a:extLst>
                  <a:ext uri="{FF2B5EF4-FFF2-40B4-BE49-F238E27FC236}">
                    <a16:creationId xmlns:a16="http://schemas.microsoft.com/office/drawing/2014/main" id="{307CD49B-06B6-2D48-AA0A-B3F7CEC4CA12}"/>
                  </a:ext>
                </a:extLst>
              </p:cNvPr>
              <p:cNvSpPr/>
              <p:nvPr/>
            </p:nvSpPr>
            <p:spPr>
              <a:xfrm>
                <a:off x="558800" y="0"/>
                <a:ext cx="260350" cy="708661"/>
              </a:xfrm>
              <a:custGeom>
                <a:avLst/>
                <a:gdLst/>
                <a:ahLst/>
                <a:cxnLst>
                  <a:cxn ang="0">
                    <a:pos x="wd2" y="hd2"/>
                  </a:cxn>
                  <a:cxn ang="5400000">
                    <a:pos x="wd2" y="hd2"/>
                  </a:cxn>
                  <a:cxn ang="10800000">
                    <a:pos x="wd2" y="hd2"/>
                  </a:cxn>
                  <a:cxn ang="16200000">
                    <a:pos x="wd2" y="hd2"/>
                  </a:cxn>
                </a:cxnLst>
                <a:rect l="0" t="0" r="r" b="b"/>
                <a:pathLst>
                  <a:path w="21600" h="21600" extrusionOk="0">
                    <a:moveTo>
                      <a:pt x="15489" y="21368"/>
                    </a:moveTo>
                    <a:lnTo>
                      <a:pt x="21600" y="21600"/>
                    </a:lnTo>
                    <a:cubicBezTo>
                      <a:pt x="21600" y="21600"/>
                      <a:pt x="8113" y="4065"/>
                      <a:pt x="4215" y="852"/>
                    </a:cubicBezTo>
                    <a:cubicBezTo>
                      <a:pt x="3688" y="465"/>
                      <a:pt x="2213" y="194"/>
                      <a:pt x="0" y="0"/>
                    </a:cubicBezTo>
                    <a:cubicBezTo>
                      <a:pt x="6849" y="3755"/>
                      <a:pt x="12644" y="10490"/>
                      <a:pt x="15489" y="21368"/>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2" name="Figura">
                <a:extLst>
                  <a:ext uri="{FF2B5EF4-FFF2-40B4-BE49-F238E27FC236}">
                    <a16:creationId xmlns:a16="http://schemas.microsoft.com/office/drawing/2014/main" id="{799B9E56-8408-314A-8304-2A95BDA33F3F}"/>
                  </a:ext>
                </a:extLst>
              </p:cNvPr>
              <p:cNvSpPr/>
              <p:nvPr/>
            </p:nvSpPr>
            <p:spPr>
              <a:xfrm>
                <a:off x="0" y="76199"/>
                <a:ext cx="151131" cy="782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329" y="175"/>
                      <a:pt x="19059" y="351"/>
                      <a:pt x="18333" y="526"/>
                    </a:cubicBezTo>
                    <a:cubicBezTo>
                      <a:pt x="12343" y="1858"/>
                      <a:pt x="0" y="21600"/>
                      <a:pt x="0" y="21600"/>
                    </a:cubicBezTo>
                    <a:cubicBezTo>
                      <a:pt x="0" y="21600"/>
                      <a:pt x="5445" y="21109"/>
                      <a:pt x="14703" y="20408"/>
                    </a:cubicBezTo>
                    <a:cubicBezTo>
                      <a:pt x="13069" y="14096"/>
                      <a:pt x="11617" y="5295"/>
                      <a:pt x="21600" y="0"/>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3" name="Figura">
                <a:extLst>
                  <a:ext uri="{FF2B5EF4-FFF2-40B4-BE49-F238E27FC236}">
                    <a16:creationId xmlns:a16="http://schemas.microsoft.com/office/drawing/2014/main" id="{EC167FFD-F8F6-9D45-85B8-0F6324FB6D2A}"/>
                  </a:ext>
                </a:extLst>
              </p:cNvPr>
              <p:cNvSpPr/>
              <p:nvPr/>
            </p:nvSpPr>
            <p:spPr>
              <a:xfrm>
                <a:off x="101599" y="25400"/>
                <a:ext cx="508001" cy="144914"/>
              </a:xfrm>
              <a:custGeom>
                <a:avLst/>
                <a:gdLst/>
                <a:ahLst/>
                <a:cxnLst>
                  <a:cxn ang="0">
                    <a:pos x="wd2" y="hd2"/>
                  </a:cxn>
                  <a:cxn ang="5400000">
                    <a:pos x="wd2" y="hd2"/>
                  </a:cxn>
                  <a:cxn ang="10800000">
                    <a:pos x="wd2" y="hd2"/>
                  </a:cxn>
                  <a:cxn ang="16200000">
                    <a:pos x="wd2" y="hd2"/>
                  </a:cxn>
                </a:cxnLst>
                <a:rect l="0" t="0" r="r" b="b"/>
                <a:pathLst>
                  <a:path w="21600" h="19561" extrusionOk="0">
                    <a:moveTo>
                      <a:pt x="21222" y="0"/>
                    </a:moveTo>
                    <a:cubicBezTo>
                      <a:pt x="14796" y="14571"/>
                      <a:pt x="270" y="12000"/>
                      <a:pt x="270" y="12000"/>
                    </a:cubicBezTo>
                    <a:lnTo>
                      <a:pt x="0" y="19371"/>
                    </a:lnTo>
                    <a:cubicBezTo>
                      <a:pt x="15714" y="21600"/>
                      <a:pt x="21600" y="3429"/>
                      <a:pt x="21600" y="3429"/>
                    </a:cubicBezTo>
                    <a:lnTo>
                      <a:pt x="21222" y="0"/>
                    </a:ln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23" name="Figura">
              <a:extLst>
                <a:ext uri="{FF2B5EF4-FFF2-40B4-BE49-F238E27FC236}">
                  <a16:creationId xmlns:a16="http://schemas.microsoft.com/office/drawing/2014/main" id="{4423F0AB-79C0-A249-800C-E1B32934237A}"/>
                </a:ext>
              </a:extLst>
            </p:cNvPr>
            <p:cNvSpPr/>
            <p:nvPr/>
          </p:nvSpPr>
          <p:spPr>
            <a:xfrm>
              <a:off x="495300" y="2666999"/>
              <a:ext cx="834390" cy="516895"/>
            </a:xfrm>
            <a:custGeom>
              <a:avLst/>
              <a:gdLst/>
              <a:ahLst/>
              <a:cxnLst>
                <a:cxn ang="0">
                  <a:pos x="wd2" y="hd2"/>
                </a:cxn>
                <a:cxn ang="5400000">
                  <a:pos x="wd2" y="hd2"/>
                </a:cxn>
                <a:cxn ang="10800000">
                  <a:pos x="wd2" y="hd2"/>
                </a:cxn>
                <a:cxn ang="16200000">
                  <a:pos x="wd2" y="hd2"/>
                </a:cxn>
              </a:cxnLst>
              <a:rect l="0" t="0" r="r" b="b"/>
              <a:pathLst>
                <a:path w="21600" h="21547" extrusionOk="0">
                  <a:moveTo>
                    <a:pt x="15255" y="12918"/>
                  </a:moveTo>
                  <a:cubicBezTo>
                    <a:pt x="15255" y="12918"/>
                    <a:pt x="12953" y="-53"/>
                    <a:pt x="11704" y="0"/>
                  </a:cubicBezTo>
                  <a:cubicBezTo>
                    <a:pt x="10619" y="53"/>
                    <a:pt x="10488" y="14082"/>
                    <a:pt x="10488" y="14082"/>
                  </a:cubicBezTo>
                  <a:cubicBezTo>
                    <a:pt x="5589" y="15459"/>
                    <a:pt x="2038" y="17629"/>
                    <a:pt x="197" y="18900"/>
                  </a:cubicBezTo>
                  <a:cubicBezTo>
                    <a:pt x="66" y="20541"/>
                    <a:pt x="0" y="21547"/>
                    <a:pt x="0" y="21547"/>
                  </a:cubicBezTo>
                  <a:cubicBezTo>
                    <a:pt x="0" y="21547"/>
                    <a:pt x="4668" y="17947"/>
                    <a:pt x="11310" y="15935"/>
                  </a:cubicBezTo>
                  <a:cubicBezTo>
                    <a:pt x="11310" y="15935"/>
                    <a:pt x="11967" y="5453"/>
                    <a:pt x="12296" y="5400"/>
                  </a:cubicBezTo>
                  <a:cubicBezTo>
                    <a:pt x="13447" y="5294"/>
                    <a:pt x="14992" y="14453"/>
                    <a:pt x="14992" y="14453"/>
                  </a:cubicBezTo>
                  <a:lnTo>
                    <a:pt x="21600" y="15512"/>
                  </a:lnTo>
                  <a:cubicBezTo>
                    <a:pt x="21600" y="15512"/>
                    <a:pt x="21468" y="14823"/>
                    <a:pt x="21271" y="13712"/>
                  </a:cubicBezTo>
                  <a:lnTo>
                    <a:pt x="15255" y="12918"/>
                  </a:lnTo>
                  <a:close/>
                </a:path>
              </a:pathLst>
            </a:custGeom>
            <a:solidFill>
              <a:srgbClr val="F9E06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 name="Figura">
              <a:extLst>
                <a:ext uri="{FF2B5EF4-FFF2-40B4-BE49-F238E27FC236}">
                  <a16:creationId xmlns:a16="http://schemas.microsoft.com/office/drawing/2014/main" id="{09A1A9CB-48E8-3848-B8BC-1B95023483F3}"/>
                </a:ext>
              </a:extLst>
            </p:cNvPr>
            <p:cNvSpPr/>
            <p:nvPr/>
          </p:nvSpPr>
          <p:spPr>
            <a:xfrm>
              <a:off x="1346199" y="3467099"/>
              <a:ext cx="18542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8259"/>
                  </a:moveTo>
                  <a:lnTo>
                    <a:pt x="12279" y="0"/>
                  </a:lnTo>
                  <a:lnTo>
                    <a:pt x="21600" y="10292"/>
                  </a:lnTo>
                  <a:lnTo>
                    <a:pt x="4734" y="21600"/>
                  </a:lnTo>
                  <a:close/>
                </a:path>
              </a:pathLst>
            </a:custGeom>
            <a:solidFill>
              <a:srgbClr val="A97B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 name="Figura">
              <a:extLst>
                <a:ext uri="{FF2B5EF4-FFF2-40B4-BE49-F238E27FC236}">
                  <a16:creationId xmlns:a16="http://schemas.microsoft.com/office/drawing/2014/main" id="{E3B6EC00-B9C5-974F-B336-FA25A912DF9A}"/>
                </a:ext>
              </a:extLst>
            </p:cNvPr>
            <p:cNvSpPr/>
            <p:nvPr/>
          </p:nvSpPr>
          <p:spPr>
            <a:xfrm>
              <a:off x="431800" y="3467100"/>
              <a:ext cx="170181" cy="151131"/>
            </a:xfrm>
            <a:custGeom>
              <a:avLst/>
              <a:gdLst/>
              <a:ahLst/>
              <a:cxnLst>
                <a:cxn ang="0">
                  <a:pos x="wd2" y="hd2"/>
                </a:cxn>
                <a:cxn ang="5400000">
                  <a:pos x="wd2" y="hd2"/>
                </a:cxn>
                <a:cxn ang="10800000">
                  <a:pos x="wd2" y="hd2"/>
                </a:cxn>
                <a:cxn ang="16200000">
                  <a:pos x="wd2" y="hd2"/>
                </a:cxn>
              </a:cxnLst>
              <a:rect l="0" t="0" r="r" b="b"/>
              <a:pathLst>
                <a:path w="21600" h="21600" extrusionOk="0">
                  <a:moveTo>
                    <a:pt x="3707" y="0"/>
                  </a:moveTo>
                  <a:lnTo>
                    <a:pt x="21600" y="4356"/>
                  </a:lnTo>
                  <a:lnTo>
                    <a:pt x="19504" y="21600"/>
                  </a:lnTo>
                  <a:lnTo>
                    <a:pt x="0" y="15973"/>
                  </a:lnTo>
                  <a:close/>
                </a:path>
              </a:pathLst>
            </a:custGeom>
            <a:solidFill>
              <a:srgbClr val="A97B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 name="Figura">
              <a:extLst>
                <a:ext uri="{FF2B5EF4-FFF2-40B4-BE49-F238E27FC236}">
                  <a16:creationId xmlns:a16="http://schemas.microsoft.com/office/drawing/2014/main" id="{2E249F34-054B-C34B-BEC9-90B1E7074FBB}"/>
                </a:ext>
              </a:extLst>
            </p:cNvPr>
            <p:cNvSpPr/>
            <p:nvPr/>
          </p:nvSpPr>
          <p:spPr>
            <a:xfrm>
              <a:off x="990599" y="1651000"/>
              <a:ext cx="431801" cy="223521"/>
            </a:xfrm>
            <a:custGeom>
              <a:avLst/>
              <a:gdLst/>
              <a:ahLst/>
              <a:cxnLst>
                <a:cxn ang="0">
                  <a:pos x="wd2" y="hd2"/>
                </a:cxn>
                <a:cxn ang="5400000">
                  <a:pos x="wd2" y="hd2"/>
                </a:cxn>
                <a:cxn ang="10800000">
                  <a:pos x="wd2" y="hd2"/>
                </a:cxn>
                <a:cxn ang="16200000">
                  <a:pos x="wd2" y="hd2"/>
                </a:cxn>
              </a:cxnLst>
              <a:rect l="0" t="0" r="r" b="b"/>
              <a:pathLst>
                <a:path w="21600" h="21600" extrusionOk="0">
                  <a:moveTo>
                    <a:pt x="6289" y="21600"/>
                  </a:moveTo>
                  <a:lnTo>
                    <a:pt x="21282" y="13745"/>
                  </a:lnTo>
                  <a:lnTo>
                    <a:pt x="21600" y="368"/>
                  </a:lnTo>
                  <a:lnTo>
                    <a:pt x="0" y="0"/>
                  </a:ln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0" name="Figura">
              <a:extLst>
                <a:ext uri="{FF2B5EF4-FFF2-40B4-BE49-F238E27FC236}">
                  <a16:creationId xmlns:a16="http://schemas.microsoft.com/office/drawing/2014/main" id="{D9934CE2-4CBA-FC49-AC1B-2E1D441C4614}"/>
                </a:ext>
              </a:extLst>
            </p:cNvPr>
            <p:cNvSpPr/>
            <p:nvPr/>
          </p:nvSpPr>
          <p:spPr>
            <a:xfrm>
              <a:off x="990599" y="1651000"/>
              <a:ext cx="427992" cy="223521"/>
            </a:xfrm>
            <a:custGeom>
              <a:avLst/>
              <a:gdLst/>
              <a:ahLst/>
              <a:cxnLst>
                <a:cxn ang="0">
                  <a:pos x="wd2" y="hd2"/>
                </a:cxn>
                <a:cxn ang="5400000">
                  <a:pos x="wd2" y="hd2"/>
                </a:cxn>
                <a:cxn ang="10800000">
                  <a:pos x="wd2" y="hd2"/>
                </a:cxn>
                <a:cxn ang="16200000">
                  <a:pos x="wd2" y="hd2"/>
                </a:cxn>
              </a:cxnLst>
              <a:rect l="0" t="0" r="r" b="b"/>
              <a:pathLst>
                <a:path w="21600" h="21600" extrusionOk="0">
                  <a:moveTo>
                    <a:pt x="19549" y="6259"/>
                  </a:moveTo>
                  <a:cubicBezTo>
                    <a:pt x="16024" y="5645"/>
                    <a:pt x="13204" y="2945"/>
                    <a:pt x="13011" y="245"/>
                  </a:cubicBezTo>
                  <a:lnTo>
                    <a:pt x="0" y="0"/>
                  </a:lnTo>
                  <a:lnTo>
                    <a:pt x="6345" y="21600"/>
                  </a:lnTo>
                  <a:lnTo>
                    <a:pt x="21472" y="13745"/>
                  </a:lnTo>
                  <a:lnTo>
                    <a:pt x="21600" y="6382"/>
                  </a:lnTo>
                  <a:cubicBezTo>
                    <a:pt x="20959" y="6505"/>
                    <a:pt x="20254" y="6382"/>
                    <a:pt x="19549" y="6259"/>
                  </a:cubicBezTo>
                  <a:close/>
                </a:path>
              </a:pathLst>
            </a:custGeom>
            <a:solidFill>
              <a:srgbClr val="8455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1" name="Figura">
              <a:extLst>
                <a:ext uri="{FF2B5EF4-FFF2-40B4-BE49-F238E27FC236}">
                  <a16:creationId xmlns:a16="http://schemas.microsoft.com/office/drawing/2014/main" id="{9289EB84-D2E9-8E4B-ACC5-04606DA460A0}"/>
                </a:ext>
              </a:extLst>
            </p:cNvPr>
            <p:cNvSpPr/>
            <p:nvPr/>
          </p:nvSpPr>
          <p:spPr>
            <a:xfrm>
              <a:off x="50800" y="1701799"/>
              <a:ext cx="478445" cy="195581"/>
            </a:xfrm>
            <a:custGeom>
              <a:avLst/>
              <a:gdLst/>
              <a:ahLst/>
              <a:cxnLst>
                <a:cxn ang="0">
                  <a:pos x="wd2" y="hd2"/>
                </a:cxn>
                <a:cxn ang="5400000">
                  <a:pos x="wd2" y="hd2"/>
                </a:cxn>
                <a:cxn ang="10800000">
                  <a:pos x="wd2" y="hd2"/>
                </a:cxn>
                <a:cxn ang="16200000">
                  <a:pos x="wd2" y="hd2"/>
                </a:cxn>
              </a:cxnLst>
              <a:rect l="0" t="0" r="r" b="b"/>
              <a:pathLst>
                <a:path w="20758" h="21600" extrusionOk="0">
                  <a:moveTo>
                    <a:pt x="18774" y="21600"/>
                  </a:moveTo>
                  <a:cubicBezTo>
                    <a:pt x="18774" y="21600"/>
                    <a:pt x="1582" y="19636"/>
                    <a:pt x="370" y="17392"/>
                  </a:cubicBezTo>
                  <a:cubicBezTo>
                    <a:pt x="-842" y="15148"/>
                    <a:pt x="1307" y="4909"/>
                    <a:pt x="1307" y="4909"/>
                  </a:cubicBezTo>
                  <a:lnTo>
                    <a:pt x="20758" y="0"/>
                  </a:lnTo>
                  <a:lnTo>
                    <a:pt x="18774" y="21600"/>
                  </a:lnTo>
                  <a:close/>
                </a:path>
              </a:pathLst>
            </a:custGeom>
            <a:solidFill>
              <a:srgbClr val="8455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2" name="Figura">
              <a:extLst>
                <a:ext uri="{FF2B5EF4-FFF2-40B4-BE49-F238E27FC236}">
                  <a16:creationId xmlns:a16="http://schemas.microsoft.com/office/drawing/2014/main" id="{B4701B39-68D8-D346-B9E2-717AFF7D151C}"/>
                </a:ext>
              </a:extLst>
            </p:cNvPr>
            <p:cNvSpPr/>
            <p:nvPr/>
          </p:nvSpPr>
          <p:spPr>
            <a:xfrm>
              <a:off x="304799" y="1612899"/>
              <a:ext cx="925350" cy="809362"/>
            </a:xfrm>
            <a:custGeom>
              <a:avLst/>
              <a:gdLst/>
              <a:ahLst/>
              <a:cxnLst>
                <a:cxn ang="0">
                  <a:pos x="wd2" y="hd2"/>
                </a:cxn>
                <a:cxn ang="5400000">
                  <a:pos x="wd2" y="hd2"/>
                </a:cxn>
                <a:cxn ang="10800000">
                  <a:pos x="wd2" y="hd2"/>
                </a:cxn>
                <a:cxn ang="16200000">
                  <a:pos x="wd2" y="hd2"/>
                </a:cxn>
              </a:cxnLst>
              <a:rect l="0" t="0" r="r" b="b"/>
              <a:pathLst>
                <a:path w="21413" h="20762" extrusionOk="0">
                  <a:moveTo>
                    <a:pt x="18691" y="19319"/>
                  </a:moveTo>
                  <a:cubicBezTo>
                    <a:pt x="18691" y="19319"/>
                    <a:pt x="19308" y="12510"/>
                    <a:pt x="19161" y="10360"/>
                  </a:cubicBezTo>
                  <a:lnTo>
                    <a:pt x="21394" y="10197"/>
                  </a:lnTo>
                  <a:cubicBezTo>
                    <a:pt x="21394" y="10197"/>
                    <a:pt x="21600" y="3649"/>
                    <a:pt x="20630" y="0"/>
                  </a:cubicBezTo>
                  <a:cubicBezTo>
                    <a:pt x="20630" y="0"/>
                    <a:pt x="11109" y="586"/>
                    <a:pt x="9081" y="847"/>
                  </a:cubicBezTo>
                  <a:cubicBezTo>
                    <a:pt x="7053" y="1108"/>
                    <a:pt x="0" y="2346"/>
                    <a:pt x="0" y="2346"/>
                  </a:cubicBezTo>
                  <a:cubicBezTo>
                    <a:pt x="0" y="2346"/>
                    <a:pt x="1469" y="10067"/>
                    <a:pt x="1381" y="11957"/>
                  </a:cubicBezTo>
                  <a:cubicBezTo>
                    <a:pt x="1381" y="11957"/>
                    <a:pt x="4878" y="10979"/>
                    <a:pt x="5172" y="10979"/>
                  </a:cubicBezTo>
                  <a:cubicBezTo>
                    <a:pt x="5466" y="10979"/>
                    <a:pt x="6495" y="19222"/>
                    <a:pt x="7611" y="20427"/>
                  </a:cubicBezTo>
                  <a:cubicBezTo>
                    <a:pt x="8728" y="21600"/>
                    <a:pt x="18691" y="19319"/>
                    <a:pt x="18691" y="19319"/>
                  </a:cubicBezTo>
                  <a:close/>
                </a:path>
              </a:pathLst>
            </a:custGeom>
            <a:solidFill>
              <a:srgbClr val="B7CB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3" name="Figura">
              <a:extLst>
                <a:ext uri="{FF2B5EF4-FFF2-40B4-BE49-F238E27FC236}">
                  <a16:creationId xmlns:a16="http://schemas.microsoft.com/office/drawing/2014/main" id="{FBED6B0D-87DE-B84A-A8CB-07825F18C2CD}"/>
                </a:ext>
              </a:extLst>
            </p:cNvPr>
            <p:cNvSpPr/>
            <p:nvPr/>
          </p:nvSpPr>
          <p:spPr>
            <a:xfrm>
              <a:off x="952500" y="2260600"/>
              <a:ext cx="92559" cy="149145"/>
            </a:xfrm>
            <a:custGeom>
              <a:avLst/>
              <a:gdLst/>
              <a:ahLst/>
              <a:cxnLst>
                <a:cxn ang="0">
                  <a:pos x="wd2" y="hd2"/>
                </a:cxn>
                <a:cxn ang="5400000">
                  <a:pos x="wd2" y="hd2"/>
                </a:cxn>
                <a:cxn ang="10800000">
                  <a:pos x="wd2" y="hd2"/>
                </a:cxn>
                <a:cxn ang="16200000">
                  <a:pos x="wd2" y="hd2"/>
                </a:cxn>
              </a:cxnLst>
              <a:rect l="0" t="0" r="r" b="b"/>
              <a:pathLst>
                <a:path w="20183" h="19217" extrusionOk="0">
                  <a:moveTo>
                    <a:pt x="19938" y="235"/>
                  </a:moveTo>
                  <a:cubicBezTo>
                    <a:pt x="13846" y="9072"/>
                    <a:pt x="3600" y="15126"/>
                    <a:pt x="0" y="19217"/>
                  </a:cubicBezTo>
                  <a:lnTo>
                    <a:pt x="17169" y="16926"/>
                  </a:lnTo>
                  <a:cubicBezTo>
                    <a:pt x="14123" y="17744"/>
                    <a:pt x="21600" y="-2383"/>
                    <a:pt x="19938" y="235"/>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4" name="Figura">
              <a:extLst>
                <a:ext uri="{FF2B5EF4-FFF2-40B4-BE49-F238E27FC236}">
                  <a16:creationId xmlns:a16="http://schemas.microsoft.com/office/drawing/2014/main" id="{350FBE23-9032-914A-AB1C-F808E1D14B40}"/>
                </a:ext>
              </a:extLst>
            </p:cNvPr>
            <p:cNvSpPr/>
            <p:nvPr/>
          </p:nvSpPr>
          <p:spPr>
            <a:xfrm>
              <a:off x="381000" y="1638300"/>
              <a:ext cx="734073" cy="340361"/>
            </a:xfrm>
            <a:custGeom>
              <a:avLst/>
              <a:gdLst/>
              <a:ahLst/>
              <a:cxnLst>
                <a:cxn ang="0">
                  <a:pos x="wd2" y="hd2"/>
                </a:cxn>
                <a:cxn ang="5400000">
                  <a:pos x="wd2" y="hd2"/>
                </a:cxn>
                <a:cxn ang="10800000">
                  <a:pos x="wd2" y="hd2"/>
                </a:cxn>
                <a:cxn ang="16200000">
                  <a:pos x="wd2" y="hd2"/>
                </a:cxn>
              </a:cxnLst>
              <a:rect l="0" t="0" r="r" b="b"/>
              <a:pathLst>
                <a:path w="20774" h="21600" extrusionOk="0">
                  <a:moveTo>
                    <a:pt x="0" y="4191"/>
                  </a:moveTo>
                  <a:cubicBezTo>
                    <a:pt x="0" y="4191"/>
                    <a:pt x="5068" y="19182"/>
                    <a:pt x="11285" y="21600"/>
                  </a:cubicBezTo>
                  <a:lnTo>
                    <a:pt x="13657" y="13540"/>
                  </a:lnTo>
                  <a:lnTo>
                    <a:pt x="16173" y="20149"/>
                  </a:lnTo>
                  <a:cubicBezTo>
                    <a:pt x="16173" y="20149"/>
                    <a:pt x="21600" y="9672"/>
                    <a:pt x="20666" y="0"/>
                  </a:cubicBezTo>
                  <a:lnTo>
                    <a:pt x="11070" y="322"/>
                  </a:lnTo>
                  <a:lnTo>
                    <a:pt x="0" y="4191"/>
                  </a:ln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225" name="Grupo">
              <a:extLst>
                <a:ext uri="{FF2B5EF4-FFF2-40B4-BE49-F238E27FC236}">
                  <a16:creationId xmlns:a16="http://schemas.microsoft.com/office/drawing/2014/main" id="{B25FBE23-A546-DD43-ABCE-33D9E0A38B1A}"/>
                </a:ext>
              </a:extLst>
            </p:cNvPr>
            <p:cNvGrpSpPr/>
            <p:nvPr/>
          </p:nvGrpSpPr>
          <p:grpSpPr>
            <a:xfrm>
              <a:off x="355599" y="1905000"/>
              <a:ext cx="876865" cy="523992"/>
              <a:chOff x="0" y="0"/>
              <a:chExt cx="876863" cy="523991"/>
            </a:xfrm>
          </p:grpSpPr>
          <p:sp>
            <p:nvSpPr>
              <p:cNvPr id="299" name="Figura">
                <a:extLst>
                  <a:ext uri="{FF2B5EF4-FFF2-40B4-BE49-F238E27FC236}">
                    <a16:creationId xmlns:a16="http://schemas.microsoft.com/office/drawing/2014/main" id="{CD6C8386-F6F1-2D49-B9B0-C3497327A2DB}"/>
                  </a:ext>
                </a:extLst>
              </p:cNvPr>
              <p:cNvSpPr/>
              <p:nvPr/>
            </p:nvSpPr>
            <p:spPr>
              <a:xfrm>
                <a:off x="-1" y="63499"/>
                <a:ext cx="373381" cy="460493"/>
              </a:xfrm>
              <a:custGeom>
                <a:avLst/>
                <a:gdLst/>
                <a:ahLst/>
                <a:cxnLst>
                  <a:cxn ang="0">
                    <a:pos x="wd2" y="hd2"/>
                  </a:cxn>
                  <a:cxn ang="5400000">
                    <a:pos x="wd2" y="hd2"/>
                  </a:cxn>
                  <a:cxn ang="10800000">
                    <a:pos x="wd2" y="hd2"/>
                  </a:cxn>
                  <a:cxn ang="16200000">
                    <a:pos x="wd2" y="hd2"/>
                  </a:cxn>
                </a:cxnLst>
                <a:rect l="0" t="0" r="r" b="b"/>
                <a:pathLst>
                  <a:path w="21600" h="21516" extrusionOk="0">
                    <a:moveTo>
                      <a:pt x="14547" y="6705"/>
                    </a:moveTo>
                    <a:cubicBezTo>
                      <a:pt x="13812" y="4213"/>
                      <a:pt x="13224" y="2018"/>
                      <a:pt x="12784" y="0"/>
                    </a:cubicBezTo>
                    <a:cubicBezTo>
                      <a:pt x="11976" y="119"/>
                      <a:pt x="11167" y="178"/>
                      <a:pt x="10359" y="297"/>
                    </a:cubicBezTo>
                    <a:cubicBezTo>
                      <a:pt x="6759" y="653"/>
                      <a:pt x="3233" y="712"/>
                      <a:pt x="0" y="593"/>
                    </a:cubicBezTo>
                    <a:cubicBezTo>
                      <a:pt x="367" y="2670"/>
                      <a:pt x="661" y="4510"/>
                      <a:pt x="588" y="5459"/>
                    </a:cubicBezTo>
                    <a:cubicBezTo>
                      <a:pt x="588" y="5459"/>
                      <a:pt x="9331" y="3679"/>
                      <a:pt x="10065" y="3679"/>
                    </a:cubicBezTo>
                    <a:cubicBezTo>
                      <a:pt x="10800" y="3679"/>
                      <a:pt x="13371" y="18692"/>
                      <a:pt x="16163" y="20888"/>
                    </a:cubicBezTo>
                    <a:cubicBezTo>
                      <a:pt x="16824" y="21422"/>
                      <a:pt x="18882" y="21600"/>
                      <a:pt x="21600" y="21481"/>
                    </a:cubicBezTo>
                    <a:cubicBezTo>
                      <a:pt x="17633" y="18692"/>
                      <a:pt x="16531" y="13292"/>
                      <a:pt x="14547" y="6705"/>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0" name="Figura">
                <a:extLst>
                  <a:ext uri="{FF2B5EF4-FFF2-40B4-BE49-F238E27FC236}">
                    <a16:creationId xmlns:a16="http://schemas.microsoft.com/office/drawing/2014/main" id="{4365E616-2384-8B47-A716-84A0E7CDE98B}"/>
                  </a:ext>
                </a:extLst>
              </p:cNvPr>
              <p:cNvSpPr/>
              <p:nvPr/>
            </p:nvSpPr>
            <p:spPr>
              <a:xfrm>
                <a:off x="685799" y="0"/>
                <a:ext cx="191065" cy="482600"/>
              </a:xfrm>
              <a:custGeom>
                <a:avLst/>
                <a:gdLst/>
                <a:ahLst/>
                <a:cxnLst>
                  <a:cxn ang="0">
                    <a:pos x="wd2" y="hd2"/>
                  </a:cxn>
                  <a:cxn ang="5400000">
                    <a:pos x="wd2" y="hd2"/>
                  </a:cxn>
                  <a:cxn ang="10800000">
                    <a:pos x="wd2" y="hd2"/>
                  </a:cxn>
                  <a:cxn ang="16200000">
                    <a:pos x="wd2" y="hd2"/>
                  </a:cxn>
                </a:cxnLst>
                <a:rect l="0" t="0" r="r" b="b"/>
                <a:pathLst>
                  <a:path w="21521" h="21600" extrusionOk="0">
                    <a:moveTo>
                      <a:pt x="8726" y="796"/>
                    </a:moveTo>
                    <a:cubicBezTo>
                      <a:pt x="10156" y="8015"/>
                      <a:pt x="8154" y="16825"/>
                      <a:pt x="0" y="21600"/>
                    </a:cubicBezTo>
                    <a:cubicBezTo>
                      <a:pt x="5007" y="21259"/>
                      <a:pt x="8297" y="20975"/>
                      <a:pt x="8297" y="20975"/>
                    </a:cubicBezTo>
                    <a:cubicBezTo>
                      <a:pt x="8297" y="20975"/>
                      <a:pt x="11301" y="9095"/>
                      <a:pt x="10585" y="5343"/>
                    </a:cubicBezTo>
                    <a:lnTo>
                      <a:pt x="21457" y="5059"/>
                    </a:lnTo>
                    <a:cubicBezTo>
                      <a:pt x="21457" y="5059"/>
                      <a:pt x="21600" y="2899"/>
                      <a:pt x="21457" y="0"/>
                    </a:cubicBezTo>
                    <a:cubicBezTo>
                      <a:pt x="17595" y="398"/>
                      <a:pt x="13303" y="682"/>
                      <a:pt x="8726" y="796"/>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226" name="Figura">
              <a:extLst>
                <a:ext uri="{FF2B5EF4-FFF2-40B4-BE49-F238E27FC236}">
                  <a16:creationId xmlns:a16="http://schemas.microsoft.com/office/drawing/2014/main" id="{FF0540BA-53FF-AA4E-9C9F-21009E52FA87}"/>
                </a:ext>
              </a:extLst>
            </p:cNvPr>
            <p:cNvSpPr/>
            <p:nvPr/>
          </p:nvSpPr>
          <p:spPr>
            <a:xfrm>
              <a:off x="1422400" y="1650999"/>
              <a:ext cx="535200" cy="157481"/>
            </a:xfrm>
            <a:custGeom>
              <a:avLst/>
              <a:gdLst/>
              <a:ahLst/>
              <a:cxnLst>
                <a:cxn ang="0">
                  <a:pos x="wd2" y="hd2"/>
                </a:cxn>
                <a:cxn ang="5400000">
                  <a:pos x="wd2" y="hd2"/>
                </a:cxn>
                <a:cxn ang="10800000">
                  <a:pos x="wd2" y="hd2"/>
                </a:cxn>
                <a:cxn ang="16200000">
                  <a:pos x="wd2" y="hd2"/>
                </a:cxn>
              </a:cxnLst>
              <a:rect l="0" t="0" r="r" b="b"/>
              <a:pathLst>
                <a:path w="21120" h="21600" extrusionOk="0">
                  <a:moveTo>
                    <a:pt x="71" y="10277"/>
                  </a:moveTo>
                  <a:cubicBezTo>
                    <a:pt x="-480" y="7316"/>
                    <a:pt x="2326" y="0"/>
                    <a:pt x="3379" y="0"/>
                  </a:cubicBezTo>
                  <a:cubicBezTo>
                    <a:pt x="4481" y="0"/>
                    <a:pt x="21120" y="8361"/>
                    <a:pt x="21120" y="8361"/>
                  </a:cubicBezTo>
                  <a:lnTo>
                    <a:pt x="21070" y="12716"/>
                  </a:lnTo>
                  <a:cubicBezTo>
                    <a:pt x="21070" y="12716"/>
                    <a:pt x="6386" y="21600"/>
                    <a:pt x="4882" y="21600"/>
                  </a:cubicBezTo>
                  <a:cubicBezTo>
                    <a:pt x="3329" y="21600"/>
                    <a:pt x="623" y="13065"/>
                    <a:pt x="71" y="1027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7" name="Figura">
              <a:extLst>
                <a:ext uri="{FF2B5EF4-FFF2-40B4-BE49-F238E27FC236}">
                  <a16:creationId xmlns:a16="http://schemas.microsoft.com/office/drawing/2014/main" id="{76B445E8-AA25-C44B-B419-510502148A39}"/>
                </a:ext>
              </a:extLst>
            </p:cNvPr>
            <p:cNvSpPr/>
            <p:nvPr/>
          </p:nvSpPr>
          <p:spPr>
            <a:xfrm>
              <a:off x="1422399" y="1650999"/>
              <a:ext cx="534247" cy="157481"/>
            </a:xfrm>
            <a:custGeom>
              <a:avLst/>
              <a:gdLst/>
              <a:ahLst/>
              <a:cxnLst>
                <a:cxn ang="0">
                  <a:pos x="wd2" y="hd2"/>
                </a:cxn>
                <a:cxn ang="5400000">
                  <a:pos x="wd2" y="hd2"/>
                </a:cxn>
                <a:cxn ang="10800000">
                  <a:pos x="wd2" y="hd2"/>
                </a:cxn>
                <a:cxn ang="16200000">
                  <a:pos x="wd2" y="hd2"/>
                </a:cxn>
              </a:cxnLst>
              <a:rect l="0" t="0" r="r" b="b"/>
              <a:pathLst>
                <a:path w="21082" h="21600" extrusionOk="0">
                  <a:moveTo>
                    <a:pt x="13314" y="13587"/>
                  </a:moveTo>
                  <a:cubicBezTo>
                    <a:pt x="7901" y="13065"/>
                    <a:pt x="3341" y="8535"/>
                    <a:pt x="3140" y="3658"/>
                  </a:cubicBezTo>
                  <a:cubicBezTo>
                    <a:pt x="3090" y="2439"/>
                    <a:pt x="3341" y="1219"/>
                    <a:pt x="3842" y="174"/>
                  </a:cubicBezTo>
                  <a:cubicBezTo>
                    <a:pt x="3642" y="174"/>
                    <a:pt x="3491" y="0"/>
                    <a:pt x="3391" y="0"/>
                  </a:cubicBezTo>
                  <a:cubicBezTo>
                    <a:pt x="2288" y="0"/>
                    <a:pt x="-518" y="7142"/>
                    <a:pt x="83" y="10277"/>
                  </a:cubicBezTo>
                  <a:cubicBezTo>
                    <a:pt x="585" y="13065"/>
                    <a:pt x="3341" y="21426"/>
                    <a:pt x="4895" y="21600"/>
                  </a:cubicBezTo>
                  <a:cubicBezTo>
                    <a:pt x="6398" y="21600"/>
                    <a:pt x="21082" y="12716"/>
                    <a:pt x="21082" y="12716"/>
                  </a:cubicBezTo>
                  <a:lnTo>
                    <a:pt x="21082" y="10800"/>
                  </a:lnTo>
                  <a:cubicBezTo>
                    <a:pt x="19428" y="12890"/>
                    <a:pt x="16572" y="13935"/>
                    <a:pt x="13314" y="13587"/>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8" name="Figura">
              <a:extLst>
                <a:ext uri="{FF2B5EF4-FFF2-40B4-BE49-F238E27FC236}">
                  <a16:creationId xmlns:a16="http://schemas.microsoft.com/office/drawing/2014/main" id="{5BF8EF11-FAC7-0C4B-B37E-E2D31F08782E}"/>
                </a:ext>
              </a:extLst>
            </p:cNvPr>
            <p:cNvSpPr/>
            <p:nvPr/>
          </p:nvSpPr>
          <p:spPr>
            <a:xfrm>
              <a:off x="381000" y="1612900"/>
              <a:ext cx="735247" cy="341630"/>
            </a:xfrm>
            <a:custGeom>
              <a:avLst/>
              <a:gdLst/>
              <a:ahLst/>
              <a:cxnLst>
                <a:cxn ang="0">
                  <a:pos x="wd2" y="hd2"/>
                </a:cxn>
                <a:cxn ang="5400000">
                  <a:pos x="wd2" y="hd2"/>
                </a:cxn>
                <a:cxn ang="10800000">
                  <a:pos x="wd2" y="hd2"/>
                </a:cxn>
                <a:cxn ang="16200000">
                  <a:pos x="wd2" y="hd2"/>
                </a:cxn>
              </a:cxnLst>
              <a:rect l="0" t="0" r="r" b="b"/>
              <a:pathLst>
                <a:path w="20807" h="21600" extrusionOk="0">
                  <a:moveTo>
                    <a:pt x="0" y="4256"/>
                  </a:moveTo>
                  <a:cubicBezTo>
                    <a:pt x="0" y="4256"/>
                    <a:pt x="5068" y="19191"/>
                    <a:pt x="11285" y="21600"/>
                  </a:cubicBezTo>
                  <a:lnTo>
                    <a:pt x="13657" y="13570"/>
                  </a:lnTo>
                  <a:lnTo>
                    <a:pt x="16461" y="19914"/>
                  </a:lnTo>
                  <a:cubicBezTo>
                    <a:pt x="16461" y="19914"/>
                    <a:pt x="21600" y="9716"/>
                    <a:pt x="20701" y="0"/>
                  </a:cubicBezTo>
                  <a:lnTo>
                    <a:pt x="11105" y="321"/>
                  </a:lnTo>
                  <a:lnTo>
                    <a:pt x="0" y="4256"/>
                  </a:lnTo>
                  <a:close/>
                </a:path>
              </a:pathLst>
            </a:custGeom>
            <a:solidFill>
              <a:srgbClr val="EED8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9" name="Figura">
              <a:extLst>
                <a:ext uri="{FF2B5EF4-FFF2-40B4-BE49-F238E27FC236}">
                  <a16:creationId xmlns:a16="http://schemas.microsoft.com/office/drawing/2014/main" id="{237A4288-57AD-814C-AD50-B457176CB66A}"/>
                </a:ext>
              </a:extLst>
            </p:cNvPr>
            <p:cNvSpPr/>
            <p:nvPr/>
          </p:nvSpPr>
          <p:spPr>
            <a:xfrm>
              <a:off x="685799" y="1612900"/>
              <a:ext cx="260527" cy="123839"/>
            </a:xfrm>
            <a:custGeom>
              <a:avLst/>
              <a:gdLst/>
              <a:ahLst/>
              <a:cxnLst>
                <a:cxn ang="0">
                  <a:pos x="wd2" y="hd2"/>
                </a:cxn>
                <a:cxn ang="5400000">
                  <a:pos x="wd2" y="hd2"/>
                </a:cxn>
                <a:cxn ang="10800000">
                  <a:pos x="wd2" y="hd2"/>
                </a:cxn>
                <a:cxn ang="16200000">
                  <a:pos x="wd2" y="hd2"/>
                </a:cxn>
              </a:cxnLst>
              <a:rect l="0" t="0" r="r" b="b"/>
              <a:pathLst>
                <a:path w="21100" h="19148" extrusionOk="0">
                  <a:moveTo>
                    <a:pt x="13180" y="19148"/>
                  </a:moveTo>
                  <a:cubicBezTo>
                    <a:pt x="13180" y="19148"/>
                    <a:pt x="-500" y="10115"/>
                    <a:pt x="14" y="3832"/>
                  </a:cubicBezTo>
                  <a:cubicBezTo>
                    <a:pt x="529" y="-2452"/>
                    <a:pt x="21100" y="886"/>
                    <a:pt x="21100" y="886"/>
                  </a:cubicBezTo>
                  <a:cubicBezTo>
                    <a:pt x="21100" y="886"/>
                    <a:pt x="20894" y="10508"/>
                    <a:pt x="13180" y="19148"/>
                  </a:cubicBezTo>
                  <a:close/>
                </a:path>
              </a:pathLst>
            </a:custGeom>
            <a:solidFill>
              <a:srgbClr val="EB96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0" name="Figura">
              <a:extLst>
                <a:ext uri="{FF2B5EF4-FFF2-40B4-BE49-F238E27FC236}">
                  <a16:creationId xmlns:a16="http://schemas.microsoft.com/office/drawing/2014/main" id="{528D3197-CDCC-4542-A9D4-CBCA2BE08FD2}"/>
                </a:ext>
              </a:extLst>
            </p:cNvPr>
            <p:cNvSpPr/>
            <p:nvPr/>
          </p:nvSpPr>
          <p:spPr>
            <a:xfrm>
              <a:off x="685799" y="1612900"/>
              <a:ext cx="241487" cy="119226"/>
            </a:xfrm>
            <a:custGeom>
              <a:avLst/>
              <a:gdLst/>
              <a:ahLst/>
              <a:cxnLst>
                <a:cxn ang="0">
                  <a:pos x="wd2" y="hd2"/>
                </a:cxn>
                <a:cxn ang="5400000">
                  <a:pos x="wd2" y="hd2"/>
                </a:cxn>
                <a:cxn ang="10800000">
                  <a:pos x="wd2" y="hd2"/>
                </a:cxn>
                <a:cxn ang="16200000">
                  <a:pos x="wd2" y="hd2"/>
                </a:cxn>
              </a:cxnLst>
              <a:rect l="0" t="0" r="r" b="b"/>
              <a:pathLst>
                <a:path w="20955" h="19312" extrusionOk="0">
                  <a:moveTo>
                    <a:pt x="13351" y="19312"/>
                  </a:moveTo>
                  <a:cubicBezTo>
                    <a:pt x="13351" y="19312"/>
                    <a:pt x="-535" y="9849"/>
                    <a:pt x="16" y="3678"/>
                  </a:cubicBezTo>
                  <a:cubicBezTo>
                    <a:pt x="567" y="-2288"/>
                    <a:pt x="20955" y="798"/>
                    <a:pt x="20955" y="798"/>
                  </a:cubicBezTo>
                  <a:cubicBezTo>
                    <a:pt x="20955" y="798"/>
                    <a:pt x="21065" y="10672"/>
                    <a:pt x="13351" y="1931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1" name="Figura">
              <a:extLst>
                <a:ext uri="{FF2B5EF4-FFF2-40B4-BE49-F238E27FC236}">
                  <a16:creationId xmlns:a16="http://schemas.microsoft.com/office/drawing/2014/main" id="{1297FDDD-22C1-6548-A49E-B422770F73BE}"/>
                </a:ext>
              </a:extLst>
            </p:cNvPr>
            <p:cNvSpPr/>
            <p:nvPr/>
          </p:nvSpPr>
          <p:spPr>
            <a:xfrm>
              <a:off x="279400" y="1676400"/>
              <a:ext cx="129540" cy="412750"/>
            </a:xfrm>
            <a:custGeom>
              <a:avLst/>
              <a:gdLst/>
              <a:ahLst/>
              <a:cxnLst>
                <a:cxn ang="0">
                  <a:pos x="wd2" y="hd2"/>
                </a:cxn>
                <a:cxn ang="5400000">
                  <a:pos x="wd2" y="hd2"/>
                </a:cxn>
                <a:cxn ang="10800000">
                  <a:pos x="wd2" y="hd2"/>
                </a:cxn>
                <a:cxn ang="16200000">
                  <a:pos x="wd2" y="hd2"/>
                </a:cxn>
              </a:cxnLst>
              <a:rect l="0" t="0" r="r" b="b"/>
              <a:pathLst>
                <a:path w="21600" h="21600" extrusionOk="0">
                  <a:moveTo>
                    <a:pt x="12494" y="21401"/>
                  </a:moveTo>
                  <a:lnTo>
                    <a:pt x="21600" y="21600"/>
                  </a:lnTo>
                  <a:cubicBezTo>
                    <a:pt x="21600" y="21600"/>
                    <a:pt x="20753" y="8374"/>
                    <a:pt x="9106" y="0"/>
                  </a:cubicBezTo>
                  <a:lnTo>
                    <a:pt x="0" y="665"/>
                  </a:lnTo>
                  <a:cubicBezTo>
                    <a:pt x="212" y="665"/>
                    <a:pt x="7624" y="7045"/>
                    <a:pt x="12494" y="21401"/>
                  </a:cubicBezTo>
                  <a:close/>
                </a:path>
              </a:pathLst>
            </a:custGeom>
            <a:solidFill>
              <a:srgbClr val="F9E06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2" name="Figura">
              <a:extLst>
                <a:ext uri="{FF2B5EF4-FFF2-40B4-BE49-F238E27FC236}">
                  <a16:creationId xmlns:a16="http://schemas.microsoft.com/office/drawing/2014/main" id="{BDAE16A7-863C-0247-8F33-A7C5ACD579E4}"/>
                </a:ext>
              </a:extLst>
            </p:cNvPr>
            <p:cNvSpPr/>
            <p:nvPr/>
          </p:nvSpPr>
          <p:spPr>
            <a:xfrm>
              <a:off x="342899" y="1943099"/>
              <a:ext cx="73661" cy="14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862" y="6198"/>
                    <a:pt x="3724" y="13148"/>
                    <a:pt x="5586" y="21037"/>
                  </a:cubicBezTo>
                  <a:lnTo>
                    <a:pt x="21600" y="21600"/>
                  </a:lnTo>
                  <a:cubicBezTo>
                    <a:pt x="21600" y="21600"/>
                    <a:pt x="21228" y="14838"/>
                    <a:pt x="19366" y="5071"/>
                  </a:cubicBezTo>
                  <a:cubicBezTo>
                    <a:pt x="12662" y="5259"/>
                    <a:pt x="5959" y="3381"/>
                    <a:pt x="0" y="0"/>
                  </a:cubicBezTo>
                  <a:close/>
                </a:path>
              </a:pathLst>
            </a:custGeom>
            <a:solidFill>
              <a:srgbClr val="F9C35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3" name="Figura">
              <a:extLst>
                <a:ext uri="{FF2B5EF4-FFF2-40B4-BE49-F238E27FC236}">
                  <a16:creationId xmlns:a16="http://schemas.microsoft.com/office/drawing/2014/main" id="{616EB617-FB99-7F45-A3C6-B236A52AB681}"/>
                </a:ext>
              </a:extLst>
            </p:cNvPr>
            <p:cNvSpPr/>
            <p:nvPr/>
          </p:nvSpPr>
          <p:spPr>
            <a:xfrm>
              <a:off x="1181100" y="1612899"/>
              <a:ext cx="81363" cy="419101"/>
            </a:xfrm>
            <a:custGeom>
              <a:avLst/>
              <a:gdLst/>
              <a:ahLst/>
              <a:cxnLst>
                <a:cxn ang="0">
                  <a:pos x="wd2" y="hd2"/>
                </a:cxn>
                <a:cxn ang="5400000">
                  <a:pos x="wd2" y="hd2"/>
                </a:cxn>
                <a:cxn ang="10800000">
                  <a:pos x="wd2" y="hd2"/>
                </a:cxn>
                <a:cxn ang="16200000">
                  <a:pos x="wd2" y="hd2"/>
                </a:cxn>
              </a:cxnLst>
              <a:rect l="0" t="0" r="r" b="b"/>
              <a:pathLst>
                <a:path w="17297" h="21600" extrusionOk="0">
                  <a:moveTo>
                    <a:pt x="4050" y="20880"/>
                  </a:moveTo>
                  <a:lnTo>
                    <a:pt x="15390" y="21600"/>
                  </a:lnTo>
                  <a:cubicBezTo>
                    <a:pt x="15390" y="21600"/>
                    <a:pt x="21600" y="8771"/>
                    <a:pt x="11610" y="0"/>
                  </a:cubicBezTo>
                  <a:lnTo>
                    <a:pt x="0" y="65"/>
                  </a:lnTo>
                  <a:cubicBezTo>
                    <a:pt x="0" y="65"/>
                    <a:pt x="5670" y="6676"/>
                    <a:pt x="4050" y="20880"/>
                  </a:cubicBezTo>
                  <a:close/>
                </a:path>
              </a:pathLst>
            </a:custGeom>
            <a:solidFill>
              <a:srgbClr val="F9E06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4" name="Figura">
              <a:extLst>
                <a:ext uri="{FF2B5EF4-FFF2-40B4-BE49-F238E27FC236}">
                  <a16:creationId xmlns:a16="http://schemas.microsoft.com/office/drawing/2014/main" id="{E53A09DA-366F-6242-9C86-84943B0C8415}"/>
                </a:ext>
              </a:extLst>
            </p:cNvPr>
            <p:cNvSpPr/>
            <p:nvPr/>
          </p:nvSpPr>
          <p:spPr>
            <a:xfrm>
              <a:off x="1193800" y="1879599"/>
              <a:ext cx="60961" cy="157481"/>
            </a:xfrm>
            <a:custGeom>
              <a:avLst/>
              <a:gdLst/>
              <a:ahLst/>
              <a:cxnLst>
                <a:cxn ang="0">
                  <a:pos x="wd2" y="hd2"/>
                </a:cxn>
                <a:cxn ang="5400000">
                  <a:pos x="wd2" y="hd2"/>
                </a:cxn>
                <a:cxn ang="10800000">
                  <a:pos x="wd2" y="hd2"/>
                </a:cxn>
                <a:cxn ang="16200000">
                  <a:pos x="wd2" y="hd2"/>
                </a:cxn>
              </a:cxnLst>
              <a:rect l="0" t="0" r="r" b="b"/>
              <a:pathLst>
                <a:path w="21600" h="21600" extrusionOk="0">
                  <a:moveTo>
                    <a:pt x="450" y="0"/>
                  </a:moveTo>
                  <a:cubicBezTo>
                    <a:pt x="450" y="5748"/>
                    <a:pt x="450" y="12368"/>
                    <a:pt x="0" y="19684"/>
                  </a:cubicBezTo>
                  <a:lnTo>
                    <a:pt x="18900" y="21600"/>
                  </a:lnTo>
                  <a:cubicBezTo>
                    <a:pt x="18900" y="21600"/>
                    <a:pt x="20700" y="15329"/>
                    <a:pt x="21600" y="6445"/>
                  </a:cubicBezTo>
                  <a:cubicBezTo>
                    <a:pt x="13500" y="5923"/>
                    <a:pt x="6300" y="3658"/>
                    <a:pt x="450" y="0"/>
                  </a:cubicBezTo>
                  <a:close/>
                </a:path>
              </a:pathLst>
            </a:custGeom>
            <a:solidFill>
              <a:srgbClr val="F9C35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5" name="Figura">
              <a:extLst>
                <a:ext uri="{FF2B5EF4-FFF2-40B4-BE49-F238E27FC236}">
                  <a16:creationId xmlns:a16="http://schemas.microsoft.com/office/drawing/2014/main" id="{FD599A6A-0267-DC48-AF4D-3A47E5640014}"/>
                </a:ext>
              </a:extLst>
            </p:cNvPr>
            <p:cNvSpPr/>
            <p:nvPr/>
          </p:nvSpPr>
          <p:spPr>
            <a:xfrm>
              <a:off x="609599" y="2324100"/>
              <a:ext cx="508001" cy="125832"/>
            </a:xfrm>
            <a:custGeom>
              <a:avLst/>
              <a:gdLst/>
              <a:ahLst/>
              <a:cxnLst>
                <a:cxn ang="0">
                  <a:pos x="wd2" y="hd2"/>
                </a:cxn>
                <a:cxn ang="5400000">
                  <a:pos x="wd2" y="hd2"/>
                </a:cxn>
                <a:cxn ang="10800000">
                  <a:pos x="wd2" y="hd2"/>
                </a:cxn>
                <a:cxn ang="16200000">
                  <a:pos x="wd2" y="hd2"/>
                </a:cxn>
              </a:cxnLst>
              <a:rect l="0" t="0" r="r" b="b"/>
              <a:pathLst>
                <a:path w="21600" h="20982" extrusionOk="0">
                  <a:moveTo>
                    <a:pt x="21276" y="0"/>
                  </a:moveTo>
                  <a:cubicBezTo>
                    <a:pt x="14850" y="18000"/>
                    <a:pt x="216" y="14824"/>
                    <a:pt x="216" y="14824"/>
                  </a:cubicBezTo>
                  <a:lnTo>
                    <a:pt x="0" y="20965"/>
                  </a:lnTo>
                  <a:cubicBezTo>
                    <a:pt x="15768" y="21600"/>
                    <a:pt x="21600" y="4235"/>
                    <a:pt x="21600" y="4235"/>
                  </a:cubicBezTo>
                  <a:lnTo>
                    <a:pt x="21276" y="0"/>
                  </a:ln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6" name="Figura">
              <a:extLst>
                <a:ext uri="{FF2B5EF4-FFF2-40B4-BE49-F238E27FC236}">
                  <a16:creationId xmlns:a16="http://schemas.microsoft.com/office/drawing/2014/main" id="{4079D64D-269E-6A44-A1F5-69FDB17053F8}"/>
                </a:ext>
              </a:extLst>
            </p:cNvPr>
            <p:cNvSpPr/>
            <p:nvPr/>
          </p:nvSpPr>
          <p:spPr>
            <a:xfrm>
              <a:off x="1587500" y="-1"/>
              <a:ext cx="367676" cy="3304542"/>
            </a:xfrm>
            <a:custGeom>
              <a:avLst/>
              <a:gdLst/>
              <a:ahLst/>
              <a:cxnLst>
                <a:cxn ang="0">
                  <a:pos x="wd2" y="hd2"/>
                </a:cxn>
                <a:cxn ang="5400000">
                  <a:pos x="wd2" y="hd2"/>
                </a:cxn>
                <a:cxn ang="10800000">
                  <a:pos x="wd2" y="hd2"/>
                </a:cxn>
                <a:cxn ang="16200000">
                  <a:pos x="wd2" y="hd2"/>
                </a:cxn>
              </a:cxnLst>
              <a:rect l="0" t="0" r="r" b="b"/>
              <a:pathLst>
                <a:path w="10708" h="21600" extrusionOk="0">
                  <a:moveTo>
                    <a:pt x="0" y="0"/>
                  </a:moveTo>
                  <a:lnTo>
                    <a:pt x="37" y="241"/>
                  </a:lnTo>
                  <a:cubicBezTo>
                    <a:pt x="15386" y="9945"/>
                    <a:pt x="8618" y="17732"/>
                    <a:pt x="3773" y="21376"/>
                  </a:cubicBezTo>
                  <a:lnTo>
                    <a:pt x="3810" y="21600"/>
                  </a:lnTo>
                  <a:cubicBezTo>
                    <a:pt x="3847" y="21600"/>
                    <a:pt x="21600" y="11614"/>
                    <a:pt x="0" y="0"/>
                  </a:cubicBezTo>
                  <a:close/>
                </a:path>
              </a:pathLst>
            </a:custGeom>
            <a:solidFill>
              <a:srgbClr val="AA72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7" name="Figura">
              <a:extLst>
                <a:ext uri="{FF2B5EF4-FFF2-40B4-BE49-F238E27FC236}">
                  <a16:creationId xmlns:a16="http://schemas.microsoft.com/office/drawing/2014/main" id="{3E97E70F-8A76-BC4B-B4AD-BFD6F1FF1E3D}"/>
                </a:ext>
              </a:extLst>
            </p:cNvPr>
            <p:cNvSpPr/>
            <p:nvPr/>
          </p:nvSpPr>
          <p:spPr>
            <a:xfrm>
              <a:off x="838200" y="2438399"/>
              <a:ext cx="36862" cy="124462"/>
            </a:xfrm>
            <a:custGeom>
              <a:avLst/>
              <a:gdLst/>
              <a:ahLst/>
              <a:cxnLst>
                <a:cxn ang="0">
                  <a:pos x="wd2" y="hd2"/>
                </a:cxn>
                <a:cxn ang="5400000">
                  <a:pos x="wd2" y="hd2"/>
                </a:cxn>
                <a:cxn ang="10800000">
                  <a:pos x="wd2" y="hd2"/>
                </a:cxn>
                <a:cxn ang="16200000">
                  <a:pos x="wd2" y="hd2"/>
                </a:cxn>
              </a:cxnLst>
              <a:rect l="0" t="0" r="r" b="b"/>
              <a:pathLst>
                <a:path w="20898" h="21600" extrusionOk="0">
                  <a:moveTo>
                    <a:pt x="0" y="21600"/>
                  </a:moveTo>
                  <a:lnTo>
                    <a:pt x="12240" y="21600"/>
                  </a:lnTo>
                  <a:cubicBezTo>
                    <a:pt x="12240" y="21600"/>
                    <a:pt x="10080" y="2865"/>
                    <a:pt x="20880" y="0"/>
                  </a:cubicBezTo>
                  <a:cubicBezTo>
                    <a:pt x="21600" y="0"/>
                    <a:pt x="720" y="661"/>
                    <a:pt x="0" y="21600"/>
                  </a:cubicBez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8" name="Figura">
              <a:extLst>
                <a:ext uri="{FF2B5EF4-FFF2-40B4-BE49-F238E27FC236}">
                  <a16:creationId xmlns:a16="http://schemas.microsoft.com/office/drawing/2014/main" id="{15BBF4FB-FFCD-404E-9F22-AB534E4A1BED}"/>
                </a:ext>
              </a:extLst>
            </p:cNvPr>
            <p:cNvSpPr/>
            <p:nvPr/>
          </p:nvSpPr>
          <p:spPr>
            <a:xfrm>
              <a:off x="901700" y="2438399"/>
              <a:ext cx="64770" cy="17653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706" y="21445"/>
                  </a:lnTo>
                  <a:cubicBezTo>
                    <a:pt x="12706" y="21445"/>
                    <a:pt x="8471" y="2953"/>
                    <a:pt x="0" y="0"/>
                  </a:cubicBezTo>
                  <a:cubicBezTo>
                    <a:pt x="0" y="0"/>
                    <a:pt x="15247" y="932"/>
                    <a:pt x="21600" y="21600"/>
                  </a:cubicBez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9" name="Figura">
              <a:extLst>
                <a:ext uri="{FF2B5EF4-FFF2-40B4-BE49-F238E27FC236}">
                  <a16:creationId xmlns:a16="http://schemas.microsoft.com/office/drawing/2014/main" id="{4F9E600B-0DA5-BA49-9DF0-233EBB381653}"/>
                </a:ext>
              </a:extLst>
            </p:cNvPr>
            <p:cNvSpPr/>
            <p:nvPr/>
          </p:nvSpPr>
          <p:spPr>
            <a:xfrm>
              <a:off x="863599" y="2413000"/>
              <a:ext cx="57601" cy="36855"/>
            </a:xfrm>
            <a:custGeom>
              <a:avLst/>
              <a:gdLst/>
              <a:ahLst/>
              <a:cxnLst>
                <a:cxn ang="0">
                  <a:pos x="wd2" y="hd2"/>
                </a:cxn>
                <a:cxn ang="5400000">
                  <a:pos x="wd2" y="hd2"/>
                </a:cxn>
                <a:cxn ang="10800000">
                  <a:pos x="wd2" y="hd2"/>
                </a:cxn>
                <a:cxn ang="16200000">
                  <a:pos x="wd2" y="hd2"/>
                </a:cxn>
              </a:cxnLst>
              <a:rect l="0" t="0" r="r" b="b"/>
              <a:pathLst>
                <a:path w="20409" h="19588" extrusionOk="0">
                  <a:moveTo>
                    <a:pt x="20375" y="7094"/>
                  </a:moveTo>
                  <a:cubicBezTo>
                    <a:pt x="19925" y="1694"/>
                    <a:pt x="14525" y="-1006"/>
                    <a:pt x="9125" y="344"/>
                  </a:cubicBezTo>
                  <a:cubicBezTo>
                    <a:pt x="3275" y="1694"/>
                    <a:pt x="-775" y="7094"/>
                    <a:pt x="125" y="12494"/>
                  </a:cubicBezTo>
                  <a:cubicBezTo>
                    <a:pt x="575" y="17894"/>
                    <a:pt x="5975" y="20594"/>
                    <a:pt x="11375" y="19244"/>
                  </a:cubicBezTo>
                  <a:cubicBezTo>
                    <a:pt x="16775" y="17894"/>
                    <a:pt x="20825" y="12494"/>
                    <a:pt x="20375" y="7094"/>
                  </a:cubicBez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0" name="Figura">
              <a:extLst>
                <a:ext uri="{FF2B5EF4-FFF2-40B4-BE49-F238E27FC236}">
                  <a16:creationId xmlns:a16="http://schemas.microsoft.com/office/drawing/2014/main" id="{3FF7BF8F-3166-CF45-BE73-A47EB6B964BF}"/>
                </a:ext>
              </a:extLst>
            </p:cNvPr>
            <p:cNvSpPr/>
            <p:nvPr/>
          </p:nvSpPr>
          <p:spPr>
            <a:xfrm>
              <a:off x="380999" y="2552699"/>
              <a:ext cx="53803" cy="50356"/>
            </a:xfrm>
            <a:custGeom>
              <a:avLst/>
              <a:gdLst/>
              <a:ahLst/>
              <a:cxnLst>
                <a:cxn ang="0">
                  <a:pos x="wd2" y="hd2"/>
                </a:cxn>
                <a:cxn ang="5400000">
                  <a:pos x="wd2" y="hd2"/>
                </a:cxn>
                <a:cxn ang="10800000">
                  <a:pos x="wd2" y="hd2"/>
                </a:cxn>
                <a:cxn ang="16200000">
                  <a:pos x="wd2" y="hd2"/>
                </a:cxn>
              </a:cxnLst>
              <a:rect l="0" t="0" r="r" b="b"/>
              <a:pathLst>
                <a:path w="20334" h="19917" extrusionOk="0">
                  <a:moveTo>
                    <a:pt x="40" y="11223"/>
                  </a:moveTo>
                  <a:cubicBezTo>
                    <a:pt x="520" y="16748"/>
                    <a:pt x="5320" y="20767"/>
                    <a:pt x="11080" y="19762"/>
                  </a:cubicBezTo>
                  <a:cubicBezTo>
                    <a:pt x="16840" y="18758"/>
                    <a:pt x="21160" y="13232"/>
                    <a:pt x="20200" y="7707"/>
                  </a:cubicBezTo>
                  <a:cubicBezTo>
                    <a:pt x="19240" y="2683"/>
                    <a:pt x="14440" y="-833"/>
                    <a:pt x="9160" y="172"/>
                  </a:cubicBezTo>
                  <a:cubicBezTo>
                    <a:pt x="3400" y="1679"/>
                    <a:pt x="-440" y="6200"/>
                    <a:pt x="40" y="11223"/>
                  </a:cubicBezTo>
                  <a:close/>
                </a:path>
              </a:pathLst>
            </a:custGeom>
            <a:solidFill>
              <a:srgbClr val="AC94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1" name="Figura">
              <a:extLst>
                <a:ext uri="{FF2B5EF4-FFF2-40B4-BE49-F238E27FC236}">
                  <a16:creationId xmlns:a16="http://schemas.microsoft.com/office/drawing/2014/main" id="{31F4B819-5614-414F-9BBD-51EB6544A5FB}"/>
                </a:ext>
              </a:extLst>
            </p:cNvPr>
            <p:cNvSpPr/>
            <p:nvPr/>
          </p:nvSpPr>
          <p:spPr>
            <a:xfrm>
              <a:off x="393700" y="2565399"/>
              <a:ext cx="32311" cy="29568"/>
            </a:xfrm>
            <a:custGeom>
              <a:avLst/>
              <a:gdLst/>
              <a:ahLst/>
              <a:cxnLst>
                <a:cxn ang="0">
                  <a:pos x="wd2" y="hd2"/>
                </a:cxn>
                <a:cxn ang="5400000">
                  <a:pos x="wd2" y="hd2"/>
                </a:cxn>
                <a:cxn ang="10800000">
                  <a:pos x="wd2" y="hd2"/>
                </a:cxn>
                <a:cxn ang="16200000">
                  <a:pos x="wd2" y="hd2"/>
                </a:cxn>
              </a:cxnLst>
              <a:rect l="0" t="0" r="r" b="b"/>
              <a:pathLst>
                <a:path w="20353" h="20114" extrusionOk="0">
                  <a:moveTo>
                    <a:pt x="0" y="10500"/>
                  </a:moveTo>
                  <a:cubicBezTo>
                    <a:pt x="0" y="16548"/>
                    <a:pt x="4800" y="20868"/>
                    <a:pt x="11200" y="20004"/>
                  </a:cubicBezTo>
                  <a:cubicBezTo>
                    <a:pt x="17600" y="19140"/>
                    <a:pt x="21600" y="13092"/>
                    <a:pt x="20000" y="7908"/>
                  </a:cubicBezTo>
                  <a:cubicBezTo>
                    <a:pt x="19200" y="2724"/>
                    <a:pt x="13600" y="-732"/>
                    <a:pt x="8800" y="132"/>
                  </a:cubicBezTo>
                  <a:cubicBezTo>
                    <a:pt x="4000" y="996"/>
                    <a:pt x="0" y="5316"/>
                    <a:pt x="0" y="10500"/>
                  </a:cubicBezTo>
                  <a:close/>
                </a:path>
              </a:pathLst>
            </a:custGeom>
            <a:solidFill>
              <a:srgbClr val="DCCBC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2" name="Figura">
              <a:extLst>
                <a:ext uri="{FF2B5EF4-FFF2-40B4-BE49-F238E27FC236}">
                  <a16:creationId xmlns:a16="http://schemas.microsoft.com/office/drawing/2014/main" id="{28FD5107-653A-DE4C-B749-75B0F348B91C}"/>
                </a:ext>
              </a:extLst>
            </p:cNvPr>
            <p:cNvSpPr/>
            <p:nvPr/>
          </p:nvSpPr>
          <p:spPr>
            <a:xfrm>
              <a:off x="469900" y="2451099"/>
              <a:ext cx="256541" cy="318771"/>
            </a:xfrm>
            <a:custGeom>
              <a:avLst/>
              <a:gdLst/>
              <a:ahLst/>
              <a:cxnLst>
                <a:cxn ang="0">
                  <a:pos x="wd2" y="hd2"/>
                </a:cxn>
                <a:cxn ang="5400000">
                  <a:pos x="wd2" y="hd2"/>
                </a:cxn>
                <a:cxn ang="10800000">
                  <a:pos x="wd2" y="hd2"/>
                </a:cxn>
                <a:cxn ang="16200000">
                  <a:pos x="wd2" y="hd2"/>
                </a:cxn>
              </a:cxnLst>
              <a:rect l="0" t="0" r="r" b="b"/>
              <a:pathLst>
                <a:path w="21600" h="21600" extrusionOk="0">
                  <a:moveTo>
                    <a:pt x="18606" y="0"/>
                  </a:moveTo>
                  <a:lnTo>
                    <a:pt x="0" y="21084"/>
                  </a:lnTo>
                  <a:lnTo>
                    <a:pt x="642" y="21600"/>
                  </a:lnTo>
                  <a:lnTo>
                    <a:pt x="21600" y="344"/>
                  </a:ln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3" name="Figura">
              <a:extLst>
                <a:ext uri="{FF2B5EF4-FFF2-40B4-BE49-F238E27FC236}">
                  <a16:creationId xmlns:a16="http://schemas.microsoft.com/office/drawing/2014/main" id="{D54DD0A1-452B-404B-9C29-D82EC7F3F1E3}"/>
                </a:ext>
              </a:extLst>
            </p:cNvPr>
            <p:cNvSpPr/>
            <p:nvPr/>
          </p:nvSpPr>
          <p:spPr>
            <a:xfrm>
              <a:off x="1371599" y="1638300"/>
              <a:ext cx="126656" cy="184150"/>
            </a:xfrm>
            <a:custGeom>
              <a:avLst/>
              <a:gdLst/>
              <a:ahLst/>
              <a:cxnLst>
                <a:cxn ang="0">
                  <a:pos x="wd2" y="hd2"/>
                </a:cxn>
                <a:cxn ang="5400000">
                  <a:pos x="wd2" y="hd2"/>
                </a:cxn>
                <a:cxn ang="10800000">
                  <a:pos x="wd2" y="hd2"/>
                </a:cxn>
                <a:cxn ang="16200000">
                  <a:pos x="wd2" y="hd2"/>
                </a:cxn>
              </a:cxnLst>
              <a:rect l="0" t="0" r="r" b="b"/>
              <a:pathLst>
                <a:path w="17803" h="21600" extrusionOk="0">
                  <a:moveTo>
                    <a:pt x="17803" y="17280"/>
                  </a:moveTo>
                  <a:lnTo>
                    <a:pt x="5664" y="21600"/>
                  </a:lnTo>
                  <a:cubicBezTo>
                    <a:pt x="5664" y="21600"/>
                    <a:pt x="-3797" y="13407"/>
                    <a:pt x="1737" y="0"/>
                  </a:cubicBezTo>
                  <a:lnTo>
                    <a:pt x="15661" y="2532"/>
                  </a:lnTo>
                  <a:cubicBezTo>
                    <a:pt x="15661" y="2532"/>
                    <a:pt x="12626" y="11172"/>
                    <a:pt x="17803" y="17280"/>
                  </a:cubicBezTo>
                  <a:close/>
                </a:path>
              </a:pathLst>
            </a:custGeom>
            <a:solidFill>
              <a:srgbClr val="CA798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4" name="Figura">
              <a:extLst>
                <a:ext uri="{FF2B5EF4-FFF2-40B4-BE49-F238E27FC236}">
                  <a16:creationId xmlns:a16="http://schemas.microsoft.com/office/drawing/2014/main" id="{B196FA72-F9C5-A34B-8746-6A554078AC60}"/>
                </a:ext>
              </a:extLst>
            </p:cNvPr>
            <p:cNvSpPr/>
            <p:nvPr/>
          </p:nvSpPr>
          <p:spPr>
            <a:xfrm>
              <a:off x="1371600" y="1650999"/>
              <a:ext cx="126515" cy="172722"/>
            </a:xfrm>
            <a:custGeom>
              <a:avLst/>
              <a:gdLst/>
              <a:ahLst/>
              <a:cxnLst>
                <a:cxn ang="0">
                  <a:pos x="wd2" y="hd2"/>
                </a:cxn>
                <a:cxn ang="5400000">
                  <a:pos x="wd2" y="hd2"/>
                </a:cxn>
                <a:cxn ang="10800000">
                  <a:pos x="wd2" y="hd2"/>
                </a:cxn>
                <a:cxn ang="16200000">
                  <a:pos x="wd2" y="hd2"/>
                </a:cxn>
              </a:cxnLst>
              <a:rect l="0" t="0" r="r" b="b"/>
              <a:pathLst>
                <a:path w="18391" h="21600" extrusionOk="0">
                  <a:moveTo>
                    <a:pt x="15253" y="7147"/>
                  </a:moveTo>
                  <a:cubicBezTo>
                    <a:pt x="14883" y="7147"/>
                    <a:pt x="14329" y="7147"/>
                    <a:pt x="13960" y="7147"/>
                  </a:cubicBezTo>
                  <a:cubicBezTo>
                    <a:pt x="7683" y="6671"/>
                    <a:pt x="2514" y="3494"/>
                    <a:pt x="1222" y="0"/>
                  </a:cubicBezTo>
                  <a:cubicBezTo>
                    <a:pt x="-3209" y="13341"/>
                    <a:pt x="5837" y="21600"/>
                    <a:pt x="5837" y="21600"/>
                  </a:cubicBezTo>
                  <a:lnTo>
                    <a:pt x="18391" y="16994"/>
                  </a:lnTo>
                  <a:cubicBezTo>
                    <a:pt x="15806" y="13818"/>
                    <a:pt x="15253" y="10165"/>
                    <a:pt x="15253" y="7147"/>
                  </a:cubicBezTo>
                  <a:close/>
                </a:path>
              </a:pathLst>
            </a:custGeom>
            <a:solidFill>
              <a:srgbClr val="B9647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5" name="Figura">
              <a:extLst>
                <a:ext uri="{FF2B5EF4-FFF2-40B4-BE49-F238E27FC236}">
                  <a16:creationId xmlns:a16="http://schemas.microsoft.com/office/drawing/2014/main" id="{994628E4-B1A8-D745-B9F6-6DB826F76795}"/>
                </a:ext>
              </a:extLst>
            </p:cNvPr>
            <p:cNvSpPr/>
            <p:nvPr/>
          </p:nvSpPr>
          <p:spPr>
            <a:xfrm>
              <a:off x="317500" y="1612899"/>
              <a:ext cx="643891" cy="208420"/>
            </a:xfrm>
            <a:custGeom>
              <a:avLst/>
              <a:gdLst/>
              <a:ahLst/>
              <a:cxnLst>
                <a:cxn ang="0">
                  <a:pos x="wd2" y="hd2"/>
                </a:cxn>
                <a:cxn ang="5400000">
                  <a:pos x="wd2" y="hd2"/>
                </a:cxn>
                <a:cxn ang="10800000">
                  <a:pos x="wd2" y="hd2"/>
                </a:cxn>
                <a:cxn ang="16200000">
                  <a:pos x="wd2" y="hd2"/>
                </a:cxn>
              </a:cxnLst>
              <a:rect l="0" t="0" r="r" b="b"/>
              <a:pathLst>
                <a:path w="21600" h="21226" extrusionOk="0">
                  <a:moveTo>
                    <a:pt x="10779" y="21226"/>
                  </a:moveTo>
                  <a:cubicBezTo>
                    <a:pt x="15976" y="21226"/>
                    <a:pt x="20620" y="7645"/>
                    <a:pt x="21600" y="143"/>
                  </a:cubicBezTo>
                  <a:lnTo>
                    <a:pt x="19257" y="273"/>
                  </a:lnTo>
                  <a:cubicBezTo>
                    <a:pt x="17254" y="-115"/>
                    <a:pt x="13505" y="-374"/>
                    <a:pt x="12611" y="1566"/>
                  </a:cubicBezTo>
                  <a:cubicBezTo>
                    <a:pt x="12568" y="1566"/>
                    <a:pt x="12525" y="1695"/>
                    <a:pt x="12525" y="1695"/>
                  </a:cubicBezTo>
                  <a:lnTo>
                    <a:pt x="2045" y="6740"/>
                  </a:lnTo>
                  <a:cubicBezTo>
                    <a:pt x="2045" y="6740"/>
                    <a:pt x="2173" y="7257"/>
                    <a:pt x="2471" y="8292"/>
                  </a:cubicBezTo>
                  <a:cubicBezTo>
                    <a:pt x="1917" y="8551"/>
                    <a:pt x="1406" y="8809"/>
                    <a:pt x="980" y="8939"/>
                  </a:cubicBezTo>
                  <a:cubicBezTo>
                    <a:pt x="895" y="8163"/>
                    <a:pt x="767" y="7386"/>
                    <a:pt x="682" y="6610"/>
                  </a:cubicBezTo>
                  <a:lnTo>
                    <a:pt x="0" y="7128"/>
                  </a:lnTo>
                  <a:cubicBezTo>
                    <a:pt x="1363" y="13466"/>
                    <a:pt x="5922" y="21226"/>
                    <a:pt x="10779" y="21226"/>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6" name="Figura">
              <a:extLst>
                <a:ext uri="{FF2B5EF4-FFF2-40B4-BE49-F238E27FC236}">
                  <a16:creationId xmlns:a16="http://schemas.microsoft.com/office/drawing/2014/main" id="{5290FA2C-A64C-D546-BF5A-95423E8D5CAD}"/>
                </a:ext>
              </a:extLst>
            </p:cNvPr>
            <p:cNvSpPr/>
            <p:nvPr/>
          </p:nvSpPr>
          <p:spPr>
            <a:xfrm>
              <a:off x="800099" y="1193800"/>
              <a:ext cx="71459" cy="78549"/>
            </a:xfrm>
            <a:custGeom>
              <a:avLst/>
              <a:gdLst/>
              <a:ahLst/>
              <a:cxnLst>
                <a:cxn ang="0">
                  <a:pos x="wd2" y="hd2"/>
                </a:cxn>
                <a:cxn ang="5400000">
                  <a:pos x="wd2" y="hd2"/>
                </a:cxn>
                <a:cxn ang="10800000">
                  <a:pos x="wd2" y="hd2"/>
                </a:cxn>
                <a:cxn ang="16200000">
                  <a:pos x="wd2" y="hd2"/>
                </a:cxn>
              </a:cxnLst>
              <a:rect l="0" t="0" r="r" b="b"/>
              <a:pathLst>
                <a:path w="18414" h="18053" extrusionOk="0">
                  <a:moveTo>
                    <a:pt x="7200" y="0"/>
                  </a:moveTo>
                  <a:lnTo>
                    <a:pt x="0" y="14595"/>
                  </a:lnTo>
                  <a:cubicBezTo>
                    <a:pt x="4582" y="21600"/>
                    <a:pt x="13091" y="16638"/>
                    <a:pt x="17345" y="11384"/>
                  </a:cubicBezTo>
                  <a:cubicBezTo>
                    <a:pt x="21600" y="6422"/>
                    <a:pt x="12109" y="2043"/>
                    <a:pt x="7200" y="0"/>
                  </a:cubicBezTo>
                  <a:close/>
                </a:path>
              </a:pathLst>
            </a:custGeom>
            <a:solidFill>
              <a:srgbClr val="B9704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7" name="Figura">
              <a:extLst>
                <a:ext uri="{FF2B5EF4-FFF2-40B4-BE49-F238E27FC236}">
                  <a16:creationId xmlns:a16="http://schemas.microsoft.com/office/drawing/2014/main" id="{EDD8C222-10CF-CA4E-8B6D-D2A4235E703B}"/>
                </a:ext>
              </a:extLst>
            </p:cNvPr>
            <p:cNvSpPr/>
            <p:nvPr/>
          </p:nvSpPr>
          <p:spPr>
            <a:xfrm>
              <a:off x="635000" y="1181100"/>
              <a:ext cx="314756" cy="419625"/>
            </a:xfrm>
            <a:custGeom>
              <a:avLst/>
              <a:gdLst/>
              <a:ahLst/>
              <a:cxnLst>
                <a:cxn ang="0">
                  <a:pos x="wd2" y="hd2"/>
                </a:cxn>
                <a:cxn ang="5400000">
                  <a:pos x="wd2" y="hd2"/>
                </a:cxn>
                <a:cxn ang="10800000">
                  <a:pos x="wd2" y="hd2"/>
                </a:cxn>
                <a:cxn ang="16200000">
                  <a:pos x="wd2" y="hd2"/>
                </a:cxn>
              </a:cxnLst>
              <a:rect l="0" t="0" r="r" b="b"/>
              <a:pathLst>
                <a:path w="18718" h="20991" extrusionOk="0">
                  <a:moveTo>
                    <a:pt x="10423" y="662"/>
                  </a:moveTo>
                  <a:cubicBezTo>
                    <a:pt x="10423" y="662"/>
                    <a:pt x="19561" y="17560"/>
                    <a:pt x="18655" y="18831"/>
                  </a:cubicBezTo>
                  <a:cubicBezTo>
                    <a:pt x="17673" y="20102"/>
                    <a:pt x="7930" y="20991"/>
                    <a:pt x="7930" y="20991"/>
                  </a:cubicBezTo>
                  <a:cubicBezTo>
                    <a:pt x="7930" y="20991"/>
                    <a:pt x="-2039" y="10382"/>
                    <a:pt x="378" y="4982"/>
                  </a:cubicBezTo>
                  <a:cubicBezTo>
                    <a:pt x="2870" y="-482"/>
                    <a:pt x="9063" y="-609"/>
                    <a:pt x="10423" y="66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8" name="Figura">
              <a:extLst>
                <a:ext uri="{FF2B5EF4-FFF2-40B4-BE49-F238E27FC236}">
                  <a16:creationId xmlns:a16="http://schemas.microsoft.com/office/drawing/2014/main" id="{D6B62050-844C-604D-A4AF-681489C59373}"/>
                </a:ext>
              </a:extLst>
            </p:cNvPr>
            <p:cNvSpPr/>
            <p:nvPr/>
          </p:nvSpPr>
          <p:spPr>
            <a:xfrm>
              <a:off x="774700" y="1346199"/>
              <a:ext cx="24567" cy="43182"/>
            </a:xfrm>
            <a:custGeom>
              <a:avLst/>
              <a:gdLst/>
              <a:ahLst/>
              <a:cxnLst>
                <a:cxn ang="0">
                  <a:pos x="wd2" y="hd2"/>
                </a:cxn>
                <a:cxn ang="5400000">
                  <a:pos x="wd2" y="hd2"/>
                </a:cxn>
                <a:cxn ang="10800000">
                  <a:pos x="wd2" y="hd2"/>
                </a:cxn>
                <a:cxn ang="16200000">
                  <a:pos x="wd2" y="hd2"/>
                </a:cxn>
              </a:cxnLst>
              <a:rect l="0" t="0" r="r" b="b"/>
              <a:pathLst>
                <a:path w="19896" h="21600" extrusionOk="0">
                  <a:moveTo>
                    <a:pt x="19701" y="10165"/>
                  </a:moveTo>
                  <a:cubicBezTo>
                    <a:pt x="18673" y="4447"/>
                    <a:pt x="13530" y="0"/>
                    <a:pt x="8387" y="0"/>
                  </a:cubicBezTo>
                  <a:cubicBezTo>
                    <a:pt x="3244" y="635"/>
                    <a:pt x="-870" y="5718"/>
                    <a:pt x="159" y="11435"/>
                  </a:cubicBezTo>
                  <a:cubicBezTo>
                    <a:pt x="1187" y="17153"/>
                    <a:pt x="6330" y="21600"/>
                    <a:pt x="11473" y="21600"/>
                  </a:cubicBezTo>
                  <a:cubicBezTo>
                    <a:pt x="17644" y="20965"/>
                    <a:pt x="20730" y="15882"/>
                    <a:pt x="19701" y="10165"/>
                  </a:cubicBezTo>
                  <a:close/>
                </a:path>
              </a:pathLst>
            </a:custGeom>
            <a:solidFill>
              <a:srgbClr val="7450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9" name="Figura">
              <a:extLst>
                <a:ext uri="{FF2B5EF4-FFF2-40B4-BE49-F238E27FC236}">
                  <a16:creationId xmlns:a16="http://schemas.microsoft.com/office/drawing/2014/main" id="{93E4E1EE-A1FD-2E41-80D5-BDD13C90C083}"/>
                </a:ext>
              </a:extLst>
            </p:cNvPr>
            <p:cNvSpPr/>
            <p:nvPr/>
          </p:nvSpPr>
          <p:spPr>
            <a:xfrm>
              <a:off x="762000" y="1346200"/>
              <a:ext cx="53534" cy="22154"/>
            </a:xfrm>
            <a:custGeom>
              <a:avLst/>
              <a:gdLst/>
              <a:ahLst/>
              <a:cxnLst>
                <a:cxn ang="0">
                  <a:pos x="wd2" y="hd2"/>
                </a:cxn>
                <a:cxn ang="5400000">
                  <a:pos x="wd2" y="hd2"/>
                </a:cxn>
                <a:cxn ang="10800000">
                  <a:pos x="wd2" y="hd2"/>
                </a:cxn>
                <a:cxn ang="16200000">
                  <a:pos x="wd2" y="hd2"/>
                </a:cxn>
              </a:cxnLst>
              <a:rect l="0" t="0" r="r" b="b"/>
              <a:pathLst>
                <a:path w="20693" h="19831" extrusionOk="0">
                  <a:moveTo>
                    <a:pt x="20655" y="12789"/>
                  </a:moveTo>
                  <a:cubicBezTo>
                    <a:pt x="21146" y="7105"/>
                    <a:pt x="16728" y="1421"/>
                    <a:pt x="10837" y="284"/>
                  </a:cubicBezTo>
                  <a:cubicBezTo>
                    <a:pt x="5437" y="-853"/>
                    <a:pt x="528" y="1421"/>
                    <a:pt x="37" y="7105"/>
                  </a:cubicBezTo>
                  <a:cubicBezTo>
                    <a:pt x="-454" y="12789"/>
                    <a:pt x="3964" y="18473"/>
                    <a:pt x="9855" y="19610"/>
                  </a:cubicBezTo>
                  <a:cubicBezTo>
                    <a:pt x="15746" y="20747"/>
                    <a:pt x="20655" y="17336"/>
                    <a:pt x="20655" y="1278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0" name="Figura">
              <a:extLst>
                <a:ext uri="{FF2B5EF4-FFF2-40B4-BE49-F238E27FC236}">
                  <a16:creationId xmlns:a16="http://schemas.microsoft.com/office/drawing/2014/main" id="{1ECCE50E-D31E-C249-B2D6-EF286F6943E1}"/>
                </a:ext>
              </a:extLst>
            </p:cNvPr>
            <p:cNvSpPr/>
            <p:nvPr/>
          </p:nvSpPr>
          <p:spPr>
            <a:xfrm>
              <a:off x="774699" y="1371600"/>
              <a:ext cx="49126" cy="27940"/>
            </a:xfrm>
            <a:custGeom>
              <a:avLst/>
              <a:gdLst/>
              <a:ahLst/>
              <a:cxnLst>
                <a:cxn ang="0">
                  <a:pos x="wd2" y="hd2"/>
                </a:cxn>
                <a:cxn ang="5400000">
                  <a:pos x="wd2" y="hd2"/>
                </a:cxn>
                <a:cxn ang="10800000">
                  <a:pos x="wd2" y="hd2"/>
                </a:cxn>
                <a:cxn ang="16200000">
                  <a:pos x="wd2" y="hd2"/>
                </a:cxn>
              </a:cxnLst>
              <a:rect l="0" t="0" r="r" b="b"/>
              <a:pathLst>
                <a:path w="19893" h="19800" extrusionOk="0">
                  <a:moveTo>
                    <a:pt x="19718" y="2700"/>
                  </a:moveTo>
                  <a:cubicBezTo>
                    <a:pt x="18690" y="-900"/>
                    <a:pt x="13547" y="-900"/>
                    <a:pt x="8404" y="2700"/>
                  </a:cubicBezTo>
                  <a:cubicBezTo>
                    <a:pt x="2747" y="6300"/>
                    <a:pt x="-853" y="13500"/>
                    <a:pt x="176" y="17100"/>
                  </a:cubicBezTo>
                  <a:cubicBezTo>
                    <a:pt x="1204" y="20700"/>
                    <a:pt x="6347" y="20700"/>
                    <a:pt x="11490" y="17100"/>
                  </a:cubicBezTo>
                  <a:cubicBezTo>
                    <a:pt x="17147" y="13500"/>
                    <a:pt x="20747" y="6300"/>
                    <a:pt x="19718" y="27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1" name="Figura">
              <a:extLst>
                <a:ext uri="{FF2B5EF4-FFF2-40B4-BE49-F238E27FC236}">
                  <a16:creationId xmlns:a16="http://schemas.microsoft.com/office/drawing/2014/main" id="{591A4BDC-4801-804D-96AA-FB19BB743673}"/>
                </a:ext>
              </a:extLst>
            </p:cNvPr>
            <p:cNvSpPr/>
            <p:nvPr/>
          </p:nvSpPr>
          <p:spPr>
            <a:xfrm>
              <a:off x="520699" y="1295399"/>
              <a:ext cx="179452" cy="251461"/>
            </a:xfrm>
            <a:custGeom>
              <a:avLst/>
              <a:gdLst/>
              <a:ahLst/>
              <a:cxnLst>
                <a:cxn ang="0">
                  <a:pos x="wd2" y="hd2"/>
                </a:cxn>
                <a:cxn ang="5400000">
                  <a:pos x="wd2" y="hd2"/>
                </a:cxn>
                <a:cxn ang="10800000">
                  <a:pos x="wd2" y="hd2"/>
                </a:cxn>
                <a:cxn ang="16200000">
                  <a:pos x="wd2" y="hd2"/>
                </a:cxn>
              </a:cxnLst>
              <a:rect l="0" t="0" r="r" b="b"/>
              <a:pathLst>
                <a:path w="19565" h="21600" extrusionOk="0">
                  <a:moveTo>
                    <a:pt x="16934" y="21600"/>
                  </a:moveTo>
                  <a:cubicBezTo>
                    <a:pt x="16934" y="21600"/>
                    <a:pt x="-2035" y="12218"/>
                    <a:pt x="180" y="7418"/>
                  </a:cubicBezTo>
                  <a:cubicBezTo>
                    <a:pt x="2396" y="2618"/>
                    <a:pt x="10842" y="0"/>
                    <a:pt x="10842" y="0"/>
                  </a:cubicBezTo>
                  <a:lnTo>
                    <a:pt x="19565" y="16800"/>
                  </a:lnTo>
                  <a:lnTo>
                    <a:pt x="16934" y="21600"/>
                  </a:ln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2" name="Figura">
              <a:extLst>
                <a:ext uri="{FF2B5EF4-FFF2-40B4-BE49-F238E27FC236}">
                  <a16:creationId xmlns:a16="http://schemas.microsoft.com/office/drawing/2014/main" id="{F30F2958-0FC4-D344-B526-51C2899D391A}"/>
                </a:ext>
              </a:extLst>
            </p:cNvPr>
            <p:cNvSpPr/>
            <p:nvPr/>
          </p:nvSpPr>
          <p:spPr>
            <a:xfrm>
              <a:off x="584200" y="1282699"/>
              <a:ext cx="482600" cy="386018"/>
            </a:xfrm>
            <a:custGeom>
              <a:avLst/>
              <a:gdLst/>
              <a:ahLst/>
              <a:cxnLst>
                <a:cxn ang="0">
                  <a:pos x="wd2" y="hd2"/>
                </a:cxn>
                <a:cxn ang="5400000">
                  <a:pos x="wd2" y="hd2"/>
                </a:cxn>
                <a:cxn ang="10800000">
                  <a:pos x="wd2" y="hd2"/>
                </a:cxn>
                <a:cxn ang="16200000">
                  <a:pos x="wd2" y="hd2"/>
                </a:cxn>
              </a:cxnLst>
              <a:rect l="0" t="0" r="r" b="b"/>
              <a:pathLst>
                <a:path w="21600" h="17841" extrusionOk="0">
                  <a:moveTo>
                    <a:pt x="14324" y="5400"/>
                  </a:moveTo>
                  <a:lnTo>
                    <a:pt x="21600" y="11446"/>
                  </a:lnTo>
                  <a:cubicBezTo>
                    <a:pt x="21600" y="11446"/>
                    <a:pt x="17166" y="21600"/>
                    <a:pt x="3865" y="16317"/>
                  </a:cubicBezTo>
                  <a:lnTo>
                    <a:pt x="3467" y="9743"/>
                  </a:lnTo>
                  <a:lnTo>
                    <a:pt x="0" y="646"/>
                  </a:lnTo>
                  <a:lnTo>
                    <a:pt x="2103" y="0"/>
                  </a:lnTo>
                  <a:cubicBezTo>
                    <a:pt x="2103" y="0"/>
                    <a:pt x="5968" y="7983"/>
                    <a:pt x="6764" y="8159"/>
                  </a:cubicBezTo>
                  <a:cubicBezTo>
                    <a:pt x="7560" y="8393"/>
                    <a:pt x="14324" y="5400"/>
                    <a:pt x="14324" y="5400"/>
                  </a:cubicBezTo>
                  <a:close/>
                </a:path>
              </a:pathLst>
            </a:custGeom>
            <a:solidFill>
              <a:srgbClr val="B9704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3" name="Figura">
              <a:extLst>
                <a:ext uri="{FF2B5EF4-FFF2-40B4-BE49-F238E27FC236}">
                  <a16:creationId xmlns:a16="http://schemas.microsoft.com/office/drawing/2014/main" id="{E503D64D-8E5F-AA41-8B87-11795797B371}"/>
                </a:ext>
              </a:extLst>
            </p:cNvPr>
            <p:cNvSpPr/>
            <p:nvPr/>
          </p:nvSpPr>
          <p:spPr>
            <a:xfrm>
              <a:off x="698499" y="1308099"/>
              <a:ext cx="137104" cy="46743"/>
            </a:xfrm>
            <a:custGeom>
              <a:avLst/>
              <a:gdLst/>
              <a:ahLst/>
              <a:cxnLst>
                <a:cxn ang="0">
                  <a:pos x="wd2" y="hd2"/>
                </a:cxn>
                <a:cxn ang="5400000">
                  <a:pos x="wd2" y="hd2"/>
                </a:cxn>
                <a:cxn ang="10800000">
                  <a:pos x="wd2" y="hd2"/>
                </a:cxn>
                <a:cxn ang="16200000">
                  <a:pos x="wd2" y="hd2"/>
                </a:cxn>
              </a:cxnLst>
              <a:rect l="0" t="0" r="r" b="b"/>
              <a:pathLst>
                <a:path w="18958" h="15588" extrusionOk="0">
                  <a:moveTo>
                    <a:pt x="18782" y="2118"/>
                  </a:moveTo>
                  <a:cubicBezTo>
                    <a:pt x="11056" y="11012"/>
                    <a:pt x="5612" y="0"/>
                    <a:pt x="5612" y="0"/>
                  </a:cubicBezTo>
                  <a:cubicBezTo>
                    <a:pt x="5612" y="0"/>
                    <a:pt x="-2642" y="424"/>
                    <a:pt x="870" y="11012"/>
                  </a:cubicBezTo>
                  <a:cubicBezTo>
                    <a:pt x="4382" y="21600"/>
                    <a:pt x="15270" y="11012"/>
                    <a:pt x="18958" y="7200"/>
                  </a:cubicBezTo>
                  <a:lnTo>
                    <a:pt x="18782" y="2118"/>
                  </a:ln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4" name="Figura">
              <a:extLst>
                <a:ext uri="{FF2B5EF4-FFF2-40B4-BE49-F238E27FC236}">
                  <a16:creationId xmlns:a16="http://schemas.microsoft.com/office/drawing/2014/main" id="{6382CAA2-A453-8D48-9F25-186148CB30B0}"/>
                </a:ext>
              </a:extLst>
            </p:cNvPr>
            <p:cNvSpPr/>
            <p:nvPr/>
          </p:nvSpPr>
          <p:spPr>
            <a:xfrm>
              <a:off x="685800" y="1282699"/>
              <a:ext cx="54377" cy="57483"/>
            </a:xfrm>
            <a:custGeom>
              <a:avLst/>
              <a:gdLst/>
              <a:ahLst/>
              <a:cxnLst>
                <a:cxn ang="0">
                  <a:pos x="wd2" y="hd2"/>
                </a:cxn>
                <a:cxn ang="5400000">
                  <a:pos x="wd2" y="hd2"/>
                </a:cxn>
                <a:cxn ang="10800000">
                  <a:pos x="wd2" y="hd2"/>
                </a:cxn>
                <a:cxn ang="16200000">
                  <a:pos x="wd2" y="hd2"/>
                </a:cxn>
              </a:cxnLst>
              <a:rect l="0" t="0" r="r" b="b"/>
              <a:pathLst>
                <a:path w="18497" h="18105" extrusionOk="0">
                  <a:moveTo>
                    <a:pt x="8640" y="0"/>
                  </a:moveTo>
                  <a:lnTo>
                    <a:pt x="0" y="14000"/>
                  </a:lnTo>
                  <a:cubicBezTo>
                    <a:pt x="3456" y="21600"/>
                    <a:pt x="12528" y="17200"/>
                    <a:pt x="17280" y="12400"/>
                  </a:cubicBezTo>
                  <a:cubicBezTo>
                    <a:pt x="21600" y="7600"/>
                    <a:pt x="13392" y="2400"/>
                    <a:pt x="8640" y="0"/>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5" name="Figura">
              <a:extLst>
                <a:ext uri="{FF2B5EF4-FFF2-40B4-BE49-F238E27FC236}">
                  <a16:creationId xmlns:a16="http://schemas.microsoft.com/office/drawing/2014/main" id="{B07008E3-453D-8244-A451-FCC708854F5B}"/>
                </a:ext>
              </a:extLst>
            </p:cNvPr>
            <p:cNvSpPr/>
            <p:nvPr/>
          </p:nvSpPr>
          <p:spPr>
            <a:xfrm>
              <a:off x="609600" y="1485899"/>
              <a:ext cx="75765" cy="58672"/>
            </a:xfrm>
            <a:custGeom>
              <a:avLst/>
              <a:gdLst/>
              <a:ahLst/>
              <a:cxnLst>
                <a:cxn ang="0">
                  <a:pos x="wd2" y="hd2"/>
                </a:cxn>
                <a:cxn ang="5400000">
                  <a:pos x="wd2" y="hd2"/>
                </a:cxn>
                <a:cxn ang="10800000">
                  <a:pos x="wd2" y="hd2"/>
                </a:cxn>
                <a:cxn ang="16200000">
                  <a:pos x="wd2" y="hd2"/>
                </a:cxn>
              </a:cxnLst>
              <a:rect l="0" t="0" r="r" b="b"/>
              <a:pathLst>
                <a:path w="18149" h="20364" extrusionOk="0">
                  <a:moveTo>
                    <a:pt x="18052" y="0"/>
                  </a:moveTo>
                  <a:lnTo>
                    <a:pt x="1319" y="1763"/>
                  </a:lnTo>
                  <a:cubicBezTo>
                    <a:pt x="-3244" y="12343"/>
                    <a:pt x="4970" y="18955"/>
                    <a:pt x="11663" y="20278"/>
                  </a:cubicBezTo>
                  <a:cubicBezTo>
                    <a:pt x="18356" y="21600"/>
                    <a:pt x="18356" y="7494"/>
                    <a:pt x="18052" y="0"/>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6" name="Figura">
              <a:extLst>
                <a:ext uri="{FF2B5EF4-FFF2-40B4-BE49-F238E27FC236}">
                  <a16:creationId xmlns:a16="http://schemas.microsoft.com/office/drawing/2014/main" id="{FC99FCFB-4AEF-984B-8C98-B43FE3E2C199}"/>
                </a:ext>
              </a:extLst>
            </p:cNvPr>
            <p:cNvSpPr/>
            <p:nvPr/>
          </p:nvSpPr>
          <p:spPr>
            <a:xfrm>
              <a:off x="558799" y="1460499"/>
              <a:ext cx="75681" cy="58672"/>
            </a:xfrm>
            <a:custGeom>
              <a:avLst/>
              <a:gdLst/>
              <a:ahLst/>
              <a:cxnLst>
                <a:cxn ang="0">
                  <a:pos x="wd2" y="hd2"/>
                </a:cxn>
                <a:cxn ang="5400000">
                  <a:pos x="wd2" y="hd2"/>
                </a:cxn>
                <a:cxn ang="10800000">
                  <a:pos x="wd2" y="hd2"/>
                </a:cxn>
                <a:cxn ang="16200000">
                  <a:pos x="wd2" y="hd2"/>
                </a:cxn>
              </a:cxnLst>
              <a:rect l="0" t="0" r="r" b="b"/>
              <a:pathLst>
                <a:path w="18129" h="20364" extrusionOk="0">
                  <a:moveTo>
                    <a:pt x="18052" y="0"/>
                  </a:moveTo>
                  <a:lnTo>
                    <a:pt x="1319" y="1763"/>
                  </a:lnTo>
                  <a:cubicBezTo>
                    <a:pt x="-3244" y="12343"/>
                    <a:pt x="4970" y="18955"/>
                    <a:pt x="11663" y="20278"/>
                  </a:cubicBezTo>
                  <a:cubicBezTo>
                    <a:pt x="18052" y="21600"/>
                    <a:pt x="18356" y="7494"/>
                    <a:pt x="18052" y="0"/>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7" name="Figura">
              <a:extLst>
                <a:ext uri="{FF2B5EF4-FFF2-40B4-BE49-F238E27FC236}">
                  <a16:creationId xmlns:a16="http://schemas.microsoft.com/office/drawing/2014/main" id="{4E9D3404-326E-6D42-8C82-A57976508950}"/>
                </a:ext>
              </a:extLst>
            </p:cNvPr>
            <p:cNvSpPr/>
            <p:nvPr/>
          </p:nvSpPr>
          <p:spPr>
            <a:xfrm>
              <a:off x="508000" y="1422399"/>
              <a:ext cx="75765" cy="58844"/>
            </a:xfrm>
            <a:custGeom>
              <a:avLst/>
              <a:gdLst/>
              <a:ahLst/>
              <a:cxnLst>
                <a:cxn ang="0">
                  <a:pos x="wd2" y="hd2"/>
                </a:cxn>
                <a:cxn ang="5400000">
                  <a:pos x="wd2" y="hd2"/>
                </a:cxn>
                <a:cxn ang="10800000">
                  <a:pos x="wd2" y="hd2"/>
                </a:cxn>
                <a:cxn ang="16200000">
                  <a:pos x="wd2" y="hd2"/>
                </a:cxn>
              </a:cxnLst>
              <a:rect l="0" t="0" r="r" b="b"/>
              <a:pathLst>
                <a:path w="18149" h="20016" extrusionOk="0">
                  <a:moveTo>
                    <a:pt x="18052" y="0"/>
                  </a:moveTo>
                  <a:lnTo>
                    <a:pt x="1319" y="1728"/>
                  </a:lnTo>
                  <a:cubicBezTo>
                    <a:pt x="-3244" y="12096"/>
                    <a:pt x="4970" y="18576"/>
                    <a:pt x="11663" y="19872"/>
                  </a:cubicBezTo>
                  <a:cubicBezTo>
                    <a:pt x="18356" y="21600"/>
                    <a:pt x="18356" y="7344"/>
                    <a:pt x="18052" y="0"/>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8" name="Figura">
              <a:extLst>
                <a:ext uri="{FF2B5EF4-FFF2-40B4-BE49-F238E27FC236}">
                  <a16:creationId xmlns:a16="http://schemas.microsoft.com/office/drawing/2014/main" id="{9682EEA6-E17D-EE4E-B44E-E6D3E9B5AB45}"/>
                </a:ext>
              </a:extLst>
            </p:cNvPr>
            <p:cNvSpPr/>
            <p:nvPr/>
          </p:nvSpPr>
          <p:spPr>
            <a:xfrm>
              <a:off x="647699" y="1320799"/>
              <a:ext cx="59806" cy="74600"/>
            </a:xfrm>
            <a:custGeom>
              <a:avLst/>
              <a:gdLst/>
              <a:ahLst/>
              <a:cxnLst>
                <a:cxn ang="0">
                  <a:pos x="wd2" y="hd2"/>
                </a:cxn>
                <a:cxn ang="5400000">
                  <a:pos x="wd2" y="hd2"/>
                </a:cxn>
                <a:cxn ang="10800000">
                  <a:pos x="wd2" y="hd2"/>
                </a:cxn>
                <a:cxn ang="16200000">
                  <a:pos x="wd2" y="hd2"/>
                </a:cxn>
              </a:cxnLst>
              <a:rect l="0" t="0" r="r" b="b"/>
              <a:pathLst>
                <a:path w="20758" h="17870" extrusionOk="0">
                  <a:moveTo>
                    <a:pt x="0" y="296"/>
                  </a:moveTo>
                  <a:lnTo>
                    <a:pt x="2645" y="16724"/>
                  </a:lnTo>
                  <a:cubicBezTo>
                    <a:pt x="13224" y="20983"/>
                    <a:pt x="19396" y="12465"/>
                    <a:pt x="20718" y="6076"/>
                  </a:cubicBezTo>
                  <a:cubicBezTo>
                    <a:pt x="21600" y="-617"/>
                    <a:pt x="7494" y="-313"/>
                    <a:pt x="0" y="296"/>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9" name="Figura">
              <a:extLst>
                <a:ext uri="{FF2B5EF4-FFF2-40B4-BE49-F238E27FC236}">
                  <a16:creationId xmlns:a16="http://schemas.microsoft.com/office/drawing/2014/main" id="{A9BFF4BE-6C8E-3745-B848-3B755A4066BA}"/>
                </a:ext>
              </a:extLst>
            </p:cNvPr>
            <p:cNvSpPr/>
            <p:nvPr/>
          </p:nvSpPr>
          <p:spPr>
            <a:xfrm>
              <a:off x="584199" y="1282700"/>
              <a:ext cx="273051" cy="385725"/>
            </a:xfrm>
            <a:custGeom>
              <a:avLst/>
              <a:gdLst/>
              <a:ahLst/>
              <a:cxnLst>
                <a:cxn ang="0">
                  <a:pos x="wd2" y="hd2"/>
                </a:cxn>
                <a:cxn ang="5400000">
                  <a:pos x="wd2" y="hd2"/>
                </a:cxn>
                <a:cxn ang="10800000">
                  <a:pos x="wd2" y="hd2"/>
                </a:cxn>
                <a:cxn ang="16200000">
                  <a:pos x="wd2" y="hd2"/>
                </a:cxn>
              </a:cxnLst>
              <a:rect l="0" t="0" r="r" b="b"/>
              <a:pathLst>
                <a:path w="21600" h="21439" extrusionOk="0">
                  <a:moveTo>
                    <a:pt x="15673" y="17012"/>
                  </a:moveTo>
                  <a:cubicBezTo>
                    <a:pt x="13663" y="14682"/>
                    <a:pt x="12860" y="12141"/>
                    <a:pt x="12960" y="9741"/>
                  </a:cubicBezTo>
                  <a:cubicBezTo>
                    <a:pt x="12458" y="9812"/>
                    <a:pt x="12156" y="9812"/>
                    <a:pt x="11955" y="9812"/>
                  </a:cubicBezTo>
                  <a:cubicBezTo>
                    <a:pt x="10448" y="9529"/>
                    <a:pt x="3717" y="0"/>
                    <a:pt x="3717" y="0"/>
                  </a:cubicBezTo>
                  <a:lnTo>
                    <a:pt x="0" y="776"/>
                  </a:lnTo>
                  <a:lnTo>
                    <a:pt x="6128" y="11718"/>
                  </a:lnTo>
                  <a:lnTo>
                    <a:pt x="6832" y="19624"/>
                  </a:lnTo>
                  <a:cubicBezTo>
                    <a:pt x="12659" y="21176"/>
                    <a:pt x="17581" y="21600"/>
                    <a:pt x="21600" y="21388"/>
                  </a:cubicBezTo>
                  <a:cubicBezTo>
                    <a:pt x="19289" y="20329"/>
                    <a:pt x="17180" y="18918"/>
                    <a:pt x="15673" y="17012"/>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0" name="Figura">
              <a:extLst>
                <a:ext uri="{FF2B5EF4-FFF2-40B4-BE49-F238E27FC236}">
                  <a16:creationId xmlns:a16="http://schemas.microsoft.com/office/drawing/2014/main" id="{3A151B4A-3768-7340-A1D5-6D7C8114DDFF}"/>
                </a:ext>
              </a:extLst>
            </p:cNvPr>
            <p:cNvSpPr/>
            <p:nvPr/>
          </p:nvSpPr>
          <p:spPr>
            <a:xfrm>
              <a:off x="596900" y="1435100"/>
              <a:ext cx="92359" cy="81517"/>
            </a:xfrm>
            <a:custGeom>
              <a:avLst/>
              <a:gdLst/>
              <a:ahLst/>
              <a:cxnLst>
                <a:cxn ang="0">
                  <a:pos x="wd2" y="hd2"/>
                </a:cxn>
                <a:cxn ang="5400000">
                  <a:pos x="wd2" y="hd2"/>
                </a:cxn>
                <a:cxn ang="10800000">
                  <a:pos x="wd2" y="hd2"/>
                </a:cxn>
                <a:cxn ang="16200000">
                  <a:pos x="wd2" y="hd2"/>
                </a:cxn>
              </a:cxnLst>
              <a:rect l="0" t="0" r="r" b="b"/>
              <a:pathLst>
                <a:path w="18480" h="20693" extrusionOk="0">
                  <a:moveTo>
                    <a:pt x="9840" y="60"/>
                  </a:moveTo>
                  <a:cubicBezTo>
                    <a:pt x="5266" y="-907"/>
                    <a:pt x="-3120" y="10054"/>
                    <a:pt x="1200" y="14890"/>
                  </a:cubicBezTo>
                  <a:cubicBezTo>
                    <a:pt x="5520" y="19726"/>
                    <a:pt x="18480" y="20693"/>
                    <a:pt x="18480" y="20693"/>
                  </a:cubicBezTo>
                  <a:cubicBezTo>
                    <a:pt x="18480" y="20693"/>
                    <a:pt x="16193" y="1350"/>
                    <a:pt x="9840" y="6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1" name="Figura">
              <a:extLst>
                <a:ext uri="{FF2B5EF4-FFF2-40B4-BE49-F238E27FC236}">
                  <a16:creationId xmlns:a16="http://schemas.microsoft.com/office/drawing/2014/main" id="{8DE525A3-2F11-9A42-9737-F06F981FE1CF}"/>
                </a:ext>
              </a:extLst>
            </p:cNvPr>
            <p:cNvSpPr/>
            <p:nvPr/>
          </p:nvSpPr>
          <p:spPr>
            <a:xfrm>
              <a:off x="609600" y="1447799"/>
              <a:ext cx="57272" cy="49700"/>
            </a:xfrm>
            <a:custGeom>
              <a:avLst/>
              <a:gdLst/>
              <a:ahLst/>
              <a:cxnLst>
                <a:cxn ang="0">
                  <a:pos x="wd2" y="hd2"/>
                </a:cxn>
                <a:cxn ang="5400000">
                  <a:pos x="wd2" y="hd2"/>
                </a:cxn>
                <a:cxn ang="10800000">
                  <a:pos x="wd2" y="hd2"/>
                </a:cxn>
                <a:cxn ang="16200000">
                  <a:pos x="wd2" y="hd2"/>
                </a:cxn>
              </a:cxnLst>
              <a:rect l="0" t="0" r="r" b="b"/>
              <a:pathLst>
                <a:path w="18379" h="20617" extrusionOk="0">
                  <a:moveTo>
                    <a:pt x="9821" y="71"/>
                  </a:moveTo>
                  <a:cubicBezTo>
                    <a:pt x="5337" y="-983"/>
                    <a:pt x="-3221" y="10080"/>
                    <a:pt x="1262" y="14822"/>
                  </a:cubicBezTo>
                  <a:cubicBezTo>
                    <a:pt x="5337" y="19563"/>
                    <a:pt x="18379" y="20617"/>
                    <a:pt x="18379" y="20617"/>
                  </a:cubicBezTo>
                  <a:cubicBezTo>
                    <a:pt x="18379" y="20617"/>
                    <a:pt x="15934" y="1124"/>
                    <a:pt x="9821" y="71"/>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2" name="Figura">
              <a:extLst>
                <a:ext uri="{FF2B5EF4-FFF2-40B4-BE49-F238E27FC236}">
                  <a16:creationId xmlns:a16="http://schemas.microsoft.com/office/drawing/2014/main" id="{7F600320-0950-0B44-BDD7-90862DD198FC}"/>
                </a:ext>
              </a:extLst>
            </p:cNvPr>
            <p:cNvSpPr/>
            <p:nvPr/>
          </p:nvSpPr>
          <p:spPr>
            <a:xfrm>
              <a:off x="635000" y="1473199"/>
              <a:ext cx="34311" cy="29286"/>
            </a:xfrm>
            <a:custGeom>
              <a:avLst/>
              <a:gdLst/>
              <a:ahLst/>
              <a:cxnLst>
                <a:cxn ang="0">
                  <a:pos x="wd2" y="hd2"/>
                </a:cxn>
                <a:cxn ang="5400000">
                  <a:pos x="wd2" y="hd2"/>
                </a:cxn>
                <a:cxn ang="10800000">
                  <a:pos x="wd2" y="hd2"/>
                </a:cxn>
                <a:cxn ang="16200000">
                  <a:pos x="wd2" y="hd2"/>
                </a:cxn>
              </a:cxnLst>
              <a:rect l="0" t="0" r="r" b="b"/>
              <a:pathLst>
                <a:path w="18236" h="20753" extrusionOk="0">
                  <a:moveTo>
                    <a:pt x="9461" y="53"/>
                  </a:moveTo>
                  <a:cubicBezTo>
                    <a:pt x="5411" y="-847"/>
                    <a:pt x="-3364" y="9953"/>
                    <a:pt x="1361" y="14453"/>
                  </a:cubicBezTo>
                  <a:cubicBezTo>
                    <a:pt x="5411" y="18953"/>
                    <a:pt x="18236" y="20753"/>
                    <a:pt x="18236" y="20753"/>
                  </a:cubicBezTo>
                  <a:cubicBezTo>
                    <a:pt x="18236" y="20753"/>
                    <a:pt x="15536" y="1853"/>
                    <a:pt x="9461" y="5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3" name="Figura">
              <a:extLst>
                <a:ext uri="{FF2B5EF4-FFF2-40B4-BE49-F238E27FC236}">
                  <a16:creationId xmlns:a16="http://schemas.microsoft.com/office/drawing/2014/main" id="{FFDF27A8-A399-C747-B0B7-B4C22112DFE4}"/>
                </a:ext>
              </a:extLst>
            </p:cNvPr>
            <p:cNvSpPr/>
            <p:nvPr/>
          </p:nvSpPr>
          <p:spPr>
            <a:xfrm>
              <a:off x="812800" y="1270000"/>
              <a:ext cx="80093" cy="53629"/>
            </a:xfrm>
            <a:custGeom>
              <a:avLst/>
              <a:gdLst/>
              <a:ahLst/>
              <a:cxnLst>
                <a:cxn ang="0">
                  <a:pos x="wd2" y="hd2"/>
                </a:cxn>
                <a:cxn ang="5400000">
                  <a:pos x="wd2" y="hd2"/>
                </a:cxn>
                <a:cxn ang="10800000">
                  <a:pos x="wd2" y="hd2"/>
                </a:cxn>
                <a:cxn ang="16200000">
                  <a:pos x="wd2" y="hd2"/>
                </a:cxn>
              </a:cxnLst>
              <a:rect l="0" t="0" r="r" b="b"/>
              <a:pathLst>
                <a:path w="20957" h="16287" extrusionOk="0">
                  <a:moveTo>
                    <a:pt x="0" y="11962"/>
                  </a:moveTo>
                  <a:cubicBezTo>
                    <a:pt x="11298" y="13891"/>
                    <a:pt x="11963" y="1162"/>
                    <a:pt x="11963" y="1162"/>
                  </a:cubicBezTo>
                  <a:cubicBezTo>
                    <a:pt x="11963" y="1162"/>
                    <a:pt x="20271" y="-3852"/>
                    <a:pt x="20935" y="6948"/>
                  </a:cubicBezTo>
                  <a:cubicBezTo>
                    <a:pt x="21600" y="17748"/>
                    <a:pt x="6646" y="16591"/>
                    <a:pt x="1994" y="15819"/>
                  </a:cubicBezTo>
                  <a:lnTo>
                    <a:pt x="0" y="11962"/>
                  </a:ln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4" name="Figura">
              <a:extLst>
                <a:ext uri="{FF2B5EF4-FFF2-40B4-BE49-F238E27FC236}">
                  <a16:creationId xmlns:a16="http://schemas.microsoft.com/office/drawing/2014/main" id="{4157FCF9-A102-0148-9276-410221F1FB90}"/>
                </a:ext>
              </a:extLst>
            </p:cNvPr>
            <p:cNvSpPr/>
            <p:nvPr/>
          </p:nvSpPr>
          <p:spPr>
            <a:xfrm>
              <a:off x="812799" y="1282700"/>
              <a:ext cx="101053" cy="142232"/>
            </a:xfrm>
            <a:custGeom>
              <a:avLst/>
              <a:gdLst/>
              <a:ahLst/>
              <a:cxnLst>
                <a:cxn ang="0">
                  <a:pos x="wd2" y="hd2"/>
                </a:cxn>
                <a:cxn ang="5400000">
                  <a:pos x="wd2" y="hd2"/>
                </a:cxn>
                <a:cxn ang="10800000">
                  <a:pos x="wd2" y="hd2"/>
                </a:cxn>
                <a:cxn ang="16200000">
                  <a:pos x="wd2" y="hd2"/>
                </a:cxn>
              </a:cxnLst>
              <a:rect l="0" t="0" r="r" b="b"/>
              <a:pathLst>
                <a:path w="19755" h="17529" extrusionOk="0">
                  <a:moveTo>
                    <a:pt x="3605" y="15596"/>
                  </a:moveTo>
                  <a:cubicBezTo>
                    <a:pt x="5591" y="17005"/>
                    <a:pt x="20239" y="19353"/>
                    <a:pt x="19742" y="15127"/>
                  </a:cubicBezTo>
                  <a:cubicBezTo>
                    <a:pt x="19246" y="10901"/>
                    <a:pt x="2860" y="2918"/>
                    <a:pt x="625" y="257"/>
                  </a:cubicBezTo>
                  <a:cubicBezTo>
                    <a:pt x="-1361" y="-2247"/>
                    <a:pt x="1867" y="14344"/>
                    <a:pt x="3605" y="1559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5" name="Figura">
              <a:extLst>
                <a:ext uri="{FF2B5EF4-FFF2-40B4-BE49-F238E27FC236}">
                  <a16:creationId xmlns:a16="http://schemas.microsoft.com/office/drawing/2014/main" id="{551B819E-ECC1-DD41-948D-748EAE506B6C}"/>
                </a:ext>
              </a:extLst>
            </p:cNvPr>
            <p:cNvSpPr/>
            <p:nvPr/>
          </p:nvSpPr>
          <p:spPr>
            <a:xfrm>
              <a:off x="812800" y="1282699"/>
              <a:ext cx="100424" cy="142310"/>
            </a:xfrm>
            <a:custGeom>
              <a:avLst/>
              <a:gdLst/>
              <a:ahLst/>
              <a:cxnLst>
                <a:cxn ang="0">
                  <a:pos x="wd2" y="hd2"/>
                </a:cxn>
                <a:cxn ang="5400000">
                  <a:pos x="wd2" y="hd2"/>
                </a:cxn>
                <a:cxn ang="10800000">
                  <a:pos x="wd2" y="hd2"/>
                </a:cxn>
                <a:cxn ang="16200000">
                  <a:pos x="wd2" y="hd2"/>
                </a:cxn>
              </a:cxnLst>
              <a:rect l="0" t="0" r="r" b="b"/>
              <a:pathLst>
                <a:path w="21086" h="20003" extrusionOk="0">
                  <a:moveTo>
                    <a:pt x="800" y="320"/>
                  </a:moveTo>
                  <a:cubicBezTo>
                    <a:pt x="267" y="-394"/>
                    <a:pt x="0" y="142"/>
                    <a:pt x="0" y="1391"/>
                  </a:cubicBezTo>
                  <a:cubicBezTo>
                    <a:pt x="5333" y="5318"/>
                    <a:pt x="17867" y="12459"/>
                    <a:pt x="18400" y="16565"/>
                  </a:cubicBezTo>
                  <a:cubicBezTo>
                    <a:pt x="18933" y="19778"/>
                    <a:pt x="11467" y="19599"/>
                    <a:pt x="6133" y="18707"/>
                  </a:cubicBezTo>
                  <a:cubicBezTo>
                    <a:pt x="11200" y="20135"/>
                    <a:pt x="21600" y="21206"/>
                    <a:pt x="21067" y="17279"/>
                  </a:cubicBezTo>
                  <a:cubicBezTo>
                    <a:pt x="20800" y="12459"/>
                    <a:pt x="3200" y="3355"/>
                    <a:pt x="800" y="320"/>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6" name="Figura">
              <a:extLst>
                <a:ext uri="{FF2B5EF4-FFF2-40B4-BE49-F238E27FC236}">
                  <a16:creationId xmlns:a16="http://schemas.microsoft.com/office/drawing/2014/main" id="{B8D8CFB4-B2CC-8248-8167-4D520AA877B0}"/>
                </a:ext>
              </a:extLst>
            </p:cNvPr>
            <p:cNvSpPr/>
            <p:nvPr/>
          </p:nvSpPr>
          <p:spPr>
            <a:xfrm>
              <a:off x="469900" y="1079499"/>
              <a:ext cx="386030" cy="343388"/>
            </a:xfrm>
            <a:custGeom>
              <a:avLst/>
              <a:gdLst/>
              <a:ahLst/>
              <a:cxnLst>
                <a:cxn ang="0">
                  <a:pos x="wd2" y="hd2"/>
                </a:cxn>
                <a:cxn ang="5400000">
                  <a:pos x="wd2" y="hd2"/>
                </a:cxn>
                <a:cxn ang="10800000">
                  <a:pos x="wd2" y="hd2"/>
                </a:cxn>
                <a:cxn ang="16200000">
                  <a:pos x="wd2" y="hd2"/>
                </a:cxn>
              </a:cxnLst>
              <a:rect l="0" t="0" r="r" b="b"/>
              <a:pathLst>
                <a:path w="18599" h="17644" extrusionOk="0">
                  <a:moveTo>
                    <a:pt x="1405" y="17644"/>
                  </a:moveTo>
                  <a:cubicBezTo>
                    <a:pt x="1405" y="17644"/>
                    <a:pt x="-3001" y="7725"/>
                    <a:pt x="3791" y="2243"/>
                  </a:cubicBezTo>
                  <a:cubicBezTo>
                    <a:pt x="11379" y="-3956"/>
                    <a:pt x="18599" y="4658"/>
                    <a:pt x="18599" y="4658"/>
                  </a:cubicBezTo>
                  <a:lnTo>
                    <a:pt x="1405" y="17644"/>
                  </a:ln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7" name="Figura">
              <a:extLst>
                <a:ext uri="{FF2B5EF4-FFF2-40B4-BE49-F238E27FC236}">
                  <a16:creationId xmlns:a16="http://schemas.microsoft.com/office/drawing/2014/main" id="{2C44B27D-C6D9-F84E-AC7B-8C70B0C92746}"/>
                </a:ext>
              </a:extLst>
            </p:cNvPr>
            <p:cNvSpPr/>
            <p:nvPr/>
          </p:nvSpPr>
          <p:spPr>
            <a:xfrm>
              <a:off x="-1" y="1676400"/>
              <a:ext cx="603191" cy="200641"/>
            </a:xfrm>
            <a:custGeom>
              <a:avLst/>
              <a:gdLst/>
              <a:ahLst/>
              <a:cxnLst>
                <a:cxn ang="0">
                  <a:pos x="wd2" y="hd2"/>
                </a:cxn>
                <a:cxn ang="5400000">
                  <a:pos x="wd2" y="hd2"/>
                </a:cxn>
                <a:cxn ang="10800000">
                  <a:pos x="wd2" y="hd2"/>
                </a:cxn>
                <a:cxn ang="16200000">
                  <a:pos x="wd2" y="hd2"/>
                </a:cxn>
              </a:cxnLst>
              <a:rect l="0" t="0" r="r" b="b"/>
              <a:pathLst>
                <a:path w="21109" h="20808" extrusionOk="0">
                  <a:moveTo>
                    <a:pt x="42" y="16375"/>
                  </a:moveTo>
                  <a:cubicBezTo>
                    <a:pt x="-491" y="14400"/>
                    <a:pt x="4176" y="439"/>
                    <a:pt x="5153" y="175"/>
                  </a:cubicBezTo>
                  <a:cubicBezTo>
                    <a:pt x="6131" y="-220"/>
                    <a:pt x="21109" y="175"/>
                    <a:pt x="21109" y="175"/>
                  </a:cubicBezTo>
                  <a:lnTo>
                    <a:pt x="21109" y="3468"/>
                  </a:lnTo>
                  <a:cubicBezTo>
                    <a:pt x="21109" y="3468"/>
                    <a:pt x="7465" y="20063"/>
                    <a:pt x="6131" y="20721"/>
                  </a:cubicBezTo>
                  <a:cubicBezTo>
                    <a:pt x="4798" y="21380"/>
                    <a:pt x="531" y="18087"/>
                    <a:pt x="42" y="16375"/>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8" name="Figura">
              <a:extLst>
                <a:ext uri="{FF2B5EF4-FFF2-40B4-BE49-F238E27FC236}">
                  <a16:creationId xmlns:a16="http://schemas.microsoft.com/office/drawing/2014/main" id="{B9DE1867-DF54-E14D-881A-B0FF3DC65AF0}"/>
                </a:ext>
              </a:extLst>
            </p:cNvPr>
            <p:cNvSpPr/>
            <p:nvPr/>
          </p:nvSpPr>
          <p:spPr>
            <a:xfrm>
              <a:off x="-1" y="1701800"/>
              <a:ext cx="603099" cy="172306"/>
            </a:xfrm>
            <a:custGeom>
              <a:avLst/>
              <a:gdLst/>
              <a:ahLst/>
              <a:cxnLst>
                <a:cxn ang="0">
                  <a:pos x="wd2" y="hd2"/>
                </a:cxn>
                <a:cxn ang="5400000">
                  <a:pos x="wd2" y="hd2"/>
                </a:cxn>
                <a:cxn ang="10800000">
                  <a:pos x="wd2" y="hd2"/>
                </a:cxn>
                <a:cxn ang="16200000">
                  <a:pos x="wd2" y="hd2"/>
                </a:cxn>
              </a:cxnLst>
              <a:rect l="0" t="0" r="r" b="b"/>
              <a:pathLst>
                <a:path w="21325" h="20933" extrusionOk="0">
                  <a:moveTo>
                    <a:pt x="13242" y="7714"/>
                  </a:moveTo>
                  <a:cubicBezTo>
                    <a:pt x="7808" y="11417"/>
                    <a:pt x="3273" y="10646"/>
                    <a:pt x="2913" y="4320"/>
                  </a:cubicBezTo>
                  <a:cubicBezTo>
                    <a:pt x="2868" y="3857"/>
                    <a:pt x="2913" y="3240"/>
                    <a:pt x="2913" y="2623"/>
                  </a:cubicBezTo>
                  <a:cubicBezTo>
                    <a:pt x="1342" y="7714"/>
                    <a:pt x="-275" y="14349"/>
                    <a:pt x="39" y="15737"/>
                  </a:cubicBezTo>
                  <a:cubicBezTo>
                    <a:pt x="533" y="17897"/>
                    <a:pt x="4844" y="21600"/>
                    <a:pt x="6192" y="20829"/>
                  </a:cubicBezTo>
                  <a:cubicBezTo>
                    <a:pt x="7539" y="20057"/>
                    <a:pt x="21325" y="617"/>
                    <a:pt x="21325" y="617"/>
                  </a:cubicBezTo>
                  <a:lnTo>
                    <a:pt x="21325" y="0"/>
                  </a:lnTo>
                  <a:cubicBezTo>
                    <a:pt x="19484" y="2931"/>
                    <a:pt x="16475" y="5400"/>
                    <a:pt x="13242" y="7714"/>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9" name="Figura">
              <a:extLst>
                <a:ext uri="{FF2B5EF4-FFF2-40B4-BE49-F238E27FC236}">
                  <a16:creationId xmlns:a16="http://schemas.microsoft.com/office/drawing/2014/main" id="{96EDF323-7A54-E245-AEED-75271FB338C2}"/>
                </a:ext>
              </a:extLst>
            </p:cNvPr>
            <p:cNvSpPr/>
            <p:nvPr/>
          </p:nvSpPr>
          <p:spPr>
            <a:xfrm>
              <a:off x="800099" y="1460499"/>
              <a:ext cx="123192" cy="29792"/>
            </a:xfrm>
            <a:custGeom>
              <a:avLst/>
              <a:gdLst/>
              <a:ahLst/>
              <a:cxnLst>
                <a:cxn ang="0">
                  <a:pos x="wd2" y="hd2"/>
                </a:cxn>
                <a:cxn ang="5400000">
                  <a:pos x="wd2" y="hd2"/>
                </a:cxn>
                <a:cxn ang="10800000">
                  <a:pos x="wd2" y="hd2"/>
                </a:cxn>
                <a:cxn ang="16200000">
                  <a:pos x="wd2" y="hd2"/>
                </a:cxn>
              </a:cxnLst>
              <a:rect l="0" t="0" r="r" b="b"/>
              <a:pathLst>
                <a:path w="21600" h="10133" extrusionOk="0">
                  <a:moveTo>
                    <a:pt x="1336" y="1728"/>
                  </a:moveTo>
                  <a:lnTo>
                    <a:pt x="0" y="1728"/>
                  </a:lnTo>
                  <a:cubicBezTo>
                    <a:pt x="5344" y="21600"/>
                    <a:pt x="21600" y="0"/>
                    <a:pt x="21600" y="0"/>
                  </a:cubicBezTo>
                  <a:lnTo>
                    <a:pt x="21377" y="0"/>
                  </a:lnTo>
                  <a:cubicBezTo>
                    <a:pt x="17592" y="4752"/>
                    <a:pt x="6012" y="15984"/>
                    <a:pt x="1336" y="1728"/>
                  </a:cubicBezTo>
                  <a:close/>
                </a:path>
              </a:pathLst>
            </a:custGeom>
            <a:solidFill>
              <a:srgbClr val="8742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0" name="Figura">
              <a:extLst>
                <a:ext uri="{FF2B5EF4-FFF2-40B4-BE49-F238E27FC236}">
                  <a16:creationId xmlns:a16="http://schemas.microsoft.com/office/drawing/2014/main" id="{36AC0FD2-319D-A04D-A1A8-30C6FF8AAA98}"/>
                </a:ext>
              </a:extLst>
            </p:cNvPr>
            <p:cNvSpPr/>
            <p:nvPr/>
          </p:nvSpPr>
          <p:spPr>
            <a:xfrm>
              <a:off x="812800" y="1447799"/>
              <a:ext cx="29252" cy="29829"/>
            </a:xfrm>
            <a:custGeom>
              <a:avLst/>
              <a:gdLst/>
              <a:ahLst/>
              <a:cxnLst>
                <a:cxn ang="0">
                  <a:pos x="wd2" y="hd2"/>
                </a:cxn>
                <a:cxn ang="5400000">
                  <a:pos x="wd2" y="hd2"/>
                </a:cxn>
                <a:cxn ang="10800000">
                  <a:pos x="wd2" y="hd2"/>
                </a:cxn>
                <a:cxn ang="16200000">
                  <a:pos x="wd2" y="hd2"/>
                </a:cxn>
              </a:cxnLst>
              <a:rect l="0" t="0" r="r" b="b"/>
              <a:pathLst>
                <a:path w="18426" h="18789" extrusionOk="0">
                  <a:moveTo>
                    <a:pt x="0" y="14789"/>
                  </a:moveTo>
                  <a:cubicBezTo>
                    <a:pt x="0" y="14789"/>
                    <a:pt x="2400" y="-2811"/>
                    <a:pt x="12000" y="389"/>
                  </a:cubicBezTo>
                  <a:cubicBezTo>
                    <a:pt x="21600" y="3589"/>
                    <a:pt x="17600" y="18789"/>
                    <a:pt x="17600" y="18789"/>
                  </a:cubicBezTo>
                  <a:cubicBezTo>
                    <a:pt x="17600" y="18789"/>
                    <a:pt x="6400" y="17989"/>
                    <a:pt x="0" y="14789"/>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1" name="Figura">
              <a:extLst>
                <a:ext uri="{FF2B5EF4-FFF2-40B4-BE49-F238E27FC236}">
                  <a16:creationId xmlns:a16="http://schemas.microsoft.com/office/drawing/2014/main" id="{779DA7B8-1EDC-DE4B-8687-9E5E76EA3665}"/>
                </a:ext>
              </a:extLst>
            </p:cNvPr>
            <p:cNvSpPr/>
            <p:nvPr/>
          </p:nvSpPr>
          <p:spPr>
            <a:xfrm>
              <a:off x="787400" y="1447799"/>
              <a:ext cx="20517" cy="16625"/>
            </a:xfrm>
            <a:custGeom>
              <a:avLst/>
              <a:gdLst/>
              <a:ahLst/>
              <a:cxnLst>
                <a:cxn ang="0">
                  <a:pos x="wd2" y="hd2"/>
                </a:cxn>
                <a:cxn ang="5400000">
                  <a:pos x="wd2" y="hd2"/>
                </a:cxn>
                <a:cxn ang="10800000">
                  <a:pos x="wd2" y="hd2"/>
                </a:cxn>
                <a:cxn ang="16200000">
                  <a:pos x="wd2" y="hd2"/>
                </a:cxn>
              </a:cxnLst>
              <a:rect l="0" t="0" r="r" b="b"/>
              <a:pathLst>
                <a:path w="19386" h="18848" extrusionOk="0">
                  <a:moveTo>
                    <a:pt x="0" y="18720"/>
                  </a:moveTo>
                  <a:cubicBezTo>
                    <a:pt x="0" y="18720"/>
                    <a:pt x="21600" y="21600"/>
                    <a:pt x="19200" y="0"/>
                  </a:cubicBezTo>
                  <a:lnTo>
                    <a:pt x="0" y="18720"/>
                  </a:lnTo>
                  <a:close/>
                </a:path>
              </a:pathLst>
            </a:custGeom>
            <a:solidFill>
              <a:srgbClr val="8742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2" name="Figura">
              <a:extLst>
                <a:ext uri="{FF2B5EF4-FFF2-40B4-BE49-F238E27FC236}">
                  <a16:creationId xmlns:a16="http://schemas.microsoft.com/office/drawing/2014/main" id="{35852481-0F07-9C40-A0CE-6FFA2D154696}"/>
                </a:ext>
              </a:extLst>
            </p:cNvPr>
            <p:cNvSpPr/>
            <p:nvPr/>
          </p:nvSpPr>
          <p:spPr>
            <a:xfrm>
              <a:off x="520699" y="1206499"/>
              <a:ext cx="357230" cy="316231"/>
            </a:xfrm>
            <a:custGeom>
              <a:avLst/>
              <a:gdLst/>
              <a:ahLst/>
              <a:cxnLst>
                <a:cxn ang="0">
                  <a:pos x="wd2" y="hd2"/>
                </a:cxn>
                <a:cxn ang="5400000">
                  <a:pos x="wd2" y="hd2"/>
                </a:cxn>
                <a:cxn ang="10800000">
                  <a:pos x="wd2" y="hd2"/>
                </a:cxn>
                <a:cxn ang="16200000">
                  <a:pos x="wd2" y="hd2"/>
                </a:cxn>
              </a:cxnLst>
              <a:rect l="0" t="0" r="r" b="b"/>
              <a:pathLst>
                <a:path w="21170" h="21600" extrusionOk="0">
                  <a:moveTo>
                    <a:pt x="19267" y="4337"/>
                  </a:moveTo>
                  <a:cubicBezTo>
                    <a:pt x="19869" y="3990"/>
                    <a:pt x="20471" y="3296"/>
                    <a:pt x="20923" y="2689"/>
                  </a:cubicBezTo>
                  <a:cubicBezTo>
                    <a:pt x="21600" y="1648"/>
                    <a:pt x="20772" y="694"/>
                    <a:pt x="19794" y="0"/>
                  </a:cubicBezTo>
                  <a:lnTo>
                    <a:pt x="0" y="17002"/>
                  </a:lnTo>
                  <a:cubicBezTo>
                    <a:pt x="226" y="18130"/>
                    <a:pt x="1430" y="18824"/>
                    <a:pt x="2559" y="19084"/>
                  </a:cubicBezTo>
                  <a:cubicBezTo>
                    <a:pt x="2709" y="20386"/>
                    <a:pt x="4215" y="21166"/>
                    <a:pt x="5419" y="21427"/>
                  </a:cubicBezTo>
                  <a:cubicBezTo>
                    <a:pt x="5494" y="21427"/>
                    <a:pt x="5645" y="21427"/>
                    <a:pt x="5720" y="21427"/>
                  </a:cubicBezTo>
                  <a:cubicBezTo>
                    <a:pt x="5720" y="21513"/>
                    <a:pt x="5795" y="21513"/>
                    <a:pt x="5795" y="21600"/>
                  </a:cubicBezTo>
                  <a:lnTo>
                    <a:pt x="20095" y="6419"/>
                  </a:lnTo>
                  <a:cubicBezTo>
                    <a:pt x="19794" y="5639"/>
                    <a:pt x="19568" y="4945"/>
                    <a:pt x="19267" y="4337"/>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3" name="Figura">
              <a:extLst>
                <a:ext uri="{FF2B5EF4-FFF2-40B4-BE49-F238E27FC236}">
                  <a16:creationId xmlns:a16="http://schemas.microsoft.com/office/drawing/2014/main" id="{3F6AE3B6-67CC-E44B-834A-8DB4AF89CF4C}"/>
                </a:ext>
              </a:extLst>
            </p:cNvPr>
            <p:cNvSpPr/>
            <p:nvPr/>
          </p:nvSpPr>
          <p:spPr>
            <a:xfrm>
              <a:off x="304800" y="1015999"/>
              <a:ext cx="797561" cy="588011"/>
            </a:xfrm>
            <a:custGeom>
              <a:avLst/>
              <a:gdLst/>
              <a:ahLst/>
              <a:cxnLst>
                <a:cxn ang="0">
                  <a:pos x="wd2" y="hd2"/>
                </a:cxn>
                <a:cxn ang="5400000">
                  <a:pos x="wd2" y="hd2"/>
                </a:cxn>
                <a:cxn ang="10800000">
                  <a:pos x="wd2" y="hd2"/>
                </a:cxn>
                <a:cxn ang="16200000">
                  <a:pos x="wd2" y="hd2"/>
                </a:cxn>
              </a:cxnLst>
              <a:rect l="0" t="0" r="r" b="b"/>
              <a:pathLst>
                <a:path w="21600" h="21600" extrusionOk="0">
                  <a:moveTo>
                    <a:pt x="0" y="21367"/>
                  </a:moveTo>
                  <a:lnTo>
                    <a:pt x="516" y="21600"/>
                  </a:lnTo>
                  <a:lnTo>
                    <a:pt x="21600" y="840"/>
                  </a:lnTo>
                  <a:lnTo>
                    <a:pt x="21462" y="0"/>
                  </a:lnTo>
                  <a:lnTo>
                    <a:pt x="9596" y="8537"/>
                  </a:ln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4" name="Figura">
              <a:extLst>
                <a:ext uri="{FF2B5EF4-FFF2-40B4-BE49-F238E27FC236}">
                  <a16:creationId xmlns:a16="http://schemas.microsoft.com/office/drawing/2014/main" id="{7BBE9177-4D1C-B84B-A94D-A5F1B17B7D78}"/>
                </a:ext>
              </a:extLst>
            </p:cNvPr>
            <p:cNvSpPr/>
            <p:nvPr/>
          </p:nvSpPr>
          <p:spPr>
            <a:xfrm>
              <a:off x="304800" y="1295399"/>
              <a:ext cx="443231" cy="309881"/>
            </a:xfrm>
            <a:custGeom>
              <a:avLst/>
              <a:gdLst/>
              <a:ahLst/>
              <a:cxnLst>
                <a:cxn ang="0">
                  <a:pos x="wd2" y="hd2"/>
                </a:cxn>
                <a:cxn ang="5400000">
                  <a:pos x="wd2" y="hd2"/>
                </a:cxn>
                <a:cxn ang="10800000">
                  <a:pos x="wd2" y="hd2"/>
                </a:cxn>
                <a:cxn ang="16200000">
                  <a:pos x="wd2" y="hd2"/>
                </a:cxn>
              </a:cxnLst>
              <a:rect l="0" t="0" r="r" b="b"/>
              <a:pathLst>
                <a:path w="21600" h="21600" extrusionOk="0">
                  <a:moveTo>
                    <a:pt x="14916" y="0"/>
                  </a:moveTo>
                  <a:lnTo>
                    <a:pt x="0" y="21157"/>
                  </a:lnTo>
                  <a:lnTo>
                    <a:pt x="928" y="21600"/>
                  </a:lnTo>
                  <a:lnTo>
                    <a:pt x="21600" y="89"/>
                  </a:lnTo>
                  <a:cubicBezTo>
                    <a:pt x="18815" y="974"/>
                    <a:pt x="16463" y="974"/>
                    <a:pt x="14916" y="0"/>
                  </a:cubicBezTo>
                  <a:close/>
                </a:path>
              </a:pathLst>
            </a:custGeom>
            <a:solidFill>
              <a:srgbClr val="A8D0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5" name="Figura">
              <a:extLst>
                <a:ext uri="{FF2B5EF4-FFF2-40B4-BE49-F238E27FC236}">
                  <a16:creationId xmlns:a16="http://schemas.microsoft.com/office/drawing/2014/main" id="{E30654B9-D487-F840-8879-023C73507299}"/>
                </a:ext>
              </a:extLst>
            </p:cNvPr>
            <p:cNvSpPr/>
            <p:nvPr/>
          </p:nvSpPr>
          <p:spPr>
            <a:xfrm>
              <a:off x="469900" y="1143000"/>
              <a:ext cx="329089" cy="285750"/>
            </a:xfrm>
            <a:custGeom>
              <a:avLst/>
              <a:gdLst/>
              <a:ahLst/>
              <a:cxnLst>
                <a:cxn ang="0">
                  <a:pos x="wd2" y="hd2"/>
                </a:cxn>
                <a:cxn ang="5400000">
                  <a:pos x="wd2" y="hd2"/>
                </a:cxn>
                <a:cxn ang="10800000">
                  <a:pos x="wd2" y="hd2"/>
                </a:cxn>
                <a:cxn ang="16200000">
                  <a:pos x="wd2" y="hd2"/>
                </a:cxn>
              </a:cxnLst>
              <a:rect l="0" t="0" r="r" b="b"/>
              <a:pathLst>
                <a:path w="18533" h="21600" extrusionOk="0">
                  <a:moveTo>
                    <a:pt x="13455" y="6624"/>
                  </a:moveTo>
                  <a:cubicBezTo>
                    <a:pt x="8806" y="6624"/>
                    <a:pt x="4872" y="3840"/>
                    <a:pt x="3442" y="0"/>
                  </a:cubicBezTo>
                  <a:cubicBezTo>
                    <a:pt x="-3067" y="8256"/>
                    <a:pt x="1654" y="21600"/>
                    <a:pt x="1654" y="21600"/>
                  </a:cubicBezTo>
                  <a:lnTo>
                    <a:pt x="18533" y="5472"/>
                  </a:lnTo>
                  <a:cubicBezTo>
                    <a:pt x="16959" y="6144"/>
                    <a:pt x="15243" y="6624"/>
                    <a:pt x="13455" y="6624"/>
                  </a:cubicBezTo>
                  <a:close/>
                </a:path>
              </a:pathLst>
            </a:custGeom>
            <a:solidFill>
              <a:srgbClr val="A8D0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6" name="Figura">
              <a:extLst>
                <a:ext uri="{FF2B5EF4-FFF2-40B4-BE49-F238E27FC236}">
                  <a16:creationId xmlns:a16="http://schemas.microsoft.com/office/drawing/2014/main" id="{983CC57A-DE20-2443-8EBB-444FAF6B936D}"/>
                </a:ext>
              </a:extLst>
            </p:cNvPr>
            <p:cNvSpPr/>
            <p:nvPr/>
          </p:nvSpPr>
          <p:spPr>
            <a:xfrm>
              <a:off x="520699" y="1143000"/>
              <a:ext cx="276861" cy="130811"/>
            </a:xfrm>
            <a:custGeom>
              <a:avLst/>
              <a:gdLst/>
              <a:ahLst/>
              <a:cxnLst>
                <a:cxn ang="0">
                  <a:pos x="wd2" y="hd2"/>
                </a:cxn>
                <a:cxn ang="5400000">
                  <a:pos x="wd2" y="hd2"/>
                </a:cxn>
                <a:cxn ang="10800000">
                  <a:pos x="wd2" y="hd2"/>
                </a:cxn>
                <a:cxn ang="16200000">
                  <a:pos x="wd2" y="hd2"/>
                </a:cxn>
              </a:cxnLst>
              <a:rect l="0" t="0" r="r" b="b"/>
              <a:pathLst>
                <a:path w="21600" h="21600" extrusionOk="0">
                  <a:moveTo>
                    <a:pt x="14862" y="21600"/>
                  </a:moveTo>
                  <a:cubicBezTo>
                    <a:pt x="14961" y="21600"/>
                    <a:pt x="15061" y="21600"/>
                    <a:pt x="15160" y="21600"/>
                  </a:cubicBezTo>
                  <a:lnTo>
                    <a:pt x="21600" y="11953"/>
                  </a:lnTo>
                  <a:cubicBezTo>
                    <a:pt x="19519" y="13631"/>
                    <a:pt x="17141" y="14470"/>
                    <a:pt x="14565" y="14470"/>
                  </a:cubicBezTo>
                  <a:cubicBezTo>
                    <a:pt x="8125" y="14470"/>
                    <a:pt x="2675" y="8388"/>
                    <a:pt x="694" y="0"/>
                  </a:cubicBezTo>
                  <a:cubicBezTo>
                    <a:pt x="495" y="419"/>
                    <a:pt x="198" y="1049"/>
                    <a:pt x="0" y="1468"/>
                  </a:cubicBezTo>
                  <a:cubicBezTo>
                    <a:pt x="2279" y="11324"/>
                    <a:pt x="7927" y="19293"/>
                    <a:pt x="14862" y="21600"/>
                  </a:cubicBezTo>
                  <a:close/>
                </a:path>
              </a:pathLst>
            </a:custGeom>
            <a:solidFill>
              <a:srgbClr val="81B7B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7" name="Figura">
              <a:extLst>
                <a:ext uri="{FF2B5EF4-FFF2-40B4-BE49-F238E27FC236}">
                  <a16:creationId xmlns:a16="http://schemas.microsoft.com/office/drawing/2014/main" id="{ABC61CFD-BC14-0D4F-BA53-C16ED89F6339}"/>
                </a:ext>
              </a:extLst>
            </p:cNvPr>
            <p:cNvSpPr/>
            <p:nvPr/>
          </p:nvSpPr>
          <p:spPr>
            <a:xfrm>
              <a:off x="1892299" y="1485899"/>
              <a:ext cx="73661" cy="312422"/>
            </a:xfrm>
            <a:custGeom>
              <a:avLst/>
              <a:gdLst/>
              <a:ahLst/>
              <a:cxnLst>
                <a:cxn ang="0">
                  <a:pos x="wd2" y="hd2"/>
                </a:cxn>
                <a:cxn ang="5400000">
                  <a:pos x="wd2" y="hd2"/>
                </a:cxn>
                <a:cxn ang="10800000">
                  <a:pos x="wd2" y="hd2"/>
                </a:cxn>
                <a:cxn ang="16200000">
                  <a:pos x="wd2" y="hd2"/>
                </a:cxn>
              </a:cxnLst>
              <a:rect l="0" t="0" r="r" b="b"/>
              <a:pathLst>
                <a:path w="21600" h="21600" extrusionOk="0">
                  <a:moveTo>
                    <a:pt x="18248" y="0"/>
                  </a:moveTo>
                  <a:lnTo>
                    <a:pt x="0" y="351"/>
                  </a:lnTo>
                  <a:lnTo>
                    <a:pt x="3724" y="21600"/>
                  </a:lnTo>
                  <a:lnTo>
                    <a:pt x="21600" y="21249"/>
                  </a:ln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8" name="Figura">
              <a:extLst>
                <a:ext uri="{FF2B5EF4-FFF2-40B4-BE49-F238E27FC236}">
                  <a16:creationId xmlns:a16="http://schemas.microsoft.com/office/drawing/2014/main" id="{C2327D98-DFD3-6443-9EEB-8CC9E7B33E08}"/>
                </a:ext>
              </a:extLst>
            </p:cNvPr>
            <p:cNvSpPr/>
            <p:nvPr/>
          </p:nvSpPr>
          <p:spPr>
            <a:xfrm>
              <a:off x="1904999" y="1777999"/>
              <a:ext cx="73661" cy="419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2" y="5891"/>
                  </a:lnTo>
                  <a:lnTo>
                    <a:pt x="0" y="15055"/>
                  </a:lnTo>
                  <a:lnTo>
                    <a:pt x="21228" y="21600"/>
                  </a:lnTo>
                  <a:close/>
                </a:path>
              </a:pathLst>
            </a:custGeom>
            <a:solidFill>
              <a:srgbClr val="FCE6C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9" name="Figura">
              <a:extLst>
                <a:ext uri="{FF2B5EF4-FFF2-40B4-BE49-F238E27FC236}">
                  <a16:creationId xmlns:a16="http://schemas.microsoft.com/office/drawing/2014/main" id="{C9FD4E1B-EC3D-AC47-B199-6834D457A5E6}"/>
                </a:ext>
              </a:extLst>
            </p:cNvPr>
            <p:cNvSpPr/>
            <p:nvPr/>
          </p:nvSpPr>
          <p:spPr>
            <a:xfrm>
              <a:off x="1892299" y="1473200"/>
              <a:ext cx="73661" cy="279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6691"/>
                  </a:lnTo>
                  <a:lnTo>
                    <a:pt x="21228" y="0"/>
                  </a:lnTo>
                  <a:lnTo>
                    <a:pt x="0" y="982"/>
                  </a:lnTo>
                  <a:close/>
                </a:path>
              </a:pathLst>
            </a:custGeom>
            <a:solidFill>
              <a:srgbClr val="FCE6C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0" name="Rectángulo">
              <a:extLst>
                <a:ext uri="{FF2B5EF4-FFF2-40B4-BE49-F238E27FC236}">
                  <a16:creationId xmlns:a16="http://schemas.microsoft.com/office/drawing/2014/main" id="{6F5F8763-33C8-D44B-99D0-61D36180440E}"/>
                </a:ext>
              </a:extLst>
            </p:cNvPr>
            <p:cNvSpPr/>
            <p:nvPr/>
          </p:nvSpPr>
          <p:spPr>
            <a:xfrm>
              <a:off x="850900" y="1676400"/>
              <a:ext cx="1150620" cy="10161"/>
            </a:xfrm>
            <a:prstGeom prst="rect">
              <a:avLst/>
            </a:prstGeom>
            <a:solidFill>
              <a:srgbClr val="CB83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1" name="Figura">
              <a:extLst>
                <a:ext uri="{FF2B5EF4-FFF2-40B4-BE49-F238E27FC236}">
                  <a16:creationId xmlns:a16="http://schemas.microsoft.com/office/drawing/2014/main" id="{9B9A4AD2-49B5-1C4A-BFEC-E357001A0C62}"/>
                </a:ext>
              </a:extLst>
            </p:cNvPr>
            <p:cNvSpPr/>
            <p:nvPr/>
          </p:nvSpPr>
          <p:spPr>
            <a:xfrm>
              <a:off x="698500" y="1650999"/>
              <a:ext cx="179071" cy="71122"/>
            </a:xfrm>
            <a:custGeom>
              <a:avLst/>
              <a:gdLst/>
              <a:ahLst/>
              <a:cxnLst>
                <a:cxn ang="0">
                  <a:pos x="wd2" y="hd2"/>
                </a:cxn>
                <a:cxn ang="5400000">
                  <a:pos x="wd2" y="hd2"/>
                </a:cxn>
                <a:cxn ang="10800000">
                  <a:pos x="wd2" y="hd2"/>
                </a:cxn>
                <a:cxn ang="16200000">
                  <a:pos x="wd2" y="hd2"/>
                </a:cxn>
              </a:cxnLst>
              <a:rect l="0" t="0" r="r" b="b"/>
              <a:pathLst>
                <a:path w="21600" h="21600" extrusionOk="0">
                  <a:moveTo>
                    <a:pt x="2298" y="0"/>
                  </a:moveTo>
                  <a:lnTo>
                    <a:pt x="18689" y="1929"/>
                  </a:lnTo>
                  <a:lnTo>
                    <a:pt x="21600" y="10414"/>
                  </a:lnTo>
                  <a:lnTo>
                    <a:pt x="17617" y="21600"/>
                  </a:lnTo>
                  <a:lnTo>
                    <a:pt x="0" y="21214"/>
                  </a:lnTo>
                  <a:lnTo>
                    <a:pt x="4289" y="10800"/>
                  </a:lnTo>
                  <a:close/>
                </a:path>
              </a:pathLst>
            </a:custGeom>
            <a:solidFill>
              <a:srgbClr val="FDF1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2" name="Figura">
              <a:extLst>
                <a:ext uri="{FF2B5EF4-FFF2-40B4-BE49-F238E27FC236}">
                  <a16:creationId xmlns:a16="http://schemas.microsoft.com/office/drawing/2014/main" id="{16AE88BF-267C-D349-A305-147D3FF7B41A}"/>
                </a:ext>
              </a:extLst>
            </p:cNvPr>
            <p:cNvSpPr/>
            <p:nvPr/>
          </p:nvSpPr>
          <p:spPr>
            <a:xfrm>
              <a:off x="749300" y="12699"/>
              <a:ext cx="971550" cy="3265172"/>
            </a:xfrm>
            <a:custGeom>
              <a:avLst/>
              <a:gdLst/>
              <a:ahLst/>
              <a:cxnLst>
                <a:cxn ang="0">
                  <a:pos x="wd2" y="hd2"/>
                </a:cxn>
                <a:cxn ang="5400000">
                  <a:pos x="wd2" y="hd2"/>
                </a:cxn>
                <a:cxn ang="10800000">
                  <a:pos x="wd2" y="hd2"/>
                </a:cxn>
                <a:cxn ang="16200000">
                  <a:pos x="wd2" y="hd2"/>
                </a:cxn>
              </a:cxnLst>
              <a:rect l="0" t="0" r="r" b="b"/>
              <a:pathLst>
                <a:path w="21600" h="21600" extrusionOk="0">
                  <a:moveTo>
                    <a:pt x="311" y="11132"/>
                  </a:moveTo>
                  <a:lnTo>
                    <a:pt x="18748" y="92"/>
                  </a:lnTo>
                  <a:lnTo>
                    <a:pt x="18748" y="0"/>
                  </a:lnTo>
                  <a:lnTo>
                    <a:pt x="0" y="11132"/>
                  </a:lnTo>
                  <a:lnTo>
                    <a:pt x="21600" y="21600"/>
                  </a:lnTo>
                  <a:lnTo>
                    <a:pt x="21600" y="21508"/>
                  </a:lnTo>
                  <a:close/>
                </a:path>
              </a:pathLst>
            </a:custGeom>
            <a:solidFill>
              <a:srgbClr val="AA72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283" name="Grupo">
              <a:extLst>
                <a:ext uri="{FF2B5EF4-FFF2-40B4-BE49-F238E27FC236}">
                  <a16:creationId xmlns:a16="http://schemas.microsoft.com/office/drawing/2014/main" id="{4D325A0E-DE57-4042-A3A4-F83B41240647}"/>
                </a:ext>
              </a:extLst>
            </p:cNvPr>
            <p:cNvGrpSpPr/>
            <p:nvPr/>
          </p:nvGrpSpPr>
          <p:grpSpPr>
            <a:xfrm>
              <a:off x="571500" y="1651000"/>
              <a:ext cx="199380" cy="96310"/>
              <a:chOff x="0" y="0"/>
              <a:chExt cx="199379" cy="96309"/>
            </a:xfrm>
          </p:grpSpPr>
          <p:sp>
            <p:nvSpPr>
              <p:cNvPr id="294" name="Figura">
                <a:extLst>
                  <a:ext uri="{FF2B5EF4-FFF2-40B4-BE49-F238E27FC236}">
                    <a16:creationId xmlns:a16="http://schemas.microsoft.com/office/drawing/2014/main" id="{388740F7-6584-704C-B98B-A2D9E686E2BF}"/>
                  </a:ext>
                </a:extLst>
              </p:cNvPr>
              <p:cNvSpPr/>
              <p:nvPr/>
            </p:nvSpPr>
            <p:spPr>
              <a:xfrm>
                <a:off x="-1" y="25399"/>
                <a:ext cx="142741" cy="70911"/>
              </a:xfrm>
              <a:custGeom>
                <a:avLst/>
                <a:gdLst/>
                <a:ahLst/>
                <a:cxnLst>
                  <a:cxn ang="0">
                    <a:pos x="wd2" y="hd2"/>
                  </a:cxn>
                  <a:cxn ang="5400000">
                    <a:pos x="wd2" y="hd2"/>
                  </a:cxn>
                  <a:cxn ang="10800000">
                    <a:pos x="wd2" y="hd2"/>
                  </a:cxn>
                  <a:cxn ang="16200000">
                    <a:pos x="wd2" y="hd2"/>
                  </a:cxn>
                </a:cxnLst>
                <a:rect l="0" t="0" r="r" b="b"/>
                <a:pathLst>
                  <a:path w="20401" h="18554" extrusionOk="0">
                    <a:moveTo>
                      <a:pt x="19966" y="1417"/>
                    </a:moveTo>
                    <a:cubicBezTo>
                      <a:pt x="14703" y="-1906"/>
                      <a:pt x="8531" y="1749"/>
                      <a:pt x="2904" y="1085"/>
                    </a:cubicBezTo>
                    <a:lnTo>
                      <a:pt x="0" y="10722"/>
                    </a:lnTo>
                    <a:cubicBezTo>
                      <a:pt x="7261" y="13712"/>
                      <a:pt x="14884" y="19694"/>
                      <a:pt x="17425" y="18365"/>
                    </a:cubicBezTo>
                    <a:cubicBezTo>
                      <a:pt x="18151" y="18032"/>
                      <a:pt x="21600" y="2414"/>
                      <a:pt x="19966" y="141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5" name="Figura">
                <a:extLst>
                  <a:ext uri="{FF2B5EF4-FFF2-40B4-BE49-F238E27FC236}">
                    <a16:creationId xmlns:a16="http://schemas.microsoft.com/office/drawing/2014/main" id="{8F9F7EFA-DB01-4B45-836C-681543AF8D4A}"/>
                  </a:ext>
                </a:extLst>
              </p:cNvPr>
              <p:cNvSpPr/>
              <p:nvPr/>
            </p:nvSpPr>
            <p:spPr>
              <a:xfrm>
                <a:off x="88900" y="63499"/>
                <a:ext cx="49878" cy="31125"/>
              </a:xfrm>
              <a:custGeom>
                <a:avLst/>
                <a:gdLst/>
                <a:ahLst/>
                <a:cxnLst>
                  <a:cxn ang="0">
                    <a:pos x="wd2" y="hd2"/>
                  </a:cxn>
                  <a:cxn ang="5400000">
                    <a:pos x="wd2" y="hd2"/>
                  </a:cxn>
                  <a:cxn ang="10800000">
                    <a:pos x="wd2" y="hd2"/>
                  </a:cxn>
                  <a:cxn ang="16200000">
                    <a:pos x="wd2" y="hd2"/>
                  </a:cxn>
                </a:cxnLst>
                <a:rect l="0" t="0" r="r" b="b"/>
                <a:pathLst>
                  <a:path w="17673" h="14307" extrusionOk="0">
                    <a:moveTo>
                      <a:pt x="147" y="10340"/>
                    </a:moveTo>
                    <a:cubicBezTo>
                      <a:pt x="6447" y="12092"/>
                      <a:pt x="14997" y="16762"/>
                      <a:pt x="16797" y="12676"/>
                    </a:cubicBezTo>
                    <a:cubicBezTo>
                      <a:pt x="19947" y="6254"/>
                      <a:pt x="14097" y="6254"/>
                      <a:pt x="7347" y="1584"/>
                    </a:cubicBezTo>
                    <a:cubicBezTo>
                      <a:pt x="-1653" y="-4838"/>
                      <a:pt x="147" y="10340"/>
                      <a:pt x="147" y="1034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6" name="Figura">
                <a:extLst>
                  <a:ext uri="{FF2B5EF4-FFF2-40B4-BE49-F238E27FC236}">
                    <a16:creationId xmlns:a16="http://schemas.microsoft.com/office/drawing/2014/main" id="{430B4611-3FFB-E54E-9EF7-F6A678EE895F}"/>
                  </a:ext>
                </a:extLst>
              </p:cNvPr>
              <p:cNvSpPr/>
              <p:nvPr/>
            </p:nvSpPr>
            <p:spPr>
              <a:xfrm>
                <a:off x="114299" y="25399"/>
                <a:ext cx="85081" cy="28240"/>
              </a:xfrm>
              <a:custGeom>
                <a:avLst/>
                <a:gdLst/>
                <a:ahLst/>
                <a:cxnLst>
                  <a:cxn ang="0">
                    <a:pos x="wd2" y="hd2"/>
                  </a:cxn>
                  <a:cxn ang="5400000">
                    <a:pos x="wd2" y="hd2"/>
                  </a:cxn>
                  <a:cxn ang="10800000">
                    <a:pos x="wd2" y="hd2"/>
                  </a:cxn>
                  <a:cxn ang="16200000">
                    <a:pos x="wd2" y="hd2"/>
                  </a:cxn>
                </a:cxnLst>
                <a:rect l="0" t="0" r="r" b="b"/>
                <a:pathLst>
                  <a:path w="17434" h="17788" extrusionOk="0">
                    <a:moveTo>
                      <a:pt x="1984" y="12834"/>
                    </a:moveTo>
                    <a:cubicBezTo>
                      <a:pt x="5627" y="14434"/>
                      <a:pt x="16817" y="20834"/>
                      <a:pt x="17338" y="16034"/>
                    </a:cubicBezTo>
                    <a:cubicBezTo>
                      <a:pt x="18639" y="7234"/>
                      <a:pt x="6408" y="1634"/>
                      <a:pt x="2764" y="34"/>
                    </a:cubicBezTo>
                    <a:cubicBezTo>
                      <a:pt x="-2961" y="-766"/>
                      <a:pt x="1984" y="12834"/>
                      <a:pt x="1984" y="12834"/>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7" name="Figura">
                <a:extLst>
                  <a:ext uri="{FF2B5EF4-FFF2-40B4-BE49-F238E27FC236}">
                    <a16:creationId xmlns:a16="http://schemas.microsoft.com/office/drawing/2014/main" id="{EBDC2EE3-D857-6546-8673-9627F3BB8579}"/>
                  </a:ext>
                </a:extLst>
              </p:cNvPr>
              <p:cNvSpPr/>
              <p:nvPr/>
            </p:nvSpPr>
            <p:spPr>
              <a:xfrm>
                <a:off x="25399" y="0"/>
                <a:ext cx="130691" cy="46555"/>
              </a:xfrm>
              <a:custGeom>
                <a:avLst/>
                <a:gdLst/>
                <a:ahLst/>
                <a:cxnLst>
                  <a:cxn ang="0">
                    <a:pos x="wd2" y="hd2"/>
                  </a:cxn>
                  <a:cxn ang="5400000">
                    <a:pos x="wd2" y="hd2"/>
                  </a:cxn>
                  <a:cxn ang="10800000">
                    <a:pos x="wd2" y="hd2"/>
                  </a:cxn>
                  <a:cxn ang="16200000">
                    <a:pos x="wd2" y="hd2"/>
                  </a:cxn>
                </a:cxnLst>
                <a:rect l="0" t="0" r="r" b="b"/>
                <a:pathLst>
                  <a:path w="17925" h="16159" extrusionOk="0">
                    <a:moveTo>
                      <a:pt x="10053" y="16159"/>
                    </a:moveTo>
                    <a:cubicBezTo>
                      <a:pt x="8311" y="5139"/>
                      <a:pt x="18588" y="7343"/>
                      <a:pt x="17891" y="2494"/>
                    </a:cubicBezTo>
                    <a:cubicBezTo>
                      <a:pt x="17020" y="-5441"/>
                      <a:pt x="5175" y="7783"/>
                      <a:pt x="646" y="11310"/>
                    </a:cubicBezTo>
                    <a:cubicBezTo>
                      <a:pt x="-3012" y="13514"/>
                      <a:pt x="10053" y="16159"/>
                      <a:pt x="10053" y="1615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8" name="Figura">
                <a:extLst>
                  <a:ext uri="{FF2B5EF4-FFF2-40B4-BE49-F238E27FC236}">
                    <a16:creationId xmlns:a16="http://schemas.microsoft.com/office/drawing/2014/main" id="{2BD49C29-C03E-A249-AC07-6A524D8ACD80}"/>
                  </a:ext>
                </a:extLst>
              </p:cNvPr>
              <p:cNvSpPr/>
              <p:nvPr/>
            </p:nvSpPr>
            <p:spPr>
              <a:xfrm>
                <a:off x="114299" y="50799"/>
                <a:ext cx="51448" cy="30512"/>
              </a:xfrm>
              <a:custGeom>
                <a:avLst/>
                <a:gdLst/>
                <a:ahLst/>
                <a:cxnLst>
                  <a:cxn ang="0">
                    <a:pos x="wd2" y="hd2"/>
                  </a:cxn>
                  <a:cxn ang="5400000">
                    <a:pos x="wd2" y="hd2"/>
                  </a:cxn>
                  <a:cxn ang="10800000">
                    <a:pos x="wd2" y="hd2"/>
                  </a:cxn>
                  <a:cxn ang="16200000">
                    <a:pos x="wd2" y="hd2"/>
                  </a:cxn>
                </a:cxnLst>
                <a:rect l="0" t="0" r="r" b="b"/>
                <a:pathLst>
                  <a:path w="16204" h="15262" extrusionOk="0">
                    <a:moveTo>
                      <a:pt x="1365" y="10603"/>
                    </a:moveTo>
                    <a:cubicBezTo>
                      <a:pt x="6565" y="13144"/>
                      <a:pt x="14165" y="17591"/>
                      <a:pt x="15765" y="13779"/>
                    </a:cubicBezTo>
                    <a:cubicBezTo>
                      <a:pt x="18165" y="8062"/>
                      <a:pt x="10165" y="4250"/>
                      <a:pt x="4965" y="1073"/>
                    </a:cubicBezTo>
                    <a:cubicBezTo>
                      <a:pt x="-3435" y="-4009"/>
                      <a:pt x="1365" y="10603"/>
                      <a:pt x="1365" y="1060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284" name="Figura">
              <a:extLst>
                <a:ext uri="{FF2B5EF4-FFF2-40B4-BE49-F238E27FC236}">
                  <a16:creationId xmlns:a16="http://schemas.microsoft.com/office/drawing/2014/main" id="{B48992A6-EBAF-9646-B2C3-5D97B4D69B21}"/>
                </a:ext>
              </a:extLst>
            </p:cNvPr>
            <p:cNvSpPr/>
            <p:nvPr/>
          </p:nvSpPr>
          <p:spPr>
            <a:xfrm>
              <a:off x="495299" y="1079500"/>
              <a:ext cx="349251" cy="124847"/>
            </a:xfrm>
            <a:custGeom>
              <a:avLst/>
              <a:gdLst/>
              <a:ahLst/>
              <a:cxnLst>
                <a:cxn ang="0">
                  <a:pos x="wd2" y="hd2"/>
                </a:cxn>
                <a:cxn ang="5400000">
                  <a:pos x="wd2" y="hd2"/>
                </a:cxn>
                <a:cxn ang="10800000">
                  <a:pos x="wd2" y="hd2"/>
                </a:cxn>
                <a:cxn ang="16200000">
                  <a:pos x="wd2" y="hd2"/>
                </a:cxn>
              </a:cxnLst>
              <a:rect l="0" t="0" r="r" b="b"/>
              <a:pathLst>
                <a:path w="21600" h="15387" extrusionOk="0">
                  <a:moveTo>
                    <a:pt x="21600" y="8813"/>
                  </a:moveTo>
                  <a:cubicBezTo>
                    <a:pt x="18772" y="3804"/>
                    <a:pt x="11468" y="-6213"/>
                    <a:pt x="3849" y="5370"/>
                  </a:cubicBezTo>
                  <a:cubicBezTo>
                    <a:pt x="1885" y="8344"/>
                    <a:pt x="707" y="11787"/>
                    <a:pt x="0" y="15387"/>
                  </a:cubicBezTo>
                  <a:cubicBezTo>
                    <a:pt x="785" y="12257"/>
                    <a:pt x="1885" y="9283"/>
                    <a:pt x="3613" y="6622"/>
                  </a:cubicBezTo>
                  <a:cubicBezTo>
                    <a:pt x="10918" y="-4491"/>
                    <a:pt x="17908" y="4274"/>
                    <a:pt x="20972" y="9283"/>
                  </a:cubicBezTo>
                  <a:lnTo>
                    <a:pt x="21600" y="8813"/>
                  </a:ln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5" name="Triángulo">
              <a:extLst>
                <a:ext uri="{FF2B5EF4-FFF2-40B4-BE49-F238E27FC236}">
                  <a16:creationId xmlns:a16="http://schemas.microsoft.com/office/drawing/2014/main" id="{E784A272-8D3E-6D4F-876F-AF0C7A5A2EFA}"/>
                </a:ext>
              </a:extLst>
            </p:cNvPr>
            <p:cNvSpPr/>
            <p:nvPr/>
          </p:nvSpPr>
          <p:spPr>
            <a:xfrm>
              <a:off x="304800" y="1295400"/>
              <a:ext cx="379730" cy="3035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1125" y="7863"/>
                  </a:lnTo>
                  <a:close/>
                </a:path>
              </a:pathLst>
            </a:custGeom>
            <a:solidFill>
              <a:srgbClr val="BCDFD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6" name="Figura">
              <a:extLst>
                <a:ext uri="{FF2B5EF4-FFF2-40B4-BE49-F238E27FC236}">
                  <a16:creationId xmlns:a16="http://schemas.microsoft.com/office/drawing/2014/main" id="{4FF741BD-E425-1646-858C-F8F1DF90C04E}"/>
                </a:ext>
              </a:extLst>
            </p:cNvPr>
            <p:cNvSpPr/>
            <p:nvPr/>
          </p:nvSpPr>
          <p:spPr>
            <a:xfrm>
              <a:off x="469899" y="1181099"/>
              <a:ext cx="73529" cy="213361"/>
            </a:xfrm>
            <a:custGeom>
              <a:avLst/>
              <a:gdLst/>
              <a:ahLst/>
              <a:cxnLst>
                <a:cxn ang="0">
                  <a:pos x="wd2" y="hd2"/>
                </a:cxn>
                <a:cxn ang="5400000">
                  <a:pos x="wd2" y="hd2"/>
                </a:cxn>
                <a:cxn ang="10800000">
                  <a:pos x="wd2" y="hd2"/>
                </a:cxn>
                <a:cxn ang="16200000">
                  <a:pos x="wd2" y="hd2"/>
                </a:cxn>
              </a:cxnLst>
              <a:rect l="0" t="0" r="r" b="b"/>
              <a:pathLst>
                <a:path w="15067" h="21600" extrusionOk="0">
                  <a:moveTo>
                    <a:pt x="5959" y="0"/>
                  </a:moveTo>
                  <a:cubicBezTo>
                    <a:pt x="5959" y="0"/>
                    <a:pt x="-6533" y="6943"/>
                    <a:pt x="4657" y="21600"/>
                  </a:cubicBezTo>
                  <a:lnTo>
                    <a:pt x="15067" y="17871"/>
                  </a:lnTo>
                  <a:cubicBezTo>
                    <a:pt x="14807" y="17871"/>
                    <a:pt x="1534" y="6686"/>
                    <a:pt x="5959" y="0"/>
                  </a:cubicBezTo>
                  <a:close/>
                </a:path>
              </a:pathLst>
            </a:custGeom>
            <a:solidFill>
              <a:srgbClr val="BCDFD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7" name="Figura">
              <a:extLst>
                <a:ext uri="{FF2B5EF4-FFF2-40B4-BE49-F238E27FC236}">
                  <a16:creationId xmlns:a16="http://schemas.microsoft.com/office/drawing/2014/main" id="{CB270D0E-E7CA-9E47-8F40-E232A0B9BF4D}"/>
                </a:ext>
              </a:extLst>
            </p:cNvPr>
            <p:cNvSpPr/>
            <p:nvPr/>
          </p:nvSpPr>
          <p:spPr>
            <a:xfrm>
              <a:off x="1930399" y="1689100"/>
              <a:ext cx="53341"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6971" y="0"/>
                    <a:pt x="10800" y="0"/>
                  </a:cubicBezTo>
                  <a:cubicBezTo>
                    <a:pt x="5143" y="0"/>
                    <a:pt x="0" y="4800"/>
                    <a:pt x="0" y="10800"/>
                  </a:cubicBezTo>
                  <a:cubicBezTo>
                    <a:pt x="0" y="16800"/>
                    <a:pt x="4629" y="21600"/>
                    <a:pt x="10800" y="21600"/>
                  </a:cubicBezTo>
                  <a:cubicBezTo>
                    <a:pt x="16971" y="21600"/>
                    <a:pt x="21600" y="16800"/>
                    <a:pt x="21600" y="108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8" name="Figura">
              <a:extLst>
                <a:ext uri="{FF2B5EF4-FFF2-40B4-BE49-F238E27FC236}">
                  <a16:creationId xmlns:a16="http://schemas.microsoft.com/office/drawing/2014/main" id="{DADE2133-4F87-2242-8D2F-0EBC6653A43E}"/>
                </a:ext>
              </a:extLst>
            </p:cNvPr>
            <p:cNvSpPr/>
            <p:nvPr/>
          </p:nvSpPr>
          <p:spPr>
            <a:xfrm>
              <a:off x="1930400" y="1714500"/>
              <a:ext cx="4826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7053" y="0"/>
                    <a:pt x="10800" y="0"/>
                  </a:cubicBezTo>
                  <a:cubicBezTo>
                    <a:pt x="5116" y="0"/>
                    <a:pt x="0" y="4800"/>
                    <a:pt x="0" y="10800"/>
                  </a:cubicBezTo>
                  <a:cubicBezTo>
                    <a:pt x="0" y="16800"/>
                    <a:pt x="5116" y="21600"/>
                    <a:pt x="10800" y="21600"/>
                  </a:cubicBezTo>
                  <a:cubicBezTo>
                    <a:pt x="17053" y="21600"/>
                    <a:pt x="21600" y="16800"/>
                    <a:pt x="21600" y="108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9" name="Figura">
              <a:extLst>
                <a:ext uri="{FF2B5EF4-FFF2-40B4-BE49-F238E27FC236}">
                  <a16:creationId xmlns:a16="http://schemas.microsoft.com/office/drawing/2014/main" id="{FAFE58F7-524C-3C4C-8A35-98EC5580E700}"/>
                </a:ext>
              </a:extLst>
            </p:cNvPr>
            <p:cNvSpPr/>
            <p:nvPr/>
          </p:nvSpPr>
          <p:spPr>
            <a:xfrm>
              <a:off x="1943100" y="1739900"/>
              <a:ext cx="3810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6560" y="0"/>
                    <a:pt x="10800" y="0"/>
                  </a:cubicBezTo>
                  <a:cubicBezTo>
                    <a:pt x="5040" y="0"/>
                    <a:pt x="0" y="4800"/>
                    <a:pt x="0" y="10800"/>
                  </a:cubicBezTo>
                  <a:cubicBezTo>
                    <a:pt x="0" y="16800"/>
                    <a:pt x="5040" y="21600"/>
                    <a:pt x="10800" y="21600"/>
                  </a:cubicBezTo>
                  <a:cubicBezTo>
                    <a:pt x="16560" y="21600"/>
                    <a:pt x="21600" y="16800"/>
                    <a:pt x="21600" y="108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0" name="Figura">
              <a:extLst>
                <a:ext uri="{FF2B5EF4-FFF2-40B4-BE49-F238E27FC236}">
                  <a16:creationId xmlns:a16="http://schemas.microsoft.com/office/drawing/2014/main" id="{D3E4B1D5-0A6D-BC48-92A5-D9DBC71E5E79}"/>
                </a:ext>
              </a:extLst>
            </p:cNvPr>
            <p:cNvSpPr/>
            <p:nvPr/>
          </p:nvSpPr>
          <p:spPr>
            <a:xfrm>
              <a:off x="1879600" y="1689099"/>
              <a:ext cx="55881" cy="28273"/>
            </a:xfrm>
            <a:custGeom>
              <a:avLst/>
              <a:gdLst/>
              <a:ahLst/>
              <a:cxnLst>
                <a:cxn ang="0">
                  <a:pos x="wd2" y="hd2"/>
                </a:cxn>
                <a:cxn ang="5400000">
                  <a:pos x="wd2" y="hd2"/>
                </a:cxn>
                <a:cxn ang="10800000">
                  <a:pos x="wd2" y="hd2"/>
                </a:cxn>
                <a:cxn ang="16200000">
                  <a:pos x="wd2" y="hd2"/>
                </a:cxn>
              </a:cxnLst>
              <a:rect l="0" t="0" r="r" b="b"/>
              <a:pathLst>
                <a:path w="21600" h="20035" extrusionOk="0">
                  <a:moveTo>
                    <a:pt x="21600" y="9137"/>
                  </a:moveTo>
                  <a:cubicBezTo>
                    <a:pt x="21600" y="2837"/>
                    <a:pt x="15709" y="-763"/>
                    <a:pt x="9818" y="137"/>
                  </a:cubicBezTo>
                  <a:cubicBezTo>
                    <a:pt x="4418" y="1037"/>
                    <a:pt x="0" y="6437"/>
                    <a:pt x="0" y="10937"/>
                  </a:cubicBezTo>
                  <a:cubicBezTo>
                    <a:pt x="0" y="16337"/>
                    <a:pt x="4418" y="19937"/>
                    <a:pt x="9818" y="19937"/>
                  </a:cubicBezTo>
                  <a:cubicBezTo>
                    <a:pt x="16200" y="20837"/>
                    <a:pt x="21600" y="15437"/>
                    <a:pt x="21600" y="913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1" name="Figura">
              <a:extLst>
                <a:ext uri="{FF2B5EF4-FFF2-40B4-BE49-F238E27FC236}">
                  <a16:creationId xmlns:a16="http://schemas.microsoft.com/office/drawing/2014/main" id="{5185806D-3C8D-FB47-A264-5F7F5908A6C0}"/>
                </a:ext>
              </a:extLst>
            </p:cNvPr>
            <p:cNvSpPr/>
            <p:nvPr/>
          </p:nvSpPr>
          <p:spPr>
            <a:xfrm>
              <a:off x="1904999" y="1701800"/>
              <a:ext cx="31152" cy="54119"/>
            </a:xfrm>
            <a:custGeom>
              <a:avLst/>
              <a:gdLst/>
              <a:ahLst/>
              <a:cxnLst>
                <a:cxn ang="0">
                  <a:pos x="wd2" y="hd2"/>
                </a:cxn>
                <a:cxn ang="5400000">
                  <a:pos x="wd2" y="hd2"/>
                </a:cxn>
                <a:cxn ang="10800000">
                  <a:pos x="wd2" y="hd2"/>
                </a:cxn>
                <a:cxn ang="16200000">
                  <a:pos x="wd2" y="hd2"/>
                </a:cxn>
              </a:cxnLst>
              <a:rect l="0" t="0" r="r" b="b"/>
              <a:pathLst>
                <a:path w="18922" h="20009" extrusionOk="0">
                  <a:moveTo>
                    <a:pt x="4166" y="19866"/>
                  </a:moveTo>
                  <a:cubicBezTo>
                    <a:pt x="8023" y="20805"/>
                    <a:pt x="14195" y="17048"/>
                    <a:pt x="17280" y="11414"/>
                  </a:cubicBezTo>
                  <a:cubicBezTo>
                    <a:pt x="20366" y="5779"/>
                    <a:pt x="18823" y="614"/>
                    <a:pt x="14966" y="144"/>
                  </a:cubicBezTo>
                  <a:cubicBezTo>
                    <a:pt x="11109" y="-795"/>
                    <a:pt x="4937" y="2962"/>
                    <a:pt x="1852" y="8596"/>
                  </a:cubicBezTo>
                  <a:cubicBezTo>
                    <a:pt x="-1234" y="13762"/>
                    <a:pt x="-463" y="18927"/>
                    <a:pt x="4166" y="1986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2" name="Figura">
              <a:extLst>
                <a:ext uri="{FF2B5EF4-FFF2-40B4-BE49-F238E27FC236}">
                  <a16:creationId xmlns:a16="http://schemas.microsoft.com/office/drawing/2014/main" id="{44BFB006-8FEB-8C46-8442-7450F8B4EF07}"/>
                </a:ext>
              </a:extLst>
            </p:cNvPr>
            <p:cNvSpPr/>
            <p:nvPr/>
          </p:nvSpPr>
          <p:spPr>
            <a:xfrm>
              <a:off x="1981200" y="1651000"/>
              <a:ext cx="134620" cy="46991"/>
            </a:xfrm>
            <a:custGeom>
              <a:avLst/>
              <a:gdLst/>
              <a:ahLst/>
              <a:cxnLst>
                <a:cxn ang="0">
                  <a:pos x="wd2" y="hd2"/>
                </a:cxn>
                <a:cxn ang="5400000">
                  <a:pos x="wd2" y="hd2"/>
                </a:cxn>
                <a:cxn ang="10800000">
                  <a:pos x="wd2" y="hd2"/>
                </a:cxn>
                <a:cxn ang="16200000">
                  <a:pos x="wd2" y="hd2"/>
                </a:cxn>
              </a:cxnLst>
              <a:rect l="0" t="0" r="r" b="b"/>
              <a:pathLst>
                <a:path w="21600" h="21600" extrusionOk="0">
                  <a:moveTo>
                    <a:pt x="5502" y="21600"/>
                  </a:moveTo>
                  <a:lnTo>
                    <a:pt x="0" y="11092"/>
                  </a:lnTo>
                  <a:lnTo>
                    <a:pt x="4687" y="0"/>
                  </a:lnTo>
                  <a:lnTo>
                    <a:pt x="21600" y="9341"/>
                  </a:ln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3" name="Figura">
              <a:extLst>
                <a:ext uri="{FF2B5EF4-FFF2-40B4-BE49-F238E27FC236}">
                  <a16:creationId xmlns:a16="http://schemas.microsoft.com/office/drawing/2014/main" id="{548FDBCC-966F-444F-9A9B-7950403F7FB6}"/>
                </a:ext>
              </a:extLst>
            </p:cNvPr>
            <p:cNvSpPr/>
            <p:nvPr/>
          </p:nvSpPr>
          <p:spPr>
            <a:xfrm>
              <a:off x="1930399" y="1727200"/>
              <a:ext cx="53341"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6971" y="0"/>
                    <a:pt x="10800" y="0"/>
                  </a:cubicBezTo>
                  <a:cubicBezTo>
                    <a:pt x="5143" y="0"/>
                    <a:pt x="0" y="4800"/>
                    <a:pt x="0" y="10800"/>
                  </a:cubicBezTo>
                  <a:cubicBezTo>
                    <a:pt x="0" y="16800"/>
                    <a:pt x="4629" y="21600"/>
                    <a:pt x="10800" y="21600"/>
                  </a:cubicBezTo>
                  <a:cubicBezTo>
                    <a:pt x="16971" y="20400"/>
                    <a:pt x="21600" y="15600"/>
                    <a:pt x="21600" y="108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764" name="Group 763">
            <a:extLst>
              <a:ext uri="{FF2B5EF4-FFF2-40B4-BE49-F238E27FC236}">
                <a16:creationId xmlns:a16="http://schemas.microsoft.com/office/drawing/2014/main" id="{82E3B293-F367-7A4E-8C24-59A002588B19}"/>
              </a:ext>
            </a:extLst>
          </p:cNvPr>
          <p:cNvGrpSpPr/>
          <p:nvPr/>
        </p:nvGrpSpPr>
        <p:grpSpPr>
          <a:xfrm>
            <a:off x="3327400" y="-11182"/>
            <a:ext cx="12933680" cy="1612900"/>
            <a:chOff x="3327400" y="38100"/>
            <a:chExt cx="12933680" cy="1612900"/>
          </a:xfrm>
        </p:grpSpPr>
        <p:grpSp>
          <p:nvGrpSpPr>
            <p:cNvPr id="765" name="组合 17">
              <a:extLst>
                <a:ext uri="{FF2B5EF4-FFF2-40B4-BE49-F238E27FC236}">
                  <a16:creationId xmlns:a16="http://schemas.microsoft.com/office/drawing/2014/main" id="{110D79AE-D9A3-2441-94DD-F570DC67A608}"/>
                </a:ext>
              </a:extLst>
            </p:cNvPr>
            <p:cNvGrpSpPr>
              <a:grpSpLocks/>
            </p:cNvGrpSpPr>
            <p:nvPr/>
          </p:nvGrpSpPr>
          <p:grpSpPr bwMode="auto">
            <a:xfrm>
              <a:off x="3327400" y="38100"/>
              <a:ext cx="12933680" cy="1612900"/>
              <a:chOff x="4888" y="2893"/>
              <a:chExt cx="9838" cy="2382"/>
            </a:xfrm>
          </p:grpSpPr>
          <p:sp>
            <p:nvSpPr>
              <p:cNvPr id="767" name="剪去单角的矩形 13">
                <a:extLst>
                  <a:ext uri="{FF2B5EF4-FFF2-40B4-BE49-F238E27FC236}">
                    <a16:creationId xmlns:a16="http://schemas.microsoft.com/office/drawing/2014/main" id="{3212F494-2450-3649-8A04-D503B2E9A2C4}"/>
                  </a:ext>
                </a:extLst>
              </p:cNvPr>
              <p:cNvSpPr/>
              <p:nvPr/>
            </p:nvSpPr>
            <p:spPr>
              <a:xfrm flipV="1">
                <a:off x="4888" y="2893"/>
                <a:ext cx="9838"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sp>
            <p:nvSpPr>
              <p:cNvPr id="768" name="剪去单角的矩形 14">
                <a:extLst>
                  <a:ext uri="{FF2B5EF4-FFF2-40B4-BE49-F238E27FC236}">
                    <a16:creationId xmlns:a16="http://schemas.microsoft.com/office/drawing/2014/main" id="{86D1A41A-8C0D-F141-B0D2-EB22B9125740}"/>
                  </a:ext>
                </a:extLst>
              </p:cNvPr>
              <p:cNvSpPr/>
              <p:nvPr/>
            </p:nvSpPr>
            <p:spPr>
              <a:xfrm flipV="1">
                <a:off x="5072" y="3084"/>
                <a:ext cx="9425"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grpSp>
        <p:sp>
          <p:nvSpPr>
            <p:cNvPr id="766" name="Rectangle 765">
              <a:extLst>
                <a:ext uri="{FF2B5EF4-FFF2-40B4-BE49-F238E27FC236}">
                  <a16:creationId xmlns:a16="http://schemas.microsoft.com/office/drawing/2014/main" id="{E59319F0-1C1C-4945-96B7-4FEEE8F819FB}"/>
                </a:ext>
              </a:extLst>
            </p:cNvPr>
            <p:cNvSpPr/>
            <p:nvPr/>
          </p:nvSpPr>
          <p:spPr>
            <a:xfrm>
              <a:off x="3680719" y="220856"/>
              <a:ext cx="12021561" cy="986296"/>
            </a:xfrm>
            <a:prstGeom prst="rect">
              <a:avLst/>
            </a:prstGeom>
          </p:spPr>
          <p:txBody>
            <a:bodyPr wrap="none">
              <a:spAutoFit/>
            </a:bodyPr>
            <a:lstStyle/>
            <a:p>
              <a:pPr lvl="0" algn="ctr">
                <a:lnSpc>
                  <a:spcPct val="150000"/>
                </a:lnSpc>
                <a:tabLst>
                  <a:tab pos="520700" algn="l"/>
                  <a:tab pos="698500" algn="l"/>
                  <a:tab pos="901700" algn="l"/>
                </a:tabLst>
              </a:pP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1.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Quá</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trình</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hình</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thành</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xã</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hội</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phong</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kiến</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ở</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Tây</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Âu</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a:t>
              </a:r>
            </a:p>
          </p:txBody>
        </p:sp>
      </p:grpSp>
      <p:grpSp>
        <p:nvGrpSpPr>
          <p:cNvPr id="3" name="Group 2">
            <a:extLst>
              <a:ext uri="{FF2B5EF4-FFF2-40B4-BE49-F238E27FC236}">
                <a16:creationId xmlns:a16="http://schemas.microsoft.com/office/drawing/2014/main" id="{8CD046EF-1CA6-FE49-9E84-D690B135AFA8}"/>
              </a:ext>
            </a:extLst>
          </p:cNvPr>
          <p:cNvGrpSpPr/>
          <p:nvPr/>
        </p:nvGrpSpPr>
        <p:grpSpPr>
          <a:xfrm>
            <a:off x="-330200" y="995631"/>
            <a:ext cx="6631940" cy="6546848"/>
            <a:chOff x="-635000" y="461744"/>
            <a:chExt cx="7304132" cy="6546848"/>
          </a:xfrm>
        </p:grpSpPr>
        <p:grpSp>
          <p:nvGrpSpPr>
            <p:cNvPr id="769" name="Group 768">
              <a:extLst>
                <a:ext uri="{FF2B5EF4-FFF2-40B4-BE49-F238E27FC236}">
                  <a16:creationId xmlns:a16="http://schemas.microsoft.com/office/drawing/2014/main" id="{DD810E92-58EE-CD4E-9A7B-2D190FECBB3B}"/>
                </a:ext>
              </a:extLst>
            </p:cNvPr>
            <p:cNvGrpSpPr/>
            <p:nvPr/>
          </p:nvGrpSpPr>
          <p:grpSpPr>
            <a:xfrm>
              <a:off x="-635000" y="461744"/>
              <a:ext cx="7304132" cy="6546848"/>
              <a:chOff x="-192359" y="1133289"/>
              <a:chExt cx="5693527" cy="5284560"/>
            </a:xfrm>
          </p:grpSpPr>
          <p:pic>
            <p:nvPicPr>
              <p:cNvPr id="770" name="4">
                <a:extLst>
                  <a:ext uri="{FF2B5EF4-FFF2-40B4-BE49-F238E27FC236}">
                    <a16:creationId xmlns:a16="http://schemas.microsoft.com/office/drawing/2014/main" id="{3B9396B7-E01C-5B43-B44E-98922BE350CE}"/>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693527" cy="5284560"/>
              </a:xfrm>
              <a:prstGeom prst="rect">
                <a:avLst/>
              </a:prstGeom>
            </p:spPr>
          </p:pic>
          <p:sp>
            <p:nvSpPr>
              <p:cNvPr id="771" name="Rectangle 770">
                <a:extLst>
                  <a:ext uri="{FF2B5EF4-FFF2-40B4-BE49-F238E27FC236}">
                    <a16:creationId xmlns:a16="http://schemas.microsoft.com/office/drawing/2014/main" id="{4FC8AA34-9E53-5A42-8338-D274E0AA3696}"/>
                  </a:ext>
                </a:extLst>
              </p:cNvPr>
              <p:cNvSpPr/>
              <p:nvPr/>
            </p:nvSpPr>
            <p:spPr>
              <a:xfrm>
                <a:off x="1018463" y="3775569"/>
                <a:ext cx="3272476" cy="1739042"/>
              </a:xfrm>
              <a:prstGeom prst="rect">
                <a:avLst/>
              </a:prstGeom>
              <a:noFill/>
            </p:spPr>
            <p:txBody>
              <a:bodyPr wrap="square" lIns="121920" tIns="60960" rIns="121920" bIns="60960">
                <a:spAutoFit/>
              </a:bodyPr>
              <a:lstStyle/>
              <a:p>
                <a:pPr algn="ctr" defTabSz="1219170"/>
                <a:r>
                  <a:rPr lang="en-US" sz="4400" dirty="0">
                    <a:solidFill>
                      <a:srgbClr val="2E2E2E"/>
                    </a:solidFill>
                    <a:latin typeface="Times New Roman" panose="02020603050405020304" pitchFamily="18" charset="0"/>
                    <a:cs typeface="Times New Roman" panose="02020603050405020304" pitchFamily="18" charset="0"/>
                  </a:rPr>
                  <a:t>A</a:t>
                </a:r>
                <a:r>
                  <a:rPr lang="en-VN" sz="4400" dirty="0">
                    <a:solidFill>
                      <a:srgbClr val="2E2E2E"/>
                    </a:solidFill>
                    <a:latin typeface="Times New Roman" panose="02020603050405020304" pitchFamily="18" charset="0"/>
                    <a:cs typeface="Times New Roman" panose="02020603050405020304" pitchFamily="18" charset="0"/>
                  </a:rPr>
                  <a:t>i đã tràn xuống chiếm đất của La Mã?</a:t>
                </a:r>
              </a:p>
            </p:txBody>
          </p:sp>
        </p:grpSp>
        <p:sp>
          <p:nvSpPr>
            <p:cNvPr id="773" name="Rectangle 772">
              <a:extLst>
                <a:ext uri="{FF2B5EF4-FFF2-40B4-BE49-F238E27FC236}">
                  <a16:creationId xmlns:a16="http://schemas.microsoft.com/office/drawing/2014/main" id="{685693F9-337A-C74F-9620-7F51CC833C15}"/>
                </a:ext>
              </a:extLst>
            </p:cNvPr>
            <p:cNvSpPr/>
            <p:nvPr/>
          </p:nvSpPr>
          <p:spPr>
            <a:xfrm>
              <a:off x="1764448" y="2688728"/>
              <a:ext cx="2211503" cy="1046440"/>
            </a:xfrm>
            <a:prstGeom prst="rect">
              <a:avLst/>
            </a:prstGeom>
            <a:noFill/>
          </p:spPr>
          <p:txBody>
            <a:bodyPr wrap="none" lIns="121920" tIns="60960" rIns="121920" bIns="60960">
              <a:spAutoFit/>
            </a:bodyPr>
            <a:lstStyle/>
            <a:p>
              <a:pPr algn="ctr" defTabSz="1219170"/>
              <a:r>
                <a:rPr lang="en-US" sz="6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WHO</a:t>
              </a:r>
            </a:p>
          </p:txBody>
        </p:sp>
      </p:grpSp>
      <p:grpSp>
        <p:nvGrpSpPr>
          <p:cNvPr id="2" name="Group 1">
            <a:extLst>
              <a:ext uri="{FF2B5EF4-FFF2-40B4-BE49-F238E27FC236}">
                <a16:creationId xmlns:a16="http://schemas.microsoft.com/office/drawing/2014/main" id="{3130786B-D405-C14A-BFA7-1044ECBA2E53}"/>
              </a:ext>
            </a:extLst>
          </p:cNvPr>
          <p:cNvGrpSpPr/>
          <p:nvPr/>
        </p:nvGrpSpPr>
        <p:grpSpPr>
          <a:xfrm>
            <a:off x="12700" y="6984796"/>
            <a:ext cx="3154422" cy="2068361"/>
            <a:chOff x="6340098" y="6052082"/>
            <a:chExt cx="5081675" cy="3076741"/>
          </a:xfrm>
        </p:grpSpPr>
        <p:grpSp>
          <p:nvGrpSpPr>
            <p:cNvPr id="306" name="Grupo">
              <a:extLst>
                <a:ext uri="{FF2B5EF4-FFF2-40B4-BE49-F238E27FC236}">
                  <a16:creationId xmlns:a16="http://schemas.microsoft.com/office/drawing/2014/main" id="{53B5700B-F57C-2A4F-A7E5-367CF10F93E7}"/>
                </a:ext>
              </a:extLst>
            </p:cNvPr>
            <p:cNvGrpSpPr/>
            <p:nvPr/>
          </p:nvGrpSpPr>
          <p:grpSpPr>
            <a:xfrm>
              <a:off x="9197598" y="6052082"/>
              <a:ext cx="2224175" cy="3075940"/>
              <a:chOff x="0" y="0"/>
              <a:chExt cx="2224173" cy="3075939"/>
            </a:xfrm>
          </p:grpSpPr>
          <p:sp>
            <p:nvSpPr>
              <p:cNvPr id="307" name="Figura">
                <a:extLst>
                  <a:ext uri="{FF2B5EF4-FFF2-40B4-BE49-F238E27FC236}">
                    <a16:creationId xmlns:a16="http://schemas.microsoft.com/office/drawing/2014/main" id="{C3B2FBE1-AC91-A248-9004-6CCE592BEBEB}"/>
                  </a:ext>
                </a:extLst>
              </p:cNvPr>
              <p:cNvSpPr/>
              <p:nvPr/>
            </p:nvSpPr>
            <p:spPr>
              <a:xfrm>
                <a:off x="0" y="406400"/>
                <a:ext cx="102871" cy="66041"/>
              </a:xfrm>
              <a:custGeom>
                <a:avLst/>
                <a:gdLst/>
                <a:ahLst/>
                <a:cxnLst>
                  <a:cxn ang="0">
                    <a:pos x="wd2" y="hd2"/>
                  </a:cxn>
                  <a:cxn ang="5400000">
                    <a:pos x="wd2" y="hd2"/>
                  </a:cxn>
                  <a:cxn ang="10800000">
                    <a:pos x="wd2" y="hd2"/>
                  </a:cxn>
                  <a:cxn ang="16200000">
                    <a:pos x="wd2" y="hd2"/>
                  </a:cxn>
                </a:cxnLst>
                <a:rect l="0" t="0" r="r" b="b"/>
                <a:pathLst>
                  <a:path w="21600" h="21600" extrusionOk="0">
                    <a:moveTo>
                      <a:pt x="20000" y="0"/>
                    </a:moveTo>
                    <a:lnTo>
                      <a:pt x="0" y="4985"/>
                    </a:lnTo>
                    <a:lnTo>
                      <a:pt x="9333" y="21600"/>
                    </a:lnTo>
                    <a:lnTo>
                      <a:pt x="21600" y="5400"/>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8" name="Figura">
                <a:extLst>
                  <a:ext uri="{FF2B5EF4-FFF2-40B4-BE49-F238E27FC236}">
                    <a16:creationId xmlns:a16="http://schemas.microsoft.com/office/drawing/2014/main" id="{FE77A729-8E0A-124A-AFA6-2935A203EC29}"/>
                  </a:ext>
                </a:extLst>
              </p:cNvPr>
              <p:cNvSpPr/>
              <p:nvPr/>
            </p:nvSpPr>
            <p:spPr>
              <a:xfrm>
                <a:off x="165100" y="444500"/>
                <a:ext cx="90171" cy="85091"/>
              </a:xfrm>
              <a:custGeom>
                <a:avLst/>
                <a:gdLst/>
                <a:ahLst/>
                <a:cxnLst>
                  <a:cxn ang="0">
                    <a:pos x="wd2" y="hd2"/>
                  </a:cxn>
                  <a:cxn ang="5400000">
                    <a:pos x="wd2" y="hd2"/>
                  </a:cxn>
                  <a:cxn ang="10800000">
                    <a:pos x="wd2" y="hd2"/>
                  </a:cxn>
                  <a:cxn ang="16200000">
                    <a:pos x="wd2" y="hd2"/>
                  </a:cxn>
                </a:cxnLst>
                <a:rect l="0" t="0" r="r" b="b"/>
                <a:pathLst>
                  <a:path w="21600" h="21600" extrusionOk="0">
                    <a:moveTo>
                      <a:pt x="1825" y="21600"/>
                    </a:moveTo>
                    <a:lnTo>
                      <a:pt x="0" y="5158"/>
                    </a:lnTo>
                    <a:lnTo>
                      <a:pt x="14603" y="0"/>
                    </a:lnTo>
                    <a:lnTo>
                      <a:pt x="21600" y="18376"/>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9" name="Figura">
                <a:extLst>
                  <a:ext uri="{FF2B5EF4-FFF2-40B4-BE49-F238E27FC236}">
                    <a16:creationId xmlns:a16="http://schemas.microsoft.com/office/drawing/2014/main" id="{9463D753-5CD5-264F-A441-19D4DB0CDBE5}"/>
                  </a:ext>
                </a:extLst>
              </p:cNvPr>
              <p:cNvSpPr/>
              <p:nvPr/>
            </p:nvSpPr>
            <p:spPr>
              <a:xfrm>
                <a:off x="1054100" y="63499"/>
                <a:ext cx="400674" cy="390949"/>
              </a:xfrm>
              <a:custGeom>
                <a:avLst/>
                <a:gdLst/>
                <a:ahLst/>
                <a:cxnLst>
                  <a:cxn ang="0">
                    <a:pos x="wd2" y="hd2"/>
                  </a:cxn>
                  <a:cxn ang="5400000">
                    <a:pos x="wd2" y="hd2"/>
                  </a:cxn>
                  <a:cxn ang="10800000">
                    <a:pos x="wd2" y="hd2"/>
                  </a:cxn>
                  <a:cxn ang="16200000">
                    <a:pos x="wd2" y="hd2"/>
                  </a:cxn>
                </a:cxnLst>
                <a:rect l="0" t="0" r="r" b="b"/>
                <a:pathLst>
                  <a:path w="18368" h="19329" extrusionOk="0">
                    <a:moveTo>
                      <a:pt x="14637" y="241"/>
                    </a:moveTo>
                    <a:cubicBezTo>
                      <a:pt x="256" y="-2271"/>
                      <a:pt x="-326" y="15624"/>
                      <a:pt x="82" y="19203"/>
                    </a:cubicBezTo>
                    <a:lnTo>
                      <a:pt x="838" y="19329"/>
                    </a:lnTo>
                    <a:cubicBezTo>
                      <a:pt x="2061" y="11857"/>
                      <a:pt x="9513" y="8655"/>
                      <a:pt x="15394" y="7650"/>
                    </a:cubicBezTo>
                    <a:cubicBezTo>
                      <a:pt x="21274" y="6645"/>
                      <a:pt x="17024" y="680"/>
                      <a:pt x="14637" y="241"/>
                    </a:cubicBezTo>
                    <a:close/>
                  </a:path>
                </a:pathLst>
              </a:custGeom>
              <a:solidFill>
                <a:srgbClr val="FEF5D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0" name="Figura">
                <a:extLst>
                  <a:ext uri="{FF2B5EF4-FFF2-40B4-BE49-F238E27FC236}">
                    <a16:creationId xmlns:a16="http://schemas.microsoft.com/office/drawing/2014/main" id="{7C9DF7E6-4071-BE40-8240-8E930A740686}"/>
                  </a:ext>
                </a:extLst>
              </p:cNvPr>
              <p:cNvSpPr/>
              <p:nvPr/>
            </p:nvSpPr>
            <p:spPr>
              <a:xfrm>
                <a:off x="1066799" y="101600"/>
                <a:ext cx="432739" cy="345016"/>
              </a:xfrm>
              <a:custGeom>
                <a:avLst/>
                <a:gdLst/>
                <a:ahLst/>
                <a:cxnLst>
                  <a:cxn ang="0">
                    <a:pos x="wd2" y="hd2"/>
                  </a:cxn>
                  <a:cxn ang="5400000">
                    <a:pos x="wd2" y="hd2"/>
                  </a:cxn>
                  <a:cxn ang="10800000">
                    <a:pos x="wd2" y="hd2"/>
                  </a:cxn>
                  <a:cxn ang="16200000">
                    <a:pos x="wd2" y="hd2"/>
                  </a:cxn>
                </a:cxnLst>
                <a:rect l="0" t="0" r="r" b="b"/>
                <a:pathLst>
                  <a:path w="19368" h="17464" extrusionOk="0">
                    <a:moveTo>
                      <a:pt x="16825" y="878"/>
                    </a:moveTo>
                    <a:cubicBezTo>
                      <a:pt x="4775" y="-4136"/>
                      <a:pt x="284" y="13800"/>
                      <a:pt x="0" y="17207"/>
                    </a:cubicBezTo>
                    <a:lnTo>
                      <a:pt x="625" y="17464"/>
                    </a:lnTo>
                    <a:cubicBezTo>
                      <a:pt x="2899" y="10650"/>
                      <a:pt x="11027" y="7821"/>
                      <a:pt x="16257" y="7950"/>
                    </a:cubicBezTo>
                    <a:cubicBezTo>
                      <a:pt x="21600" y="8143"/>
                      <a:pt x="18872" y="1714"/>
                      <a:pt x="16825" y="878"/>
                    </a:cubicBezTo>
                    <a:close/>
                  </a:path>
                </a:pathLst>
              </a:custGeom>
              <a:solidFill>
                <a:srgbClr val="EE8C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1" name="Figura">
                <a:extLst>
                  <a:ext uri="{FF2B5EF4-FFF2-40B4-BE49-F238E27FC236}">
                    <a16:creationId xmlns:a16="http://schemas.microsoft.com/office/drawing/2014/main" id="{96FFBF8A-22F6-214E-BA74-02E144503DBD}"/>
                  </a:ext>
                </a:extLst>
              </p:cNvPr>
              <p:cNvSpPr/>
              <p:nvPr/>
            </p:nvSpPr>
            <p:spPr>
              <a:xfrm>
                <a:off x="1054100" y="215899"/>
                <a:ext cx="476303" cy="244971"/>
              </a:xfrm>
              <a:custGeom>
                <a:avLst/>
                <a:gdLst/>
                <a:ahLst/>
                <a:cxnLst>
                  <a:cxn ang="0">
                    <a:pos x="wd2" y="hd2"/>
                  </a:cxn>
                  <a:cxn ang="5400000">
                    <a:pos x="wd2" y="hd2"/>
                  </a:cxn>
                  <a:cxn ang="10800000">
                    <a:pos x="wd2" y="hd2"/>
                  </a:cxn>
                  <a:cxn ang="16200000">
                    <a:pos x="wd2" y="hd2"/>
                  </a:cxn>
                </a:cxnLst>
                <a:rect l="0" t="0" r="r" b="b"/>
                <a:pathLst>
                  <a:path w="20718" h="14318" extrusionOk="0">
                    <a:moveTo>
                      <a:pt x="19777" y="3481"/>
                    </a:moveTo>
                    <a:cubicBezTo>
                      <a:pt x="8618" y="-7282"/>
                      <a:pt x="1050" y="10013"/>
                      <a:pt x="0" y="13724"/>
                    </a:cubicBezTo>
                    <a:lnTo>
                      <a:pt x="608" y="14318"/>
                    </a:lnTo>
                    <a:cubicBezTo>
                      <a:pt x="4530" y="7712"/>
                      <a:pt x="10330" y="6970"/>
                      <a:pt x="15689" y="9419"/>
                    </a:cubicBezTo>
                    <a:cubicBezTo>
                      <a:pt x="21048" y="11794"/>
                      <a:pt x="21600" y="5262"/>
                      <a:pt x="19777" y="3481"/>
                    </a:cubicBezTo>
                    <a:close/>
                  </a:path>
                </a:pathLst>
              </a:custGeom>
              <a:solidFill>
                <a:srgbClr val="FCE6C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2" name="Figura">
                <a:extLst>
                  <a:ext uri="{FF2B5EF4-FFF2-40B4-BE49-F238E27FC236}">
                    <a16:creationId xmlns:a16="http://schemas.microsoft.com/office/drawing/2014/main" id="{79C2B991-30EF-0944-8B5A-124B6F9CCF0A}"/>
                  </a:ext>
                </a:extLst>
              </p:cNvPr>
              <p:cNvSpPr/>
              <p:nvPr/>
            </p:nvSpPr>
            <p:spPr>
              <a:xfrm>
                <a:off x="241299" y="762000"/>
                <a:ext cx="212091" cy="302261"/>
              </a:xfrm>
              <a:custGeom>
                <a:avLst/>
                <a:gdLst/>
                <a:ahLst/>
                <a:cxnLst>
                  <a:cxn ang="0">
                    <a:pos x="wd2" y="hd2"/>
                  </a:cxn>
                  <a:cxn ang="5400000">
                    <a:pos x="wd2" y="hd2"/>
                  </a:cxn>
                  <a:cxn ang="10800000">
                    <a:pos x="wd2" y="hd2"/>
                  </a:cxn>
                  <a:cxn ang="16200000">
                    <a:pos x="wd2" y="hd2"/>
                  </a:cxn>
                </a:cxnLst>
                <a:rect l="0" t="0" r="r" b="b"/>
                <a:pathLst>
                  <a:path w="21600" h="21600" extrusionOk="0">
                    <a:moveTo>
                      <a:pt x="10606" y="21600"/>
                    </a:moveTo>
                    <a:lnTo>
                      <a:pt x="0" y="4901"/>
                    </a:lnTo>
                    <a:lnTo>
                      <a:pt x="10347" y="0"/>
                    </a:lnTo>
                    <a:lnTo>
                      <a:pt x="21600" y="10437"/>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3" name="Figura">
                <a:extLst>
                  <a:ext uri="{FF2B5EF4-FFF2-40B4-BE49-F238E27FC236}">
                    <a16:creationId xmlns:a16="http://schemas.microsoft.com/office/drawing/2014/main" id="{C7A325B1-8AAD-504D-9BBB-601B8AA2090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8176" y="21600"/>
                    </a:moveTo>
                    <a:lnTo>
                      <a:pt x="0" y="16268"/>
                    </a:lnTo>
                    <a:lnTo>
                      <a:pt x="2898" y="0"/>
                    </a:lnTo>
                    <a:lnTo>
                      <a:pt x="21600" y="957"/>
                    </a:ln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4" name="Figura">
                <a:extLst>
                  <a:ext uri="{FF2B5EF4-FFF2-40B4-BE49-F238E27FC236}">
                    <a16:creationId xmlns:a16="http://schemas.microsoft.com/office/drawing/2014/main" id="{42A43195-A02E-AA4A-AF74-B1EF4878C33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0449" y="410"/>
                    </a:moveTo>
                    <a:cubicBezTo>
                      <a:pt x="10449" y="957"/>
                      <a:pt x="10361" y="1504"/>
                      <a:pt x="10361" y="2051"/>
                    </a:cubicBezTo>
                    <a:cubicBezTo>
                      <a:pt x="9922" y="7929"/>
                      <a:pt x="8429" y="12441"/>
                      <a:pt x="7024" y="12167"/>
                    </a:cubicBezTo>
                    <a:cubicBezTo>
                      <a:pt x="5707" y="11894"/>
                      <a:pt x="5005" y="6972"/>
                      <a:pt x="5444" y="1094"/>
                    </a:cubicBezTo>
                    <a:cubicBezTo>
                      <a:pt x="5444" y="820"/>
                      <a:pt x="5532" y="410"/>
                      <a:pt x="5532" y="137"/>
                    </a:cubicBezTo>
                    <a:lnTo>
                      <a:pt x="2898" y="0"/>
                    </a:lnTo>
                    <a:lnTo>
                      <a:pt x="0" y="16268"/>
                    </a:lnTo>
                    <a:lnTo>
                      <a:pt x="18176" y="21600"/>
                    </a:lnTo>
                    <a:lnTo>
                      <a:pt x="21600" y="957"/>
                    </a:lnTo>
                    <a:lnTo>
                      <a:pt x="10449" y="410"/>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5" name="Figura">
                <a:extLst>
                  <a:ext uri="{FF2B5EF4-FFF2-40B4-BE49-F238E27FC236}">
                    <a16:creationId xmlns:a16="http://schemas.microsoft.com/office/drawing/2014/main" id="{563AF760-73BD-D940-9856-27020F69A81E}"/>
                  </a:ext>
                </a:extLst>
              </p:cNvPr>
              <p:cNvSpPr/>
              <p:nvPr/>
            </p:nvSpPr>
            <p:spPr>
              <a:xfrm>
                <a:off x="546100" y="889000"/>
                <a:ext cx="347699" cy="403860"/>
              </a:xfrm>
              <a:custGeom>
                <a:avLst/>
                <a:gdLst/>
                <a:ahLst/>
                <a:cxnLst>
                  <a:cxn ang="0">
                    <a:pos x="wd2" y="hd2"/>
                  </a:cxn>
                  <a:cxn ang="5400000">
                    <a:pos x="wd2" y="hd2"/>
                  </a:cxn>
                  <a:cxn ang="10800000">
                    <a:pos x="wd2" y="hd2"/>
                  </a:cxn>
                  <a:cxn ang="16200000">
                    <a:pos x="wd2" y="hd2"/>
                  </a:cxn>
                </a:cxnLst>
                <a:rect l="0" t="0" r="r" b="b"/>
                <a:pathLst>
                  <a:path w="20183" h="21600" extrusionOk="0">
                    <a:moveTo>
                      <a:pt x="20183" y="4687"/>
                    </a:moveTo>
                    <a:lnTo>
                      <a:pt x="13991" y="21600"/>
                    </a:lnTo>
                    <a:lnTo>
                      <a:pt x="426" y="20581"/>
                    </a:lnTo>
                    <a:cubicBezTo>
                      <a:pt x="426" y="20581"/>
                      <a:pt x="-1417" y="10460"/>
                      <a:pt x="2564" y="0"/>
                    </a:cubicBezTo>
                    <a:cubicBezTo>
                      <a:pt x="2638" y="0"/>
                      <a:pt x="12221" y="1494"/>
                      <a:pt x="20183" y="4687"/>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6" name="Figura">
                <a:extLst>
                  <a:ext uri="{FF2B5EF4-FFF2-40B4-BE49-F238E27FC236}">
                    <a16:creationId xmlns:a16="http://schemas.microsoft.com/office/drawing/2014/main" id="{C6E1A14C-8D5D-1C4B-B1F4-E9B0B51D4496}"/>
                  </a:ext>
                </a:extLst>
              </p:cNvPr>
              <p:cNvSpPr/>
              <p:nvPr/>
            </p:nvSpPr>
            <p:spPr>
              <a:xfrm>
                <a:off x="546099" y="939800"/>
                <a:ext cx="346711" cy="360681"/>
              </a:xfrm>
              <a:custGeom>
                <a:avLst/>
                <a:gdLst/>
                <a:ahLst/>
                <a:cxnLst>
                  <a:cxn ang="0">
                    <a:pos x="wd2" y="hd2"/>
                  </a:cxn>
                  <a:cxn ang="5400000">
                    <a:pos x="wd2" y="hd2"/>
                  </a:cxn>
                  <a:cxn ang="10800000">
                    <a:pos x="wd2" y="hd2"/>
                  </a:cxn>
                  <a:cxn ang="16200000">
                    <a:pos x="wd2" y="hd2"/>
                  </a:cxn>
                </a:cxnLst>
                <a:rect l="0" t="0" r="r" b="b"/>
                <a:pathLst>
                  <a:path w="21600" h="21600" extrusionOk="0">
                    <a:moveTo>
                      <a:pt x="8624" y="0"/>
                    </a:moveTo>
                    <a:cubicBezTo>
                      <a:pt x="8862" y="1901"/>
                      <a:pt x="9257" y="7301"/>
                      <a:pt x="8941" y="9583"/>
                    </a:cubicBezTo>
                    <a:cubicBezTo>
                      <a:pt x="8149" y="14755"/>
                      <a:pt x="2374" y="13766"/>
                      <a:pt x="0" y="15515"/>
                    </a:cubicBezTo>
                    <a:cubicBezTo>
                      <a:pt x="79" y="18558"/>
                      <a:pt x="396" y="20459"/>
                      <a:pt x="396" y="20459"/>
                    </a:cubicBezTo>
                    <a:lnTo>
                      <a:pt x="14954" y="21600"/>
                    </a:lnTo>
                    <a:lnTo>
                      <a:pt x="21600" y="2662"/>
                    </a:lnTo>
                    <a:cubicBezTo>
                      <a:pt x="15745" y="228"/>
                      <a:pt x="12264" y="761"/>
                      <a:pt x="8624" y="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7" name="Figura">
                <a:extLst>
                  <a:ext uri="{FF2B5EF4-FFF2-40B4-BE49-F238E27FC236}">
                    <a16:creationId xmlns:a16="http://schemas.microsoft.com/office/drawing/2014/main" id="{E5A883A9-E545-7945-B2A7-971DC1D1EC0F}"/>
                  </a:ext>
                </a:extLst>
              </p:cNvPr>
              <p:cNvSpPr/>
              <p:nvPr/>
            </p:nvSpPr>
            <p:spPr>
              <a:xfrm>
                <a:off x="558800" y="927100"/>
                <a:ext cx="458470" cy="291587"/>
              </a:xfrm>
              <a:custGeom>
                <a:avLst/>
                <a:gdLst/>
                <a:ahLst/>
                <a:cxnLst>
                  <a:cxn ang="0">
                    <a:pos x="wd2" y="hd2"/>
                  </a:cxn>
                  <a:cxn ang="5400000">
                    <a:pos x="wd2" y="hd2"/>
                  </a:cxn>
                  <a:cxn ang="10800000">
                    <a:pos x="wd2" y="hd2"/>
                  </a:cxn>
                  <a:cxn ang="16200000">
                    <a:pos x="wd2" y="hd2"/>
                  </a:cxn>
                </a:cxnLst>
                <a:rect l="0" t="0" r="r" b="b"/>
                <a:pathLst>
                  <a:path w="21600" h="19372" extrusionOk="0">
                    <a:moveTo>
                      <a:pt x="0" y="17550"/>
                    </a:moveTo>
                    <a:cubicBezTo>
                      <a:pt x="0" y="17550"/>
                      <a:pt x="1197" y="4641"/>
                      <a:pt x="2932" y="0"/>
                    </a:cubicBezTo>
                    <a:cubicBezTo>
                      <a:pt x="2932" y="0"/>
                      <a:pt x="13702" y="2700"/>
                      <a:pt x="21600" y="17634"/>
                    </a:cubicBezTo>
                    <a:cubicBezTo>
                      <a:pt x="21540" y="17634"/>
                      <a:pt x="9753" y="21600"/>
                      <a:pt x="0" y="1755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8" name="Figura">
                <a:extLst>
                  <a:ext uri="{FF2B5EF4-FFF2-40B4-BE49-F238E27FC236}">
                    <a16:creationId xmlns:a16="http://schemas.microsoft.com/office/drawing/2014/main" id="{1C38009E-F574-AC4F-BCFE-2C731D453E48}"/>
                  </a:ext>
                </a:extLst>
              </p:cNvPr>
              <p:cNvSpPr/>
              <p:nvPr/>
            </p:nvSpPr>
            <p:spPr>
              <a:xfrm>
                <a:off x="584200" y="863600"/>
                <a:ext cx="445771" cy="279667"/>
              </a:xfrm>
              <a:custGeom>
                <a:avLst/>
                <a:gdLst/>
                <a:ahLst/>
                <a:cxnLst>
                  <a:cxn ang="0">
                    <a:pos x="wd2" y="hd2"/>
                  </a:cxn>
                  <a:cxn ang="5400000">
                    <a:pos x="wd2" y="hd2"/>
                  </a:cxn>
                  <a:cxn ang="10800000">
                    <a:pos x="wd2" y="hd2"/>
                  </a:cxn>
                  <a:cxn ang="16200000">
                    <a:pos x="wd2" y="hd2"/>
                  </a:cxn>
                </a:cxnLst>
                <a:rect l="0" t="0" r="r" b="b"/>
                <a:pathLst>
                  <a:path w="21600" h="19414" extrusionOk="0">
                    <a:moveTo>
                      <a:pt x="0" y="17544"/>
                    </a:moveTo>
                    <a:cubicBezTo>
                      <a:pt x="0" y="17544"/>
                      <a:pt x="185" y="4673"/>
                      <a:pt x="2400" y="0"/>
                    </a:cubicBezTo>
                    <a:cubicBezTo>
                      <a:pt x="2400" y="0"/>
                      <a:pt x="14092" y="2645"/>
                      <a:pt x="21600" y="17721"/>
                    </a:cubicBezTo>
                    <a:cubicBezTo>
                      <a:pt x="21538" y="17809"/>
                      <a:pt x="10462" y="21600"/>
                      <a:pt x="0" y="17544"/>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9" name="Figura">
                <a:extLst>
                  <a:ext uri="{FF2B5EF4-FFF2-40B4-BE49-F238E27FC236}">
                    <a16:creationId xmlns:a16="http://schemas.microsoft.com/office/drawing/2014/main" id="{51A25142-B631-2B46-9D41-8F2326D68B47}"/>
                  </a:ext>
                </a:extLst>
              </p:cNvPr>
              <p:cNvSpPr/>
              <p:nvPr/>
            </p:nvSpPr>
            <p:spPr>
              <a:xfrm>
                <a:off x="584200" y="965200"/>
                <a:ext cx="444500" cy="168523"/>
              </a:xfrm>
              <a:custGeom>
                <a:avLst/>
                <a:gdLst/>
                <a:ahLst/>
                <a:cxnLst>
                  <a:cxn ang="0">
                    <a:pos x="wd2" y="hd2"/>
                  </a:cxn>
                  <a:cxn ang="5400000">
                    <a:pos x="wd2" y="hd2"/>
                  </a:cxn>
                  <a:cxn ang="10800000">
                    <a:pos x="wd2" y="hd2"/>
                  </a:cxn>
                  <a:cxn ang="16200000">
                    <a:pos x="wd2" y="hd2"/>
                  </a:cxn>
                </a:cxnLst>
                <a:rect l="0" t="0" r="r" b="b"/>
                <a:pathLst>
                  <a:path w="21600" h="13331" extrusionOk="0">
                    <a:moveTo>
                      <a:pt x="0" y="11201"/>
                    </a:moveTo>
                    <a:cubicBezTo>
                      <a:pt x="0" y="11201"/>
                      <a:pt x="4999" y="6881"/>
                      <a:pt x="7221" y="1556"/>
                    </a:cubicBezTo>
                    <a:cubicBezTo>
                      <a:pt x="7221" y="1556"/>
                      <a:pt x="14071" y="-5778"/>
                      <a:pt x="21600" y="11402"/>
                    </a:cubicBezTo>
                    <a:cubicBezTo>
                      <a:pt x="21600" y="11502"/>
                      <a:pt x="10491" y="15822"/>
                      <a:pt x="0" y="11201"/>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0" name="Figura">
                <a:extLst>
                  <a:ext uri="{FF2B5EF4-FFF2-40B4-BE49-F238E27FC236}">
                    <a16:creationId xmlns:a16="http://schemas.microsoft.com/office/drawing/2014/main" id="{8EA4D110-7B9A-5E40-8868-1AA3E3C30D32}"/>
                  </a:ext>
                </a:extLst>
              </p:cNvPr>
              <p:cNvSpPr/>
              <p:nvPr/>
            </p:nvSpPr>
            <p:spPr>
              <a:xfrm>
                <a:off x="596900" y="863600"/>
                <a:ext cx="414026" cy="255472"/>
              </a:xfrm>
              <a:custGeom>
                <a:avLst/>
                <a:gdLst/>
                <a:ahLst/>
                <a:cxnLst>
                  <a:cxn ang="0">
                    <a:pos x="wd2" y="hd2"/>
                  </a:cxn>
                  <a:cxn ang="5400000">
                    <a:pos x="wd2" y="hd2"/>
                  </a:cxn>
                  <a:cxn ang="10800000">
                    <a:pos x="wd2" y="hd2"/>
                  </a:cxn>
                  <a:cxn ang="16200000">
                    <a:pos x="wd2" y="hd2"/>
                  </a:cxn>
                </a:cxnLst>
                <a:rect l="0" t="0" r="r" b="b"/>
                <a:pathLst>
                  <a:path w="21534" h="19397" extrusionOk="0">
                    <a:moveTo>
                      <a:pt x="0" y="17550"/>
                    </a:moveTo>
                    <a:cubicBezTo>
                      <a:pt x="0" y="17550"/>
                      <a:pt x="198" y="4725"/>
                      <a:pt x="2378" y="0"/>
                    </a:cubicBezTo>
                    <a:cubicBezTo>
                      <a:pt x="2378" y="0"/>
                      <a:pt x="14070" y="2604"/>
                      <a:pt x="21534" y="17646"/>
                    </a:cubicBezTo>
                    <a:cubicBezTo>
                      <a:pt x="21600" y="17743"/>
                      <a:pt x="10503" y="21600"/>
                      <a:pt x="0" y="17550"/>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1" name="Figura">
                <a:extLst>
                  <a:ext uri="{FF2B5EF4-FFF2-40B4-BE49-F238E27FC236}">
                    <a16:creationId xmlns:a16="http://schemas.microsoft.com/office/drawing/2014/main" id="{36FD697B-8325-414F-A85F-7701C9057EFD}"/>
                  </a:ext>
                </a:extLst>
              </p:cNvPr>
              <p:cNvSpPr/>
              <p:nvPr/>
            </p:nvSpPr>
            <p:spPr>
              <a:xfrm>
                <a:off x="584199" y="914400"/>
                <a:ext cx="339091" cy="383540"/>
              </a:xfrm>
              <a:custGeom>
                <a:avLst/>
                <a:gdLst/>
                <a:ahLst/>
                <a:cxnLst>
                  <a:cxn ang="0">
                    <a:pos x="wd2" y="hd2"/>
                  </a:cxn>
                  <a:cxn ang="5400000">
                    <a:pos x="wd2" y="hd2"/>
                  </a:cxn>
                  <a:cxn ang="10800000">
                    <a:pos x="wd2" y="hd2"/>
                  </a:cxn>
                  <a:cxn ang="16200000">
                    <a:pos x="wd2" y="hd2"/>
                  </a:cxn>
                </a:cxnLst>
                <a:rect l="0" t="0" r="r" b="b"/>
                <a:pathLst>
                  <a:path w="21600" h="21600" extrusionOk="0">
                    <a:moveTo>
                      <a:pt x="14966" y="0"/>
                    </a:moveTo>
                    <a:cubicBezTo>
                      <a:pt x="2103" y="8654"/>
                      <a:pt x="0" y="20241"/>
                      <a:pt x="0" y="20241"/>
                    </a:cubicBezTo>
                    <a:lnTo>
                      <a:pt x="18121" y="21600"/>
                    </a:lnTo>
                    <a:lnTo>
                      <a:pt x="21600" y="787"/>
                    </a:lnTo>
                    <a:lnTo>
                      <a:pt x="14966"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2" name="Figura">
                <a:extLst>
                  <a:ext uri="{FF2B5EF4-FFF2-40B4-BE49-F238E27FC236}">
                    <a16:creationId xmlns:a16="http://schemas.microsoft.com/office/drawing/2014/main" id="{47EFA2BB-B14B-F04D-AE3D-F60E8CF5DE7E}"/>
                  </a:ext>
                </a:extLst>
              </p:cNvPr>
              <p:cNvSpPr/>
              <p:nvPr/>
            </p:nvSpPr>
            <p:spPr>
              <a:xfrm>
                <a:off x="571500" y="1993899"/>
                <a:ext cx="1083310" cy="435895"/>
              </a:xfrm>
              <a:custGeom>
                <a:avLst/>
                <a:gdLst/>
                <a:ahLst/>
                <a:cxnLst>
                  <a:cxn ang="0">
                    <a:pos x="wd2" y="hd2"/>
                  </a:cxn>
                  <a:cxn ang="5400000">
                    <a:pos x="wd2" y="hd2"/>
                  </a:cxn>
                  <a:cxn ang="10800000">
                    <a:pos x="wd2" y="hd2"/>
                  </a:cxn>
                  <a:cxn ang="16200000">
                    <a:pos x="wd2" y="hd2"/>
                  </a:cxn>
                </a:cxnLst>
                <a:rect l="0" t="0" r="r" b="b"/>
                <a:pathLst>
                  <a:path w="21600" h="20480" extrusionOk="0">
                    <a:moveTo>
                      <a:pt x="0" y="13366"/>
                    </a:moveTo>
                    <a:cubicBezTo>
                      <a:pt x="0" y="13366"/>
                      <a:pt x="4305" y="11874"/>
                      <a:pt x="8762" y="16170"/>
                    </a:cubicBezTo>
                    <a:cubicBezTo>
                      <a:pt x="11876" y="19213"/>
                      <a:pt x="18992" y="21600"/>
                      <a:pt x="21600" y="19929"/>
                    </a:cubicBezTo>
                    <a:cubicBezTo>
                      <a:pt x="18030" y="3878"/>
                      <a:pt x="11294" y="0"/>
                      <a:pt x="11294" y="0"/>
                    </a:cubicBezTo>
                    <a:lnTo>
                      <a:pt x="0" y="13366"/>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3" name="Figura">
                <a:extLst>
                  <a:ext uri="{FF2B5EF4-FFF2-40B4-BE49-F238E27FC236}">
                    <a16:creationId xmlns:a16="http://schemas.microsoft.com/office/drawing/2014/main" id="{2D05F54E-A6CC-8446-9CCA-66577197C9BB}"/>
                  </a:ext>
                </a:extLst>
              </p:cNvPr>
              <p:cNvSpPr/>
              <p:nvPr/>
            </p:nvSpPr>
            <p:spPr>
              <a:xfrm>
                <a:off x="1181100" y="1917700"/>
                <a:ext cx="409202" cy="641419"/>
              </a:xfrm>
              <a:custGeom>
                <a:avLst/>
                <a:gdLst/>
                <a:ahLst/>
                <a:cxnLst>
                  <a:cxn ang="0">
                    <a:pos x="wd2" y="hd2"/>
                  </a:cxn>
                  <a:cxn ang="5400000">
                    <a:pos x="wd2" y="hd2"/>
                  </a:cxn>
                  <a:cxn ang="10800000">
                    <a:pos x="wd2" y="hd2"/>
                  </a:cxn>
                  <a:cxn ang="16200000">
                    <a:pos x="wd2" y="hd2"/>
                  </a:cxn>
                </a:cxnLst>
                <a:rect l="0" t="0" r="r" b="b"/>
                <a:pathLst>
                  <a:path w="21218" h="20661" extrusionOk="0">
                    <a:moveTo>
                      <a:pt x="15673" y="166"/>
                    </a:moveTo>
                    <a:cubicBezTo>
                      <a:pt x="15673" y="166"/>
                      <a:pt x="21534" y="18166"/>
                      <a:pt x="21205" y="19352"/>
                    </a:cubicBezTo>
                    <a:cubicBezTo>
                      <a:pt x="20875" y="20497"/>
                      <a:pt x="15541" y="20661"/>
                      <a:pt x="15541" y="20661"/>
                    </a:cubicBezTo>
                    <a:cubicBezTo>
                      <a:pt x="15541" y="20661"/>
                      <a:pt x="132" y="5320"/>
                      <a:pt x="0" y="4584"/>
                    </a:cubicBezTo>
                    <a:cubicBezTo>
                      <a:pt x="-66" y="3806"/>
                      <a:pt x="15080" y="-939"/>
                      <a:pt x="15673" y="166"/>
                    </a:cubicBezTo>
                    <a:close/>
                  </a:path>
                </a:pathLst>
              </a:custGeom>
              <a:solidFill>
                <a:srgbClr val="A365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4" name="Figura">
                <a:extLst>
                  <a:ext uri="{FF2B5EF4-FFF2-40B4-BE49-F238E27FC236}">
                    <a16:creationId xmlns:a16="http://schemas.microsoft.com/office/drawing/2014/main" id="{BBC9F98F-41EA-4D45-996C-9A9D33635451}"/>
                  </a:ext>
                </a:extLst>
              </p:cNvPr>
              <p:cNvSpPr/>
              <p:nvPr/>
            </p:nvSpPr>
            <p:spPr>
              <a:xfrm>
                <a:off x="507999" y="1917699"/>
                <a:ext cx="598695" cy="481574"/>
              </a:xfrm>
              <a:custGeom>
                <a:avLst/>
                <a:gdLst/>
                <a:ahLst/>
                <a:cxnLst>
                  <a:cxn ang="0">
                    <a:pos x="wd2" y="hd2"/>
                  </a:cxn>
                  <a:cxn ang="5400000">
                    <a:pos x="wd2" y="hd2"/>
                  </a:cxn>
                  <a:cxn ang="10800000">
                    <a:pos x="wd2" y="hd2"/>
                  </a:cxn>
                  <a:cxn ang="16200000">
                    <a:pos x="wd2" y="hd2"/>
                  </a:cxn>
                </a:cxnLst>
                <a:rect l="0" t="0" r="r" b="b"/>
                <a:pathLst>
                  <a:path w="20738" h="20736" extrusionOk="0">
                    <a:moveTo>
                      <a:pt x="20676" y="5068"/>
                    </a:moveTo>
                    <a:cubicBezTo>
                      <a:pt x="20676" y="5068"/>
                      <a:pt x="5279" y="20270"/>
                      <a:pt x="4047" y="20708"/>
                    </a:cubicBezTo>
                    <a:cubicBezTo>
                      <a:pt x="2815" y="21145"/>
                      <a:pt x="0" y="16223"/>
                      <a:pt x="0" y="16223"/>
                    </a:cubicBezTo>
                    <a:cubicBezTo>
                      <a:pt x="0" y="16223"/>
                      <a:pt x="10514" y="475"/>
                      <a:pt x="11174" y="37"/>
                    </a:cubicBezTo>
                    <a:cubicBezTo>
                      <a:pt x="11922" y="-455"/>
                      <a:pt x="21600" y="4029"/>
                      <a:pt x="20676" y="5068"/>
                    </a:cubicBezTo>
                    <a:close/>
                  </a:path>
                </a:pathLst>
              </a:custGeom>
              <a:solidFill>
                <a:srgbClr val="A365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5" name="Figura">
                <a:extLst>
                  <a:ext uri="{FF2B5EF4-FFF2-40B4-BE49-F238E27FC236}">
                    <a16:creationId xmlns:a16="http://schemas.microsoft.com/office/drawing/2014/main" id="{B0472F50-B12B-F64A-B42C-8F9D46C0562D}"/>
                  </a:ext>
                </a:extLst>
              </p:cNvPr>
              <p:cNvSpPr/>
              <p:nvPr/>
            </p:nvSpPr>
            <p:spPr>
              <a:xfrm>
                <a:off x="88900" y="317500"/>
                <a:ext cx="165177" cy="180341"/>
              </a:xfrm>
              <a:custGeom>
                <a:avLst/>
                <a:gdLst/>
                <a:ahLst/>
                <a:cxnLst>
                  <a:cxn ang="0">
                    <a:pos x="wd2" y="hd2"/>
                  </a:cxn>
                  <a:cxn ang="5400000">
                    <a:pos x="wd2" y="hd2"/>
                  </a:cxn>
                  <a:cxn ang="10800000">
                    <a:pos x="wd2" y="hd2"/>
                  </a:cxn>
                  <a:cxn ang="16200000">
                    <a:pos x="wd2" y="hd2"/>
                  </a:cxn>
                </a:cxnLst>
                <a:rect l="0" t="0" r="r" b="b"/>
                <a:pathLst>
                  <a:path w="21282" h="21600" extrusionOk="0">
                    <a:moveTo>
                      <a:pt x="7700" y="21600"/>
                    </a:moveTo>
                    <a:lnTo>
                      <a:pt x="18827" y="17341"/>
                    </a:lnTo>
                    <a:lnTo>
                      <a:pt x="21282" y="4259"/>
                    </a:lnTo>
                    <a:cubicBezTo>
                      <a:pt x="21282" y="4259"/>
                      <a:pt x="14246" y="0"/>
                      <a:pt x="12609" y="0"/>
                    </a:cubicBezTo>
                    <a:cubicBezTo>
                      <a:pt x="10973" y="0"/>
                      <a:pt x="500" y="6237"/>
                      <a:pt x="9" y="7910"/>
                    </a:cubicBezTo>
                    <a:cubicBezTo>
                      <a:pt x="-318" y="9735"/>
                      <a:pt x="7700" y="21600"/>
                      <a:pt x="7700"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6" name="Figura">
                <a:extLst>
                  <a:ext uri="{FF2B5EF4-FFF2-40B4-BE49-F238E27FC236}">
                    <a16:creationId xmlns:a16="http://schemas.microsoft.com/office/drawing/2014/main" id="{AE40817B-6164-6A42-803A-10F9E9D73680}"/>
                  </a:ext>
                </a:extLst>
              </p:cNvPr>
              <p:cNvSpPr/>
              <p:nvPr/>
            </p:nvSpPr>
            <p:spPr>
              <a:xfrm>
                <a:off x="114299" y="330199"/>
                <a:ext cx="119381" cy="156212"/>
              </a:xfrm>
              <a:custGeom>
                <a:avLst/>
                <a:gdLst/>
                <a:ahLst/>
                <a:cxnLst>
                  <a:cxn ang="0">
                    <a:pos x="wd2" y="hd2"/>
                  </a:cxn>
                  <a:cxn ang="5400000">
                    <a:pos x="wd2" y="hd2"/>
                  </a:cxn>
                  <a:cxn ang="10800000">
                    <a:pos x="wd2" y="hd2"/>
                  </a:cxn>
                  <a:cxn ang="16200000">
                    <a:pos x="wd2" y="hd2"/>
                  </a:cxn>
                </a:cxnLst>
                <a:rect l="0" t="0" r="r" b="b"/>
                <a:pathLst>
                  <a:path w="21600" h="21600" extrusionOk="0">
                    <a:moveTo>
                      <a:pt x="9881" y="21600"/>
                    </a:moveTo>
                    <a:lnTo>
                      <a:pt x="0" y="7551"/>
                    </a:lnTo>
                    <a:lnTo>
                      <a:pt x="19991" y="0"/>
                    </a:lnTo>
                    <a:lnTo>
                      <a:pt x="21600" y="14049"/>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7" name="Figura">
                <a:extLst>
                  <a:ext uri="{FF2B5EF4-FFF2-40B4-BE49-F238E27FC236}">
                    <a16:creationId xmlns:a16="http://schemas.microsoft.com/office/drawing/2014/main" id="{6B991DBF-5BBC-B142-94B5-6B0EC379A206}"/>
                  </a:ext>
                </a:extLst>
              </p:cNvPr>
              <p:cNvSpPr/>
              <p:nvPr/>
            </p:nvSpPr>
            <p:spPr>
              <a:xfrm>
                <a:off x="114299" y="482599"/>
                <a:ext cx="331472" cy="495308"/>
              </a:xfrm>
              <a:custGeom>
                <a:avLst/>
                <a:gdLst/>
                <a:ahLst/>
                <a:cxnLst>
                  <a:cxn ang="0">
                    <a:pos x="wd2" y="hd2"/>
                  </a:cxn>
                  <a:cxn ang="5400000">
                    <a:pos x="wd2" y="hd2"/>
                  </a:cxn>
                  <a:cxn ang="10800000">
                    <a:pos x="wd2" y="hd2"/>
                  </a:cxn>
                  <a:cxn ang="16200000">
                    <a:pos x="wd2" y="hd2"/>
                  </a:cxn>
                </a:cxnLst>
                <a:rect l="0" t="0" r="r" b="b"/>
                <a:pathLst>
                  <a:path w="21600" h="20299" extrusionOk="0">
                    <a:moveTo>
                      <a:pt x="0" y="2863"/>
                    </a:moveTo>
                    <a:cubicBezTo>
                      <a:pt x="0" y="2863"/>
                      <a:pt x="3393" y="260"/>
                      <a:pt x="9766" y="0"/>
                    </a:cubicBezTo>
                    <a:lnTo>
                      <a:pt x="21600" y="14417"/>
                    </a:lnTo>
                    <a:cubicBezTo>
                      <a:pt x="21600" y="14417"/>
                      <a:pt x="15807" y="21600"/>
                      <a:pt x="2814" y="20091"/>
                    </a:cubicBezTo>
                    <a:cubicBezTo>
                      <a:pt x="2814" y="20091"/>
                      <a:pt x="910" y="13376"/>
                      <a:pt x="0" y="2863"/>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8" name="Figura">
                <a:extLst>
                  <a:ext uri="{FF2B5EF4-FFF2-40B4-BE49-F238E27FC236}">
                    <a16:creationId xmlns:a16="http://schemas.microsoft.com/office/drawing/2014/main" id="{214867EA-9FCF-3747-9ECD-B125C090B4CB}"/>
                  </a:ext>
                </a:extLst>
              </p:cNvPr>
              <p:cNvSpPr/>
              <p:nvPr/>
            </p:nvSpPr>
            <p:spPr>
              <a:xfrm>
                <a:off x="126999" y="584199"/>
                <a:ext cx="318771" cy="401328"/>
              </a:xfrm>
              <a:custGeom>
                <a:avLst/>
                <a:gdLst/>
                <a:ahLst/>
                <a:cxnLst>
                  <a:cxn ang="0">
                    <a:pos x="wd2" y="hd2"/>
                  </a:cxn>
                  <a:cxn ang="5400000">
                    <a:pos x="wd2" y="hd2"/>
                  </a:cxn>
                  <a:cxn ang="10800000">
                    <a:pos x="wd2" y="hd2"/>
                  </a:cxn>
                  <a:cxn ang="16200000">
                    <a:pos x="wd2" y="hd2"/>
                  </a:cxn>
                </a:cxnLst>
                <a:rect l="0" t="0" r="r" b="b"/>
                <a:pathLst>
                  <a:path w="21600" h="20017" extrusionOk="0">
                    <a:moveTo>
                      <a:pt x="12564" y="0"/>
                    </a:moveTo>
                    <a:cubicBezTo>
                      <a:pt x="14974" y="6524"/>
                      <a:pt x="13769" y="12415"/>
                      <a:pt x="9724" y="13302"/>
                    </a:cubicBezTo>
                    <a:cubicBezTo>
                      <a:pt x="6712" y="13999"/>
                      <a:pt x="2926" y="11655"/>
                      <a:pt x="0" y="7791"/>
                    </a:cubicBezTo>
                    <a:cubicBezTo>
                      <a:pt x="947" y="15266"/>
                      <a:pt x="2065" y="19763"/>
                      <a:pt x="2065" y="19763"/>
                    </a:cubicBezTo>
                    <a:cubicBezTo>
                      <a:pt x="15576" y="21600"/>
                      <a:pt x="21600" y="12859"/>
                      <a:pt x="21600" y="12859"/>
                    </a:cubicBezTo>
                    <a:lnTo>
                      <a:pt x="12564" y="0"/>
                    </a:ln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9" name="Figura">
                <a:extLst>
                  <a:ext uri="{FF2B5EF4-FFF2-40B4-BE49-F238E27FC236}">
                    <a16:creationId xmlns:a16="http://schemas.microsoft.com/office/drawing/2014/main" id="{B1CE3EE1-E7ED-FE41-8D28-76591312B55C}"/>
                  </a:ext>
                </a:extLst>
              </p:cNvPr>
              <p:cNvSpPr/>
              <p:nvPr/>
            </p:nvSpPr>
            <p:spPr>
              <a:xfrm>
                <a:off x="1460499" y="2451099"/>
                <a:ext cx="613390" cy="555402"/>
              </a:xfrm>
              <a:custGeom>
                <a:avLst/>
                <a:gdLst/>
                <a:ahLst/>
                <a:cxnLst>
                  <a:cxn ang="0">
                    <a:pos x="wd2" y="hd2"/>
                  </a:cxn>
                  <a:cxn ang="5400000">
                    <a:pos x="wd2" y="hd2"/>
                  </a:cxn>
                  <a:cxn ang="10800000">
                    <a:pos x="wd2" y="hd2"/>
                  </a:cxn>
                  <a:cxn ang="16200000">
                    <a:pos x="wd2" y="hd2"/>
                  </a:cxn>
                </a:cxnLst>
                <a:rect l="0" t="0" r="r" b="b"/>
                <a:pathLst>
                  <a:path w="20823" h="20625" extrusionOk="0">
                    <a:moveTo>
                      <a:pt x="20823" y="20153"/>
                    </a:moveTo>
                    <a:cubicBezTo>
                      <a:pt x="20823" y="20153"/>
                      <a:pt x="10691" y="10627"/>
                      <a:pt x="6983" y="1477"/>
                    </a:cubicBezTo>
                    <a:cubicBezTo>
                      <a:pt x="6983" y="1477"/>
                      <a:pt x="3448" y="-975"/>
                      <a:pt x="1336" y="440"/>
                    </a:cubicBezTo>
                    <a:cubicBezTo>
                      <a:pt x="-777" y="1902"/>
                      <a:pt x="42" y="3600"/>
                      <a:pt x="904" y="4449"/>
                    </a:cubicBezTo>
                    <a:cubicBezTo>
                      <a:pt x="2327" y="5911"/>
                      <a:pt x="16555" y="15767"/>
                      <a:pt x="16943" y="20625"/>
                    </a:cubicBezTo>
                    <a:lnTo>
                      <a:pt x="20823" y="20153"/>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0" name="Figura">
                <a:extLst>
                  <a:ext uri="{FF2B5EF4-FFF2-40B4-BE49-F238E27FC236}">
                    <a16:creationId xmlns:a16="http://schemas.microsoft.com/office/drawing/2014/main" id="{9690689E-529B-E147-A659-80417331885B}"/>
                  </a:ext>
                </a:extLst>
              </p:cNvPr>
              <p:cNvSpPr/>
              <p:nvPr/>
            </p:nvSpPr>
            <p:spPr>
              <a:xfrm>
                <a:off x="1485899" y="2539999"/>
                <a:ext cx="172722" cy="86362"/>
              </a:xfrm>
              <a:custGeom>
                <a:avLst/>
                <a:gdLst/>
                <a:ahLst/>
                <a:cxnLst>
                  <a:cxn ang="0">
                    <a:pos x="wd2" y="hd2"/>
                  </a:cxn>
                  <a:cxn ang="5400000">
                    <a:pos x="wd2" y="hd2"/>
                  </a:cxn>
                  <a:cxn ang="10800000">
                    <a:pos x="wd2" y="hd2"/>
                  </a:cxn>
                  <a:cxn ang="16200000">
                    <a:pos x="wd2" y="hd2"/>
                  </a:cxn>
                </a:cxnLst>
                <a:rect l="0" t="0" r="r" b="b"/>
                <a:pathLst>
                  <a:path w="21600" h="21600" extrusionOk="0">
                    <a:moveTo>
                      <a:pt x="0" y="4447"/>
                    </a:moveTo>
                    <a:lnTo>
                      <a:pt x="9371" y="21600"/>
                    </a:lnTo>
                    <a:lnTo>
                      <a:pt x="21600" y="4765"/>
                    </a:lnTo>
                    <a:lnTo>
                      <a:pt x="8418" y="0"/>
                    </a:ln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1" name="Figura">
                <a:extLst>
                  <a:ext uri="{FF2B5EF4-FFF2-40B4-BE49-F238E27FC236}">
                    <a16:creationId xmlns:a16="http://schemas.microsoft.com/office/drawing/2014/main" id="{60A719A4-95CB-4943-88AB-C7D3414919A7}"/>
                  </a:ext>
                </a:extLst>
              </p:cNvPr>
              <p:cNvSpPr/>
              <p:nvPr/>
            </p:nvSpPr>
            <p:spPr>
              <a:xfrm>
                <a:off x="406399" y="2273299"/>
                <a:ext cx="245112" cy="769369"/>
              </a:xfrm>
              <a:custGeom>
                <a:avLst/>
                <a:gdLst/>
                <a:ahLst/>
                <a:cxnLst>
                  <a:cxn ang="0">
                    <a:pos x="wd2" y="hd2"/>
                  </a:cxn>
                  <a:cxn ang="5400000">
                    <a:pos x="wd2" y="hd2"/>
                  </a:cxn>
                  <a:cxn ang="10800000">
                    <a:pos x="wd2" y="hd2"/>
                  </a:cxn>
                  <a:cxn ang="16200000">
                    <a:pos x="wd2" y="hd2"/>
                  </a:cxn>
                </a:cxnLst>
                <a:rect l="0" t="0" r="r" b="b"/>
                <a:pathLst>
                  <a:path w="21600" h="21105" extrusionOk="0">
                    <a:moveTo>
                      <a:pt x="8841" y="21105"/>
                    </a:moveTo>
                    <a:cubicBezTo>
                      <a:pt x="8841" y="21105"/>
                      <a:pt x="10184" y="11315"/>
                      <a:pt x="21600" y="4870"/>
                    </a:cubicBezTo>
                    <a:cubicBezTo>
                      <a:pt x="21600" y="4870"/>
                      <a:pt x="20257" y="899"/>
                      <a:pt x="14549" y="202"/>
                    </a:cubicBezTo>
                    <a:cubicBezTo>
                      <a:pt x="8841" y="-495"/>
                      <a:pt x="6939" y="759"/>
                      <a:pt x="6603" y="1700"/>
                    </a:cubicBezTo>
                    <a:cubicBezTo>
                      <a:pt x="6044" y="3268"/>
                      <a:pt x="8394" y="16750"/>
                      <a:pt x="0" y="19119"/>
                    </a:cubicBezTo>
                    <a:lnTo>
                      <a:pt x="8841" y="21105"/>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2" name="Figura">
                <a:extLst>
                  <a:ext uri="{FF2B5EF4-FFF2-40B4-BE49-F238E27FC236}">
                    <a16:creationId xmlns:a16="http://schemas.microsoft.com/office/drawing/2014/main" id="{0EFC79B1-F8C8-194B-A8BD-80BD534B92DE}"/>
                  </a:ext>
                </a:extLst>
              </p:cNvPr>
              <p:cNvSpPr/>
              <p:nvPr/>
            </p:nvSpPr>
            <p:spPr>
              <a:xfrm>
                <a:off x="482599" y="2349500"/>
                <a:ext cx="114301" cy="99061"/>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21600" y="13015"/>
                    </a:lnTo>
                    <a:lnTo>
                      <a:pt x="720" y="0"/>
                    </a:lnTo>
                    <a:lnTo>
                      <a:pt x="0" y="19385"/>
                    </a:ln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3" name="Figura">
                <a:extLst>
                  <a:ext uri="{FF2B5EF4-FFF2-40B4-BE49-F238E27FC236}">
                    <a16:creationId xmlns:a16="http://schemas.microsoft.com/office/drawing/2014/main" id="{8B958757-BFBB-FD48-AD7B-C445A5C94B8E}"/>
                  </a:ext>
                </a:extLst>
              </p:cNvPr>
              <p:cNvSpPr/>
              <p:nvPr/>
            </p:nvSpPr>
            <p:spPr>
              <a:xfrm>
                <a:off x="482599" y="2768600"/>
                <a:ext cx="71122" cy="52070"/>
              </a:xfrm>
              <a:custGeom>
                <a:avLst/>
                <a:gdLst/>
                <a:ahLst/>
                <a:cxnLst>
                  <a:cxn ang="0">
                    <a:pos x="wd2" y="hd2"/>
                  </a:cxn>
                  <a:cxn ang="5400000">
                    <a:pos x="wd2" y="hd2"/>
                  </a:cxn>
                  <a:cxn ang="10800000">
                    <a:pos x="wd2" y="hd2"/>
                  </a:cxn>
                  <a:cxn ang="16200000">
                    <a:pos x="wd2" y="hd2"/>
                  </a:cxn>
                </a:cxnLst>
                <a:rect l="0" t="0" r="r" b="b"/>
                <a:pathLst>
                  <a:path w="21600" h="21600" extrusionOk="0">
                    <a:moveTo>
                      <a:pt x="4243" y="0"/>
                    </a:moveTo>
                    <a:lnTo>
                      <a:pt x="0" y="20020"/>
                    </a:lnTo>
                    <a:lnTo>
                      <a:pt x="19286" y="21600"/>
                    </a:lnTo>
                    <a:lnTo>
                      <a:pt x="21600" y="7376"/>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4" name="Figura">
                <a:extLst>
                  <a:ext uri="{FF2B5EF4-FFF2-40B4-BE49-F238E27FC236}">
                    <a16:creationId xmlns:a16="http://schemas.microsoft.com/office/drawing/2014/main" id="{6D95EB3C-6C29-684B-90E8-3142A53D48E7}"/>
                  </a:ext>
                </a:extLst>
              </p:cNvPr>
              <p:cNvSpPr/>
              <p:nvPr/>
            </p:nvSpPr>
            <p:spPr>
              <a:xfrm>
                <a:off x="520699" y="2590799"/>
                <a:ext cx="77471" cy="62232"/>
              </a:xfrm>
              <a:custGeom>
                <a:avLst/>
                <a:gdLst/>
                <a:ahLst/>
                <a:cxnLst>
                  <a:cxn ang="0">
                    <a:pos x="wd2" y="hd2"/>
                  </a:cxn>
                  <a:cxn ang="5400000">
                    <a:pos x="wd2" y="hd2"/>
                  </a:cxn>
                  <a:cxn ang="10800000">
                    <a:pos x="wd2" y="hd2"/>
                  </a:cxn>
                  <a:cxn ang="16200000">
                    <a:pos x="wd2" y="hd2"/>
                  </a:cxn>
                </a:cxnLst>
                <a:rect l="0" t="0" r="r" b="b"/>
                <a:pathLst>
                  <a:path w="21600" h="21600" extrusionOk="0">
                    <a:moveTo>
                      <a:pt x="9561" y="0"/>
                    </a:moveTo>
                    <a:lnTo>
                      <a:pt x="0" y="19396"/>
                    </a:lnTo>
                    <a:lnTo>
                      <a:pt x="17705" y="21600"/>
                    </a:lnTo>
                    <a:lnTo>
                      <a:pt x="21600" y="4408"/>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5" name="Figura">
                <a:extLst>
                  <a:ext uri="{FF2B5EF4-FFF2-40B4-BE49-F238E27FC236}">
                    <a16:creationId xmlns:a16="http://schemas.microsoft.com/office/drawing/2014/main" id="{496476FD-242C-8E4E-B134-AEA752DF99D7}"/>
                  </a:ext>
                </a:extLst>
              </p:cNvPr>
              <p:cNvSpPr/>
              <p:nvPr/>
            </p:nvSpPr>
            <p:spPr>
              <a:xfrm>
                <a:off x="419099" y="242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5470" y="21325"/>
                    </a:moveTo>
                    <a:lnTo>
                      <a:pt x="0" y="21600"/>
                    </a:lnTo>
                    <a:cubicBezTo>
                      <a:pt x="0" y="21600"/>
                      <a:pt x="5049" y="11432"/>
                      <a:pt x="3086" y="0"/>
                    </a:cubicBezTo>
                    <a:cubicBezTo>
                      <a:pt x="3086" y="0"/>
                      <a:pt x="9257" y="110"/>
                      <a:pt x="21600" y="989"/>
                    </a:cubicBezTo>
                    <a:cubicBezTo>
                      <a:pt x="21460" y="1044"/>
                      <a:pt x="15569" y="4727"/>
                      <a:pt x="5470" y="21325"/>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6" name="Figura">
                <a:extLst>
                  <a:ext uri="{FF2B5EF4-FFF2-40B4-BE49-F238E27FC236}">
                    <a16:creationId xmlns:a16="http://schemas.microsoft.com/office/drawing/2014/main" id="{77C779A9-0EC5-C34E-8508-8DC6128467E5}"/>
                  </a:ext>
                </a:extLst>
              </p:cNvPr>
              <p:cNvSpPr/>
              <p:nvPr/>
            </p:nvSpPr>
            <p:spPr>
              <a:xfrm>
                <a:off x="444499" y="2425700"/>
                <a:ext cx="167641" cy="487681"/>
              </a:xfrm>
              <a:custGeom>
                <a:avLst/>
                <a:gdLst/>
                <a:ahLst/>
                <a:cxnLst>
                  <a:cxn ang="0">
                    <a:pos x="wd2" y="hd2"/>
                  </a:cxn>
                  <a:cxn ang="5400000">
                    <a:pos x="wd2" y="hd2"/>
                  </a:cxn>
                  <a:cxn ang="10800000">
                    <a:pos x="wd2" y="hd2"/>
                  </a:cxn>
                  <a:cxn ang="16200000">
                    <a:pos x="wd2" y="hd2"/>
                  </a:cxn>
                </a:cxnLst>
                <a:rect l="0" t="0" r="r" b="b"/>
                <a:pathLst>
                  <a:path w="21600" h="21600" extrusionOk="0">
                    <a:moveTo>
                      <a:pt x="8182" y="0"/>
                    </a:moveTo>
                    <a:cubicBezTo>
                      <a:pt x="9000" y="3712"/>
                      <a:pt x="5727" y="11362"/>
                      <a:pt x="0" y="21600"/>
                    </a:cubicBezTo>
                    <a:lnTo>
                      <a:pt x="2782" y="21487"/>
                    </a:lnTo>
                    <a:cubicBezTo>
                      <a:pt x="14564" y="4500"/>
                      <a:pt x="21600" y="731"/>
                      <a:pt x="21600" y="731"/>
                    </a:cubicBezTo>
                    <a:cubicBezTo>
                      <a:pt x="16036" y="394"/>
                      <a:pt x="11618" y="169"/>
                      <a:pt x="8182"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7" name="Figura">
                <a:extLst>
                  <a:ext uri="{FF2B5EF4-FFF2-40B4-BE49-F238E27FC236}">
                    <a16:creationId xmlns:a16="http://schemas.microsoft.com/office/drawing/2014/main" id="{8A7CCA3A-7EA6-5043-834E-D95E41804010}"/>
                  </a:ext>
                </a:extLst>
              </p:cNvPr>
              <p:cNvSpPr/>
              <p:nvPr/>
            </p:nvSpPr>
            <p:spPr>
              <a:xfrm>
                <a:off x="1536700" y="2514600"/>
                <a:ext cx="488950" cy="449581"/>
              </a:xfrm>
              <a:custGeom>
                <a:avLst/>
                <a:gdLst/>
                <a:ahLst/>
                <a:cxnLst>
                  <a:cxn ang="0">
                    <a:pos x="wd2" y="hd2"/>
                  </a:cxn>
                  <a:cxn ang="5400000">
                    <a:pos x="wd2" y="hd2"/>
                  </a:cxn>
                  <a:cxn ang="10800000">
                    <a:pos x="wd2" y="hd2"/>
                  </a:cxn>
                  <a:cxn ang="16200000">
                    <a:pos x="wd2" y="hd2"/>
                  </a:cxn>
                </a:cxnLst>
                <a:rect l="0" t="0" r="r" b="b"/>
                <a:pathLst>
                  <a:path w="21600" h="21600" extrusionOk="0">
                    <a:moveTo>
                      <a:pt x="21600" y="19647"/>
                    </a:moveTo>
                    <a:lnTo>
                      <a:pt x="17336" y="21600"/>
                    </a:lnTo>
                    <a:cubicBezTo>
                      <a:pt x="17336" y="21600"/>
                      <a:pt x="9706" y="13424"/>
                      <a:pt x="0" y="6102"/>
                    </a:cubicBezTo>
                    <a:cubicBezTo>
                      <a:pt x="0" y="6102"/>
                      <a:pt x="2132" y="2990"/>
                      <a:pt x="7013" y="0"/>
                    </a:cubicBezTo>
                    <a:cubicBezTo>
                      <a:pt x="6957" y="61"/>
                      <a:pt x="12006" y="10739"/>
                      <a:pt x="21600" y="19647"/>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8" name="Figura">
                <a:extLst>
                  <a:ext uri="{FF2B5EF4-FFF2-40B4-BE49-F238E27FC236}">
                    <a16:creationId xmlns:a16="http://schemas.microsoft.com/office/drawing/2014/main" id="{3DBE5D95-8627-004C-85AC-927309D32181}"/>
                  </a:ext>
                </a:extLst>
              </p:cNvPr>
              <p:cNvSpPr/>
              <p:nvPr/>
            </p:nvSpPr>
            <p:spPr>
              <a:xfrm>
                <a:off x="1587500" y="2514599"/>
                <a:ext cx="438150" cy="426721"/>
              </a:xfrm>
              <a:custGeom>
                <a:avLst/>
                <a:gdLst/>
                <a:ahLst/>
                <a:cxnLst>
                  <a:cxn ang="0">
                    <a:pos x="wd2" y="hd2"/>
                  </a:cxn>
                  <a:cxn ang="5400000">
                    <a:pos x="wd2" y="hd2"/>
                  </a:cxn>
                  <a:cxn ang="10800000">
                    <a:pos x="wd2" y="hd2"/>
                  </a:cxn>
                  <a:cxn ang="16200000">
                    <a:pos x="wd2" y="hd2"/>
                  </a:cxn>
                </a:cxnLst>
                <a:rect l="0" t="0" r="r" b="b"/>
                <a:pathLst>
                  <a:path w="21600" h="21600" extrusionOk="0">
                    <a:moveTo>
                      <a:pt x="10894" y="12343"/>
                    </a:moveTo>
                    <a:cubicBezTo>
                      <a:pt x="14463" y="15686"/>
                      <a:pt x="17468" y="18964"/>
                      <a:pt x="19534" y="21600"/>
                    </a:cubicBezTo>
                    <a:lnTo>
                      <a:pt x="21600" y="20700"/>
                    </a:lnTo>
                    <a:cubicBezTo>
                      <a:pt x="10894" y="11250"/>
                      <a:pt x="5259" y="0"/>
                      <a:pt x="5259" y="0"/>
                    </a:cubicBezTo>
                    <a:cubicBezTo>
                      <a:pt x="2943" y="1350"/>
                      <a:pt x="1252" y="2636"/>
                      <a:pt x="0" y="3793"/>
                    </a:cubicBezTo>
                    <a:cubicBezTo>
                      <a:pt x="2943" y="5593"/>
                      <a:pt x="6887" y="8614"/>
                      <a:pt x="10894" y="12343"/>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9" name="Figura">
                <a:extLst>
                  <a:ext uri="{FF2B5EF4-FFF2-40B4-BE49-F238E27FC236}">
                    <a16:creationId xmlns:a16="http://schemas.microsoft.com/office/drawing/2014/main" id="{202B3A83-2A4C-A84A-B10B-5657CADA1AC9}"/>
                  </a:ext>
                </a:extLst>
              </p:cNvPr>
              <p:cNvSpPr/>
              <p:nvPr/>
            </p:nvSpPr>
            <p:spPr>
              <a:xfrm>
                <a:off x="203200" y="29591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20428" y="20136"/>
                    </a:moveTo>
                    <a:lnTo>
                      <a:pt x="0" y="20136"/>
                    </a:lnTo>
                    <a:cubicBezTo>
                      <a:pt x="0" y="20136"/>
                      <a:pt x="10465" y="-1464"/>
                      <a:pt x="15991" y="79"/>
                    </a:cubicBezTo>
                    <a:cubicBezTo>
                      <a:pt x="21600" y="1401"/>
                      <a:pt x="20428" y="20136"/>
                      <a:pt x="20428"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0" name="Figura">
                <a:extLst>
                  <a:ext uri="{FF2B5EF4-FFF2-40B4-BE49-F238E27FC236}">
                    <a16:creationId xmlns:a16="http://schemas.microsoft.com/office/drawing/2014/main" id="{11CF28FE-516B-CB4D-BB10-672FE936F88E}"/>
                  </a:ext>
                </a:extLst>
              </p:cNvPr>
              <p:cNvSpPr/>
              <p:nvPr/>
            </p:nvSpPr>
            <p:spPr>
              <a:xfrm>
                <a:off x="203200" y="2959099"/>
                <a:ext cx="311458" cy="116841"/>
              </a:xfrm>
              <a:custGeom>
                <a:avLst/>
                <a:gdLst/>
                <a:ahLst/>
                <a:cxnLst>
                  <a:cxn ang="0">
                    <a:pos x="wd2" y="hd2"/>
                  </a:cxn>
                  <a:cxn ang="5400000">
                    <a:pos x="wd2" y="hd2"/>
                  </a:cxn>
                  <a:cxn ang="10800000">
                    <a:pos x="wd2" y="hd2"/>
                  </a:cxn>
                  <a:cxn ang="16200000">
                    <a:pos x="wd2" y="hd2"/>
                  </a:cxn>
                </a:cxnLst>
                <a:rect l="0" t="0" r="r" b="b"/>
                <a:pathLst>
                  <a:path w="20532" h="21600" extrusionOk="0">
                    <a:moveTo>
                      <a:pt x="16074" y="0"/>
                    </a:moveTo>
                    <a:cubicBezTo>
                      <a:pt x="16158" y="235"/>
                      <a:pt x="16158" y="470"/>
                      <a:pt x="16158" y="939"/>
                    </a:cubicBezTo>
                    <a:cubicBezTo>
                      <a:pt x="16577" y="7043"/>
                      <a:pt x="12140" y="14791"/>
                      <a:pt x="6195" y="18313"/>
                    </a:cubicBezTo>
                    <a:cubicBezTo>
                      <a:pt x="4270" y="19487"/>
                      <a:pt x="2428" y="19957"/>
                      <a:pt x="753" y="19957"/>
                    </a:cubicBezTo>
                    <a:cubicBezTo>
                      <a:pt x="251" y="20896"/>
                      <a:pt x="0" y="21600"/>
                      <a:pt x="0" y="21600"/>
                    </a:cubicBezTo>
                    <a:lnTo>
                      <a:pt x="20428" y="21600"/>
                    </a:lnTo>
                    <a:cubicBezTo>
                      <a:pt x="20428" y="21600"/>
                      <a:pt x="21600" y="1643"/>
                      <a:pt x="16074"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1" name="Figura">
                <a:extLst>
                  <a:ext uri="{FF2B5EF4-FFF2-40B4-BE49-F238E27FC236}">
                    <a16:creationId xmlns:a16="http://schemas.microsoft.com/office/drawing/2014/main" id="{2928512B-A180-F64A-A9B8-0AE46D19D3AB}"/>
                  </a:ext>
                </a:extLst>
              </p:cNvPr>
              <p:cNvSpPr/>
              <p:nvPr/>
            </p:nvSpPr>
            <p:spPr>
              <a:xfrm>
                <a:off x="1917699" y="2971800"/>
                <a:ext cx="248922"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106" y="-2890"/>
                      <a:pt x="6612" y="327"/>
                    </a:cubicBezTo>
                    <a:cubicBezTo>
                      <a:pt x="2094"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2" name="Figura">
                <a:extLst>
                  <a:ext uri="{FF2B5EF4-FFF2-40B4-BE49-F238E27FC236}">
                    <a16:creationId xmlns:a16="http://schemas.microsoft.com/office/drawing/2014/main" id="{0E270893-D89A-1E42-9498-139BFF65E13C}"/>
                  </a:ext>
                </a:extLst>
              </p:cNvPr>
              <p:cNvSpPr/>
              <p:nvPr/>
            </p:nvSpPr>
            <p:spPr>
              <a:xfrm>
                <a:off x="457200" y="1739899"/>
                <a:ext cx="1214120" cy="804219"/>
              </a:xfrm>
              <a:custGeom>
                <a:avLst/>
                <a:gdLst/>
                <a:ahLst/>
                <a:cxnLst>
                  <a:cxn ang="0">
                    <a:pos x="wd2" y="hd2"/>
                  </a:cxn>
                  <a:cxn ang="5400000">
                    <a:pos x="wd2" y="hd2"/>
                  </a:cxn>
                  <a:cxn ang="10800000">
                    <a:pos x="wd2" y="hd2"/>
                  </a:cxn>
                  <a:cxn ang="16200000">
                    <a:pos x="wd2" y="hd2"/>
                  </a:cxn>
                </a:cxnLst>
                <a:rect l="0" t="0" r="r" b="b"/>
                <a:pathLst>
                  <a:path w="21600" h="21239" extrusionOk="0">
                    <a:moveTo>
                      <a:pt x="17985" y="0"/>
                    </a:moveTo>
                    <a:lnTo>
                      <a:pt x="7343" y="2415"/>
                    </a:lnTo>
                    <a:lnTo>
                      <a:pt x="0" y="14858"/>
                    </a:lnTo>
                    <a:cubicBezTo>
                      <a:pt x="0" y="14858"/>
                      <a:pt x="3186" y="17944"/>
                      <a:pt x="7863" y="18984"/>
                    </a:cubicBezTo>
                    <a:cubicBezTo>
                      <a:pt x="7863" y="18984"/>
                      <a:pt x="10235" y="8486"/>
                      <a:pt x="11500" y="9123"/>
                    </a:cubicBezTo>
                    <a:cubicBezTo>
                      <a:pt x="12359" y="9559"/>
                      <a:pt x="13285" y="21130"/>
                      <a:pt x="13285" y="21130"/>
                    </a:cubicBezTo>
                    <a:cubicBezTo>
                      <a:pt x="16268" y="21600"/>
                      <a:pt x="18550" y="20493"/>
                      <a:pt x="21600" y="18883"/>
                    </a:cubicBezTo>
                    <a:lnTo>
                      <a:pt x="17985" y="0"/>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3" name="Figura">
                <a:extLst>
                  <a:ext uri="{FF2B5EF4-FFF2-40B4-BE49-F238E27FC236}">
                    <a16:creationId xmlns:a16="http://schemas.microsoft.com/office/drawing/2014/main" id="{FF18606F-A88D-0141-A0A2-715C397FDD0A}"/>
                  </a:ext>
                </a:extLst>
              </p:cNvPr>
              <p:cNvSpPr/>
              <p:nvPr/>
            </p:nvSpPr>
            <p:spPr>
              <a:xfrm>
                <a:off x="507999" y="1739900"/>
                <a:ext cx="1170941" cy="750571"/>
              </a:xfrm>
              <a:custGeom>
                <a:avLst/>
                <a:gdLst/>
                <a:ahLst/>
                <a:cxnLst>
                  <a:cxn ang="0">
                    <a:pos x="wd2" y="hd2"/>
                  </a:cxn>
                  <a:cxn ang="5400000">
                    <a:pos x="wd2" y="hd2"/>
                  </a:cxn>
                  <a:cxn ang="10800000">
                    <a:pos x="wd2" y="hd2"/>
                  </a:cxn>
                  <a:cxn ang="16200000">
                    <a:pos x="wd2" y="hd2"/>
                  </a:cxn>
                </a:cxnLst>
                <a:rect l="0" t="0" r="r" b="b"/>
                <a:pathLst>
                  <a:path w="21600" h="21600" extrusionOk="0">
                    <a:moveTo>
                      <a:pt x="17781" y="0"/>
                    </a:moveTo>
                    <a:lnTo>
                      <a:pt x="6747" y="2631"/>
                    </a:lnTo>
                    <a:lnTo>
                      <a:pt x="0" y="14656"/>
                    </a:lnTo>
                    <a:cubicBezTo>
                      <a:pt x="515" y="14985"/>
                      <a:pt x="3866" y="18457"/>
                      <a:pt x="4592" y="19773"/>
                    </a:cubicBezTo>
                    <a:cubicBezTo>
                      <a:pt x="5435" y="20138"/>
                      <a:pt x="6325" y="20467"/>
                      <a:pt x="7309" y="20686"/>
                    </a:cubicBezTo>
                    <a:cubicBezTo>
                      <a:pt x="9090" y="13742"/>
                      <a:pt x="10097" y="8991"/>
                      <a:pt x="11128" y="9101"/>
                    </a:cubicBezTo>
                    <a:cubicBezTo>
                      <a:pt x="12042" y="9210"/>
                      <a:pt x="12557" y="12755"/>
                      <a:pt x="13822" y="20759"/>
                    </a:cubicBezTo>
                    <a:cubicBezTo>
                      <a:pt x="13822" y="20796"/>
                      <a:pt x="13822" y="20832"/>
                      <a:pt x="13846" y="20869"/>
                    </a:cubicBezTo>
                    <a:cubicBezTo>
                      <a:pt x="14455" y="20759"/>
                      <a:pt x="15111" y="20686"/>
                      <a:pt x="15813" y="20686"/>
                    </a:cubicBezTo>
                    <a:cubicBezTo>
                      <a:pt x="17383" y="20686"/>
                      <a:pt x="18789" y="21052"/>
                      <a:pt x="19726" y="21600"/>
                    </a:cubicBezTo>
                    <a:cubicBezTo>
                      <a:pt x="20311" y="21308"/>
                      <a:pt x="20944" y="20979"/>
                      <a:pt x="21600" y="20613"/>
                    </a:cubicBezTo>
                    <a:lnTo>
                      <a:pt x="17781" y="0"/>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4" name="Figura">
                <a:extLst>
                  <a:ext uri="{FF2B5EF4-FFF2-40B4-BE49-F238E27FC236}">
                    <a16:creationId xmlns:a16="http://schemas.microsoft.com/office/drawing/2014/main" id="{A1320D78-E577-474D-819A-BB7C3DB5DD61}"/>
                  </a:ext>
                </a:extLst>
              </p:cNvPr>
              <p:cNvSpPr/>
              <p:nvPr/>
            </p:nvSpPr>
            <p:spPr>
              <a:xfrm>
                <a:off x="482600" y="1828799"/>
                <a:ext cx="647707" cy="532904"/>
              </a:xfrm>
              <a:custGeom>
                <a:avLst/>
                <a:gdLst/>
                <a:ahLst/>
                <a:cxnLst>
                  <a:cxn ang="0">
                    <a:pos x="wd2" y="hd2"/>
                  </a:cxn>
                  <a:cxn ang="5400000">
                    <a:pos x="wd2" y="hd2"/>
                  </a:cxn>
                  <a:cxn ang="10800000">
                    <a:pos x="wd2" y="hd2"/>
                  </a:cxn>
                  <a:cxn ang="16200000">
                    <a:pos x="wd2" y="hd2"/>
                  </a:cxn>
                </a:cxnLst>
                <a:rect l="0" t="0" r="r" b="b"/>
                <a:pathLst>
                  <a:path w="21558" h="20884" extrusionOk="0">
                    <a:moveTo>
                      <a:pt x="12597" y="0"/>
                    </a:moveTo>
                    <a:lnTo>
                      <a:pt x="21558" y="5076"/>
                    </a:lnTo>
                    <a:lnTo>
                      <a:pt x="21135" y="8112"/>
                    </a:lnTo>
                    <a:cubicBezTo>
                      <a:pt x="19698" y="8212"/>
                      <a:pt x="16190" y="7366"/>
                      <a:pt x="11878" y="20853"/>
                    </a:cubicBezTo>
                    <a:cubicBezTo>
                      <a:pt x="11878" y="20853"/>
                      <a:pt x="7102" y="21600"/>
                      <a:pt x="0" y="15677"/>
                    </a:cubicBezTo>
                    <a:cubicBezTo>
                      <a:pt x="-42" y="15628"/>
                      <a:pt x="5876" y="4678"/>
                      <a:pt x="12597" y="0"/>
                    </a:cubicBezTo>
                    <a:close/>
                  </a:path>
                </a:pathLst>
              </a:custGeom>
              <a:solidFill>
                <a:srgbClr val="D1E2E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5" name="Figura">
                <a:extLst>
                  <a:ext uri="{FF2B5EF4-FFF2-40B4-BE49-F238E27FC236}">
                    <a16:creationId xmlns:a16="http://schemas.microsoft.com/office/drawing/2014/main" id="{79276D73-2D35-E149-9D06-9B27FA3C174D}"/>
                  </a:ext>
                </a:extLst>
              </p:cNvPr>
              <p:cNvSpPr/>
              <p:nvPr/>
            </p:nvSpPr>
            <p:spPr>
              <a:xfrm>
                <a:off x="761999" y="1828800"/>
                <a:ext cx="325122" cy="157116"/>
              </a:xfrm>
              <a:custGeom>
                <a:avLst/>
                <a:gdLst/>
                <a:ahLst/>
                <a:cxnLst>
                  <a:cxn ang="0">
                    <a:pos x="wd2" y="hd2"/>
                  </a:cxn>
                  <a:cxn ang="5400000">
                    <a:pos x="wd2" y="hd2"/>
                  </a:cxn>
                  <a:cxn ang="10800000">
                    <a:pos x="wd2" y="hd2"/>
                  </a:cxn>
                  <a:cxn ang="16200000">
                    <a:pos x="wd2" y="hd2"/>
                  </a:cxn>
                </a:cxnLst>
                <a:rect l="0" t="0" r="r" b="b"/>
                <a:pathLst>
                  <a:path w="21600" h="19649" extrusionOk="0">
                    <a:moveTo>
                      <a:pt x="21600" y="19535"/>
                    </a:moveTo>
                    <a:cubicBezTo>
                      <a:pt x="21600" y="19535"/>
                      <a:pt x="6750" y="21600"/>
                      <a:pt x="0" y="8100"/>
                    </a:cubicBezTo>
                    <a:cubicBezTo>
                      <a:pt x="0" y="8100"/>
                      <a:pt x="4894" y="318"/>
                      <a:pt x="5906" y="0"/>
                    </a:cubicBezTo>
                    <a:lnTo>
                      <a:pt x="21600" y="19535"/>
                    </a:ln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6" name="Figura">
                <a:extLst>
                  <a:ext uri="{FF2B5EF4-FFF2-40B4-BE49-F238E27FC236}">
                    <a16:creationId xmlns:a16="http://schemas.microsoft.com/office/drawing/2014/main" id="{AAB9F336-708C-814B-8145-B7D8D6AEB58E}"/>
                  </a:ext>
                </a:extLst>
              </p:cNvPr>
              <p:cNvSpPr/>
              <p:nvPr/>
            </p:nvSpPr>
            <p:spPr>
              <a:xfrm>
                <a:off x="673099" y="18288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567" y="107"/>
                      <a:pt x="5050" y="5133"/>
                      <a:pt x="0" y="1261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7" name="Figura">
                <a:extLst>
                  <a:ext uri="{FF2B5EF4-FFF2-40B4-BE49-F238E27FC236}">
                    <a16:creationId xmlns:a16="http://schemas.microsoft.com/office/drawing/2014/main" id="{E34F1199-8621-2448-8C88-05C3BE83CDAD}"/>
                  </a:ext>
                </a:extLst>
              </p:cNvPr>
              <p:cNvSpPr/>
              <p:nvPr/>
            </p:nvSpPr>
            <p:spPr>
              <a:xfrm>
                <a:off x="482599" y="2019299"/>
                <a:ext cx="636271" cy="337533"/>
              </a:xfrm>
              <a:custGeom>
                <a:avLst/>
                <a:gdLst/>
                <a:ahLst/>
                <a:cxnLst>
                  <a:cxn ang="0">
                    <a:pos x="wd2" y="hd2"/>
                  </a:cxn>
                  <a:cxn ang="5400000">
                    <a:pos x="wd2" y="hd2"/>
                  </a:cxn>
                  <a:cxn ang="10800000">
                    <a:pos x="wd2" y="hd2"/>
                  </a:cxn>
                  <a:cxn ang="16200000">
                    <a:pos x="wd2" y="hd2"/>
                  </a:cxn>
                </a:cxnLst>
                <a:rect l="0" t="0" r="r" b="b"/>
                <a:pathLst>
                  <a:path w="21600" h="20002" extrusionOk="0">
                    <a:moveTo>
                      <a:pt x="10649" y="17691"/>
                    </a:moveTo>
                    <a:cubicBezTo>
                      <a:pt x="10649" y="17691"/>
                      <a:pt x="6510" y="18669"/>
                      <a:pt x="172" y="11745"/>
                    </a:cubicBezTo>
                    <a:cubicBezTo>
                      <a:pt x="86" y="12046"/>
                      <a:pt x="0" y="12122"/>
                      <a:pt x="0" y="12122"/>
                    </a:cubicBezTo>
                    <a:cubicBezTo>
                      <a:pt x="7243" y="21153"/>
                      <a:pt x="12115" y="19949"/>
                      <a:pt x="12115" y="19949"/>
                    </a:cubicBezTo>
                    <a:cubicBezTo>
                      <a:pt x="16513" y="-447"/>
                      <a:pt x="20091" y="832"/>
                      <a:pt x="21557" y="682"/>
                    </a:cubicBezTo>
                    <a:lnTo>
                      <a:pt x="21600" y="5"/>
                    </a:lnTo>
                    <a:cubicBezTo>
                      <a:pt x="19315" y="-71"/>
                      <a:pt x="14357" y="531"/>
                      <a:pt x="10649" y="17691"/>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8" name="Figura">
                <a:extLst>
                  <a:ext uri="{FF2B5EF4-FFF2-40B4-BE49-F238E27FC236}">
                    <a16:creationId xmlns:a16="http://schemas.microsoft.com/office/drawing/2014/main" id="{E2209448-09A6-D841-9122-EE6F48E6B932}"/>
                  </a:ext>
                </a:extLst>
              </p:cNvPr>
              <p:cNvSpPr/>
              <p:nvPr/>
            </p:nvSpPr>
            <p:spPr>
              <a:xfrm>
                <a:off x="1079500" y="1765300"/>
                <a:ext cx="594383" cy="648508"/>
              </a:xfrm>
              <a:custGeom>
                <a:avLst/>
                <a:gdLst/>
                <a:ahLst/>
                <a:cxnLst>
                  <a:cxn ang="0">
                    <a:pos x="wd2" y="hd2"/>
                  </a:cxn>
                  <a:cxn ang="5400000">
                    <a:pos x="wd2" y="hd2"/>
                  </a:cxn>
                  <a:cxn ang="10800000">
                    <a:pos x="wd2" y="hd2"/>
                  </a:cxn>
                  <a:cxn ang="16200000">
                    <a:pos x="wd2" y="hd2"/>
                  </a:cxn>
                </a:cxnLst>
                <a:rect l="0" t="0" r="r" b="b"/>
                <a:pathLst>
                  <a:path w="21555" h="20616" extrusionOk="0">
                    <a:moveTo>
                      <a:pt x="14600" y="0"/>
                    </a:moveTo>
                    <a:lnTo>
                      <a:pt x="0" y="5693"/>
                    </a:lnTo>
                    <a:lnTo>
                      <a:pt x="0" y="8156"/>
                    </a:lnTo>
                    <a:cubicBezTo>
                      <a:pt x="1520" y="8479"/>
                      <a:pt x="3777" y="8882"/>
                      <a:pt x="6494" y="20348"/>
                    </a:cubicBezTo>
                    <a:cubicBezTo>
                      <a:pt x="6494" y="20348"/>
                      <a:pt x="14784" y="21600"/>
                      <a:pt x="21554" y="18693"/>
                    </a:cubicBezTo>
                    <a:cubicBezTo>
                      <a:pt x="21600" y="18733"/>
                      <a:pt x="19712" y="8196"/>
                      <a:pt x="14600" y="0"/>
                    </a:cubicBezTo>
                    <a:close/>
                  </a:path>
                </a:pathLst>
              </a:custGeom>
              <a:solidFill>
                <a:srgbClr val="D1E2E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9" name="Figura">
                <a:extLst>
                  <a:ext uri="{FF2B5EF4-FFF2-40B4-BE49-F238E27FC236}">
                    <a16:creationId xmlns:a16="http://schemas.microsoft.com/office/drawing/2014/main" id="{9C40A1DF-885A-4D4E-B96F-6775C4383364}"/>
                  </a:ext>
                </a:extLst>
              </p:cNvPr>
              <p:cNvSpPr/>
              <p:nvPr/>
            </p:nvSpPr>
            <p:spPr>
              <a:xfrm>
                <a:off x="1079499" y="1765300"/>
                <a:ext cx="594361" cy="647700"/>
              </a:xfrm>
              <a:custGeom>
                <a:avLst/>
                <a:gdLst/>
                <a:ahLst/>
                <a:cxnLst>
                  <a:cxn ang="0">
                    <a:pos x="wd2" y="hd2"/>
                  </a:cxn>
                  <a:cxn ang="5400000">
                    <a:pos x="wd2" y="hd2"/>
                  </a:cxn>
                  <a:cxn ang="10800000">
                    <a:pos x="wd2" y="hd2"/>
                  </a:cxn>
                  <a:cxn ang="16200000">
                    <a:pos x="wd2" y="hd2"/>
                  </a:cxn>
                </a:cxnLst>
                <a:rect l="0" t="0" r="r" b="b"/>
                <a:pathLst>
                  <a:path w="21600" h="21600" extrusionOk="0">
                    <a:moveTo>
                      <a:pt x="11031" y="16602"/>
                    </a:moveTo>
                    <a:cubicBezTo>
                      <a:pt x="12046" y="18339"/>
                      <a:pt x="12738" y="20075"/>
                      <a:pt x="13154" y="21600"/>
                    </a:cubicBezTo>
                    <a:cubicBezTo>
                      <a:pt x="15785" y="21431"/>
                      <a:pt x="18831" y="20922"/>
                      <a:pt x="21600" y="19652"/>
                    </a:cubicBezTo>
                    <a:cubicBezTo>
                      <a:pt x="21600" y="19652"/>
                      <a:pt x="19708" y="8598"/>
                      <a:pt x="14631" y="0"/>
                    </a:cubicBezTo>
                    <a:lnTo>
                      <a:pt x="0" y="6014"/>
                    </a:lnTo>
                    <a:lnTo>
                      <a:pt x="0" y="6946"/>
                    </a:lnTo>
                    <a:cubicBezTo>
                      <a:pt x="3323" y="7242"/>
                      <a:pt x="7985" y="11224"/>
                      <a:pt x="11031" y="16602"/>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0" name="Figura">
                <a:extLst>
                  <a:ext uri="{FF2B5EF4-FFF2-40B4-BE49-F238E27FC236}">
                    <a16:creationId xmlns:a16="http://schemas.microsoft.com/office/drawing/2014/main" id="{DEC2F350-92C3-2E4E-9E44-F3C29EBE210B}"/>
                  </a:ext>
                </a:extLst>
              </p:cNvPr>
              <p:cNvSpPr/>
              <p:nvPr/>
            </p:nvSpPr>
            <p:spPr>
              <a:xfrm>
                <a:off x="1079500" y="2019299"/>
                <a:ext cx="358141" cy="392326"/>
              </a:xfrm>
              <a:custGeom>
                <a:avLst/>
                <a:gdLst/>
                <a:ahLst/>
                <a:cxnLst>
                  <a:cxn ang="0">
                    <a:pos x="wd2" y="hd2"/>
                  </a:cxn>
                  <a:cxn ang="5400000">
                    <a:pos x="wd2" y="hd2"/>
                  </a:cxn>
                  <a:cxn ang="10800000">
                    <a:pos x="wd2" y="hd2"/>
                  </a:cxn>
                  <a:cxn ang="16200000">
                    <a:pos x="wd2" y="hd2"/>
                  </a:cxn>
                </a:cxnLst>
                <a:rect l="0" t="0" r="r" b="b"/>
                <a:pathLst>
                  <a:path w="21600" h="21318" extrusionOk="0">
                    <a:moveTo>
                      <a:pt x="21140" y="20703"/>
                    </a:moveTo>
                    <a:cubicBezTo>
                      <a:pt x="15243" y="21048"/>
                      <a:pt x="10877" y="20358"/>
                      <a:pt x="10877" y="20358"/>
                    </a:cubicBezTo>
                    <a:cubicBezTo>
                      <a:pt x="6357" y="759"/>
                      <a:pt x="2987" y="621"/>
                      <a:pt x="996" y="0"/>
                    </a:cubicBezTo>
                    <a:lnTo>
                      <a:pt x="0" y="552"/>
                    </a:lnTo>
                    <a:cubicBezTo>
                      <a:pt x="2528" y="1104"/>
                      <a:pt x="5745" y="1311"/>
                      <a:pt x="10264" y="20910"/>
                    </a:cubicBezTo>
                    <a:cubicBezTo>
                      <a:pt x="10264" y="20910"/>
                      <a:pt x="15243" y="21600"/>
                      <a:pt x="21600" y="21186"/>
                    </a:cubicBezTo>
                    <a:cubicBezTo>
                      <a:pt x="21447" y="20979"/>
                      <a:pt x="21294" y="20841"/>
                      <a:pt x="21140" y="20703"/>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1" name="Figura">
                <a:extLst>
                  <a:ext uri="{FF2B5EF4-FFF2-40B4-BE49-F238E27FC236}">
                    <a16:creationId xmlns:a16="http://schemas.microsoft.com/office/drawing/2014/main" id="{84854240-EE71-A740-9DD0-F03FD073334F}"/>
                  </a:ext>
                </a:extLst>
              </p:cNvPr>
              <p:cNvSpPr/>
              <p:nvPr/>
            </p:nvSpPr>
            <p:spPr>
              <a:xfrm>
                <a:off x="1130300" y="18541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671" y="8100"/>
                      <a:pt x="21600" y="1468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2" name="Figura">
                <a:extLst>
                  <a:ext uri="{FF2B5EF4-FFF2-40B4-BE49-F238E27FC236}">
                    <a16:creationId xmlns:a16="http://schemas.microsoft.com/office/drawing/2014/main" id="{0F005922-9E79-AB4B-BFA9-75D75B722B55}"/>
                  </a:ext>
                </a:extLst>
              </p:cNvPr>
              <p:cNvSpPr/>
              <p:nvPr/>
            </p:nvSpPr>
            <p:spPr>
              <a:xfrm>
                <a:off x="1130300" y="18414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744" y="8100"/>
                      <a:pt x="21600" y="14688"/>
                    </a:cubicBez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3" name="Figura">
                <a:extLst>
                  <a:ext uri="{FF2B5EF4-FFF2-40B4-BE49-F238E27FC236}">
                    <a16:creationId xmlns:a16="http://schemas.microsoft.com/office/drawing/2014/main" id="{94BF0448-FF8F-144A-8CD6-9E6ECD4707A8}"/>
                  </a:ext>
                </a:extLst>
              </p:cNvPr>
              <p:cNvSpPr/>
              <p:nvPr/>
            </p:nvSpPr>
            <p:spPr>
              <a:xfrm>
                <a:off x="1143000" y="1803399"/>
                <a:ext cx="378461" cy="254014"/>
              </a:xfrm>
              <a:custGeom>
                <a:avLst/>
                <a:gdLst/>
                <a:ahLst/>
                <a:cxnLst>
                  <a:cxn ang="0">
                    <a:pos x="wd2" y="hd2"/>
                  </a:cxn>
                  <a:cxn ang="5400000">
                    <a:pos x="wd2" y="hd2"/>
                  </a:cxn>
                  <a:cxn ang="10800000">
                    <a:pos x="wd2" y="hd2"/>
                  </a:cxn>
                  <a:cxn ang="16200000">
                    <a:pos x="wd2" y="hd2"/>
                  </a:cxn>
                </a:cxnLst>
                <a:rect l="0" t="0" r="r" b="b"/>
                <a:pathLst>
                  <a:path w="21600" h="21494" extrusionOk="0">
                    <a:moveTo>
                      <a:pt x="21600" y="14616"/>
                    </a:moveTo>
                    <a:cubicBezTo>
                      <a:pt x="21600" y="14616"/>
                      <a:pt x="8698" y="21494"/>
                      <a:pt x="7683" y="21494"/>
                    </a:cubicBezTo>
                    <a:cubicBezTo>
                      <a:pt x="6668" y="21494"/>
                      <a:pt x="0" y="8921"/>
                      <a:pt x="0" y="8921"/>
                    </a:cubicBezTo>
                    <a:lnTo>
                      <a:pt x="8988" y="1"/>
                    </a:lnTo>
                    <a:cubicBezTo>
                      <a:pt x="8988" y="-106"/>
                      <a:pt x="16744" y="7954"/>
                      <a:pt x="21600" y="14616"/>
                    </a:cubicBez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4" name="Figura">
                <a:extLst>
                  <a:ext uri="{FF2B5EF4-FFF2-40B4-BE49-F238E27FC236}">
                    <a16:creationId xmlns:a16="http://schemas.microsoft.com/office/drawing/2014/main" id="{7D9DFE9E-642C-544D-8EB0-607F85BC2869}"/>
                  </a:ext>
                </a:extLst>
              </p:cNvPr>
              <p:cNvSpPr/>
              <p:nvPr/>
            </p:nvSpPr>
            <p:spPr>
              <a:xfrm>
                <a:off x="673099" y="18161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489" y="0"/>
                      <a:pt x="4973" y="5026"/>
                      <a:pt x="0" y="12618"/>
                    </a:cubicBez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5" name="Figura">
                <a:extLst>
                  <a:ext uri="{FF2B5EF4-FFF2-40B4-BE49-F238E27FC236}">
                    <a16:creationId xmlns:a16="http://schemas.microsoft.com/office/drawing/2014/main" id="{DB0205CC-010E-0949-84F1-35ADF167502E}"/>
                  </a:ext>
                </a:extLst>
              </p:cNvPr>
              <p:cNvSpPr/>
              <p:nvPr/>
            </p:nvSpPr>
            <p:spPr>
              <a:xfrm>
                <a:off x="673099" y="1905000"/>
                <a:ext cx="353061" cy="165100"/>
              </a:xfrm>
              <a:custGeom>
                <a:avLst/>
                <a:gdLst/>
                <a:ahLst/>
                <a:cxnLst>
                  <a:cxn ang="0">
                    <a:pos x="wd2" y="hd2"/>
                  </a:cxn>
                  <a:cxn ang="5400000">
                    <a:pos x="wd2" y="hd2"/>
                  </a:cxn>
                  <a:cxn ang="10800000">
                    <a:pos x="wd2" y="hd2"/>
                  </a:cxn>
                  <a:cxn ang="16200000">
                    <a:pos x="wd2" y="hd2"/>
                  </a:cxn>
                </a:cxnLst>
                <a:rect l="0" t="0" r="r" b="b"/>
                <a:pathLst>
                  <a:path w="21600" h="21600" extrusionOk="0">
                    <a:moveTo>
                      <a:pt x="19735" y="0"/>
                    </a:moveTo>
                    <a:cubicBezTo>
                      <a:pt x="16860" y="5483"/>
                      <a:pt x="10955" y="16117"/>
                      <a:pt x="10023" y="16117"/>
                    </a:cubicBezTo>
                    <a:cubicBezTo>
                      <a:pt x="9091" y="16117"/>
                      <a:pt x="3963" y="8640"/>
                      <a:pt x="1321" y="4652"/>
                    </a:cubicBezTo>
                    <a:cubicBezTo>
                      <a:pt x="855" y="5649"/>
                      <a:pt x="388" y="6646"/>
                      <a:pt x="0" y="7643"/>
                    </a:cubicBezTo>
                    <a:cubicBezTo>
                      <a:pt x="0" y="7643"/>
                      <a:pt x="9013" y="21600"/>
                      <a:pt x="10256" y="21600"/>
                    </a:cubicBezTo>
                    <a:cubicBezTo>
                      <a:pt x="11499" y="21600"/>
                      <a:pt x="21600" y="2326"/>
                      <a:pt x="21600" y="2326"/>
                    </a:cubicBezTo>
                    <a:lnTo>
                      <a:pt x="19735" y="0"/>
                    </a:ln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6" name="Figura">
                <a:extLst>
                  <a:ext uri="{FF2B5EF4-FFF2-40B4-BE49-F238E27FC236}">
                    <a16:creationId xmlns:a16="http://schemas.microsoft.com/office/drawing/2014/main" id="{25664E0A-4BAC-0D46-8D3F-7C0B83475DC9}"/>
                  </a:ext>
                </a:extLst>
              </p:cNvPr>
              <p:cNvSpPr/>
              <p:nvPr/>
            </p:nvSpPr>
            <p:spPr>
              <a:xfrm>
                <a:off x="812800" y="1765300"/>
                <a:ext cx="695960" cy="237491"/>
              </a:xfrm>
              <a:custGeom>
                <a:avLst/>
                <a:gdLst/>
                <a:ahLst/>
                <a:cxnLst>
                  <a:cxn ang="0">
                    <a:pos x="wd2" y="hd2"/>
                  </a:cxn>
                  <a:cxn ang="5400000">
                    <a:pos x="wd2" y="hd2"/>
                  </a:cxn>
                  <a:cxn ang="10800000">
                    <a:pos x="wd2" y="hd2"/>
                  </a:cxn>
                  <a:cxn ang="16200000">
                    <a:pos x="wd2" y="hd2"/>
                  </a:cxn>
                </a:cxnLst>
                <a:rect l="0" t="0" r="r" b="b"/>
                <a:pathLst>
                  <a:path w="21600" h="21600" extrusionOk="0">
                    <a:moveTo>
                      <a:pt x="21364" y="3119"/>
                    </a:moveTo>
                    <a:cubicBezTo>
                      <a:pt x="21166" y="2079"/>
                      <a:pt x="21009" y="1040"/>
                      <a:pt x="20812" y="0"/>
                    </a:cubicBezTo>
                    <a:lnTo>
                      <a:pt x="8790" y="15709"/>
                    </a:lnTo>
                    <a:lnTo>
                      <a:pt x="946" y="4158"/>
                    </a:lnTo>
                    <a:cubicBezTo>
                      <a:pt x="591" y="4851"/>
                      <a:pt x="355" y="6122"/>
                      <a:pt x="0" y="6930"/>
                    </a:cubicBezTo>
                    <a:cubicBezTo>
                      <a:pt x="1577" y="11666"/>
                      <a:pt x="8396" y="21600"/>
                      <a:pt x="8396" y="21600"/>
                    </a:cubicBezTo>
                    <a:cubicBezTo>
                      <a:pt x="16673" y="15132"/>
                      <a:pt x="21600" y="11435"/>
                      <a:pt x="21600" y="11435"/>
                    </a:cubicBezTo>
                    <a:cubicBezTo>
                      <a:pt x="21600" y="10973"/>
                      <a:pt x="21364" y="3581"/>
                      <a:pt x="21364" y="3119"/>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7" name="Figura">
                <a:extLst>
                  <a:ext uri="{FF2B5EF4-FFF2-40B4-BE49-F238E27FC236}">
                    <a16:creationId xmlns:a16="http://schemas.microsoft.com/office/drawing/2014/main" id="{071FA838-4E63-6D4B-8DBF-725ACC3C2CDC}"/>
                  </a:ext>
                </a:extLst>
              </p:cNvPr>
              <p:cNvSpPr/>
              <p:nvPr/>
            </p:nvSpPr>
            <p:spPr>
              <a:xfrm>
                <a:off x="787400" y="1028700"/>
                <a:ext cx="712620" cy="952107"/>
              </a:xfrm>
              <a:custGeom>
                <a:avLst/>
                <a:gdLst/>
                <a:ahLst/>
                <a:cxnLst>
                  <a:cxn ang="0">
                    <a:pos x="wd2" y="hd2"/>
                  </a:cxn>
                  <a:cxn ang="5400000">
                    <a:pos x="wd2" y="hd2"/>
                  </a:cxn>
                  <a:cxn ang="10800000">
                    <a:pos x="wd2" y="hd2"/>
                  </a:cxn>
                  <a:cxn ang="16200000">
                    <a:pos x="wd2" y="hd2"/>
                  </a:cxn>
                </a:cxnLst>
                <a:rect l="0" t="0" r="r" b="b"/>
                <a:pathLst>
                  <a:path w="20370" h="19893" extrusionOk="0">
                    <a:moveTo>
                      <a:pt x="20370" y="15807"/>
                    </a:moveTo>
                    <a:cubicBezTo>
                      <a:pt x="20370" y="15807"/>
                      <a:pt x="16050" y="18407"/>
                      <a:pt x="8426" y="19893"/>
                    </a:cubicBezTo>
                    <a:cubicBezTo>
                      <a:pt x="8426" y="19893"/>
                      <a:pt x="2328" y="17558"/>
                      <a:pt x="1239" y="16523"/>
                    </a:cubicBezTo>
                    <a:cubicBezTo>
                      <a:pt x="1239" y="16523"/>
                      <a:pt x="-1230" y="6917"/>
                      <a:pt x="803" y="3043"/>
                    </a:cubicBezTo>
                    <a:cubicBezTo>
                      <a:pt x="3308" y="-1707"/>
                      <a:pt x="12492" y="522"/>
                      <a:pt x="12492" y="522"/>
                    </a:cubicBezTo>
                    <a:cubicBezTo>
                      <a:pt x="12492" y="522"/>
                      <a:pt x="19789" y="4794"/>
                      <a:pt x="20370" y="15807"/>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8" name="Figura">
                <a:extLst>
                  <a:ext uri="{FF2B5EF4-FFF2-40B4-BE49-F238E27FC236}">
                    <a16:creationId xmlns:a16="http://schemas.microsoft.com/office/drawing/2014/main" id="{E4A227FE-5B2B-7643-85A9-DD9205CB1032}"/>
                  </a:ext>
                </a:extLst>
              </p:cNvPr>
              <p:cNvSpPr/>
              <p:nvPr/>
            </p:nvSpPr>
            <p:spPr>
              <a:xfrm>
                <a:off x="927100" y="1028700"/>
                <a:ext cx="567669" cy="951038"/>
              </a:xfrm>
              <a:custGeom>
                <a:avLst/>
                <a:gdLst/>
                <a:ahLst/>
                <a:cxnLst>
                  <a:cxn ang="0">
                    <a:pos x="wd2" y="hd2"/>
                  </a:cxn>
                  <a:cxn ang="5400000">
                    <a:pos x="wd2" y="hd2"/>
                  </a:cxn>
                  <a:cxn ang="10800000">
                    <a:pos x="wd2" y="hd2"/>
                  </a:cxn>
                  <a:cxn ang="16200000">
                    <a:pos x="wd2" y="hd2"/>
                  </a:cxn>
                </a:cxnLst>
                <a:rect l="0" t="0" r="r" b="b"/>
                <a:pathLst>
                  <a:path w="18320" h="21199" extrusionOk="0">
                    <a:moveTo>
                      <a:pt x="9467" y="562"/>
                    </a:moveTo>
                    <a:cubicBezTo>
                      <a:pt x="9467" y="562"/>
                      <a:pt x="5327" y="-401"/>
                      <a:pt x="1556" y="193"/>
                    </a:cubicBezTo>
                    <a:cubicBezTo>
                      <a:pt x="1556" y="193"/>
                      <a:pt x="1556" y="222"/>
                      <a:pt x="1515" y="222"/>
                    </a:cubicBezTo>
                    <a:cubicBezTo>
                      <a:pt x="-3280" y="5912"/>
                      <a:pt x="4835" y="21199"/>
                      <a:pt x="4835" y="21199"/>
                    </a:cubicBezTo>
                    <a:cubicBezTo>
                      <a:pt x="13443" y="19614"/>
                      <a:pt x="18320" y="16839"/>
                      <a:pt x="18320" y="16839"/>
                    </a:cubicBezTo>
                    <a:cubicBezTo>
                      <a:pt x="17705" y="5091"/>
                      <a:pt x="9467" y="562"/>
                      <a:pt x="9467" y="562"/>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9" name="Figura">
                <a:extLst>
                  <a:ext uri="{FF2B5EF4-FFF2-40B4-BE49-F238E27FC236}">
                    <a16:creationId xmlns:a16="http://schemas.microsoft.com/office/drawing/2014/main" id="{0D7E8072-33F2-0D49-A15D-FD60B9B35284}"/>
                  </a:ext>
                </a:extLst>
              </p:cNvPr>
              <p:cNvSpPr/>
              <p:nvPr/>
            </p:nvSpPr>
            <p:spPr>
              <a:xfrm>
                <a:off x="914399" y="1257299"/>
                <a:ext cx="163854" cy="734061"/>
              </a:xfrm>
              <a:custGeom>
                <a:avLst/>
                <a:gdLst/>
                <a:ahLst/>
                <a:cxnLst>
                  <a:cxn ang="0">
                    <a:pos x="wd2" y="hd2"/>
                  </a:cxn>
                  <a:cxn ang="5400000">
                    <a:pos x="wd2" y="hd2"/>
                  </a:cxn>
                  <a:cxn ang="10800000">
                    <a:pos x="wd2" y="hd2"/>
                  </a:cxn>
                  <a:cxn ang="16200000">
                    <a:pos x="wd2" y="hd2"/>
                  </a:cxn>
                </a:cxnLst>
                <a:rect l="0" t="0" r="r" b="b"/>
                <a:pathLst>
                  <a:path w="20953" h="21600" extrusionOk="0">
                    <a:moveTo>
                      <a:pt x="1" y="0"/>
                    </a:moveTo>
                    <a:cubicBezTo>
                      <a:pt x="1" y="0"/>
                      <a:pt x="-486" y="11136"/>
                      <a:pt x="17379" y="21114"/>
                    </a:cubicBezTo>
                    <a:lnTo>
                      <a:pt x="20952" y="21600"/>
                    </a:lnTo>
                    <a:cubicBezTo>
                      <a:pt x="21114" y="21600"/>
                      <a:pt x="8934" y="17003"/>
                      <a:pt x="1" y="0"/>
                    </a:cubicBezTo>
                    <a:close/>
                  </a:path>
                </a:pathLst>
              </a:custGeom>
              <a:solidFill>
                <a:srgbClr val="CFE8E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0" name="Figura">
                <a:extLst>
                  <a:ext uri="{FF2B5EF4-FFF2-40B4-BE49-F238E27FC236}">
                    <a16:creationId xmlns:a16="http://schemas.microsoft.com/office/drawing/2014/main" id="{EB1379A3-AB4B-FA40-8DF8-22738378C31B}"/>
                  </a:ext>
                </a:extLst>
              </p:cNvPr>
              <p:cNvSpPr/>
              <p:nvPr/>
            </p:nvSpPr>
            <p:spPr>
              <a:xfrm>
                <a:off x="927100" y="1269999"/>
                <a:ext cx="192140" cy="706121"/>
              </a:xfrm>
              <a:custGeom>
                <a:avLst/>
                <a:gdLst/>
                <a:ahLst/>
                <a:cxnLst>
                  <a:cxn ang="0">
                    <a:pos x="wd2" y="hd2"/>
                  </a:cxn>
                  <a:cxn ang="5400000">
                    <a:pos x="wd2" y="hd2"/>
                  </a:cxn>
                  <a:cxn ang="10800000">
                    <a:pos x="wd2" y="hd2"/>
                  </a:cxn>
                  <a:cxn ang="16200000">
                    <a:pos x="wd2" y="hd2"/>
                  </a:cxn>
                </a:cxnLst>
                <a:rect l="0" t="0" r="r" b="b"/>
                <a:pathLst>
                  <a:path w="20048" h="21600" extrusionOk="0">
                    <a:moveTo>
                      <a:pt x="38" y="0"/>
                    </a:moveTo>
                    <a:cubicBezTo>
                      <a:pt x="38" y="0"/>
                      <a:pt x="-1552" y="8547"/>
                      <a:pt x="15675" y="21600"/>
                    </a:cubicBezTo>
                    <a:lnTo>
                      <a:pt x="20048" y="21445"/>
                    </a:lnTo>
                    <a:cubicBezTo>
                      <a:pt x="20048" y="21445"/>
                      <a:pt x="7327" y="17676"/>
                      <a:pt x="38"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1" name="Figura">
                <a:extLst>
                  <a:ext uri="{FF2B5EF4-FFF2-40B4-BE49-F238E27FC236}">
                    <a16:creationId xmlns:a16="http://schemas.microsoft.com/office/drawing/2014/main" id="{701A5C77-6705-3E4C-80AA-BF55DB2B4256}"/>
                  </a:ext>
                </a:extLst>
              </p:cNvPr>
              <p:cNvSpPr/>
              <p:nvPr/>
            </p:nvSpPr>
            <p:spPr>
              <a:xfrm>
                <a:off x="774699" y="1193799"/>
                <a:ext cx="149427" cy="704851"/>
              </a:xfrm>
              <a:custGeom>
                <a:avLst/>
                <a:gdLst/>
                <a:ahLst/>
                <a:cxnLst>
                  <a:cxn ang="0">
                    <a:pos x="wd2" y="hd2"/>
                  </a:cxn>
                  <a:cxn ang="5400000">
                    <a:pos x="wd2" y="hd2"/>
                  </a:cxn>
                  <a:cxn ang="10800000">
                    <a:pos x="wd2" y="hd2"/>
                  </a:cxn>
                  <a:cxn ang="16200000">
                    <a:pos x="wd2" y="hd2"/>
                  </a:cxn>
                </a:cxnLst>
                <a:rect l="0" t="0" r="r" b="b"/>
                <a:pathLst>
                  <a:path w="17407" h="21600" extrusionOk="0">
                    <a:moveTo>
                      <a:pt x="5571" y="18837"/>
                    </a:moveTo>
                    <a:cubicBezTo>
                      <a:pt x="5571" y="18837"/>
                      <a:pt x="-1086" y="6889"/>
                      <a:pt x="2908" y="0"/>
                    </a:cubicBezTo>
                    <a:cubicBezTo>
                      <a:pt x="-4193" y="5955"/>
                      <a:pt x="3944" y="18992"/>
                      <a:pt x="3944" y="18992"/>
                    </a:cubicBezTo>
                    <a:cubicBezTo>
                      <a:pt x="5867" y="19615"/>
                      <a:pt x="11489" y="20627"/>
                      <a:pt x="17407" y="21600"/>
                    </a:cubicBezTo>
                    <a:cubicBezTo>
                      <a:pt x="13412" y="20861"/>
                      <a:pt x="7051" y="19343"/>
                      <a:pt x="5571" y="18837"/>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2" name="Figura">
                <a:extLst>
                  <a:ext uri="{FF2B5EF4-FFF2-40B4-BE49-F238E27FC236}">
                    <a16:creationId xmlns:a16="http://schemas.microsoft.com/office/drawing/2014/main" id="{9E1CFA59-E678-254C-AB4B-8B32A06131A4}"/>
                  </a:ext>
                </a:extLst>
              </p:cNvPr>
              <p:cNvSpPr/>
              <p:nvPr/>
            </p:nvSpPr>
            <p:spPr>
              <a:xfrm>
                <a:off x="1104899" y="1054100"/>
                <a:ext cx="390693" cy="925830"/>
              </a:xfrm>
              <a:custGeom>
                <a:avLst/>
                <a:gdLst/>
                <a:ahLst/>
                <a:cxnLst>
                  <a:cxn ang="0">
                    <a:pos x="wd2" y="hd2"/>
                  </a:cxn>
                  <a:cxn ang="5400000">
                    <a:pos x="wd2" y="hd2"/>
                  </a:cxn>
                  <a:cxn ang="10800000">
                    <a:pos x="wd2" y="hd2"/>
                  </a:cxn>
                  <a:cxn ang="16200000">
                    <a:pos x="wd2" y="hd2"/>
                  </a:cxn>
                </a:cxnLst>
                <a:rect l="0" t="0" r="r" b="b"/>
                <a:pathLst>
                  <a:path w="18877" h="21600" extrusionOk="0">
                    <a:moveTo>
                      <a:pt x="713" y="6785"/>
                    </a:moveTo>
                    <a:cubicBezTo>
                      <a:pt x="7279" y="13926"/>
                      <a:pt x="4947" y="19378"/>
                      <a:pt x="284" y="21600"/>
                    </a:cubicBezTo>
                    <a:cubicBezTo>
                      <a:pt x="12188" y="19911"/>
                      <a:pt x="18877" y="17185"/>
                      <a:pt x="18877" y="17185"/>
                    </a:cubicBezTo>
                    <a:cubicBezTo>
                      <a:pt x="17957" y="4919"/>
                      <a:pt x="5622" y="148"/>
                      <a:pt x="5622" y="148"/>
                    </a:cubicBezTo>
                    <a:cubicBezTo>
                      <a:pt x="5622" y="148"/>
                      <a:pt x="5254" y="89"/>
                      <a:pt x="4579" y="0"/>
                    </a:cubicBezTo>
                    <a:cubicBezTo>
                      <a:pt x="7525" y="2519"/>
                      <a:pt x="-2723" y="3081"/>
                      <a:pt x="713" y="6785"/>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3" name="Figura">
                <a:extLst>
                  <a:ext uri="{FF2B5EF4-FFF2-40B4-BE49-F238E27FC236}">
                    <a16:creationId xmlns:a16="http://schemas.microsoft.com/office/drawing/2014/main" id="{92157083-7E65-014A-AF7B-83CE99A9E76B}"/>
                  </a:ext>
                </a:extLst>
              </p:cNvPr>
              <p:cNvSpPr/>
              <p:nvPr/>
            </p:nvSpPr>
            <p:spPr>
              <a:xfrm>
                <a:off x="1231900" y="1066800"/>
                <a:ext cx="262891" cy="758191"/>
              </a:xfrm>
              <a:custGeom>
                <a:avLst/>
                <a:gdLst/>
                <a:ahLst/>
                <a:cxnLst>
                  <a:cxn ang="0">
                    <a:pos x="wd2" y="hd2"/>
                  </a:cxn>
                  <a:cxn ang="5400000">
                    <a:pos x="wd2" y="hd2"/>
                  </a:cxn>
                  <a:cxn ang="10800000">
                    <a:pos x="wd2" y="hd2"/>
                  </a:cxn>
                  <a:cxn ang="16200000">
                    <a:pos x="wd2" y="hd2"/>
                  </a:cxn>
                </a:cxnLst>
                <a:rect l="0" t="0" r="r" b="b"/>
                <a:pathLst>
                  <a:path w="21600" h="21600" extrusionOk="0">
                    <a:moveTo>
                      <a:pt x="17217" y="21600"/>
                    </a:moveTo>
                    <a:cubicBezTo>
                      <a:pt x="20139" y="20949"/>
                      <a:pt x="21600" y="20478"/>
                      <a:pt x="21600" y="20478"/>
                    </a:cubicBezTo>
                    <a:cubicBezTo>
                      <a:pt x="20243" y="7453"/>
                      <a:pt x="4174" y="1375"/>
                      <a:pt x="0" y="0"/>
                    </a:cubicBezTo>
                    <a:cubicBezTo>
                      <a:pt x="6365" y="2858"/>
                      <a:pt x="17635" y="9733"/>
                      <a:pt x="17217" y="21600"/>
                    </a:cubicBezTo>
                    <a:close/>
                  </a:path>
                </a:pathLst>
              </a:custGeom>
              <a:solidFill>
                <a:srgbClr val="B9D3D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4" name="Figura">
                <a:extLst>
                  <a:ext uri="{FF2B5EF4-FFF2-40B4-BE49-F238E27FC236}">
                    <a16:creationId xmlns:a16="http://schemas.microsoft.com/office/drawing/2014/main" id="{13A8B7AB-CE5D-0243-A9D1-2315D8E98B3E}"/>
                  </a:ext>
                </a:extLst>
              </p:cNvPr>
              <p:cNvSpPr/>
              <p:nvPr/>
            </p:nvSpPr>
            <p:spPr>
              <a:xfrm>
                <a:off x="1193799" y="1320799"/>
                <a:ext cx="294641" cy="420481"/>
              </a:xfrm>
              <a:custGeom>
                <a:avLst/>
                <a:gdLst/>
                <a:ahLst/>
                <a:cxnLst>
                  <a:cxn ang="0">
                    <a:pos x="wd2" y="hd2"/>
                  </a:cxn>
                  <a:cxn ang="5400000">
                    <a:pos x="wd2" y="hd2"/>
                  </a:cxn>
                  <a:cxn ang="10800000">
                    <a:pos x="wd2" y="hd2"/>
                  </a:cxn>
                  <a:cxn ang="16200000">
                    <a:pos x="wd2" y="hd2"/>
                  </a:cxn>
                </a:cxnLst>
                <a:rect l="0" t="0" r="r" b="b"/>
                <a:pathLst>
                  <a:path w="21600" h="17614" extrusionOk="0">
                    <a:moveTo>
                      <a:pt x="0" y="5005"/>
                    </a:moveTo>
                    <a:lnTo>
                      <a:pt x="3445" y="8570"/>
                    </a:lnTo>
                    <a:lnTo>
                      <a:pt x="5959" y="8942"/>
                    </a:lnTo>
                    <a:lnTo>
                      <a:pt x="8472" y="11709"/>
                    </a:lnTo>
                    <a:lnTo>
                      <a:pt x="21600" y="17614"/>
                    </a:lnTo>
                    <a:cubicBezTo>
                      <a:pt x="21600" y="17614"/>
                      <a:pt x="21600" y="8250"/>
                      <a:pt x="15176" y="2132"/>
                    </a:cubicBezTo>
                    <a:cubicBezTo>
                      <a:pt x="8659" y="-3986"/>
                      <a:pt x="0" y="5005"/>
                      <a:pt x="0" y="5005"/>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5" name="Figura">
                <a:extLst>
                  <a:ext uri="{FF2B5EF4-FFF2-40B4-BE49-F238E27FC236}">
                    <a16:creationId xmlns:a16="http://schemas.microsoft.com/office/drawing/2014/main" id="{F3EA005C-FAE9-F64A-9AC2-8E225AB0EBDC}"/>
                  </a:ext>
                </a:extLst>
              </p:cNvPr>
              <p:cNvSpPr/>
              <p:nvPr/>
            </p:nvSpPr>
            <p:spPr>
              <a:xfrm>
                <a:off x="1422400" y="1270000"/>
                <a:ext cx="269240" cy="341630"/>
              </a:xfrm>
              <a:custGeom>
                <a:avLst/>
                <a:gdLst/>
                <a:ahLst/>
                <a:cxnLst>
                  <a:cxn ang="0">
                    <a:pos x="wd2" y="hd2"/>
                  </a:cxn>
                  <a:cxn ang="5400000">
                    <a:pos x="wd2" y="hd2"/>
                  </a:cxn>
                  <a:cxn ang="10800000">
                    <a:pos x="wd2" y="hd2"/>
                  </a:cxn>
                  <a:cxn ang="16200000">
                    <a:pos x="wd2" y="hd2"/>
                  </a:cxn>
                </a:cxnLst>
                <a:rect l="0" t="0" r="r" b="b"/>
                <a:pathLst>
                  <a:path w="21600" h="21600" extrusionOk="0">
                    <a:moveTo>
                      <a:pt x="0" y="7468"/>
                    </a:moveTo>
                    <a:lnTo>
                      <a:pt x="11615" y="21600"/>
                    </a:lnTo>
                    <a:lnTo>
                      <a:pt x="21600" y="15578"/>
                    </a:lnTo>
                    <a:lnTo>
                      <a:pt x="12736" y="0"/>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6" name="Figura">
                <a:extLst>
                  <a:ext uri="{FF2B5EF4-FFF2-40B4-BE49-F238E27FC236}">
                    <a16:creationId xmlns:a16="http://schemas.microsoft.com/office/drawing/2014/main" id="{284CE634-E9B3-474F-97FF-744A32075D9B}"/>
                  </a:ext>
                </a:extLst>
              </p:cNvPr>
              <p:cNvSpPr/>
              <p:nvPr/>
            </p:nvSpPr>
            <p:spPr>
              <a:xfrm>
                <a:off x="774700" y="1054099"/>
                <a:ext cx="609487" cy="543561"/>
              </a:xfrm>
              <a:custGeom>
                <a:avLst/>
                <a:gdLst/>
                <a:ahLst/>
                <a:cxnLst>
                  <a:cxn ang="0">
                    <a:pos x="wd2" y="hd2"/>
                  </a:cxn>
                  <a:cxn ang="5400000">
                    <a:pos x="wd2" y="hd2"/>
                  </a:cxn>
                  <a:cxn ang="10800000">
                    <a:pos x="wd2" y="hd2"/>
                  </a:cxn>
                  <a:cxn ang="16200000">
                    <a:pos x="wd2" y="hd2"/>
                  </a:cxn>
                </a:cxnLst>
                <a:rect l="0" t="0" r="r" b="b"/>
                <a:pathLst>
                  <a:path w="20815" h="21600" extrusionOk="0">
                    <a:moveTo>
                      <a:pt x="14613" y="4996"/>
                    </a:moveTo>
                    <a:lnTo>
                      <a:pt x="2598" y="0"/>
                    </a:lnTo>
                    <a:cubicBezTo>
                      <a:pt x="2598" y="0"/>
                      <a:pt x="-785" y="10800"/>
                      <a:pt x="169" y="18723"/>
                    </a:cubicBezTo>
                    <a:lnTo>
                      <a:pt x="1254" y="19733"/>
                    </a:lnTo>
                    <a:lnTo>
                      <a:pt x="1340" y="18168"/>
                    </a:lnTo>
                    <a:lnTo>
                      <a:pt x="3075" y="19178"/>
                    </a:lnTo>
                    <a:lnTo>
                      <a:pt x="3379" y="20994"/>
                    </a:lnTo>
                    <a:lnTo>
                      <a:pt x="6458" y="21600"/>
                    </a:lnTo>
                    <a:lnTo>
                      <a:pt x="6458" y="20237"/>
                    </a:lnTo>
                    <a:lnTo>
                      <a:pt x="9495" y="20136"/>
                    </a:lnTo>
                    <a:lnTo>
                      <a:pt x="9928" y="21499"/>
                    </a:lnTo>
                    <a:lnTo>
                      <a:pt x="13658" y="20439"/>
                    </a:lnTo>
                    <a:lnTo>
                      <a:pt x="13528" y="18622"/>
                    </a:lnTo>
                    <a:lnTo>
                      <a:pt x="15957" y="17714"/>
                    </a:lnTo>
                    <a:lnTo>
                      <a:pt x="17345" y="19127"/>
                    </a:lnTo>
                    <a:lnTo>
                      <a:pt x="20815" y="15796"/>
                    </a:lnTo>
                    <a:lnTo>
                      <a:pt x="14613" y="4996"/>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7" name="Figura">
                <a:extLst>
                  <a:ext uri="{FF2B5EF4-FFF2-40B4-BE49-F238E27FC236}">
                    <a16:creationId xmlns:a16="http://schemas.microsoft.com/office/drawing/2014/main" id="{D4C35936-B418-CB4C-A983-A78F3596632B}"/>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8" name="Figura">
                <a:extLst>
                  <a:ext uri="{FF2B5EF4-FFF2-40B4-BE49-F238E27FC236}">
                    <a16:creationId xmlns:a16="http://schemas.microsoft.com/office/drawing/2014/main" id="{1CBAC4A1-79BE-A54E-BF8A-D39EC930AF78}"/>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9" name="Figura">
                <a:extLst>
                  <a:ext uri="{FF2B5EF4-FFF2-40B4-BE49-F238E27FC236}">
                    <a16:creationId xmlns:a16="http://schemas.microsoft.com/office/drawing/2014/main" id="{B68076ED-BAC6-334F-AFB8-7BBD437AF660}"/>
                  </a:ext>
                </a:extLst>
              </p:cNvPr>
              <p:cNvSpPr/>
              <p:nvPr/>
            </p:nvSpPr>
            <p:spPr>
              <a:xfrm>
                <a:off x="762000" y="1054099"/>
                <a:ext cx="585476" cy="511811"/>
              </a:xfrm>
              <a:custGeom>
                <a:avLst/>
                <a:gdLst/>
                <a:ahLst/>
                <a:cxnLst>
                  <a:cxn ang="0">
                    <a:pos x="wd2" y="hd2"/>
                  </a:cxn>
                  <a:cxn ang="5400000">
                    <a:pos x="wd2" y="hd2"/>
                  </a:cxn>
                  <a:cxn ang="10800000">
                    <a:pos x="wd2" y="hd2"/>
                  </a:cxn>
                  <a:cxn ang="16200000">
                    <a:pos x="wd2" y="hd2"/>
                  </a:cxn>
                </a:cxnLst>
                <a:rect l="0" t="0" r="r" b="b"/>
                <a:pathLst>
                  <a:path w="20964" h="21600" extrusionOk="0">
                    <a:moveTo>
                      <a:pt x="3775" y="21064"/>
                    </a:moveTo>
                    <a:lnTo>
                      <a:pt x="3457" y="19242"/>
                    </a:lnTo>
                    <a:lnTo>
                      <a:pt x="774" y="17687"/>
                    </a:lnTo>
                    <a:lnTo>
                      <a:pt x="683" y="19081"/>
                    </a:lnTo>
                    <a:lnTo>
                      <a:pt x="137" y="18545"/>
                    </a:lnTo>
                    <a:cubicBezTo>
                      <a:pt x="-636" y="11416"/>
                      <a:pt x="2092" y="2305"/>
                      <a:pt x="2820" y="0"/>
                    </a:cubicBezTo>
                    <a:lnTo>
                      <a:pt x="14780" y="5092"/>
                    </a:lnTo>
                    <a:lnTo>
                      <a:pt x="20964" y="15972"/>
                    </a:lnTo>
                    <a:lnTo>
                      <a:pt x="18008" y="18867"/>
                    </a:lnTo>
                    <a:lnTo>
                      <a:pt x="16644" y="17527"/>
                    </a:lnTo>
                    <a:lnTo>
                      <a:pt x="13461" y="18706"/>
                    </a:lnTo>
                    <a:lnTo>
                      <a:pt x="13597" y="20582"/>
                    </a:lnTo>
                    <a:lnTo>
                      <a:pt x="10551" y="21493"/>
                    </a:lnTo>
                    <a:lnTo>
                      <a:pt x="10096" y="20153"/>
                    </a:lnTo>
                    <a:lnTo>
                      <a:pt x="6094" y="20260"/>
                    </a:lnTo>
                    <a:lnTo>
                      <a:pt x="6094" y="21600"/>
                    </a:lnTo>
                    <a:lnTo>
                      <a:pt x="3775" y="21064"/>
                    </a:ln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0" name="Figura">
                <a:extLst>
                  <a:ext uri="{FF2B5EF4-FFF2-40B4-BE49-F238E27FC236}">
                    <a16:creationId xmlns:a16="http://schemas.microsoft.com/office/drawing/2014/main" id="{47F3C662-C43C-D34B-9446-794E357643E9}"/>
                  </a:ext>
                </a:extLst>
              </p:cNvPr>
              <p:cNvSpPr/>
              <p:nvPr/>
            </p:nvSpPr>
            <p:spPr>
              <a:xfrm>
                <a:off x="1003300" y="1130300"/>
                <a:ext cx="364491" cy="448310"/>
              </a:xfrm>
              <a:custGeom>
                <a:avLst/>
                <a:gdLst/>
                <a:ahLst/>
                <a:cxnLst>
                  <a:cxn ang="0">
                    <a:pos x="wd2" y="hd2"/>
                  </a:cxn>
                  <a:cxn ang="5400000">
                    <a:pos x="wd2" y="hd2"/>
                  </a:cxn>
                  <a:cxn ang="10800000">
                    <a:pos x="wd2" y="hd2"/>
                  </a:cxn>
                  <a:cxn ang="16200000">
                    <a:pos x="wd2" y="hd2"/>
                  </a:cxn>
                </a:cxnLst>
                <a:rect l="0" t="0" r="r" b="b"/>
                <a:pathLst>
                  <a:path w="21600" h="21600" extrusionOk="0">
                    <a:moveTo>
                      <a:pt x="10913" y="1652"/>
                    </a:moveTo>
                    <a:lnTo>
                      <a:pt x="5193" y="0"/>
                    </a:lnTo>
                    <a:cubicBezTo>
                      <a:pt x="5645" y="3304"/>
                      <a:pt x="5419" y="7159"/>
                      <a:pt x="4215" y="11137"/>
                    </a:cubicBezTo>
                    <a:cubicBezTo>
                      <a:pt x="3236" y="14502"/>
                      <a:pt x="1806" y="17500"/>
                      <a:pt x="0" y="20009"/>
                    </a:cubicBezTo>
                    <a:lnTo>
                      <a:pt x="1957" y="19948"/>
                    </a:lnTo>
                    <a:lnTo>
                      <a:pt x="2709" y="21600"/>
                    </a:lnTo>
                    <a:lnTo>
                      <a:pt x="9182" y="20315"/>
                    </a:lnTo>
                    <a:lnTo>
                      <a:pt x="8956" y="18112"/>
                    </a:lnTo>
                    <a:lnTo>
                      <a:pt x="13171" y="17011"/>
                    </a:lnTo>
                    <a:lnTo>
                      <a:pt x="15579" y="18724"/>
                    </a:lnTo>
                    <a:lnTo>
                      <a:pt x="21600" y="14686"/>
                    </a:lnTo>
                    <a:lnTo>
                      <a:pt x="10913" y="1652"/>
                    </a:lnTo>
                    <a:close/>
                  </a:path>
                </a:pathLst>
              </a:custGeom>
              <a:solidFill>
                <a:srgbClr val="A9596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1" name="Figura">
                <a:extLst>
                  <a:ext uri="{FF2B5EF4-FFF2-40B4-BE49-F238E27FC236}">
                    <a16:creationId xmlns:a16="http://schemas.microsoft.com/office/drawing/2014/main" id="{02145AD5-4393-AB44-A145-7355F22E3BA6}"/>
                  </a:ext>
                </a:extLst>
              </p:cNvPr>
              <p:cNvSpPr/>
              <p:nvPr/>
            </p:nvSpPr>
            <p:spPr>
              <a:xfrm>
                <a:off x="774699" y="1028699"/>
                <a:ext cx="534721" cy="424930"/>
              </a:xfrm>
              <a:custGeom>
                <a:avLst/>
                <a:gdLst/>
                <a:ahLst/>
                <a:cxnLst>
                  <a:cxn ang="0">
                    <a:pos x="wd2" y="hd2"/>
                  </a:cxn>
                  <a:cxn ang="5400000">
                    <a:pos x="wd2" y="hd2"/>
                  </a:cxn>
                  <a:cxn ang="10800000">
                    <a:pos x="wd2" y="hd2"/>
                  </a:cxn>
                  <a:cxn ang="16200000">
                    <a:pos x="wd2" y="hd2"/>
                  </a:cxn>
                </a:cxnLst>
                <a:rect l="0" t="0" r="r" b="b"/>
                <a:pathLst>
                  <a:path w="18045" h="21009" extrusionOk="0">
                    <a:moveTo>
                      <a:pt x="5470" y="21008"/>
                    </a:moveTo>
                    <a:cubicBezTo>
                      <a:pt x="2685" y="20946"/>
                      <a:pt x="-3101" y="19878"/>
                      <a:pt x="2085" y="2925"/>
                    </a:cubicBezTo>
                    <a:cubicBezTo>
                      <a:pt x="2728" y="790"/>
                      <a:pt x="17470" y="-466"/>
                      <a:pt x="17985" y="162"/>
                    </a:cubicBezTo>
                    <a:cubicBezTo>
                      <a:pt x="18499" y="727"/>
                      <a:pt x="15842" y="21134"/>
                      <a:pt x="5470" y="2100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2" name="Figura">
                <a:extLst>
                  <a:ext uri="{FF2B5EF4-FFF2-40B4-BE49-F238E27FC236}">
                    <a16:creationId xmlns:a16="http://schemas.microsoft.com/office/drawing/2014/main" id="{455BB27A-CBC7-5745-A5CF-936C309FEC3C}"/>
                  </a:ext>
                </a:extLst>
              </p:cNvPr>
              <p:cNvSpPr/>
              <p:nvPr/>
            </p:nvSpPr>
            <p:spPr>
              <a:xfrm>
                <a:off x="774700" y="1015999"/>
                <a:ext cx="532873" cy="420114"/>
              </a:xfrm>
              <a:custGeom>
                <a:avLst/>
                <a:gdLst/>
                <a:ahLst/>
                <a:cxnLst>
                  <a:cxn ang="0">
                    <a:pos x="wd2" y="hd2"/>
                  </a:cxn>
                  <a:cxn ang="5400000">
                    <a:pos x="wd2" y="hd2"/>
                  </a:cxn>
                  <a:cxn ang="10800000">
                    <a:pos x="wd2" y="hd2"/>
                  </a:cxn>
                  <a:cxn ang="16200000">
                    <a:pos x="wd2" y="hd2"/>
                  </a:cxn>
                </a:cxnLst>
                <a:rect l="0" t="0" r="r" b="b"/>
                <a:pathLst>
                  <a:path w="18054" h="20711" extrusionOk="0">
                    <a:moveTo>
                      <a:pt x="5473" y="20704"/>
                    </a:moveTo>
                    <a:cubicBezTo>
                      <a:pt x="2676" y="20579"/>
                      <a:pt x="-3090" y="19326"/>
                      <a:pt x="2073" y="2547"/>
                    </a:cubicBezTo>
                    <a:cubicBezTo>
                      <a:pt x="2719" y="419"/>
                      <a:pt x="17477" y="-458"/>
                      <a:pt x="17994" y="231"/>
                    </a:cubicBezTo>
                    <a:cubicBezTo>
                      <a:pt x="18510" y="857"/>
                      <a:pt x="15799" y="21142"/>
                      <a:pt x="5473" y="20704"/>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373" name="Grupo">
                <a:extLst>
                  <a:ext uri="{FF2B5EF4-FFF2-40B4-BE49-F238E27FC236}">
                    <a16:creationId xmlns:a16="http://schemas.microsoft.com/office/drawing/2014/main" id="{4EA0E8ED-05CB-1046-82D1-77EB8A0275D5}"/>
                  </a:ext>
                </a:extLst>
              </p:cNvPr>
              <p:cNvGrpSpPr/>
              <p:nvPr/>
            </p:nvGrpSpPr>
            <p:grpSpPr>
              <a:xfrm>
                <a:off x="774699" y="1155700"/>
                <a:ext cx="304922" cy="262929"/>
                <a:chOff x="0" y="0"/>
                <a:chExt cx="304920" cy="262928"/>
              </a:xfrm>
            </p:grpSpPr>
            <p:sp>
              <p:nvSpPr>
                <p:cNvPr id="505" name="Figura">
                  <a:extLst>
                    <a:ext uri="{FF2B5EF4-FFF2-40B4-BE49-F238E27FC236}">
                      <a16:creationId xmlns:a16="http://schemas.microsoft.com/office/drawing/2014/main" id="{E1A8FD7F-3F17-7644-9AE6-FA2CB4D8EDE4}"/>
                    </a:ext>
                  </a:extLst>
                </p:cNvPr>
                <p:cNvSpPr/>
                <p:nvPr/>
              </p:nvSpPr>
              <p:spPr>
                <a:xfrm>
                  <a:off x="228599" y="215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6" name="Figura">
                  <a:extLst>
                    <a:ext uri="{FF2B5EF4-FFF2-40B4-BE49-F238E27FC236}">
                      <a16:creationId xmlns:a16="http://schemas.microsoft.com/office/drawing/2014/main" id="{8E48E368-19A8-504C-9E9F-C7711F96D901}"/>
                    </a:ext>
                  </a:extLst>
                </p:cNvPr>
                <p:cNvSpPr/>
                <p:nvPr/>
              </p:nvSpPr>
              <p:spPr>
                <a:xfrm>
                  <a:off x="266699" y="1270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7" name="Figura">
                  <a:extLst>
                    <a:ext uri="{FF2B5EF4-FFF2-40B4-BE49-F238E27FC236}">
                      <a16:creationId xmlns:a16="http://schemas.microsoft.com/office/drawing/2014/main" id="{8D6B80FF-B10B-D24C-A00B-3FAA69666DBC}"/>
                    </a:ext>
                  </a:extLst>
                </p:cNvPr>
                <p:cNvSpPr/>
                <p:nvPr/>
              </p:nvSpPr>
              <p:spPr>
                <a:xfrm>
                  <a:off x="253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8" name="Figura">
                  <a:extLst>
                    <a:ext uri="{FF2B5EF4-FFF2-40B4-BE49-F238E27FC236}">
                      <a16:creationId xmlns:a16="http://schemas.microsoft.com/office/drawing/2014/main" id="{B5D0907A-20C9-9D4F-9D03-C07299C08A9C}"/>
                    </a:ext>
                  </a:extLst>
                </p:cNvPr>
                <p:cNvSpPr/>
                <p:nvPr/>
              </p:nvSpPr>
              <p:spPr>
                <a:xfrm>
                  <a:off x="241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9" name="Figura">
                  <a:extLst>
                    <a:ext uri="{FF2B5EF4-FFF2-40B4-BE49-F238E27FC236}">
                      <a16:creationId xmlns:a16="http://schemas.microsoft.com/office/drawing/2014/main" id="{FF7CB93B-13FD-8144-80B6-06789DEC4FE2}"/>
                    </a:ext>
                  </a:extLst>
                </p:cNvPr>
                <p:cNvSpPr/>
                <p:nvPr/>
              </p:nvSpPr>
              <p:spPr>
                <a:xfrm>
                  <a:off x="2666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0" name="Figura">
                  <a:extLst>
                    <a:ext uri="{FF2B5EF4-FFF2-40B4-BE49-F238E27FC236}">
                      <a16:creationId xmlns:a16="http://schemas.microsoft.com/office/drawing/2014/main" id="{7B87C47B-4BF9-8140-BBA6-6C52CDC06BAE}"/>
                    </a:ext>
                  </a:extLst>
                </p:cNvPr>
                <p:cNvSpPr/>
                <p:nvPr/>
              </p:nvSpPr>
              <p:spPr>
                <a:xfrm>
                  <a:off x="266699" y="1397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1" name="Figura">
                  <a:extLst>
                    <a:ext uri="{FF2B5EF4-FFF2-40B4-BE49-F238E27FC236}">
                      <a16:creationId xmlns:a16="http://schemas.microsoft.com/office/drawing/2014/main" id="{8F91A4BD-2E32-FF46-A0F4-37C0CF9DBE11}"/>
                    </a:ext>
                  </a:extLst>
                </p:cNvPr>
                <p:cNvSpPr/>
                <p:nvPr/>
              </p:nvSpPr>
              <p:spPr>
                <a:xfrm>
                  <a:off x="2412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2" name="Figura">
                  <a:extLst>
                    <a:ext uri="{FF2B5EF4-FFF2-40B4-BE49-F238E27FC236}">
                      <a16:creationId xmlns:a16="http://schemas.microsoft.com/office/drawing/2014/main" id="{9602D7E4-66F5-CF4A-9355-A3804B4B3F6C}"/>
                    </a:ext>
                  </a:extLst>
                </p:cNvPr>
                <p:cNvSpPr/>
                <p:nvPr/>
              </p:nvSpPr>
              <p:spPr>
                <a:xfrm>
                  <a:off x="253999" y="165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3" name="Figura">
                  <a:extLst>
                    <a:ext uri="{FF2B5EF4-FFF2-40B4-BE49-F238E27FC236}">
                      <a16:creationId xmlns:a16="http://schemas.microsoft.com/office/drawing/2014/main" id="{E3C26D80-8A68-AF47-8D3C-7901246F9323}"/>
                    </a:ext>
                  </a:extLst>
                </p:cNvPr>
                <p:cNvSpPr/>
                <p:nvPr/>
              </p:nvSpPr>
              <p:spPr>
                <a:xfrm>
                  <a:off x="2666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4" name="Figura">
                  <a:extLst>
                    <a:ext uri="{FF2B5EF4-FFF2-40B4-BE49-F238E27FC236}">
                      <a16:creationId xmlns:a16="http://schemas.microsoft.com/office/drawing/2014/main" id="{B434DEBB-8F10-3948-8004-7A4D0723B3B5}"/>
                    </a:ext>
                  </a:extLst>
                </p:cNvPr>
                <p:cNvSpPr/>
                <p:nvPr/>
              </p:nvSpPr>
              <p:spPr>
                <a:xfrm>
                  <a:off x="2539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5" name="Figura">
                  <a:extLst>
                    <a:ext uri="{FF2B5EF4-FFF2-40B4-BE49-F238E27FC236}">
                      <a16:creationId xmlns:a16="http://schemas.microsoft.com/office/drawing/2014/main" id="{56FA7272-B861-0F4B-9A34-D3142BD7EF60}"/>
                    </a:ext>
                  </a:extLst>
                </p:cNvPr>
                <p:cNvSpPr/>
                <p:nvPr/>
              </p:nvSpPr>
              <p:spPr>
                <a:xfrm>
                  <a:off x="-1"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6" name="Figura">
                  <a:extLst>
                    <a:ext uri="{FF2B5EF4-FFF2-40B4-BE49-F238E27FC236}">
                      <a16:creationId xmlns:a16="http://schemas.microsoft.com/office/drawing/2014/main" id="{DFCF6507-DCA8-BE45-B83C-BDC51537C718}"/>
                    </a:ext>
                  </a:extLst>
                </p:cNvPr>
                <p:cNvSpPr/>
                <p:nvPr/>
              </p:nvSpPr>
              <p:spPr>
                <a:xfrm>
                  <a:off x="203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7" name="Figura">
                  <a:extLst>
                    <a:ext uri="{FF2B5EF4-FFF2-40B4-BE49-F238E27FC236}">
                      <a16:creationId xmlns:a16="http://schemas.microsoft.com/office/drawing/2014/main" id="{1FF18315-AD6F-9D4C-88D6-B969E19663DB}"/>
                    </a:ext>
                  </a:extLst>
                </p:cNvPr>
                <p:cNvSpPr/>
                <p:nvPr/>
              </p:nvSpPr>
              <p:spPr>
                <a:xfrm>
                  <a:off x="126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8" name="Figura">
                  <a:extLst>
                    <a:ext uri="{FF2B5EF4-FFF2-40B4-BE49-F238E27FC236}">
                      <a16:creationId xmlns:a16="http://schemas.microsoft.com/office/drawing/2014/main" id="{E9AEB28C-FD45-C241-9DDB-160F9A9C56B9}"/>
                    </a:ext>
                  </a:extLst>
                </p:cNvPr>
                <p:cNvSpPr/>
                <p:nvPr/>
              </p:nvSpPr>
              <p:spPr>
                <a:xfrm>
                  <a:off x="1523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9" name="Figura">
                  <a:extLst>
                    <a:ext uri="{FF2B5EF4-FFF2-40B4-BE49-F238E27FC236}">
                      <a16:creationId xmlns:a16="http://schemas.microsoft.com/office/drawing/2014/main" id="{71A5D927-98BD-2345-A724-A9179F9F2716}"/>
                    </a:ext>
                  </a:extLst>
                </p:cNvPr>
                <p:cNvSpPr/>
                <p:nvPr/>
              </p:nvSpPr>
              <p:spPr>
                <a:xfrm>
                  <a:off x="1269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0" name="Figura">
                  <a:extLst>
                    <a:ext uri="{FF2B5EF4-FFF2-40B4-BE49-F238E27FC236}">
                      <a16:creationId xmlns:a16="http://schemas.microsoft.com/office/drawing/2014/main" id="{D977DA89-8039-A24C-BB43-9B85201EC998}"/>
                    </a:ext>
                  </a:extLst>
                </p:cNvPr>
                <p:cNvSpPr/>
                <p:nvPr/>
              </p:nvSpPr>
              <p:spPr>
                <a:xfrm>
                  <a:off x="114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1" name="Figura">
                  <a:extLst>
                    <a:ext uri="{FF2B5EF4-FFF2-40B4-BE49-F238E27FC236}">
                      <a16:creationId xmlns:a16="http://schemas.microsoft.com/office/drawing/2014/main" id="{E487129E-9B15-BC44-A57F-0F85D97EC1D1}"/>
                    </a:ext>
                  </a:extLst>
                </p:cNvPr>
                <p:cNvSpPr/>
                <p:nvPr/>
              </p:nvSpPr>
              <p:spPr>
                <a:xfrm>
                  <a:off x="888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2" name="Figura">
                  <a:extLst>
                    <a:ext uri="{FF2B5EF4-FFF2-40B4-BE49-F238E27FC236}">
                      <a16:creationId xmlns:a16="http://schemas.microsoft.com/office/drawing/2014/main" id="{29DE818F-FAB5-9E4D-99DA-A0418D6D9A20}"/>
                    </a:ext>
                  </a:extLst>
                </p:cNvPr>
                <p:cNvSpPr/>
                <p:nvPr/>
              </p:nvSpPr>
              <p:spPr>
                <a:xfrm>
                  <a:off x="1015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3" name="Figura">
                  <a:extLst>
                    <a:ext uri="{FF2B5EF4-FFF2-40B4-BE49-F238E27FC236}">
                      <a16:creationId xmlns:a16="http://schemas.microsoft.com/office/drawing/2014/main" id="{D2AC30A7-C823-484D-8185-BF30F112467C}"/>
                    </a:ext>
                  </a:extLst>
                </p:cNvPr>
                <p:cNvSpPr/>
                <p:nvPr/>
              </p:nvSpPr>
              <p:spPr>
                <a:xfrm>
                  <a:off x="76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4" name="Figura">
                  <a:extLst>
                    <a:ext uri="{FF2B5EF4-FFF2-40B4-BE49-F238E27FC236}">
                      <a16:creationId xmlns:a16="http://schemas.microsoft.com/office/drawing/2014/main" id="{74B847B6-82E0-064C-B9A3-CA6C5D9ABD5B}"/>
                    </a:ext>
                  </a:extLst>
                </p:cNvPr>
                <p:cNvSpPr/>
                <p:nvPr/>
              </p:nvSpPr>
              <p:spPr>
                <a:xfrm>
                  <a:off x="761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5" name="Figura">
                  <a:extLst>
                    <a:ext uri="{FF2B5EF4-FFF2-40B4-BE49-F238E27FC236}">
                      <a16:creationId xmlns:a16="http://schemas.microsoft.com/office/drawing/2014/main" id="{DE147F73-0B5F-7F4C-90BC-17DB2860466E}"/>
                    </a:ext>
                  </a:extLst>
                </p:cNvPr>
                <p:cNvSpPr/>
                <p:nvPr/>
              </p:nvSpPr>
              <p:spPr>
                <a:xfrm>
                  <a:off x="634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6" name="Figura">
                  <a:extLst>
                    <a:ext uri="{FF2B5EF4-FFF2-40B4-BE49-F238E27FC236}">
                      <a16:creationId xmlns:a16="http://schemas.microsoft.com/office/drawing/2014/main" id="{68CF6EC4-81BD-0546-A86B-14B3261FB845}"/>
                    </a:ext>
                  </a:extLst>
                </p:cNvPr>
                <p:cNvSpPr/>
                <p:nvPr/>
              </p:nvSpPr>
              <p:spPr>
                <a:xfrm>
                  <a:off x="507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7" name="Figura">
                  <a:extLst>
                    <a:ext uri="{FF2B5EF4-FFF2-40B4-BE49-F238E27FC236}">
                      <a16:creationId xmlns:a16="http://schemas.microsoft.com/office/drawing/2014/main" id="{3A1D4CDD-AF65-5740-AFB7-D9D6D41A83B4}"/>
                    </a:ext>
                  </a:extLst>
                </p:cNvPr>
                <p:cNvSpPr/>
                <p:nvPr/>
              </p:nvSpPr>
              <p:spPr>
                <a:xfrm>
                  <a:off x="38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8" name="Figura">
                  <a:extLst>
                    <a:ext uri="{FF2B5EF4-FFF2-40B4-BE49-F238E27FC236}">
                      <a16:creationId xmlns:a16="http://schemas.microsoft.com/office/drawing/2014/main" id="{8A658738-5EA6-5640-B809-C430352A3E2F}"/>
                    </a:ext>
                  </a:extLst>
                </p:cNvPr>
                <p:cNvSpPr/>
                <p:nvPr/>
              </p:nvSpPr>
              <p:spPr>
                <a:xfrm>
                  <a:off x="38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9" name="Figura">
                  <a:extLst>
                    <a:ext uri="{FF2B5EF4-FFF2-40B4-BE49-F238E27FC236}">
                      <a16:creationId xmlns:a16="http://schemas.microsoft.com/office/drawing/2014/main" id="{269832D0-0414-2243-9FC5-A7E804C94C73}"/>
                    </a:ext>
                  </a:extLst>
                </p:cNvPr>
                <p:cNvSpPr/>
                <p:nvPr/>
              </p:nvSpPr>
              <p:spPr>
                <a:xfrm>
                  <a:off x="253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0" name="Figura">
                  <a:extLst>
                    <a:ext uri="{FF2B5EF4-FFF2-40B4-BE49-F238E27FC236}">
                      <a16:creationId xmlns:a16="http://schemas.microsoft.com/office/drawing/2014/main" id="{E06C62AA-0EB0-DD45-A1E0-9ACEA932182A}"/>
                    </a:ext>
                  </a:extLst>
                </p:cNvPr>
                <p:cNvSpPr/>
                <p:nvPr/>
              </p:nvSpPr>
              <p:spPr>
                <a:xfrm>
                  <a:off x="-1" y="762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3792"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1" name="Figura">
                  <a:extLst>
                    <a:ext uri="{FF2B5EF4-FFF2-40B4-BE49-F238E27FC236}">
                      <a16:creationId xmlns:a16="http://schemas.microsoft.com/office/drawing/2014/main" id="{CA152FD6-AA2A-E64E-B9B8-C15DEC432C37}"/>
                    </a:ext>
                  </a:extLst>
                </p:cNvPr>
                <p:cNvSpPr/>
                <p:nvPr/>
              </p:nvSpPr>
              <p:spPr>
                <a:xfrm>
                  <a:off x="165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2" name="Figura">
                  <a:extLst>
                    <a:ext uri="{FF2B5EF4-FFF2-40B4-BE49-F238E27FC236}">
                      <a16:creationId xmlns:a16="http://schemas.microsoft.com/office/drawing/2014/main" id="{4FBDD754-BB3A-A442-9284-62D87D96CC57}"/>
                    </a:ext>
                  </a:extLst>
                </p:cNvPr>
                <p:cNvSpPr/>
                <p:nvPr/>
              </p:nvSpPr>
              <p:spPr>
                <a:xfrm>
                  <a:off x="165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3" name="Figura">
                  <a:extLst>
                    <a:ext uri="{FF2B5EF4-FFF2-40B4-BE49-F238E27FC236}">
                      <a16:creationId xmlns:a16="http://schemas.microsoft.com/office/drawing/2014/main" id="{8F38DACC-8417-5F4F-B82F-E20351D93D8A}"/>
                    </a:ext>
                  </a:extLst>
                </p:cNvPr>
                <p:cNvSpPr/>
                <p:nvPr/>
              </p:nvSpPr>
              <p:spPr>
                <a:xfrm>
                  <a:off x="1904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4" name="Figura">
                  <a:extLst>
                    <a:ext uri="{FF2B5EF4-FFF2-40B4-BE49-F238E27FC236}">
                      <a16:creationId xmlns:a16="http://schemas.microsoft.com/office/drawing/2014/main" id="{40432B4D-B3F5-4344-A183-C2EA29A4E68F}"/>
                    </a:ext>
                  </a:extLst>
                </p:cNvPr>
                <p:cNvSpPr/>
                <p:nvPr/>
              </p:nvSpPr>
              <p:spPr>
                <a:xfrm>
                  <a:off x="2285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5" name="Figura">
                  <a:extLst>
                    <a:ext uri="{FF2B5EF4-FFF2-40B4-BE49-F238E27FC236}">
                      <a16:creationId xmlns:a16="http://schemas.microsoft.com/office/drawing/2014/main" id="{AA6CE5AE-FA10-5B40-BC0E-4958931568CA}"/>
                    </a:ext>
                  </a:extLst>
                </p:cNvPr>
                <p:cNvSpPr/>
                <p:nvPr/>
              </p:nvSpPr>
              <p:spPr>
                <a:xfrm>
                  <a:off x="2031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6" name="Figura">
                  <a:extLst>
                    <a:ext uri="{FF2B5EF4-FFF2-40B4-BE49-F238E27FC236}">
                      <a16:creationId xmlns:a16="http://schemas.microsoft.com/office/drawing/2014/main" id="{4295B28A-CA07-C740-A657-BCD8502955D6}"/>
                    </a:ext>
                  </a:extLst>
                </p:cNvPr>
                <p:cNvSpPr/>
                <p:nvPr/>
              </p:nvSpPr>
              <p:spPr>
                <a:xfrm>
                  <a:off x="2539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7" name="Figura">
                  <a:extLst>
                    <a:ext uri="{FF2B5EF4-FFF2-40B4-BE49-F238E27FC236}">
                      <a16:creationId xmlns:a16="http://schemas.microsoft.com/office/drawing/2014/main" id="{90F79AD1-CB9F-7249-8E7A-37339B5F70B0}"/>
                    </a:ext>
                  </a:extLst>
                </p:cNvPr>
                <p:cNvSpPr/>
                <p:nvPr/>
              </p:nvSpPr>
              <p:spPr>
                <a:xfrm>
                  <a:off x="2285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8" name="Figura">
                  <a:extLst>
                    <a:ext uri="{FF2B5EF4-FFF2-40B4-BE49-F238E27FC236}">
                      <a16:creationId xmlns:a16="http://schemas.microsoft.com/office/drawing/2014/main" id="{726E3839-D757-584B-8F05-5E98E71760DC}"/>
                    </a:ext>
                  </a:extLst>
                </p:cNvPr>
                <p:cNvSpPr/>
                <p:nvPr/>
              </p:nvSpPr>
              <p:spPr>
                <a:xfrm>
                  <a:off x="2539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9" name="Figura">
                  <a:extLst>
                    <a:ext uri="{FF2B5EF4-FFF2-40B4-BE49-F238E27FC236}">
                      <a16:creationId xmlns:a16="http://schemas.microsoft.com/office/drawing/2014/main" id="{CF9C67B1-B377-644A-8F45-FB15AAED43A9}"/>
                    </a:ext>
                  </a:extLst>
                </p:cNvPr>
                <p:cNvSpPr/>
                <p:nvPr/>
              </p:nvSpPr>
              <p:spPr>
                <a:xfrm>
                  <a:off x="2666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0" name="Figura">
                  <a:extLst>
                    <a:ext uri="{FF2B5EF4-FFF2-40B4-BE49-F238E27FC236}">
                      <a16:creationId xmlns:a16="http://schemas.microsoft.com/office/drawing/2014/main" id="{BDB5CAE0-7E03-1048-A3C4-D7756E3D550B}"/>
                    </a:ext>
                  </a:extLst>
                </p:cNvPr>
                <p:cNvSpPr/>
                <p:nvPr/>
              </p:nvSpPr>
              <p:spPr>
                <a:xfrm>
                  <a:off x="2666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1" name="Figura">
                  <a:extLst>
                    <a:ext uri="{FF2B5EF4-FFF2-40B4-BE49-F238E27FC236}">
                      <a16:creationId xmlns:a16="http://schemas.microsoft.com/office/drawing/2014/main" id="{20306BAD-B06C-8445-9539-0A10F3DE9986}"/>
                    </a:ext>
                  </a:extLst>
                </p:cNvPr>
                <p:cNvSpPr/>
                <p:nvPr/>
              </p:nvSpPr>
              <p:spPr>
                <a:xfrm>
                  <a:off x="241299" y="508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2" name="Figura">
                  <a:extLst>
                    <a:ext uri="{FF2B5EF4-FFF2-40B4-BE49-F238E27FC236}">
                      <a16:creationId xmlns:a16="http://schemas.microsoft.com/office/drawing/2014/main" id="{6AACE41A-CF8A-A146-BE5E-50412CC35EC4}"/>
                    </a:ext>
                  </a:extLst>
                </p:cNvPr>
                <p:cNvSpPr/>
                <p:nvPr/>
              </p:nvSpPr>
              <p:spPr>
                <a:xfrm>
                  <a:off x="253999"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3" name="Figura">
                  <a:extLst>
                    <a:ext uri="{FF2B5EF4-FFF2-40B4-BE49-F238E27FC236}">
                      <a16:creationId xmlns:a16="http://schemas.microsoft.com/office/drawing/2014/main" id="{794DE23F-6BDC-1641-9A6F-E666C7C8A375}"/>
                    </a:ext>
                  </a:extLst>
                </p:cNvPr>
                <p:cNvSpPr/>
                <p:nvPr/>
              </p:nvSpPr>
              <p:spPr>
                <a:xfrm>
                  <a:off x="2793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4" name="Figura">
                  <a:extLst>
                    <a:ext uri="{FF2B5EF4-FFF2-40B4-BE49-F238E27FC236}">
                      <a16:creationId xmlns:a16="http://schemas.microsoft.com/office/drawing/2014/main" id="{8BC8AF9B-18E5-9B4A-9135-6B56A8C9ED6D}"/>
                    </a:ext>
                  </a:extLst>
                </p:cNvPr>
                <p:cNvSpPr/>
                <p:nvPr/>
              </p:nvSpPr>
              <p:spPr>
                <a:xfrm>
                  <a:off x="2539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5" name="Figura">
                  <a:extLst>
                    <a:ext uri="{FF2B5EF4-FFF2-40B4-BE49-F238E27FC236}">
                      <a16:creationId xmlns:a16="http://schemas.microsoft.com/office/drawing/2014/main" id="{7152232D-E7A7-9441-8C8B-918CF9F4E5A8}"/>
                    </a:ext>
                  </a:extLst>
                </p:cNvPr>
                <p:cNvSpPr/>
                <p:nvPr/>
              </p:nvSpPr>
              <p:spPr>
                <a:xfrm>
                  <a:off x="2793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6" name="Figura">
                  <a:extLst>
                    <a:ext uri="{FF2B5EF4-FFF2-40B4-BE49-F238E27FC236}">
                      <a16:creationId xmlns:a16="http://schemas.microsoft.com/office/drawing/2014/main" id="{EBDEC684-319A-124B-A39D-A353DEA90998}"/>
                    </a:ext>
                  </a:extLst>
                </p:cNvPr>
                <p:cNvSpPr/>
                <p:nvPr/>
              </p:nvSpPr>
              <p:spPr>
                <a:xfrm>
                  <a:off x="2285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7" name="Figura">
                  <a:extLst>
                    <a:ext uri="{FF2B5EF4-FFF2-40B4-BE49-F238E27FC236}">
                      <a16:creationId xmlns:a16="http://schemas.microsoft.com/office/drawing/2014/main" id="{4215A1CD-8AA8-ED42-B0FF-4C17B20A33F7}"/>
                    </a:ext>
                  </a:extLst>
                </p:cNvPr>
                <p:cNvSpPr/>
                <p:nvPr/>
              </p:nvSpPr>
              <p:spPr>
                <a:xfrm>
                  <a:off x="241299" y="190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8" name="Figura">
                  <a:extLst>
                    <a:ext uri="{FF2B5EF4-FFF2-40B4-BE49-F238E27FC236}">
                      <a16:creationId xmlns:a16="http://schemas.microsoft.com/office/drawing/2014/main" id="{9316E7DD-E700-4F4D-9F29-0ADAA7FEF174}"/>
                    </a:ext>
                  </a:extLst>
                </p:cNvPr>
                <p:cNvSpPr/>
                <p:nvPr/>
              </p:nvSpPr>
              <p:spPr>
                <a:xfrm>
                  <a:off x="203199" y="2286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374" name="Figura">
                <a:extLst>
                  <a:ext uri="{FF2B5EF4-FFF2-40B4-BE49-F238E27FC236}">
                    <a16:creationId xmlns:a16="http://schemas.microsoft.com/office/drawing/2014/main" id="{0612AD02-A05A-594D-AD95-FBA8DB377363}"/>
                  </a:ext>
                </a:extLst>
              </p:cNvPr>
              <p:cNvSpPr/>
              <p:nvPr/>
            </p:nvSpPr>
            <p:spPr>
              <a:xfrm>
                <a:off x="774699" y="1016000"/>
                <a:ext cx="531278" cy="416919"/>
              </a:xfrm>
              <a:custGeom>
                <a:avLst/>
                <a:gdLst/>
                <a:ahLst/>
                <a:cxnLst>
                  <a:cxn ang="0">
                    <a:pos x="wd2" y="hd2"/>
                  </a:cxn>
                  <a:cxn ang="5400000">
                    <a:pos x="wd2" y="hd2"/>
                  </a:cxn>
                  <a:cxn ang="10800000">
                    <a:pos x="wd2" y="hd2"/>
                  </a:cxn>
                  <a:cxn ang="16200000">
                    <a:pos x="wd2" y="hd2"/>
                  </a:cxn>
                </a:cxnLst>
                <a:rect l="0" t="0" r="r" b="b"/>
                <a:pathLst>
                  <a:path w="21112" h="21167" extrusionOk="0">
                    <a:moveTo>
                      <a:pt x="21045" y="212"/>
                    </a:moveTo>
                    <a:cubicBezTo>
                      <a:pt x="20439" y="-433"/>
                      <a:pt x="3179" y="405"/>
                      <a:pt x="2372" y="2597"/>
                    </a:cubicBezTo>
                    <a:cubicBezTo>
                      <a:pt x="908" y="6788"/>
                      <a:pt x="151" y="10077"/>
                      <a:pt x="0" y="12591"/>
                    </a:cubicBezTo>
                    <a:cubicBezTo>
                      <a:pt x="1716" y="8271"/>
                      <a:pt x="4996" y="5048"/>
                      <a:pt x="7873" y="5177"/>
                    </a:cubicBezTo>
                    <a:cubicBezTo>
                      <a:pt x="11204" y="5306"/>
                      <a:pt x="12768" y="9690"/>
                      <a:pt x="11355" y="15042"/>
                    </a:cubicBezTo>
                    <a:cubicBezTo>
                      <a:pt x="10750" y="17363"/>
                      <a:pt x="9639" y="19491"/>
                      <a:pt x="8327" y="21167"/>
                    </a:cubicBezTo>
                    <a:cubicBezTo>
                      <a:pt x="18824" y="19426"/>
                      <a:pt x="21600" y="792"/>
                      <a:pt x="21045" y="21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5" name="Figura">
                <a:extLst>
                  <a:ext uri="{FF2B5EF4-FFF2-40B4-BE49-F238E27FC236}">
                    <a16:creationId xmlns:a16="http://schemas.microsoft.com/office/drawing/2014/main" id="{98C7FACF-A89E-1144-9A3E-B705BC28EBC5}"/>
                  </a:ext>
                </a:extLst>
              </p:cNvPr>
              <p:cNvSpPr/>
              <p:nvPr/>
            </p:nvSpPr>
            <p:spPr>
              <a:xfrm>
                <a:off x="774700" y="1054099"/>
                <a:ext cx="445303" cy="372246"/>
              </a:xfrm>
              <a:custGeom>
                <a:avLst/>
                <a:gdLst/>
                <a:ahLst/>
                <a:cxnLst>
                  <a:cxn ang="0">
                    <a:pos x="wd2" y="hd2"/>
                  </a:cxn>
                  <a:cxn ang="5400000">
                    <a:pos x="wd2" y="hd2"/>
                  </a:cxn>
                  <a:cxn ang="10800000">
                    <a:pos x="wd2" y="hd2"/>
                  </a:cxn>
                  <a:cxn ang="16200000">
                    <a:pos x="wd2" y="hd2"/>
                  </a:cxn>
                </a:cxnLst>
                <a:rect l="0" t="0" r="r" b="b"/>
                <a:pathLst>
                  <a:path w="17905" h="21389" extrusionOk="0">
                    <a:moveTo>
                      <a:pt x="6671" y="21016"/>
                    </a:moveTo>
                    <a:cubicBezTo>
                      <a:pt x="3352" y="20870"/>
                      <a:pt x="-3491" y="19411"/>
                      <a:pt x="2637" y="0"/>
                    </a:cubicBezTo>
                    <a:cubicBezTo>
                      <a:pt x="2586" y="73"/>
                      <a:pt x="2535" y="146"/>
                      <a:pt x="2484" y="219"/>
                    </a:cubicBezTo>
                    <a:cubicBezTo>
                      <a:pt x="-3695" y="19776"/>
                      <a:pt x="3199" y="21235"/>
                      <a:pt x="6518" y="21381"/>
                    </a:cubicBezTo>
                    <a:cubicBezTo>
                      <a:pt x="11931" y="21600"/>
                      <a:pt x="15607" y="17149"/>
                      <a:pt x="17905" y="11968"/>
                    </a:cubicBezTo>
                    <a:cubicBezTo>
                      <a:pt x="15556" y="17003"/>
                      <a:pt x="11982" y="21235"/>
                      <a:pt x="6671" y="21016"/>
                    </a:cubicBezTo>
                    <a:close/>
                  </a:path>
                </a:pathLst>
              </a:custGeom>
              <a:solidFill>
                <a:srgbClr val="D7E1E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6" name="Figura">
                <a:extLst>
                  <a:ext uri="{FF2B5EF4-FFF2-40B4-BE49-F238E27FC236}">
                    <a16:creationId xmlns:a16="http://schemas.microsoft.com/office/drawing/2014/main" id="{1FFF9D41-DD3A-7A49-899E-999509724EA0}"/>
                  </a:ext>
                </a:extLst>
              </p:cNvPr>
              <p:cNvSpPr/>
              <p:nvPr/>
            </p:nvSpPr>
            <p:spPr>
              <a:xfrm>
                <a:off x="787399" y="1066800"/>
                <a:ext cx="400419" cy="193295"/>
              </a:xfrm>
              <a:custGeom>
                <a:avLst/>
                <a:gdLst/>
                <a:ahLst/>
                <a:cxnLst>
                  <a:cxn ang="0">
                    <a:pos x="wd2" y="hd2"/>
                  </a:cxn>
                  <a:cxn ang="5400000">
                    <a:pos x="wd2" y="hd2"/>
                  </a:cxn>
                  <a:cxn ang="10800000">
                    <a:pos x="wd2" y="hd2"/>
                  </a:cxn>
                  <a:cxn ang="16200000">
                    <a:pos x="wd2" y="hd2"/>
                  </a:cxn>
                </a:cxnLst>
                <a:rect l="0" t="0" r="r" b="b"/>
                <a:pathLst>
                  <a:path w="19023" h="20169" extrusionOk="0">
                    <a:moveTo>
                      <a:pt x="1345" y="3313"/>
                    </a:moveTo>
                    <a:cubicBezTo>
                      <a:pt x="1345" y="3313"/>
                      <a:pt x="-2577" y="16564"/>
                      <a:pt x="2974" y="19877"/>
                    </a:cubicBezTo>
                    <a:cubicBezTo>
                      <a:pt x="5930" y="21600"/>
                      <a:pt x="10516" y="15372"/>
                      <a:pt x="14015" y="9541"/>
                    </a:cubicBezTo>
                    <a:cubicBezTo>
                      <a:pt x="16851" y="4638"/>
                      <a:pt x="19023" y="0"/>
                      <a:pt x="19023" y="0"/>
                    </a:cubicBezTo>
                    <a:lnTo>
                      <a:pt x="1345" y="3313"/>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7" name="Figura">
                <a:extLst>
                  <a:ext uri="{FF2B5EF4-FFF2-40B4-BE49-F238E27FC236}">
                    <a16:creationId xmlns:a16="http://schemas.microsoft.com/office/drawing/2014/main" id="{FF0A28A0-3BAC-744E-B1F9-E705DA8BA1CA}"/>
                  </a:ext>
                </a:extLst>
              </p:cNvPr>
              <p:cNvSpPr/>
              <p:nvPr/>
            </p:nvSpPr>
            <p:spPr>
              <a:xfrm>
                <a:off x="800099" y="1054099"/>
                <a:ext cx="399149" cy="193388"/>
              </a:xfrm>
              <a:custGeom>
                <a:avLst/>
                <a:gdLst/>
                <a:ahLst/>
                <a:cxnLst>
                  <a:cxn ang="0">
                    <a:pos x="wd2" y="hd2"/>
                  </a:cxn>
                  <a:cxn ang="5400000">
                    <a:pos x="wd2" y="hd2"/>
                  </a:cxn>
                  <a:cxn ang="10800000">
                    <a:pos x="wd2" y="hd2"/>
                  </a:cxn>
                  <a:cxn ang="16200000">
                    <a:pos x="wd2" y="hd2"/>
                  </a:cxn>
                </a:cxnLst>
                <a:rect l="0" t="0" r="r" b="b"/>
                <a:pathLst>
                  <a:path w="19016" h="18903" extrusionOk="0">
                    <a:moveTo>
                      <a:pt x="1349" y="3103"/>
                    </a:moveTo>
                    <a:cubicBezTo>
                      <a:pt x="1349" y="3103"/>
                      <a:pt x="-2584" y="15517"/>
                      <a:pt x="2982" y="18621"/>
                    </a:cubicBezTo>
                    <a:cubicBezTo>
                      <a:pt x="8367" y="21600"/>
                      <a:pt x="19016" y="0"/>
                      <a:pt x="19016" y="0"/>
                    </a:cubicBezTo>
                    <a:lnTo>
                      <a:pt x="1349" y="3103"/>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8" name="Figura">
                <a:extLst>
                  <a:ext uri="{FF2B5EF4-FFF2-40B4-BE49-F238E27FC236}">
                    <a16:creationId xmlns:a16="http://schemas.microsoft.com/office/drawing/2014/main" id="{D14BCE80-84DD-B54A-8B7B-48B2BC60B07B}"/>
                  </a:ext>
                </a:extLst>
              </p:cNvPr>
              <p:cNvSpPr/>
              <p:nvPr/>
            </p:nvSpPr>
            <p:spPr>
              <a:xfrm>
                <a:off x="800100" y="914399"/>
                <a:ext cx="458092" cy="288933"/>
              </a:xfrm>
              <a:custGeom>
                <a:avLst/>
                <a:gdLst/>
                <a:ahLst/>
                <a:cxnLst>
                  <a:cxn ang="0">
                    <a:pos x="wd2" y="hd2"/>
                  </a:cxn>
                  <a:cxn ang="5400000">
                    <a:pos x="wd2" y="hd2"/>
                  </a:cxn>
                  <a:cxn ang="10800000">
                    <a:pos x="wd2" y="hd2"/>
                  </a:cxn>
                  <a:cxn ang="16200000">
                    <a:pos x="wd2" y="hd2"/>
                  </a:cxn>
                </a:cxnLst>
                <a:rect l="0" t="0" r="r" b="b"/>
                <a:pathLst>
                  <a:path w="20557" h="19976" extrusionOk="0">
                    <a:moveTo>
                      <a:pt x="20557" y="5268"/>
                    </a:moveTo>
                    <a:lnTo>
                      <a:pt x="12236" y="0"/>
                    </a:lnTo>
                    <a:lnTo>
                      <a:pt x="1522" y="7815"/>
                    </a:lnTo>
                    <a:cubicBezTo>
                      <a:pt x="-359" y="13873"/>
                      <a:pt x="-1043" y="18615"/>
                      <a:pt x="2718" y="19844"/>
                    </a:cubicBezTo>
                    <a:cubicBezTo>
                      <a:pt x="7905" y="21600"/>
                      <a:pt x="20557" y="5268"/>
                      <a:pt x="20557" y="5268"/>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9" name="Figura">
                <a:extLst>
                  <a:ext uri="{FF2B5EF4-FFF2-40B4-BE49-F238E27FC236}">
                    <a16:creationId xmlns:a16="http://schemas.microsoft.com/office/drawing/2014/main" id="{7E098E09-9D36-E544-A07A-7887170CDC28}"/>
                  </a:ext>
                </a:extLst>
              </p:cNvPr>
              <p:cNvSpPr/>
              <p:nvPr/>
            </p:nvSpPr>
            <p:spPr>
              <a:xfrm>
                <a:off x="838200" y="914399"/>
                <a:ext cx="419005" cy="214631"/>
              </a:xfrm>
              <a:custGeom>
                <a:avLst/>
                <a:gdLst/>
                <a:ahLst/>
                <a:cxnLst>
                  <a:cxn ang="0">
                    <a:pos x="wd2" y="hd2"/>
                  </a:cxn>
                  <a:cxn ang="5400000">
                    <a:pos x="wd2" y="hd2"/>
                  </a:cxn>
                  <a:cxn ang="10800000">
                    <a:pos x="wd2" y="hd2"/>
                  </a:cxn>
                  <a:cxn ang="16200000">
                    <a:pos x="wd2" y="hd2"/>
                  </a:cxn>
                </a:cxnLst>
                <a:rect l="0" t="0" r="r" b="b"/>
                <a:pathLst>
                  <a:path w="18180" h="20057" extrusionOk="0">
                    <a:moveTo>
                      <a:pt x="9804" y="20057"/>
                    </a:moveTo>
                    <a:cubicBezTo>
                      <a:pt x="14158" y="14360"/>
                      <a:pt x="18180" y="7121"/>
                      <a:pt x="18180" y="7121"/>
                    </a:cubicBezTo>
                    <a:lnTo>
                      <a:pt x="10135" y="0"/>
                    </a:lnTo>
                    <a:cubicBezTo>
                      <a:pt x="10135" y="0"/>
                      <a:pt x="-3420" y="9613"/>
                      <a:pt x="823" y="18040"/>
                    </a:cubicBezTo>
                    <a:cubicBezTo>
                      <a:pt x="2586" y="21600"/>
                      <a:pt x="12560" y="11868"/>
                      <a:pt x="9804" y="20057"/>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0" name="Figura">
                <a:extLst>
                  <a:ext uri="{FF2B5EF4-FFF2-40B4-BE49-F238E27FC236}">
                    <a16:creationId xmlns:a16="http://schemas.microsoft.com/office/drawing/2014/main" id="{C16B28E6-CCF7-0D43-B1C1-DFCD92F9C9FF}"/>
                  </a:ext>
                </a:extLst>
              </p:cNvPr>
              <p:cNvSpPr/>
              <p:nvPr/>
            </p:nvSpPr>
            <p:spPr>
              <a:xfrm>
                <a:off x="838199" y="914399"/>
                <a:ext cx="475272" cy="430531"/>
              </a:xfrm>
              <a:custGeom>
                <a:avLst/>
                <a:gdLst/>
                <a:ahLst/>
                <a:cxnLst>
                  <a:cxn ang="0">
                    <a:pos x="wd2" y="hd2"/>
                  </a:cxn>
                  <a:cxn ang="5400000">
                    <a:pos x="wd2" y="hd2"/>
                  </a:cxn>
                  <a:cxn ang="10800000">
                    <a:pos x="wd2" y="hd2"/>
                  </a:cxn>
                  <a:cxn ang="16200000">
                    <a:pos x="wd2" y="hd2"/>
                  </a:cxn>
                </a:cxnLst>
                <a:rect l="0" t="0" r="r" b="b"/>
                <a:pathLst>
                  <a:path w="18886" h="21600" extrusionOk="0">
                    <a:moveTo>
                      <a:pt x="14646" y="21600"/>
                    </a:moveTo>
                    <a:cubicBezTo>
                      <a:pt x="13687" y="19816"/>
                      <a:pt x="18936" y="5480"/>
                      <a:pt x="18886" y="5480"/>
                    </a:cubicBezTo>
                    <a:cubicBezTo>
                      <a:pt x="18835" y="5416"/>
                      <a:pt x="18734" y="5416"/>
                      <a:pt x="18583" y="5416"/>
                    </a:cubicBezTo>
                    <a:cubicBezTo>
                      <a:pt x="18583" y="5416"/>
                      <a:pt x="18583" y="5352"/>
                      <a:pt x="18583" y="5352"/>
                    </a:cubicBezTo>
                    <a:cubicBezTo>
                      <a:pt x="18583" y="5352"/>
                      <a:pt x="18583" y="5288"/>
                      <a:pt x="18583" y="5288"/>
                    </a:cubicBezTo>
                    <a:cubicBezTo>
                      <a:pt x="18583" y="5225"/>
                      <a:pt x="18532" y="5225"/>
                      <a:pt x="18532" y="5161"/>
                    </a:cubicBezTo>
                    <a:cubicBezTo>
                      <a:pt x="18381" y="5034"/>
                      <a:pt x="17372" y="4970"/>
                      <a:pt x="15908" y="4970"/>
                    </a:cubicBezTo>
                    <a:cubicBezTo>
                      <a:pt x="16059" y="4779"/>
                      <a:pt x="16211" y="4651"/>
                      <a:pt x="16362" y="4524"/>
                    </a:cubicBezTo>
                    <a:cubicBezTo>
                      <a:pt x="16362" y="4524"/>
                      <a:pt x="16362" y="4524"/>
                      <a:pt x="16362" y="4524"/>
                    </a:cubicBezTo>
                    <a:cubicBezTo>
                      <a:pt x="16463" y="4396"/>
                      <a:pt x="16564" y="4333"/>
                      <a:pt x="16615" y="4269"/>
                    </a:cubicBezTo>
                    <a:cubicBezTo>
                      <a:pt x="16615" y="4269"/>
                      <a:pt x="16615" y="4269"/>
                      <a:pt x="16615" y="4269"/>
                    </a:cubicBezTo>
                    <a:cubicBezTo>
                      <a:pt x="16665" y="4205"/>
                      <a:pt x="16715" y="4142"/>
                      <a:pt x="16766" y="4078"/>
                    </a:cubicBezTo>
                    <a:cubicBezTo>
                      <a:pt x="16766" y="4078"/>
                      <a:pt x="16766" y="4078"/>
                      <a:pt x="16816" y="4014"/>
                    </a:cubicBezTo>
                    <a:cubicBezTo>
                      <a:pt x="16867" y="3950"/>
                      <a:pt x="16867" y="3950"/>
                      <a:pt x="16917" y="3887"/>
                    </a:cubicBezTo>
                    <a:cubicBezTo>
                      <a:pt x="16917" y="3887"/>
                      <a:pt x="16917" y="3887"/>
                      <a:pt x="16917" y="3887"/>
                    </a:cubicBezTo>
                    <a:cubicBezTo>
                      <a:pt x="16917" y="3887"/>
                      <a:pt x="16968" y="3823"/>
                      <a:pt x="16968" y="3823"/>
                    </a:cubicBezTo>
                    <a:lnTo>
                      <a:pt x="9600" y="0"/>
                    </a:lnTo>
                    <a:lnTo>
                      <a:pt x="3089" y="3887"/>
                    </a:lnTo>
                    <a:cubicBezTo>
                      <a:pt x="2433" y="3250"/>
                      <a:pt x="970" y="4142"/>
                      <a:pt x="667" y="5225"/>
                    </a:cubicBezTo>
                    <a:cubicBezTo>
                      <a:pt x="-2664" y="19242"/>
                      <a:pt x="7177" y="21218"/>
                      <a:pt x="14646"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1" name="Figura">
                <a:extLst>
                  <a:ext uri="{FF2B5EF4-FFF2-40B4-BE49-F238E27FC236}">
                    <a16:creationId xmlns:a16="http://schemas.microsoft.com/office/drawing/2014/main" id="{493129FF-E404-A844-8C39-C711740DCCDE}"/>
                  </a:ext>
                </a:extLst>
              </p:cNvPr>
              <p:cNvSpPr/>
              <p:nvPr/>
            </p:nvSpPr>
            <p:spPr>
              <a:xfrm>
                <a:off x="1257299" y="1181099"/>
                <a:ext cx="411502" cy="383543"/>
              </a:xfrm>
              <a:custGeom>
                <a:avLst/>
                <a:gdLst/>
                <a:ahLst/>
                <a:cxnLst>
                  <a:cxn ang="0">
                    <a:pos x="wd2" y="hd2"/>
                  </a:cxn>
                  <a:cxn ang="5400000">
                    <a:pos x="wd2" y="hd2"/>
                  </a:cxn>
                  <a:cxn ang="10800000">
                    <a:pos x="wd2" y="hd2"/>
                  </a:cxn>
                  <a:cxn ang="16200000">
                    <a:pos x="wd2" y="hd2"/>
                  </a:cxn>
                </a:cxnLst>
                <a:rect l="0" t="0" r="r" b="b"/>
                <a:pathLst>
                  <a:path w="21535" h="21458" extrusionOk="0">
                    <a:moveTo>
                      <a:pt x="14821" y="0"/>
                    </a:moveTo>
                    <a:lnTo>
                      <a:pt x="0" y="13642"/>
                    </a:lnTo>
                    <a:lnTo>
                      <a:pt x="3589" y="21458"/>
                    </a:lnTo>
                    <a:cubicBezTo>
                      <a:pt x="3589" y="21458"/>
                      <a:pt x="17479" y="21600"/>
                      <a:pt x="21534" y="11368"/>
                    </a:cubicBezTo>
                    <a:cubicBezTo>
                      <a:pt x="21600" y="11439"/>
                      <a:pt x="18543" y="1989"/>
                      <a:pt x="14821" y="0"/>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2" name="Figura">
                <a:extLst>
                  <a:ext uri="{FF2B5EF4-FFF2-40B4-BE49-F238E27FC236}">
                    <a16:creationId xmlns:a16="http://schemas.microsoft.com/office/drawing/2014/main" id="{4EFC5A30-465C-0446-B244-181744F577EC}"/>
                  </a:ext>
                </a:extLst>
              </p:cNvPr>
              <p:cNvSpPr/>
              <p:nvPr/>
            </p:nvSpPr>
            <p:spPr>
              <a:xfrm>
                <a:off x="1257300" y="1181099"/>
                <a:ext cx="411481" cy="349251"/>
              </a:xfrm>
              <a:custGeom>
                <a:avLst/>
                <a:gdLst/>
                <a:ahLst/>
                <a:cxnLst>
                  <a:cxn ang="0">
                    <a:pos x="wd2" y="hd2"/>
                  </a:cxn>
                  <a:cxn ang="5400000">
                    <a:pos x="wd2" y="hd2"/>
                  </a:cxn>
                  <a:cxn ang="10800000">
                    <a:pos x="wd2" y="hd2"/>
                  </a:cxn>
                  <a:cxn ang="16200000">
                    <a:pos x="wd2" y="hd2"/>
                  </a:cxn>
                </a:cxnLst>
                <a:rect l="0" t="0" r="r" b="b"/>
                <a:pathLst>
                  <a:path w="21600" h="21600" extrusionOk="0">
                    <a:moveTo>
                      <a:pt x="9733" y="19165"/>
                    </a:moveTo>
                    <a:cubicBezTo>
                      <a:pt x="12533" y="18694"/>
                      <a:pt x="15200" y="18694"/>
                      <a:pt x="17133" y="19087"/>
                    </a:cubicBezTo>
                    <a:cubicBezTo>
                      <a:pt x="19000" y="17516"/>
                      <a:pt x="20600" y="15395"/>
                      <a:pt x="21600" y="12646"/>
                    </a:cubicBezTo>
                    <a:cubicBezTo>
                      <a:pt x="21600" y="12646"/>
                      <a:pt x="18533" y="2199"/>
                      <a:pt x="14867" y="0"/>
                    </a:cubicBezTo>
                    <a:lnTo>
                      <a:pt x="0" y="15081"/>
                    </a:lnTo>
                    <a:lnTo>
                      <a:pt x="2733" y="21600"/>
                    </a:lnTo>
                    <a:cubicBezTo>
                      <a:pt x="4400" y="20579"/>
                      <a:pt x="6933" y="19636"/>
                      <a:pt x="9733" y="19165"/>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383" name="Grupo">
                <a:extLst>
                  <a:ext uri="{FF2B5EF4-FFF2-40B4-BE49-F238E27FC236}">
                    <a16:creationId xmlns:a16="http://schemas.microsoft.com/office/drawing/2014/main" id="{1C28B483-B896-FB43-BCB7-42C7053A4D02}"/>
                  </a:ext>
                </a:extLst>
              </p:cNvPr>
              <p:cNvGrpSpPr/>
              <p:nvPr/>
            </p:nvGrpSpPr>
            <p:grpSpPr>
              <a:xfrm>
                <a:off x="1308099" y="1460500"/>
                <a:ext cx="260351" cy="81604"/>
                <a:chOff x="0" y="0"/>
                <a:chExt cx="260350" cy="81603"/>
              </a:xfrm>
            </p:grpSpPr>
            <p:sp>
              <p:nvSpPr>
                <p:cNvPr id="487" name="Figura">
                  <a:extLst>
                    <a:ext uri="{FF2B5EF4-FFF2-40B4-BE49-F238E27FC236}">
                      <a16:creationId xmlns:a16="http://schemas.microsoft.com/office/drawing/2014/main" id="{93EE6B30-A8E7-1B44-8521-08F84F6A712E}"/>
                    </a:ext>
                  </a:extLst>
                </p:cNvPr>
                <p:cNvSpPr/>
                <p:nvPr/>
              </p:nvSpPr>
              <p:spPr>
                <a:xfrm>
                  <a:off x="-1"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8" name="Figura">
                  <a:extLst>
                    <a:ext uri="{FF2B5EF4-FFF2-40B4-BE49-F238E27FC236}">
                      <a16:creationId xmlns:a16="http://schemas.microsoft.com/office/drawing/2014/main" id="{DE8BC50E-37DE-4548-84ED-ACB5FDF3D3EC}"/>
                    </a:ext>
                  </a:extLst>
                </p:cNvPr>
                <p:cNvSpPr/>
                <p:nvPr/>
              </p:nvSpPr>
              <p:spPr>
                <a:xfrm>
                  <a:off x="12699" y="50799"/>
                  <a:ext cx="19615" cy="30805"/>
                </a:xfrm>
                <a:custGeom>
                  <a:avLst/>
                  <a:gdLst/>
                  <a:ahLst/>
                  <a:cxnLst>
                    <a:cxn ang="0">
                      <a:pos x="wd2" y="hd2"/>
                    </a:cxn>
                    <a:cxn ang="5400000">
                      <a:pos x="wd2" y="hd2"/>
                    </a:cxn>
                    <a:cxn ang="10800000">
                      <a:pos x="wd2" y="hd2"/>
                    </a:cxn>
                    <a:cxn ang="16200000">
                      <a:pos x="wd2" y="hd2"/>
                    </a:cxn>
                  </a:cxnLst>
                  <a:rect l="0" t="0" r="r" b="b"/>
                  <a:pathLst>
                    <a:path w="19623"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8035"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9" name="Figura">
                  <a:extLst>
                    <a:ext uri="{FF2B5EF4-FFF2-40B4-BE49-F238E27FC236}">
                      <a16:creationId xmlns:a16="http://schemas.microsoft.com/office/drawing/2014/main" id="{7735171D-5F3C-4B41-8701-717BFD837A15}"/>
                    </a:ext>
                  </a:extLst>
                </p:cNvPr>
                <p:cNvSpPr/>
                <p:nvPr/>
              </p:nvSpPr>
              <p:spPr>
                <a:xfrm>
                  <a:off x="253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0" name="Figura">
                  <a:extLst>
                    <a:ext uri="{FF2B5EF4-FFF2-40B4-BE49-F238E27FC236}">
                      <a16:creationId xmlns:a16="http://schemas.microsoft.com/office/drawing/2014/main" id="{C1C94954-8C0C-634A-BA53-AE9047318FAA}"/>
                    </a:ext>
                  </a:extLst>
                </p:cNvPr>
                <p:cNvSpPr/>
                <p:nvPr/>
              </p:nvSpPr>
              <p:spPr>
                <a:xfrm>
                  <a:off x="38099"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1" name="Figura">
                  <a:extLst>
                    <a:ext uri="{FF2B5EF4-FFF2-40B4-BE49-F238E27FC236}">
                      <a16:creationId xmlns:a16="http://schemas.microsoft.com/office/drawing/2014/main" id="{4EE3798C-ECF3-F141-AE53-BA4A4CA6D202}"/>
                    </a:ext>
                  </a:extLst>
                </p:cNvPr>
                <p:cNvSpPr/>
                <p:nvPr/>
              </p:nvSpPr>
              <p:spPr>
                <a:xfrm>
                  <a:off x="507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2" name="Figura">
                  <a:extLst>
                    <a:ext uri="{FF2B5EF4-FFF2-40B4-BE49-F238E27FC236}">
                      <a16:creationId xmlns:a16="http://schemas.microsoft.com/office/drawing/2014/main" id="{4A68F3BC-0350-674F-A738-986A9FFC6CFF}"/>
                    </a:ext>
                  </a:extLst>
                </p:cNvPr>
                <p:cNvSpPr/>
                <p:nvPr/>
              </p:nvSpPr>
              <p:spPr>
                <a:xfrm>
                  <a:off x="634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3" name="Figura">
                  <a:extLst>
                    <a:ext uri="{FF2B5EF4-FFF2-40B4-BE49-F238E27FC236}">
                      <a16:creationId xmlns:a16="http://schemas.microsoft.com/office/drawing/2014/main" id="{5B477575-4C83-CB41-A6FC-8284751B185A}"/>
                    </a:ext>
                  </a:extLst>
                </p:cNvPr>
                <p:cNvSpPr/>
                <p:nvPr/>
              </p:nvSpPr>
              <p:spPr>
                <a:xfrm>
                  <a:off x="76199" y="126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4" name="Figura">
                  <a:extLst>
                    <a:ext uri="{FF2B5EF4-FFF2-40B4-BE49-F238E27FC236}">
                      <a16:creationId xmlns:a16="http://schemas.microsoft.com/office/drawing/2014/main" id="{780F039E-EDBE-2C4A-BB1D-4AF839D14F0F}"/>
                    </a:ext>
                  </a:extLst>
                </p:cNvPr>
                <p:cNvSpPr/>
                <p:nvPr/>
              </p:nvSpPr>
              <p:spPr>
                <a:xfrm>
                  <a:off x="1015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5" name="Figura">
                  <a:extLst>
                    <a:ext uri="{FF2B5EF4-FFF2-40B4-BE49-F238E27FC236}">
                      <a16:creationId xmlns:a16="http://schemas.microsoft.com/office/drawing/2014/main" id="{D0B6D73C-DDAE-A44C-B815-47257D5BB9D5}"/>
                    </a:ext>
                  </a:extLst>
                </p:cNvPr>
                <p:cNvSpPr/>
                <p:nvPr/>
              </p:nvSpPr>
              <p:spPr>
                <a:xfrm>
                  <a:off x="1142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6" name="Figura">
                  <a:extLst>
                    <a:ext uri="{FF2B5EF4-FFF2-40B4-BE49-F238E27FC236}">
                      <a16:creationId xmlns:a16="http://schemas.microsoft.com/office/drawing/2014/main" id="{79312113-0525-5548-B227-CAFE4534D46E}"/>
                    </a:ext>
                  </a:extLst>
                </p:cNvPr>
                <p:cNvSpPr/>
                <p:nvPr/>
              </p:nvSpPr>
              <p:spPr>
                <a:xfrm>
                  <a:off x="127000" y="12699"/>
                  <a:ext cx="19297" cy="30805"/>
                </a:xfrm>
                <a:custGeom>
                  <a:avLst/>
                  <a:gdLst/>
                  <a:ahLst/>
                  <a:cxnLst>
                    <a:cxn ang="0">
                      <a:pos x="wd2" y="hd2"/>
                    </a:cxn>
                    <a:cxn ang="5400000">
                      <a:pos x="wd2" y="hd2"/>
                    </a:cxn>
                    <a:cxn ang="10800000">
                      <a:pos x="wd2" y="hd2"/>
                    </a:cxn>
                    <a:cxn ang="16200000">
                      <a:pos x="wd2" y="hd2"/>
                    </a:cxn>
                  </a:cxnLst>
                  <a:rect l="0" t="0" r="r" b="b"/>
                  <a:pathLst>
                    <a:path w="20512" h="20150" extrusionOk="0">
                      <a:moveTo>
                        <a:pt x="20512" y="9244"/>
                      </a:moveTo>
                      <a:cubicBezTo>
                        <a:pt x="19162" y="3429"/>
                        <a:pt x="13762" y="-725"/>
                        <a:pt x="8362" y="106"/>
                      </a:cubicBezTo>
                      <a:cubicBezTo>
                        <a:pt x="2962" y="937"/>
                        <a:pt x="-1088" y="5090"/>
                        <a:pt x="262" y="10906"/>
                      </a:cubicBezTo>
                      <a:cubicBezTo>
                        <a:pt x="1612" y="16721"/>
                        <a:pt x="7012" y="20875"/>
                        <a:pt x="12412" y="20044"/>
                      </a:cubicBezTo>
                      <a:cubicBezTo>
                        <a:pt x="17812" y="20044"/>
                        <a:pt x="20512" y="15060"/>
                        <a:pt x="20512"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7" name="Figura">
                  <a:extLst>
                    <a:ext uri="{FF2B5EF4-FFF2-40B4-BE49-F238E27FC236}">
                      <a16:creationId xmlns:a16="http://schemas.microsoft.com/office/drawing/2014/main" id="{3C4EFE13-1A1F-8543-9203-361D50588436}"/>
                    </a:ext>
                  </a:extLst>
                </p:cNvPr>
                <p:cNvSpPr/>
                <p:nvPr/>
              </p:nvSpPr>
              <p:spPr>
                <a:xfrm>
                  <a:off x="1397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8" name="Figura">
                  <a:extLst>
                    <a:ext uri="{FF2B5EF4-FFF2-40B4-BE49-F238E27FC236}">
                      <a16:creationId xmlns:a16="http://schemas.microsoft.com/office/drawing/2014/main" id="{C494712C-B1AF-2C46-A82D-5F945F35A32E}"/>
                    </a:ext>
                  </a:extLst>
                </p:cNvPr>
                <p:cNvSpPr/>
                <p:nvPr/>
              </p:nvSpPr>
              <p:spPr>
                <a:xfrm>
                  <a:off x="165099" y="25399"/>
                  <a:ext cx="18274" cy="29491"/>
                </a:xfrm>
                <a:custGeom>
                  <a:avLst/>
                  <a:gdLst/>
                  <a:ahLst/>
                  <a:cxnLst>
                    <a:cxn ang="0">
                      <a:pos x="wd2" y="hd2"/>
                    </a:cxn>
                    <a:cxn ang="5400000">
                      <a:pos x="wd2" y="hd2"/>
                    </a:cxn>
                    <a:cxn ang="10800000">
                      <a:pos x="wd2" y="hd2"/>
                    </a:cxn>
                    <a:cxn ang="16200000">
                      <a:pos x="wd2" y="hd2"/>
                    </a:cxn>
                  </a:cxnLst>
                  <a:rect l="0" t="0" r="r" b="b"/>
                  <a:pathLst>
                    <a:path w="19423" h="20062" extrusionOk="0">
                      <a:moveTo>
                        <a:pt x="19162" y="9599"/>
                      </a:moveTo>
                      <a:cubicBezTo>
                        <a:pt x="19162" y="4415"/>
                        <a:pt x="13762" y="-769"/>
                        <a:pt x="8362" y="95"/>
                      </a:cubicBezTo>
                      <a:cubicBezTo>
                        <a:pt x="2962" y="95"/>
                        <a:pt x="-1088" y="5279"/>
                        <a:pt x="262" y="10463"/>
                      </a:cubicBezTo>
                      <a:cubicBezTo>
                        <a:pt x="262" y="15647"/>
                        <a:pt x="5662" y="20831"/>
                        <a:pt x="11062" y="19967"/>
                      </a:cubicBezTo>
                      <a:cubicBezTo>
                        <a:pt x="16462" y="19967"/>
                        <a:pt x="20512" y="15647"/>
                        <a:pt x="19162"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9" name="Figura">
                  <a:extLst>
                    <a:ext uri="{FF2B5EF4-FFF2-40B4-BE49-F238E27FC236}">
                      <a16:creationId xmlns:a16="http://schemas.microsoft.com/office/drawing/2014/main" id="{081D9F9B-B02A-1C46-A01F-93F7A8461902}"/>
                    </a:ext>
                  </a:extLst>
                </p:cNvPr>
                <p:cNvSpPr/>
                <p:nvPr/>
              </p:nvSpPr>
              <p:spPr>
                <a:xfrm>
                  <a:off x="1778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0" name="Figura">
                  <a:extLst>
                    <a:ext uri="{FF2B5EF4-FFF2-40B4-BE49-F238E27FC236}">
                      <a16:creationId xmlns:a16="http://schemas.microsoft.com/office/drawing/2014/main" id="{A222293C-5FB5-124A-A17C-C0BACA217FFE}"/>
                    </a:ext>
                  </a:extLst>
                </p:cNvPr>
                <p:cNvSpPr/>
                <p:nvPr/>
              </p:nvSpPr>
              <p:spPr>
                <a:xfrm>
                  <a:off x="190500" y="253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1" name="Figura">
                  <a:extLst>
                    <a:ext uri="{FF2B5EF4-FFF2-40B4-BE49-F238E27FC236}">
                      <a16:creationId xmlns:a16="http://schemas.microsoft.com/office/drawing/2014/main" id="{55CEBFE5-3ACE-4743-BC5E-A46F5B62E2DF}"/>
                    </a:ext>
                  </a:extLst>
                </p:cNvPr>
                <p:cNvSpPr/>
                <p:nvPr/>
              </p:nvSpPr>
              <p:spPr>
                <a:xfrm>
                  <a:off x="203200" y="126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2" name="Figura">
                  <a:extLst>
                    <a:ext uri="{FF2B5EF4-FFF2-40B4-BE49-F238E27FC236}">
                      <a16:creationId xmlns:a16="http://schemas.microsoft.com/office/drawing/2014/main" id="{2F925012-20E3-0B40-A250-B1652718A142}"/>
                    </a:ext>
                  </a:extLst>
                </p:cNvPr>
                <p:cNvSpPr/>
                <p:nvPr/>
              </p:nvSpPr>
              <p:spPr>
                <a:xfrm>
                  <a:off x="215900" y="-1"/>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4415"/>
                        <a:pt x="0" y="10463"/>
                      </a:cubicBezTo>
                      <a:cubicBezTo>
                        <a:pt x="0" y="15647"/>
                        <a:pt x="5760" y="20831"/>
                        <a:pt x="11520" y="19967"/>
                      </a:cubicBezTo>
                      <a:cubicBezTo>
                        <a:pt x="17280" y="19103"/>
                        <a:pt x="21600" y="14783"/>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3" name="Figura">
                  <a:extLst>
                    <a:ext uri="{FF2B5EF4-FFF2-40B4-BE49-F238E27FC236}">
                      <a16:creationId xmlns:a16="http://schemas.microsoft.com/office/drawing/2014/main" id="{E7BCB6F8-E585-A743-8395-40829EDD8B5B}"/>
                    </a:ext>
                  </a:extLst>
                </p:cNvPr>
                <p:cNvSpPr/>
                <p:nvPr/>
              </p:nvSpPr>
              <p:spPr>
                <a:xfrm>
                  <a:off x="2286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4" name="Figura">
                  <a:extLst>
                    <a:ext uri="{FF2B5EF4-FFF2-40B4-BE49-F238E27FC236}">
                      <a16:creationId xmlns:a16="http://schemas.microsoft.com/office/drawing/2014/main" id="{12113381-B223-A941-B254-E698D1A395F1}"/>
                    </a:ext>
                  </a:extLst>
                </p:cNvPr>
                <p:cNvSpPr/>
                <p:nvPr/>
              </p:nvSpPr>
              <p:spPr>
                <a:xfrm>
                  <a:off x="241300" y="12700"/>
                  <a:ext cx="1905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5840" y="0"/>
                        <a:pt x="10080" y="0"/>
                      </a:cubicBezTo>
                      <a:cubicBezTo>
                        <a:pt x="4320" y="0"/>
                        <a:pt x="0" y="4800"/>
                        <a:pt x="0" y="10800"/>
                      </a:cubicBezTo>
                      <a:cubicBezTo>
                        <a:pt x="0" y="16800"/>
                        <a:pt x="5760" y="21600"/>
                        <a:pt x="11520" y="21600"/>
                      </a:cubicBezTo>
                      <a:cubicBezTo>
                        <a:pt x="17280" y="21600"/>
                        <a:pt x="21600" y="16800"/>
                        <a:pt x="21600" y="10800"/>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384" name="Figura">
                <a:extLst>
                  <a:ext uri="{FF2B5EF4-FFF2-40B4-BE49-F238E27FC236}">
                    <a16:creationId xmlns:a16="http://schemas.microsoft.com/office/drawing/2014/main" id="{39F7F9AC-90C0-1B49-9634-E6AB81F7FCE6}"/>
                  </a:ext>
                </a:extLst>
              </p:cNvPr>
              <p:cNvSpPr/>
              <p:nvPr/>
            </p:nvSpPr>
            <p:spPr>
              <a:xfrm>
                <a:off x="1104900" y="977899"/>
                <a:ext cx="361699" cy="518294"/>
              </a:xfrm>
              <a:custGeom>
                <a:avLst/>
                <a:gdLst/>
                <a:ahLst/>
                <a:cxnLst>
                  <a:cxn ang="0">
                    <a:pos x="wd2" y="hd2"/>
                  </a:cxn>
                  <a:cxn ang="5400000">
                    <a:pos x="wd2" y="hd2"/>
                  </a:cxn>
                  <a:cxn ang="10800000">
                    <a:pos x="wd2" y="hd2"/>
                  </a:cxn>
                  <a:cxn ang="16200000">
                    <a:pos x="wd2" y="hd2"/>
                  </a:cxn>
                </a:cxnLst>
                <a:rect l="0" t="0" r="r" b="b"/>
                <a:pathLst>
                  <a:path w="16994" h="19080" extrusionOk="0">
                    <a:moveTo>
                      <a:pt x="4641" y="19080"/>
                    </a:moveTo>
                    <a:cubicBezTo>
                      <a:pt x="4641" y="19080"/>
                      <a:pt x="-4429" y="10758"/>
                      <a:pt x="2791" y="612"/>
                    </a:cubicBezTo>
                    <a:cubicBezTo>
                      <a:pt x="2791" y="612"/>
                      <a:pt x="10607" y="-2520"/>
                      <a:pt x="16992" y="5381"/>
                    </a:cubicBezTo>
                    <a:cubicBezTo>
                      <a:pt x="17171" y="9729"/>
                      <a:pt x="4641" y="19080"/>
                      <a:pt x="4641" y="1908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5" name="Figura">
                <a:extLst>
                  <a:ext uri="{FF2B5EF4-FFF2-40B4-BE49-F238E27FC236}">
                    <a16:creationId xmlns:a16="http://schemas.microsoft.com/office/drawing/2014/main" id="{FD4FBEA4-C113-3D44-9D5B-B481E418DFCA}"/>
                  </a:ext>
                </a:extLst>
              </p:cNvPr>
              <p:cNvSpPr/>
              <p:nvPr/>
            </p:nvSpPr>
            <p:spPr>
              <a:xfrm>
                <a:off x="1117600" y="990600"/>
                <a:ext cx="361699" cy="514177"/>
              </a:xfrm>
              <a:custGeom>
                <a:avLst/>
                <a:gdLst/>
                <a:ahLst/>
                <a:cxnLst>
                  <a:cxn ang="0">
                    <a:pos x="wd2" y="hd2"/>
                  </a:cxn>
                  <a:cxn ang="5400000">
                    <a:pos x="wd2" y="hd2"/>
                  </a:cxn>
                  <a:cxn ang="10800000">
                    <a:pos x="wd2" y="hd2"/>
                  </a:cxn>
                  <a:cxn ang="16200000">
                    <a:pos x="wd2" y="hd2"/>
                  </a:cxn>
                </a:cxnLst>
                <a:rect l="0" t="0" r="r" b="b"/>
                <a:pathLst>
                  <a:path w="16994" h="19094" extrusionOk="0">
                    <a:moveTo>
                      <a:pt x="4641" y="19094"/>
                    </a:moveTo>
                    <a:cubicBezTo>
                      <a:pt x="4641" y="19094"/>
                      <a:pt x="-4429" y="10794"/>
                      <a:pt x="2791" y="607"/>
                    </a:cubicBezTo>
                    <a:cubicBezTo>
                      <a:pt x="2791" y="607"/>
                      <a:pt x="10607" y="-2506"/>
                      <a:pt x="16992" y="5370"/>
                    </a:cubicBezTo>
                    <a:cubicBezTo>
                      <a:pt x="17171" y="9756"/>
                      <a:pt x="4641" y="19094"/>
                      <a:pt x="4641" y="19094"/>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6" name="Figura">
                <a:extLst>
                  <a:ext uri="{FF2B5EF4-FFF2-40B4-BE49-F238E27FC236}">
                    <a16:creationId xmlns:a16="http://schemas.microsoft.com/office/drawing/2014/main" id="{11B11F93-1FBB-2542-9498-37B3C833A41A}"/>
                  </a:ext>
                </a:extLst>
              </p:cNvPr>
              <p:cNvSpPr/>
              <p:nvPr/>
            </p:nvSpPr>
            <p:spPr>
              <a:xfrm>
                <a:off x="1168400" y="990600"/>
                <a:ext cx="303547" cy="380827"/>
              </a:xfrm>
              <a:custGeom>
                <a:avLst/>
                <a:gdLst/>
                <a:ahLst/>
                <a:cxnLst>
                  <a:cxn ang="0">
                    <a:pos x="wd2" y="hd2"/>
                  </a:cxn>
                  <a:cxn ang="5400000">
                    <a:pos x="wd2" y="hd2"/>
                  </a:cxn>
                  <a:cxn ang="10800000">
                    <a:pos x="wd2" y="hd2"/>
                  </a:cxn>
                  <a:cxn ang="16200000">
                    <a:pos x="wd2" y="hd2"/>
                  </a:cxn>
                </a:cxnLst>
                <a:rect l="0" t="0" r="r" b="b"/>
                <a:pathLst>
                  <a:path w="21511" h="18349" extrusionOk="0">
                    <a:moveTo>
                      <a:pt x="450" y="849"/>
                    </a:moveTo>
                    <a:cubicBezTo>
                      <a:pt x="6660" y="849"/>
                      <a:pt x="11700" y="8681"/>
                      <a:pt x="11790" y="18349"/>
                    </a:cubicBezTo>
                    <a:cubicBezTo>
                      <a:pt x="16650" y="14555"/>
                      <a:pt x="21600" y="9905"/>
                      <a:pt x="21510" y="6968"/>
                    </a:cubicBezTo>
                    <a:cubicBezTo>
                      <a:pt x="11880" y="-3251"/>
                      <a:pt x="90" y="788"/>
                      <a:pt x="90" y="788"/>
                    </a:cubicBezTo>
                    <a:cubicBezTo>
                      <a:pt x="90" y="788"/>
                      <a:pt x="90" y="849"/>
                      <a:pt x="0" y="849"/>
                    </a:cubicBezTo>
                    <a:cubicBezTo>
                      <a:pt x="180" y="910"/>
                      <a:pt x="360" y="849"/>
                      <a:pt x="450" y="849"/>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7" name="Figura">
                <a:extLst>
                  <a:ext uri="{FF2B5EF4-FFF2-40B4-BE49-F238E27FC236}">
                    <a16:creationId xmlns:a16="http://schemas.microsoft.com/office/drawing/2014/main" id="{619BF0B2-7483-3643-BE1B-309D5C74BA65}"/>
                  </a:ext>
                </a:extLst>
              </p:cNvPr>
              <p:cNvSpPr/>
              <p:nvPr/>
            </p:nvSpPr>
            <p:spPr>
              <a:xfrm>
                <a:off x="1142999" y="1003299"/>
                <a:ext cx="478590" cy="497279"/>
              </a:xfrm>
              <a:custGeom>
                <a:avLst/>
                <a:gdLst/>
                <a:ahLst/>
                <a:cxnLst>
                  <a:cxn ang="0">
                    <a:pos x="wd2" y="hd2"/>
                  </a:cxn>
                  <a:cxn ang="5400000">
                    <a:pos x="wd2" y="hd2"/>
                  </a:cxn>
                  <a:cxn ang="10800000">
                    <a:pos x="wd2" y="hd2"/>
                  </a:cxn>
                  <a:cxn ang="16200000">
                    <a:pos x="wd2" y="hd2"/>
                  </a:cxn>
                </a:cxnLst>
                <a:rect l="0" t="0" r="r" b="b"/>
                <a:pathLst>
                  <a:path w="17772" h="19807" extrusionOk="0">
                    <a:moveTo>
                      <a:pt x="2262" y="19807"/>
                    </a:moveTo>
                    <a:cubicBezTo>
                      <a:pt x="2262" y="19807"/>
                      <a:pt x="11648" y="19200"/>
                      <a:pt x="17543" y="12422"/>
                    </a:cubicBezTo>
                    <a:cubicBezTo>
                      <a:pt x="17543" y="12422"/>
                      <a:pt x="18486" y="9235"/>
                      <a:pt x="16552" y="6908"/>
                    </a:cubicBezTo>
                    <a:cubicBezTo>
                      <a:pt x="14572" y="4581"/>
                      <a:pt x="10374" y="-1793"/>
                      <a:pt x="2781" y="483"/>
                    </a:cubicBezTo>
                    <a:cubicBezTo>
                      <a:pt x="2781" y="433"/>
                      <a:pt x="-3114" y="8526"/>
                      <a:pt x="2262" y="19807"/>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8" name="Figura">
                <a:extLst>
                  <a:ext uri="{FF2B5EF4-FFF2-40B4-BE49-F238E27FC236}">
                    <a16:creationId xmlns:a16="http://schemas.microsoft.com/office/drawing/2014/main" id="{B0BEC4C6-5DDB-F449-8D73-2810042DE12F}"/>
                  </a:ext>
                </a:extLst>
              </p:cNvPr>
              <p:cNvSpPr/>
              <p:nvPr/>
            </p:nvSpPr>
            <p:spPr>
              <a:xfrm>
                <a:off x="1219200" y="1003300"/>
                <a:ext cx="403704" cy="314319"/>
              </a:xfrm>
              <a:custGeom>
                <a:avLst/>
                <a:gdLst/>
                <a:ahLst/>
                <a:cxnLst>
                  <a:cxn ang="0">
                    <a:pos x="wd2" y="hd2"/>
                  </a:cxn>
                  <a:cxn ang="5400000">
                    <a:pos x="wd2" y="hd2"/>
                  </a:cxn>
                  <a:cxn ang="10800000">
                    <a:pos x="wd2" y="hd2"/>
                  </a:cxn>
                  <a:cxn ang="16200000">
                    <a:pos x="wd2" y="hd2"/>
                  </a:cxn>
                </a:cxnLst>
                <a:rect l="0" t="0" r="r" b="b"/>
                <a:pathLst>
                  <a:path w="20619" h="19025" extrusionOk="0">
                    <a:moveTo>
                      <a:pt x="18551" y="16104"/>
                    </a:moveTo>
                    <a:cubicBezTo>
                      <a:pt x="19135" y="17026"/>
                      <a:pt x="19719" y="18026"/>
                      <a:pt x="20238" y="19025"/>
                    </a:cubicBezTo>
                    <a:cubicBezTo>
                      <a:pt x="20238" y="19025"/>
                      <a:pt x="20303" y="18948"/>
                      <a:pt x="20303" y="18948"/>
                    </a:cubicBezTo>
                    <a:cubicBezTo>
                      <a:pt x="20303" y="18948"/>
                      <a:pt x="21600" y="14105"/>
                      <a:pt x="18941" y="10569"/>
                    </a:cubicBezTo>
                    <a:cubicBezTo>
                      <a:pt x="16281" y="7034"/>
                      <a:pt x="10249" y="-2575"/>
                      <a:pt x="0" y="653"/>
                    </a:cubicBezTo>
                    <a:cubicBezTo>
                      <a:pt x="5708" y="1499"/>
                      <a:pt x="13038" y="7264"/>
                      <a:pt x="18551" y="16104"/>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9" name="Figura">
                <a:extLst>
                  <a:ext uri="{FF2B5EF4-FFF2-40B4-BE49-F238E27FC236}">
                    <a16:creationId xmlns:a16="http://schemas.microsoft.com/office/drawing/2014/main" id="{350DA13F-9C79-364B-A109-0D6806D33124}"/>
                  </a:ext>
                </a:extLst>
              </p:cNvPr>
              <p:cNvSpPr/>
              <p:nvPr/>
            </p:nvSpPr>
            <p:spPr>
              <a:xfrm>
                <a:off x="736600" y="457200"/>
                <a:ext cx="468901" cy="612141"/>
              </a:xfrm>
              <a:custGeom>
                <a:avLst/>
                <a:gdLst/>
                <a:ahLst/>
                <a:cxnLst>
                  <a:cxn ang="0">
                    <a:pos x="wd2" y="hd2"/>
                  </a:cxn>
                  <a:cxn ang="5400000">
                    <a:pos x="wd2" y="hd2"/>
                  </a:cxn>
                  <a:cxn ang="10800000">
                    <a:pos x="wd2" y="hd2"/>
                  </a:cxn>
                  <a:cxn ang="16200000">
                    <a:pos x="wd2" y="hd2"/>
                  </a:cxn>
                </a:cxnLst>
                <a:rect l="0" t="0" r="r" b="b"/>
                <a:pathLst>
                  <a:path w="17801" h="21600" extrusionOk="0">
                    <a:moveTo>
                      <a:pt x="16296" y="17970"/>
                    </a:moveTo>
                    <a:cubicBezTo>
                      <a:pt x="16296" y="17970"/>
                      <a:pt x="21600" y="6856"/>
                      <a:pt x="12295" y="0"/>
                    </a:cubicBezTo>
                    <a:cubicBezTo>
                      <a:pt x="12295" y="0"/>
                      <a:pt x="964" y="762"/>
                      <a:pt x="0" y="11383"/>
                    </a:cubicBezTo>
                    <a:lnTo>
                      <a:pt x="7521" y="21600"/>
                    </a:lnTo>
                    <a:cubicBezTo>
                      <a:pt x="10463" y="21600"/>
                      <a:pt x="13548" y="20345"/>
                      <a:pt x="16296" y="1797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0" name="Figura">
                <a:extLst>
                  <a:ext uri="{FF2B5EF4-FFF2-40B4-BE49-F238E27FC236}">
                    <a16:creationId xmlns:a16="http://schemas.microsoft.com/office/drawing/2014/main" id="{A5A45F86-CCE7-124D-BF7A-6CE519D8A238}"/>
                  </a:ext>
                </a:extLst>
              </p:cNvPr>
              <p:cNvSpPr/>
              <p:nvPr/>
            </p:nvSpPr>
            <p:spPr>
              <a:xfrm>
                <a:off x="736600" y="457199"/>
                <a:ext cx="323850" cy="336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431" y="0"/>
                      <a:pt x="1779" y="978"/>
                      <a:pt x="0" y="20703"/>
                    </a:cubicBezTo>
                    <a:lnTo>
                      <a:pt x="1186" y="21600"/>
                    </a:lnTo>
                    <a:cubicBezTo>
                      <a:pt x="2795" y="4891"/>
                      <a:pt x="17195" y="815"/>
                      <a:pt x="21600"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1" name="Figura">
                <a:extLst>
                  <a:ext uri="{FF2B5EF4-FFF2-40B4-BE49-F238E27FC236}">
                    <a16:creationId xmlns:a16="http://schemas.microsoft.com/office/drawing/2014/main" id="{3430DF7F-27E4-CF4C-A2D2-98180C08F5D3}"/>
                  </a:ext>
                </a:extLst>
              </p:cNvPr>
              <p:cNvSpPr/>
              <p:nvPr/>
            </p:nvSpPr>
            <p:spPr>
              <a:xfrm>
                <a:off x="749300" y="711200"/>
                <a:ext cx="250190" cy="91440"/>
              </a:xfrm>
              <a:custGeom>
                <a:avLst/>
                <a:gdLst/>
                <a:ahLst/>
                <a:cxnLst>
                  <a:cxn ang="0">
                    <a:pos x="wd2" y="hd2"/>
                  </a:cxn>
                  <a:cxn ang="5400000">
                    <a:pos x="wd2" y="hd2"/>
                  </a:cxn>
                  <a:cxn ang="10800000">
                    <a:pos x="wd2" y="hd2"/>
                  </a:cxn>
                  <a:cxn ang="16200000">
                    <a:pos x="wd2" y="hd2"/>
                  </a:cxn>
                </a:cxnLst>
                <a:rect l="0" t="0" r="r" b="b"/>
                <a:pathLst>
                  <a:path w="21600" h="21600" extrusionOk="0">
                    <a:moveTo>
                      <a:pt x="658" y="0"/>
                    </a:moveTo>
                    <a:lnTo>
                      <a:pt x="21600" y="14400"/>
                    </a:lnTo>
                    <a:lnTo>
                      <a:pt x="19626" y="21600"/>
                    </a:lnTo>
                    <a:lnTo>
                      <a:pt x="0" y="7800"/>
                    </a:ln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2" name="Figura">
                <a:extLst>
                  <a:ext uri="{FF2B5EF4-FFF2-40B4-BE49-F238E27FC236}">
                    <a16:creationId xmlns:a16="http://schemas.microsoft.com/office/drawing/2014/main" id="{B9EDF3E1-51EE-8441-A4E3-E733DA22BA1D}"/>
                  </a:ext>
                </a:extLst>
              </p:cNvPr>
              <p:cNvSpPr/>
              <p:nvPr/>
            </p:nvSpPr>
            <p:spPr>
              <a:xfrm>
                <a:off x="939800" y="457199"/>
                <a:ext cx="270672" cy="615951"/>
              </a:xfrm>
              <a:custGeom>
                <a:avLst/>
                <a:gdLst/>
                <a:ahLst/>
                <a:cxnLst>
                  <a:cxn ang="0">
                    <a:pos x="wd2" y="hd2"/>
                  </a:cxn>
                  <a:cxn ang="5400000">
                    <a:pos x="wd2" y="hd2"/>
                  </a:cxn>
                  <a:cxn ang="10800000">
                    <a:pos x="wd2" y="hd2"/>
                  </a:cxn>
                  <a:cxn ang="16200000">
                    <a:pos x="wd2" y="hd2"/>
                  </a:cxn>
                </a:cxnLst>
                <a:rect l="0" t="0" r="r" b="b"/>
                <a:pathLst>
                  <a:path w="14297" h="21600" extrusionOk="0">
                    <a:moveTo>
                      <a:pt x="6473" y="0"/>
                    </a:moveTo>
                    <a:cubicBezTo>
                      <a:pt x="6473" y="0"/>
                      <a:pt x="6406" y="0"/>
                      <a:pt x="6339" y="0"/>
                    </a:cubicBezTo>
                    <a:cubicBezTo>
                      <a:pt x="8486" y="2895"/>
                      <a:pt x="4595" y="10021"/>
                      <a:pt x="2247" y="11446"/>
                    </a:cubicBezTo>
                    <a:cubicBezTo>
                      <a:pt x="-2180" y="14162"/>
                      <a:pt x="1442" y="18215"/>
                      <a:pt x="637" y="21600"/>
                    </a:cubicBezTo>
                    <a:cubicBezTo>
                      <a:pt x="4528" y="21422"/>
                      <a:pt x="8955" y="20398"/>
                      <a:pt x="12444" y="18215"/>
                    </a:cubicBezTo>
                    <a:cubicBezTo>
                      <a:pt x="12377" y="18215"/>
                      <a:pt x="19420" y="6814"/>
                      <a:pt x="6473" y="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3" name="Figura">
                <a:extLst>
                  <a:ext uri="{FF2B5EF4-FFF2-40B4-BE49-F238E27FC236}">
                    <a16:creationId xmlns:a16="http://schemas.microsoft.com/office/drawing/2014/main" id="{3A0502F6-6288-974A-A549-3142E6B25492}"/>
                  </a:ext>
                </a:extLst>
              </p:cNvPr>
              <p:cNvSpPr/>
              <p:nvPr/>
            </p:nvSpPr>
            <p:spPr>
              <a:xfrm>
                <a:off x="939799" y="787399"/>
                <a:ext cx="147321" cy="281694"/>
              </a:xfrm>
              <a:custGeom>
                <a:avLst/>
                <a:gdLst/>
                <a:ahLst/>
                <a:cxnLst>
                  <a:cxn ang="0">
                    <a:pos x="wd2" y="hd2"/>
                  </a:cxn>
                  <a:cxn ang="5400000">
                    <a:pos x="wd2" y="hd2"/>
                  </a:cxn>
                  <a:cxn ang="10800000">
                    <a:pos x="wd2" y="hd2"/>
                  </a:cxn>
                  <a:cxn ang="16200000">
                    <a:pos x="wd2" y="hd2"/>
                  </a:cxn>
                </a:cxnLst>
                <a:rect l="0" t="0" r="r" b="b"/>
                <a:pathLst>
                  <a:path w="21600" h="20562" extrusionOk="0">
                    <a:moveTo>
                      <a:pt x="21600" y="17706"/>
                    </a:moveTo>
                    <a:lnTo>
                      <a:pt x="9869" y="15760"/>
                    </a:lnTo>
                    <a:lnTo>
                      <a:pt x="7076" y="0"/>
                    </a:lnTo>
                    <a:lnTo>
                      <a:pt x="5028" y="278"/>
                    </a:lnTo>
                    <a:lnTo>
                      <a:pt x="4097" y="15203"/>
                    </a:lnTo>
                    <a:lnTo>
                      <a:pt x="0" y="20024"/>
                    </a:lnTo>
                    <a:cubicBezTo>
                      <a:pt x="5214" y="21600"/>
                      <a:pt x="15828" y="19375"/>
                      <a:pt x="21600" y="17706"/>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4" name="Figura">
                <a:extLst>
                  <a:ext uri="{FF2B5EF4-FFF2-40B4-BE49-F238E27FC236}">
                    <a16:creationId xmlns:a16="http://schemas.microsoft.com/office/drawing/2014/main" id="{C93790BB-5CBA-4E4A-9705-E8FAC0FF321C}"/>
                  </a:ext>
                </a:extLst>
              </p:cNvPr>
              <p:cNvSpPr/>
              <p:nvPr/>
            </p:nvSpPr>
            <p:spPr>
              <a:xfrm>
                <a:off x="927100" y="457200"/>
                <a:ext cx="154770" cy="601211"/>
              </a:xfrm>
              <a:custGeom>
                <a:avLst/>
                <a:gdLst/>
                <a:ahLst/>
                <a:cxnLst>
                  <a:cxn ang="0">
                    <a:pos x="wd2" y="hd2"/>
                  </a:cxn>
                  <a:cxn ang="5400000">
                    <a:pos x="wd2" y="hd2"/>
                  </a:cxn>
                  <a:cxn ang="10800000">
                    <a:pos x="wd2" y="hd2"/>
                  </a:cxn>
                  <a:cxn ang="16200000">
                    <a:pos x="wd2" y="hd2"/>
                  </a:cxn>
                </a:cxnLst>
                <a:rect l="0" t="0" r="r" b="b"/>
                <a:pathLst>
                  <a:path w="15394" h="21572" extrusionOk="0">
                    <a:moveTo>
                      <a:pt x="2148" y="21509"/>
                    </a:moveTo>
                    <a:cubicBezTo>
                      <a:pt x="1516" y="18137"/>
                      <a:pt x="758" y="16542"/>
                      <a:pt x="8084" y="13716"/>
                    </a:cubicBezTo>
                    <a:cubicBezTo>
                      <a:pt x="12253" y="12122"/>
                      <a:pt x="18695" y="3463"/>
                      <a:pt x="13390" y="0"/>
                    </a:cubicBezTo>
                    <a:cubicBezTo>
                      <a:pt x="13390" y="0"/>
                      <a:pt x="13263" y="0"/>
                      <a:pt x="13137" y="0"/>
                    </a:cubicBezTo>
                    <a:cubicBezTo>
                      <a:pt x="17179" y="2962"/>
                      <a:pt x="9853" y="10253"/>
                      <a:pt x="5432" y="11711"/>
                    </a:cubicBezTo>
                    <a:cubicBezTo>
                      <a:pt x="-2905" y="14491"/>
                      <a:pt x="1516" y="17954"/>
                      <a:pt x="0" y="21463"/>
                    </a:cubicBezTo>
                    <a:cubicBezTo>
                      <a:pt x="1263" y="21600"/>
                      <a:pt x="758" y="21600"/>
                      <a:pt x="2148" y="21509"/>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5" name="Figura">
                <a:extLst>
                  <a:ext uri="{FF2B5EF4-FFF2-40B4-BE49-F238E27FC236}">
                    <a16:creationId xmlns:a16="http://schemas.microsoft.com/office/drawing/2014/main" id="{2A495387-3604-0843-BDCF-C69C32F6E390}"/>
                  </a:ext>
                </a:extLst>
              </p:cNvPr>
              <p:cNvSpPr/>
              <p:nvPr/>
            </p:nvSpPr>
            <p:spPr>
              <a:xfrm>
                <a:off x="609599" y="736600"/>
                <a:ext cx="369572" cy="337821"/>
              </a:xfrm>
              <a:custGeom>
                <a:avLst/>
                <a:gdLst/>
                <a:ahLst/>
                <a:cxnLst>
                  <a:cxn ang="0">
                    <a:pos x="wd2" y="hd2"/>
                  </a:cxn>
                  <a:cxn ang="5400000">
                    <a:pos x="wd2" y="hd2"/>
                  </a:cxn>
                  <a:cxn ang="10800000">
                    <a:pos x="wd2" y="hd2"/>
                  </a:cxn>
                  <a:cxn ang="16200000">
                    <a:pos x="wd2" y="hd2"/>
                  </a:cxn>
                </a:cxnLst>
                <a:rect l="0" t="0" r="r" b="b"/>
                <a:pathLst>
                  <a:path w="21600" h="21600" extrusionOk="0">
                    <a:moveTo>
                      <a:pt x="0" y="16809"/>
                    </a:moveTo>
                    <a:lnTo>
                      <a:pt x="6161" y="4385"/>
                    </a:lnTo>
                    <a:lnTo>
                      <a:pt x="6903" y="0"/>
                    </a:lnTo>
                    <a:lnTo>
                      <a:pt x="21600" y="3086"/>
                    </a:lnTo>
                    <a:lnTo>
                      <a:pt x="21600" y="17215"/>
                    </a:lnTo>
                    <a:lnTo>
                      <a:pt x="20041" y="21600"/>
                    </a:lnTo>
                    <a:cubicBezTo>
                      <a:pt x="20041" y="21600"/>
                      <a:pt x="4082" y="18352"/>
                      <a:pt x="0" y="16809"/>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6" name="Figura">
                <a:extLst>
                  <a:ext uri="{FF2B5EF4-FFF2-40B4-BE49-F238E27FC236}">
                    <a16:creationId xmlns:a16="http://schemas.microsoft.com/office/drawing/2014/main" id="{A26FC8D1-65B9-7D44-9D90-C082F3906C47}"/>
                  </a:ext>
                </a:extLst>
              </p:cNvPr>
              <p:cNvSpPr/>
              <p:nvPr/>
            </p:nvSpPr>
            <p:spPr>
              <a:xfrm>
                <a:off x="330200" y="888999"/>
                <a:ext cx="140971" cy="224115"/>
              </a:xfrm>
              <a:custGeom>
                <a:avLst/>
                <a:gdLst/>
                <a:ahLst/>
                <a:cxnLst>
                  <a:cxn ang="0">
                    <a:pos x="wd2" y="hd2"/>
                  </a:cxn>
                  <a:cxn ang="5400000">
                    <a:pos x="wd2" y="hd2"/>
                  </a:cxn>
                  <a:cxn ang="10800000">
                    <a:pos x="wd2" y="hd2"/>
                  </a:cxn>
                  <a:cxn ang="16200000">
                    <a:pos x="wd2" y="hd2"/>
                  </a:cxn>
                </a:cxnLst>
                <a:rect l="0" t="0" r="r" b="b"/>
                <a:pathLst>
                  <a:path w="21600" h="19251" extrusionOk="0">
                    <a:moveTo>
                      <a:pt x="18292" y="0"/>
                    </a:moveTo>
                    <a:lnTo>
                      <a:pt x="21211" y="545"/>
                    </a:lnTo>
                    <a:lnTo>
                      <a:pt x="21600" y="18655"/>
                    </a:lnTo>
                    <a:cubicBezTo>
                      <a:pt x="21600" y="18655"/>
                      <a:pt x="2335" y="21600"/>
                      <a:pt x="0" y="14400"/>
                    </a:cubicBezTo>
                    <a:lnTo>
                      <a:pt x="18292" y="0"/>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7" name="Figura">
                <a:extLst>
                  <a:ext uri="{FF2B5EF4-FFF2-40B4-BE49-F238E27FC236}">
                    <a16:creationId xmlns:a16="http://schemas.microsoft.com/office/drawing/2014/main" id="{CB971990-1C66-B24F-8AD7-34358D6214BA}"/>
                  </a:ext>
                </a:extLst>
              </p:cNvPr>
              <p:cNvSpPr/>
              <p:nvPr/>
            </p:nvSpPr>
            <p:spPr>
              <a:xfrm>
                <a:off x="330200" y="965200"/>
                <a:ext cx="140971" cy="150454"/>
              </a:xfrm>
              <a:custGeom>
                <a:avLst/>
                <a:gdLst/>
                <a:ahLst/>
                <a:cxnLst>
                  <a:cxn ang="0">
                    <a:pos x="wd2" y="hd2"/>
                  </a:cxn>
                  <a:cxn ang="5400000">
                    <a:pos x="wd2" y="hd2"/>
                  </a:cxn>
                  <a:cxn ang="10800000">
                    <a:pos x="wd2" y="hd2"/>
                  </a:cxn>
                  <a:cxn ang="16200000">
                    <a:pos x="wd2" y="hd2"/>
                  </a:cxn>
                </a:cxnLst>
                <a:rect l="0" t="0" r="r" b="b"/>
                <a:pathLst>
                  <a:path w="21600" h="18278" extrusionOk="0">
                    <a:moveTo>
                      <a:pt x="16151" y="10183"/>
                    </a:moveTo>
                    <a:cubicBezTo>
                      <a:pt x="12454" y="9411"/>
                      <a:pt x="10314" y="5246"/>
                      <a:pt x="10508" y="0"/>
                    </a:cubicBezTo>
                    <a:lnTo>
                      <a:pt x="0" y="11417"/>
                    </a:lnTo>
                    <a:cubicBezTo>
                      <a:pt x="2335" y="21600"/>
                      <a:pt x="21600" y="17434"/>
                      <a:pt x="21600" y="17434"/>
                    </a:cubicBezTo>
                    <a:lnTo>
                      <a:pt x="21405" y="9103"/>
                    </a:lnTo>
                    <a:cubicBezTo>
                      <a:pt x="19849" y="10029"/>
                      <a:pt x="17903" y="10491"/>
                      <a:pt x="16151" y="10183"/>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8" name="Figura">
                <a:extLst>
                  <a:ext uri="{FF2B5EF4-FFF2-40B4-BE49-F238E27FC236}">
                    <a16:creationId xmlns:a16="http://schemas.microsoft.com/office/drawing/2014/main" id="{FD728F1C-F780-C84E-9BBA-76927C54DD91}"/>
                  </a:ext>
                </a:extLst>
              </p:cNvPr>
              <p:cNvSpPr/>
              <p:nvPr/>
            </p:nvSpPr>
            <p:spPr>
              <a:xfrm>
                <a:off x="50800" y="50800"/>
                <a:ext cx="909320" cy="379730"/>
              </a:xfrm>
              <a:custGeom>
                <a:avLst/>
                <a:gdLst/>
                <a:ahLst/>
                <a:cxnLst>
                  <a:cxn ang="0">
                    <a:pos x="wd2" y="hd2"/>
                  </a:cxn>
                  <a:cxn ang="5400000">
                    <a:pos x="wd2" y="hd2"/>
                  </a:cxn>
                  <a:cxn ang="10800000">
                    <a:pos x="wd2" y="hd2"/>
                  </a:cxn>
                  <a:cxn ang="16200000">
                    <a:pos x="wd2" y="hd2"/>
                  </a:cxn>
                </a:cxnLst>
                <a:rect l="0" t="0" r="r" b="b"/>
                <a:pathLst>
                  <a:path w="21600" h="21600" extrusionOk="0">
                    <a:moveTo>
                      <a:pt x="0" y="20950"/>
                    </a:moveTo>
                    <a:lnTo>
                      <a:pt x="483" y="21600"/>
                    </a:lnTo>
                    <a:lnTo>
                      <a:pt x="21600" y="2673"/>
                    </a:lnTo>
                    <a:lnTo>
                      <a:pt x="21268" y="0"/>
                    </a:lnTo>
                    <a:close/>
                  </a:path>
                </a:pathLst>
              </a:custGeom>
              <a:solidFill>
                <a:srgbClr val="7F74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9" name="Figura">
                <a:extLst>
                  <a:ext uri="{FF2B5EF4-FFF2-40B4-BE49-F238E27FC236}">
                    <a16:creationId xmlns:a16="http://schemas.microsoft.com/office/drawing/2014/main" id="{B7564A31-8152-3446-8B00-C8DC1DF1B4BF}"/>
                  </a:ext>
                </a:extLst>
              </p:cNvPr>
              <p:cNvSpPr/>
              <p:nvPr/>
            </p:nvSpPr>
            <p:spPr>
              <a:xfrm>
                <a:off x="761999" y="0"/>
                <a:ext cx="294641" cy="203200"/>
              </a:xfrm>
              <a:custGeom>
                <a:avLst/>
                <a:gdLst/>
                <a:ahLst/>
                <a:cxnLst>
                  <a:cxn ang="0">
                    <a:pos x="wd2" y="hd2"/>
                  </a:cxn>
                  <a:cxn ang="5400000">
                    <a:pos x="wd2" y="hd2"/>
                  </a:cxn>
                  <a:cxn ang="10800000">
                    <a:pos x="wd2" y="hd2"/>
                  </a:cxn>
                  <a:cxn ang="16200000">
                    <a:pos x="wd2" y="hd2"/>
                  </a:cxn>
                </a:cxnLst>
                <a:rect l="0" t="0" r="r" b="b"/>
                <a:pathLst>
                  <a:path w="21600" h="21600" extrusionOk="0">
                    <a:moveTo>
                      <a:pt x="13314" y="21600"/>
                    </a:moveTo>
                    <a:lnTo>
                      <a:pt x="1024" y="17145"/>
                    </a:lnTo>
                    <a:lnTo>
                      <a:pt x="0" y="14715"/>
                    </a:lnTo>
                    <a:lnTo>
                      <a:pt x="7448" y="0"/>
                    </a:lnTo>
                    <a:lnTo>
                      <a:pt x="20576" y="1890"/>
                    </a:lnTo>
                    <a:lnTo>
                      <a:pt x="21600" y="7155"/>
                    </a:lnTo>
                    <a:close/>
                  </a:path>
                </a:pathLst>
              </a:custGeom>
              <a:solidFill>
                <a:srgbClr val="7F74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0" name="Figura">
                <a:extLst>
                  <a:ext uri="{FF2B5EF4-FFF2-40B4-BE49-F238E27FC236}">
                    <a16:creationId xmlns:a16="http://schemas.microsoft.com/office/drawing/2014/main" id="{67316BC6-F1D1-4145-B9E7-19AEC2E58AD4}"/>
                  </a:ext>
                </a:extLst>
              </p:cNvPr>
              <p:cNvSpPr/>
              <p:nvPr/>
            </p:nvSpPr>
            <p:spPr>
              <a:xfrm>
                <a:off x="1003300" y="469900"/>
                <a:ext cx="205111" cy="595631"/>
              </a:xfrm>
              <a:custGeom>
                <a:avLst/>
                <a:gdLst/>
                <a:ahLst/>
                <a:cxnLst>
                  <a:cxn ang="0">
                    <a:pos x="wd2" y="hd2"/>
                  </a:cxn>
                  <a:cxn ang="5400000">
                    <a:pos x="wd2" y="hd2"/>
                  </a:cxn>
                  <a:cxn ang="10800000">
                    <a:pos x="wd2" y="hd2"/>
                  </a:cxn>
                  <a:cxn ang="16200000">
                    <a:pos x="wd2" y="hd2"/>
                  </a:cxn>
                </a:cxnLst>
                <a:rect l="0" t="0" r="r" b="b"/>
                <a:pathLst>
                  <a:path w="15037" h="21600" extrusionOk="0">
                    <a:moveTo>
                      <a:pt x="5679" y="0"/>
                    </a:moveTo>
                    <a:cubicBezTo>
                      <a:pt x="19738" y="7507"/>
                      <a:pt x="10893" y="18284"/>
                      <a:pt x="10893" y="18284"/>
                    </a:cubicBezTo>
                    <a:cubicBezTo>
                      <a:pt x="7541" y="19850"/>
                      <a:pt x="3910" y="21001"/>
                      <a:pt x="0" y="21600"/>
                    </a:cubicBezTo>
                    <a:cubicBezTo>
                      <a:pt x="4376" y="21139"/>
                      <a:pt x="8566" y="19988"/>
                      <a:pt x="12383" y="18238"/>
                    </a:cubicBezTo>
                    <a:cubicBezTo>
                      <a:pt x="12383" y="18238"/>
                      <a:pt x="21600" y="7093"/>
                      <a:pt x="5679" y="0"/>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1" name="Figura">
                <a:extLst>
                  <a:ext uri="{FF2B5EF4-FFF2-40B4-BE49-F238E27FC236}">
                    <a16:creationId xmlns:a16="http://schemas.microsoft.com/office/drawing/2014/main" id="{4334CD60-F439-FD47-A518-98470A39E0CD}"/>
                  </a:ext>
                </a:extLst>
              </p:cNvPr>
              <p:cNvSpPr/>
              <p:nvPr/>
            </p:nvSpPr>
            <p:spPr>
              <a:xfrm>
                <a:off x="1206499" y="1104899"/>
                <a:ext cx="420215" cy="393701"/>
              </a:xfrm>
              <a:custGeom>
                <a:avLst/>
                <a:gdLst/>
                <a:ahLst/>
                <a:cxnLst>
                  <a:cxn ang="0">
                    <a:pos x="wd2" y="hd2"/>
                  </a:cxn>
                  <a:cxn ang="5400000">
                    <a:pos x="wd2" y="hd2"/>
                  </a:cxn>
                  <a:cxn ang="10800000">
                    <a:pos x="wd2" y="hd2"/>
                  </a:cxn>
                  <a:cxn ang="16200000">
                    <a:pos x="wd2" y="hd2"/>
                  </a:cxn>
                </a:cxnLst>
                <a:rect l="0" t="0" r="r" b="b"/>
                <a:pathLst>
                  <a:path w="20656" h="21600" extrusionOk="0">
                    <a:moveTo>
                      <a:pt x="19040" y="3832"/>
                    </a:moveTo>
                    <a:cubicBezTo>
                      <a:pt x="18291" y="2857"/>
                      <a:pt x="17230" y="1463"/>
                      <a:pt x="15919" y="0"/>
                    </a:cubicBezTo>
                    <a:cubicBezTo>
                      <a:pt x="17105" y="1324"/>
                      <a:pt x="18042" y="2648"/>
                      <a:pt x="18791" y="3554"/>
                    </a:cubicBezTo>
                    <a:cubicBezTo>
                      <a:pt x="21413" y="6759"/>
                      <a:pt x="20102" y="11148"/>
                      <a:pt x="20102" y="11148"/>
                    </a:cubicBezTo>
                    <a:cubicBezTo>
                      <a:pt x="12735" y="19928"/>
                      <a:pt x="1311" y="21182"/>
                      <a:pt x="0" y="21321"/>
                    </a:cubicBezTo>
                    <a:cubicBezTo>
                      <a:pt x="62" y="21391"/>
                      <a:pt x="62" y="21530"/>
                      <a:pt x="125" y="21600"/>
                    </a:cubicBezTo>
                    <a:cubicBezTo>
                      <a:pt x="125" y="21600"/>
                      <a:pt x="12548" y="20764"/>
                      <a:pt x="20351" y="11427"/>
                    </a:cubicBezTo>
                    <a:cubicBezTo>
                      <a:pt x="20351" y="11497"/>
                      <a:pt x="21600" y="7037"/>
                      <a:pt x="19040" y="3832"/>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2" name="Figura">
                <a:extLst>
                  <a:ext uri="{FF2B5EF4-FFF2-40B4-BE49-F238E27FC236}">
                    <a16:creationId xmlns:a16="http://schemas.microsoft.com/office/drawing/2014/main" id="{73E345DF-13A2-2D43-8090-4DA5A1A35F97}"/>
                  </a:ext>
                </a:extLst>
              </p:cNvPr>
              <p:cNvSpPr/>
              <p:nvPr/>
            </p:nvSpPr>
            <p:spPr>
              <a:xfrm>
                <a:off x="1219200" y="1003300"/>
                <a:ext cx="401321" cy="308610"/>
              </a:xfrm>
              <a:custGeom>
                <a:avLst/>
                <a:gdLst/>
                <a:ahLst/>
                <a:cxnLst>
                  <a:cxn ang="0">
                    <a:pos x="wd2" y="hd2"/>
                  </a:cxn>
                  <a:cxn ang="5400000">
                    <a:pos x="wd2" y="hd2"/>
                  </a:cxn>
                  <a:cxn ang="10800000">
                    <a:pos x="wd2" y="hd2"/>
                  </a:cxn>
                  <a:cxn ang="16200000">
                    <a:pos x="wd2" y="hd2"/>
                  </a:cxn>
                </a:cxnLst>
                <a:rect l="0" t="0" r="r" b="b"/>
                <a:pathLst>
                  <a:path w="21600" h="21600" extrusionOk="0">
                    <a:moveTo>
                      <a:pt x="20370" y="18400"/>
                    </a:moveTo>
                    <a:cubicBezTo>
                      <a:pt x="14628" y="8356"/>
                      <a:pt x="7109" y="1600"/>
                      <a:pt x="957" y="0"/>
                    </a:cubicBezTo>
                    <a:cubicBezTo>
                      <a:pt x="615" y="89"/>
                      <a:pt x="342" y="178"/>
                      <a:pt x="0" y="267"/>
                    </a:cubicBezTo>
                    <a:cubicBezTo>
                      <a:pt x="6084" y="1333"/>
                      <a:pt x="13808" y="8000"/>
                      <a:pt x="19618" y="18222"/>
                    </a:cubicBezTo>
                    <a:cubicBezTo>
                      <a:pt x="20233" y="19289"/>
                      <a:pt x="20848" y="20444"/>
                      <a:pt x="21395" y="21600"/>
                    </a:cubicBezTo>
                    <a:cubicBezTo>
                      <a:pt x="21395" y="21600"/>
                      <a:pt x="21463" y="21511"/>
                      <a:pt x="21463" y="21511"/>
                    </a:cubicBezTo>
                    <a:cubicBezTo>
                      <a:pt x="21463" y="21511"/>
                      <a:pt x="21532" y="21156"/>
                      <a:pt x="21600" y="20622"/>
                    </a:cubicBezTo>
                    <a:cubicBezTo>
                      <a:pt x="21190" y="19911"/>
                      <a:pt x="20780" y="19111"/>
                      <a:pt x="20370" y="1840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3" name="Figura">
                <a:extLst>
                  <a:ext uri="{FF2B5EF4-FFF2-40B4-BE49-F238E27FC236}">
                    <a16:creationId xmlns:a16="http://schemas.microsoft.com/office/drawing/2014/main" id="{BCF81B79-77E0-9A44-8D77-CF0F41E9ECD1}"/>
                  </a:ext>
                </a:extLst>
              </p:cNvPr>
              <p:cNvSpPr/>
              <p:nvPr/>
            </p:nvSpPr>
            <p:spPr>
              <a:xfrm>
                <a:off x="723900" y="761999"/>
                <a:ext cx="241300" cy="40642"/>
              </a:xfrm>
              <a:custGeom>
                <a:avLst/>
                <a:gdLst/>
                <a:ahLst/>
                <a:cxnLst>
                  <a:cxn ang="0">
                    <a:pos x="wd2" y="hd2"/>
                  </a:cxn>
                  <a:cxn ang="5400000">
                    <a:pos x="wd2" y="hd2"/>
                  </a:cxn>
                  <a:cxn ang="10800000">
                    <a:pos x="wd2" y="hd2"/>
                  </a:cxn>
                  <a:cxn ang="16200000">
                    <a:pos x="wd2" y="hd2"/>
                  </a:cxn>
                </a:cxnLst>
                <a:rect l="0" t="0" r="r" b="b"/>
                <a:pathLst>
                  <a:path w="21600" h="21600" extrusionOk="0">
                    <a:moveTo>
                      <a:pt x="0" y="18225"/>
                    </a:moveTo>
                    <a:lnTo>
                      <a:pt x="21600" y="21600"/>
                    </a:lnTo>
                    <a:lnTo>
                      <a:pt x="21259" y="18900"/>
                    </a:lnTo>
                    <a:lnTo>
                      <a:pt x="455" y="0"/>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4" name="Figura">
                <a:extLst>
                  <a:ext uri="{FF2B5EF4-FFF2-40B4-BE49-F238E27FC236}">
                    <a16:creationId xmlns:a16="http://schemas.microsoft.com/office/drawing/2014/main" id="{33C8A6FE-5448-B043-947A-864BA61EAD22}"/>
                  </a:ext>
                </a:extLst>
              </p:cNvPr>
              <p:cNvSpPr/>
              <p:nvPr/>
            </p:nvSpPr>
            <p:spPr>
              <a:xfrm>
                <a:off x="622300" y="812799"/>
                <a:ext cx="365760" cy="257811"/>
              </a:xfrm>
              <a:custGeom>
                <a:avLst/>
                <a:gdLst/>
                <a:ahLst/>
                <a:cxnLst>
                  <a:cxn ang="0">
                    <a:pos x="wd2" y="hd2"/>
                  </a:cxn>
                  <a:cxn ang="5400000">
                    <a:pos x="wd2" y="hd2"/>
                  </a:cxn>
                  <a:cxn ang="10800000">
                    <a:pos x="wd2" y="hd2"/>
                  </a:cxn>
                  <a:cxn ang="16200000">
                    <a:pos x="wd2" y="hd2"/>
                  </a:cxn>
                </a:cxnLst>
                <a:rect l="0" t="0" r="r" b="b"/>
                <a:pathLst>
                  <a:path w="21600" h="21600" extrusionOk="0">
                    <a:moveTo>
                      <a:pt x="15900" y="7023"/>
                    </a:moveTo>
                    <a:cubicBezTo>
                      <a:pt x="10575" y="12343"/>
                      <a:pt x="4650" y="15216"/>
                      <a:pt x="0" y="15429"/>
                    </a:cubicBezTo>
                    <a:cubicBezTo>
                      <a:pt x="4575" y="17450"/>
                      <a:pt x="20025" y="21600"/>
                      <a:pt x="20025" y="21600"/>
                    </a:cubicBezTo>
                    <a:lnTo>
                      <a:pt x="21600" y="15748"/>
                    </a:lnTo>
                    <a:lnTo>
                      <a:pt x="21600" y="0"/>
                    </a:lnTo>
                    <a:cubicBezTo>
                      <a:pt x="20025" y="2447"/>
                      <a:pt x="18150" y="4788"/>
                      <a:pt x="15900" y="7023"/>
                    </a:cubicBez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5" name="Figura">
                <a:extLst>
                  <a:ext uri="{FF2B5EF4-FFF2-40B4-BE49-F238E27FC236}">
                    <a16:creationId xmlns:a16="http://schemas.microsoft.com/office/drawing/2014/main" id="{3B13BF9B-A5DE-1844-9779-EBAF9C2BEF65}"/>
                  </a:ext>
                </a:extLst>
              </p:cNvPr>
              <p:cNvSpPr/>
              <p:nvPr/>
            </p:nvSpPr>
            <p:spPr>
              <a:xfrm>
                <a:off x="622300" y="812800"/>
                <a:ext cx="365760" cy="191770"/>
              </a:xfrm>
              <a:custGeom>
                <a:avLst/>
                <a:gdLst/>
                <a:ahLst/>
                <a:cxnLst>
                  <a:cxn ang="0">
                    <a:pos x="wd2" y="hd2"/>
                  </a:cxn>
                  <a:cxn ang="5400000">
                    <a:pos x="wd2" y="hd2"/>
                  </a:cxn>
                  <a:cxn ang="10800000">
                    <a:pos x="wd2" y="hd2"/>
                  </a:cxn>
                  <a:cxn ang="16200000">
                    <a:pos x="wd2" y="hd2"/>
                  </a:cxn>
                </a:cxnLst>
                <a:rect l="0" t="0" r="r" b="b"/>
                <a:pathLst>
                  <a:path w="21600" h="21600" extrusionOk="0">
                    <a:moveTo>
                      <a:pt x="16575" y="13160"/>
                    </a:moveTo>
                    <a:cubicBezTo>
                      <a:pt x="18375" y="11301"/>
                      <a:pt x="20100" y="9155"/>
                      <a:pt x="21600" y="7009"/>
                    </a:cubicBezTo>
                    <a:lnTo>
                      <a:pt x="21600" y="0"/>
                    </a:lnTo>
                    <a:cubicBezTo>
                      <a:pt x="20025" y="3290"/>
                      <a:pt x="18150" y="6437"/>
                      <a:pt x="15900" y="9441"/>
                    </a:cubicBezTo>
                    <a:cubicBezTo>
                      <a:pt x="10575" y="16593"/>
                      <a:pt x="4650" y="20456"/>
                      <a:pt x="0" y="20742"/>
                    </a:cubicBezTo>
                    <a:cubicBezTo>
                      <a:pt x="450" y="21028"/>
                      <a:pt x="975" y="21314"/>
                      <a:pt x="1575" y="21600"/>
                    </a:cubicBezTo>
                    <a:cubicBezTo>
                      <a:pt x="6075" y="21314"/>
                      <a:pt x="11400" y="18453"/>
                      <a:pt x="16575" y="13160"/>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6" name="Figura">
                <a:extLst>
                  <a:ext uri="{FF2B5EF4-FFF2-40B4-BE49-F238E27FC236}">
                    <a16:creationId xmlns:a16="http://schemas.microsoft.com/office/drawing/2014/main" id="{08B53971-AD22-2742-87AA-BE4909571C60}"/>
                  </a:ext>
                </a:extLst>
              </p:cNvPr>
              <p:cNvSpPr/>
              <p:nvPr/>
            </p:nvSpPr>
            <p:spPr>
              <a:xfrm>
                <a:off x="723900" y="762000"/>
                <a:ext cx="240030" cy="38100"/>
              </a:xfrm>
              <a:custGeom>
                <a:avLst/>
                <a:gdLst/>
                <a:ahLst/>
                <a:cxnLst>
                  <a:cxn ang="0">
                    <a:pos x="wd2" y="hd2"/>
                  </a:cxn>
                  <a:cxn ang="5400000">
                    <a:pos x="wd2" y="hd2"/>
                  </a:cxn>
                  <a:cxn ang="10800000">
                    <a:pos x="wd2" y="hd2"/>
                  </a:cxn>
                  <a:cxn ang="16200000">
                    <a:pos x="wd2" y="hd2"/>
                  </a:cxn>
                </a:cxnLst>
                <a:rect l="0" t="0" r="r" b="b"/>
                <a:pathLst>
                  <a:path w="21600" h="21600" extrusionOk="0">
                    <a:moveTo>
                      <a:pt x="0" y="7920"/>
                    </a:moveTo>
                    <a:lnTo>
                      <a:pt x="21600" y="21600"/>
                    </a:lnTo>
                    <a:lnTo>
                      <a:pt x="21486" y="18000"/>
                    </a:lnTo>
                    <a:lnTo>
                      <a:pt x="457" y="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7" name="Figura">
                <a:extLst>
                  <a:ext uri="{FF2B5EF4-FFF2-40B4-BE49-F238E27FC236}">
                    <a16:creationId xmlns:a16="http://schemas.microsoft.com/office/drawing/2014/main" id="{CEADED08-C541-8246-931A-8420F0948850}"/>
                  </a:ext>
                </a:extLst>
              </p:cNvPr>
              <p:cNvSpPr/>
              <p:nvPr/>
            </p:nvSpPr>
            <p:spPr>
              <a:xfrm>
                <a:off x="787400" y="495299"/>
                <a:ext cx="19050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20838"/>
                    </a:moveTo>
                    <a:lnTo>
                      <a:pt x="4032" y="21600"/>
                    </a:lnTo>
                    <a:cubicBezTo>
                      <a:pt x="4032" y="21600"/>
                      <a:pt x="6048" y="9656"/>
                      <a:pt x="21600" y="0"/>
                    </a:cubicBezTo>
                    <a:cubicBezTo>
                      <a:pt x="21600" y="127"/>
                      <a:pt x="6624" y="4701"/>
                      <a:pt x="0" y="20838"/>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8" name="Figura">
                <a:extLst>
                  <a:ext uri="{FF2B5EF4-FFF2-40B4-BE49-F238E27FC236}">
                    <a16:creationId xmlns:a16="http://schemas.microsoft.com/office/drawing/2014/main" id="{DCBA2145-92F1-AE48-9015-AD2AB8C203E7}"/>
                  </a:ext>
                </a:extLst>
              </p:cNvPr>
              <p:cNvSpPr/>
              <p:nvPr/>
            </p:nvSpPr>
            <p:spPr>
              <a:xfrm>
                <a:off x="1104900" y="863599"/>
                <a:ext cx="58329" cy="120378"/>
              </a:xfrm>
              <a:custGeom>
                <a:avLst/>
                <a:gdLst/>
                <a:ahLst/>
                <a:cxnLst>
                  <a:cxn ang="0">
                    <a:pos x="wd2" y="hd2"/>
                  </a:cxn>
                  <a:cxn ang="5400000">
                    <a:pos x="wd2" y="hd2"/>
                  </a:cxn>
                  <a:cxn ang="10800000">
                    <a:pos x="wd2" y="hd2"/>
                  </a:cxn>
                  <a:cxn ang="16200000">
                    <a:pos x="wd2" y="hd2"/>
                  </a:cxn>
                </a:cxnLst>
                <a:rect l="0" t="0" r="r" b="b"/>
                <a:pathLst>
                  <a:path w="18718" h="20271" extrusionOk="0">
                    <a:moveTo>
                      <a:pt x="14029" y="15025"/>
                    </a:moveTo>
                    <a:cubicBezTo>
                      <a:pt x="17697" y="11389"/>
                      <a:pt x="20550" y="910"/>
                      <a:pt x="17290" y="54"/>
                    </a:cubicBezTo>
                    <a:cubicBezTo>
                      <a:pt x="14437" y="-801"/>
                      <a:pt x="6693" y="8609"/>
                      <a:pt x="3025" y="12245"/>
                    </a:cubicBezTo>
                    <a:cubicBezTo>
                      <a:pt x="-642" y="15880"/>
                      <a:pt x="-1050" y="19302"/>
                      <a:pt x="2210" y="20157"/>
                    </a:cubicBezTo>
                    <a:cubicBezTo>
                      <a:pt x="5471" y="20799"/>
                      <a:pt x="10769" y="18660"/>
                      <a:pt x="14029" y="15025"/>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9" name="Figura">
                <a:extLst>
                  <a:ext uri="{FF2B5EF4-FFF2-40B4-BE49-F238E27FC236}">
                    <a16:creationId xmlns:a16="http://schemas.microsoft.com/office/drawing/2014/main" id="{4AB1D4B7-E233-D44F-ABAB-21A807B9FA6E}"/>
                  </a:ext>
                </a:extLst>
              </p:cNvPr>
              <p:cNvSpPr/>
              <p:nvPr/>
            </p:nvSpPr>
            <p:spPr>
              <a:xfrm>
                <a:off x="977899" y="761999"/>
                <a:ext cx="35562" cy="4064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725"/>
                      <a:pt x="16971" y="0"/>
                      <a:pt x="10800" y="0"/>
                    </a:cubicBezTo>
                    <a:cubicBezTo>
                      <a:pt x="4629" y="0"/>
                      <a:pt x="0" y="4725"/>
                      <a:pt x="0" y="10800"/>
                    </a:cubicBezTo>
                    <a:cubicBezTo>
                      <a:pt x="0" y="16875"/>
                      <a:pt x="4629" y="21600"/>
                      <a:pt x="10800" y="21600"/>
                    </a:cubicBezTo>
                    <a:cubicBezTo>
                      <a:pt x="16971" y="21600"/>
                      <a:pt x="21600" y="16875"/>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0" name="Figura">
                <a:extLst>
                  <a:ext uri="{FF2B5EF4-FFF2-40B4-BE49-F238E27FC236}">
                    <a16:creationId xmlns:a16="http://schemas.microsoft.com/office/drawing/2014/main" id="{501FD3EE-DEF5-1A4E-8A83-88E75F43BDDB}"/>
                  </a:ext>
                </a:extLst>
              </p:cNvPr>
              <p:cNvSpPr/>
              <p:nvPr/>
            </p:nvSpPr>
            <p:spPr>
              <a:xfrm>
                <a:off x="977899" y="774700"/>
                <a:ext cx="17782" cy="20516"/>
              </a:xfrm>
              <a:custGeom>
                <a:avLst/>
                <a:gdLst/>
                <a:ahLst/>
                <a:cxnLst>
                  <a:cxn ang="0">
                    <a:pos x="wd2" y="hd2"/>
                  </a:cxn>
                  <a:cxn ang="5400000">
                    <a:pos x="wd2" y="hd2"/>
                  </a:cxn>
                  <a:cxn ang="10800000">
                    <a:pos x="wd2" y="hd2"/>
                  </a:cxn>
                  <a:cxn ang="16200000">
                    <a:pos x="wd2" y="hd2"/>
                  </a:cxn>
                </a:cxnLst>
                <a:rect l="0" t="0" r="r" b="b"/>
                <a:pathLst>
                  <a:path w="21600" h="20525" extrusionOk="0">
                    <a:moveTo>
                      <a:pt x="21600" y="10165"/>
                    </a:moveTo>
                    <a:cubicBezTo>
                      <a:pt x="21600" y="3812"/>
                      <a:pt x="16971" y="0"/>
                      <a:pt x="10800" y="0"/>
                    </a:cubicBezTo>
                    <a:cubicBezTo>
                      <a:pt x="4629" y="0"/>
                      <a:pt x="0" y="5082"/>
                      <a:pt x="0" y="10165"/>
                    </a:cubicBezTo>
                    <a:cubicBezTo>
                      <a:pt x="0" y="16518"/>
                      <a:pt x="4629" y="20329"/>
                      <a:pt x="10800" y="20329"/>
                    </a:cubicBezTo>
                    <a:cubicBezTo>
                      <a:pt x="16971" y="21600"/>
                      <a:pt x="21600" y="16518"/>
                      <a:pt x="21600" y="10165"/>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11" name="Grupo">
                <a:extLst>
                  <a:ext uri="{FF2B5EF4-FFF2-40B4-BE49-F238E27FC236}">
                    <a16:creationId xmlns:a16="http://schemas.microsoft.com/office/drawing/2014/main" id="{D99947BD-0937-7D40-B15B-1E09BAABE4BD}"/>
                  </a:ext>
                </a:extLst>
              </p:cNvPr>
              <p:cNvGrpSpPr/>
              <p:nvPr/>
            </p:nvGrpSpPr>
            <p:grpSpPr>
              <a:xfrm>
                <a:off x="685800" y="825500"/>
                <a:ext cx="289560" cy="213360"/>
                <a:chOff x="0" y="0"/>
                <a:chExt cx="289560" cy="213360"/>
              </a:xfrm>
            </p:grpSpPr>
            <p:sp>
              <p:nvSpPr>
                <p:cNvPr id="459" name="Figura">
                  <a:extLst>
                    <a:ext uri="{FF2B5EF4-FFF2-40B4-BE49-F238E27FC236}">
                      <a16:creationId xmlns:a16="http://schemas.microsoft.com/office/drawing/2014/main" id="{45722CDF-CE28-9548-9ED5-F9C2827B0562}"/>
                    </a:ext>
                  </a:extLst>
                </p:cNvPr>
                <p:cNvSpPr/>
                <p:nvPr/>
              </p:nvSpPr>
              <p:spPr>
                <a:xfrm>
                  <a:off x="1396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0" name="Figura">
                  <a:extLst>
                    <a:ext uri="{FF2B5EF4-FFF2-40B4-BE49-F238E27FC236}">
                      <a16:creationId xmlns:a16="http://schemas.microsoft.com/office/drawing/2014/main" id="{6FF32AF8-9CD8-F545-8E6A-7971EFA2DB2C}"/>
                    </a:ext>
                  </a:extLst>
                </p:cNvPr>
                <p:cNvSpPr/>
                <p:nvPr/>
              </p:nvSpPr>
              <p:spPr>
                <a:xfrm>
                  <a:off x="1904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1" name="Figura">
                  <a:extLst>
                    <a:ext uri="{FF2B5EF4-FFF2-40B4-BE49-F238E27FC236}">
                      <a16:creationId xmlns:a16="http://schemas.microsoft.com/office/drawing/2014/main" id="{BA37E779-62C9-7D45-8075-8AF28385BAAA}"/>
                    </a:ext>
                  </a:extLst>
                </p:cNvPr>
                <p:cNvSpPr/>
                <p:nvPr/>
              </p:nvSpPr>
              <p:spPr>
                <a:xfrm>
                  <a:off x="2412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2" name="Figura">
                  <a:extLst>
                    <a:ext uri="{FF2B5EF4-FFF2-40B4-BE49-F238E27FC236}">
                      <a16:creationId xmlns:a16="http://schemas.microsoft.com/office/drawing/2014/main" id="{CF123500-58BC-EC45-8946-27E3DC58B302}"/>
                    </a:ext>
                  </a:extLst>
                </p:cNvPr>
                <p:cNvSpPr/>
                <p:nvPr/>
              </p:nvSpPr>
              <p:spPr>
                <a:xfrm>
                  <a:off x="888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3" name="Figura">
                  <a:extLst>
                    <a:ext uri="{FF2B5EF4-FFF2-40B4-BE49-F238E27FC236}">
                      <a16:creationId xmlns:a16="http://schemas.microsoft.com/office/drawing/2014/main" id="{843D54FB-C46F-4144-A400-0BED47F72441}"/>
                    </a:ext>
                  </a:extLst>
                </p:cNvPr>
                <p:cNvSpPr/>
                <p:nvPr/>
              </p:nvSpPr>
              <p:spPr>
                <a:xfrm>
                  <a:off x="1396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4" name="Figura">
                  <a:extLst>
                    <a:ext uri="{FF2B5EF4-FFF2-40B4-BE49-F238E27FC236}">
                      <a16:creationId xmlns:a16="http://schemas.microsoft.com/office/drawing/2014/main" id="{87EFFFE0-A054-B144-8246-E89940D871E7}"/>
                    </a:ext>
                  </a:extLst>
                </p:cNvPr>
                <p:cNvSpPr/>
                <p:nvPr/>
              </p:nvSpPr>
              <p:spPr>
                <a:xfrm>
                  <a:off x="1904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5" name="Figura">
                  <a:extLst>
                    <a:ext uri="{FF2B5EF4-FFF2-40B4-BE49-F238E27FC236}">
                      <a16:creationId xmlns:a16="http://schemas.microsoft.com/office/drawing/2014/main" id="{11C2AA6E-BD72-EC40-8959-06F79467E8D0}"/>
                    </a:ext>
                  </a:extLst>
                </p:cNvPr>
                <p:cNvSpPr/>
                <p:nvPr/>
              </p:nvSpPr>
              <p:spPr>
                <a:xfrm>
                  <a:off x="2412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6" name="Figura">
                  <a:extLst>
                    <a:ext uri="{FF2B5EF4-FFF2-40B4-BE49-F238E27FC236}">
                      <a16:creationId xmlns:a16="http://schemas.microsoft.com/office/drawing/2014/main" id="{CE976448-3358-8248-81EF-30D5D9542417}"/>
                    </a:ext>
                  </a:extLst>
                </p:cNvPr>
                <p:cNvSpPr/>
                <p:nvPr/>
              </p:nvSpPr>
              <p:spPr>
                <a:xfrm>
                  <a:off x="507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7" name="Figura">
                  <a:extLst>
                    <a:ext uri="{FF2B5EF4-FFF2-40B4-BE49-F238E27FC236}">
                      <a16:creationId xmlns:a16="http://schemas.microsoft.com/office/drawing/2014/main" id="{E442574D-325C-9342-B04D-3039B0E6FBD7}"/>
                    </a:ext>
                  </a:extLst>
                </p:cNvPr>
                <p:cNvSpPr/>
                <p:nvPr/>
              </p:nvSpPr>
              <p:spPr>
                <a:xfrm>
                  <a:off x="888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8" name="Figura">
                  <a:extLst>
                    <a:ext uri="{FF2B5EF4-FFF2-40B4-BE49-F238E27FC236}">
                      <a16:creationId xmlns:a16="http://schemas.microsoft.com/office/drawing/2014/main" id="{4CEB3367-094D-CE42-A7F7-2417F4BDFCD0}"/>
                    </a:ext>
                  </a:extLst>
                </p:cNvPr>
                <p:cNvSpPr/>
                <p:nvPr/>
              </p:nvSpPr>
              <p:spPr>
                <a:xfrm>
                  <a:off x="139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9" name="Figura">
                  <a:extLst>
                    <a:ext uri="{FF2B5EF4-FFF2-40B4-BE49-F238E27FC236}">
                      <a16:creationId xmlns:a16="http://schemas.microsoft.com/office/drawing/2014/main" id="{57CC37E3-9E93-1240-BE95-8A3C0D3E3DE2}"/>
                    </a:ext>
                  </a:extLst>
                </p:cNvPr>
                <p:cNvSpPr/>
                <p:nvPr/>
              </p:nvSpPr>
              <p:spPr>
                <a:xfrm>
                  <a:off x="1904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0" name="Figura">
                  <a:extLst>
                    <a:ext uri="{FF2B5EF4-FFF2-40B4-BE49-F238E27FC236}">
                      <a16:creationId xmlns:a16="http://schemas.microsoft.com/office/drawing/2014/main" id="{1465BD17-E89A-0A46-ACE0-D243799F6BC1}"/>
                    </a:ext>
                  </a:extLst>
                </p:cNvPr>
                <p:cNvSpPr/>
                <p:nvPr/>
              </p:nvSpPr>
              <p:spPr>
                <a:xfrm>
                  <a:off x="2412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1" name="Figura">
                  <a:extLst>
                    <a:ext uri="{FF2B5EF4-FFF2-40B4-BE49-F238E27FC236}">
                      <a16:creationId xmlns:a16="http://schemas.microsoft.com/office/drawing/2014/main" id="{1E84BBC5-86AF-FB43-8BFD-C853F2D7E480}"/>
                    </a:ext>
                  </a:extLst>
                </p:cNvPr>
                <p:cNvSpPr/>
                <p:nvPr/>
              </p:nvSpPr>
              <p:spPr>
                <a:xfrm>
                  <a:off x="266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2" name="Figura">
                  <a:extLst>
                    <a:ext uri="{FF2B5EF4-FFF2-40B4-BE49-F238E27FC236}">
                      <a16:creationId xmlns:a16="http://schemas.microsoft.com/office/drawing/2014/main" id="{F70AA308-FEAC-1C43-9403-9D4BA0774C25}"/>
                    </a:ext>
                  </a:extLst>
                </p:cNvPr>
                <p:cNvSpPr/>
                <p:nvPr/>
              </p:nvSpPr>
              <p:spPr>
                <a:xfrm>
                  <a:off x="507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3" name="Figura">
                  <a:extLst>
                    <a:ext uri="{FF2B5EF4-FFF2-40B4-BE49-F238E27FC236}">
                      <a16:creationId xmlns:a16="http://schemas.microsoft.com/office/drawing/2014/main" id="{88D998B9-0B76-F144-9628-150E5BB4DFE0}"/>
                    </a:ext>
                  </a:extLst>
                </p:cNvPr>
                <p:cNvSpPr/>
                <p:nvPr/>
              </p:nvSpPr>
              <p:spPr>
                <a:xfrm>
                  <a:off x="888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4" name="Figura">
                  <a:extLst>
                    <a:ext uri="{FF2B5EF4-FFF2-40B4-BE49-F238E27FC236}">
                      <a16:creationId xmlns:a16="http://schemas.microsoft.com/office/drawing/2014/main" id="{34568BBB-9C54-CF4B-9510-512FC314B911}"/>
                    </a:ext>
                  </a:extLst>
                </p:cNvPr>
                <p:cNvSpPr/>
                <p:nvPr/>
              </p:nvSpPr>
              <p:spPr>
                <a:xfrm>
                  <a:off x="1396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5" name="Figura">
                  <a:extLst>
                    <a:ext uri="{FF2B5EF4-FFF2-40B4-BE49-F238E27FC236}">
                      <a16:creationId xmlns:a16="http://schemas.microsoft.com/office/drawing/2014/main" id="{FE34F8C6-C78A-6747-8005-706881DAB359}"/>
                    </a:ext>
                  </a:extLst>
                </p:cNvPr>
                <p:cNvSpPr/>
                <p:nvPr/>
              </p:nvSpPr>
              <p:spPr>
                <a:xfrm>
                  <a:off x="1904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6" name="Figura">
                  <a:extLst>
                    <a:ext uri="{FF2B5EF4-FFF2-40B4-BE49-F238E27FC236}">
                      <a16:creationId xmlns:a16="http://schemas.microsoft.com/office/drawing/2014/main" id="{F0BEF22D-727F-A84B-BE49-646F1A45EA20}"/>
                    </a:ext>
                  </a:extLst>
                </p:cNvPr>
                <p:cNvSpPr/>
                <p:nvPr/>
              </p:nvSpPr>
              <p:spPr>
                <a:xfrm>
                  <a:off x="2412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7" name="Figura">
                  <a:extLst>
                    <a:ext uri="{FF2B5EF4-FFF2-40B4-BE49-F238E27FC236}">
                      <a16:creationId xmlns:a16="http://schemas.microsoft.com/office/drawing/2014/main" id="{C4D452CB-BA20-B04A-A31F-A1311C9D6569}"/>
                    </a:ext>
                  </a:extLst>
                </p:cNvPr>
                <p:cNvSpPr/>
                <p:nvPr/>
              </p:nvSpPr>
              <p:spPr>
                <a:xfrm>
                  <a:off x="2793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8" name="Figura">
                  <a:extLst>
                    <a:ext uri="{FF2B5EF4-FFF2-40B4-BE49-F238E27FC236}">
                      <a16:creationId xmlns:a16="http://schemas.microsoft.com/office/drawing/2014/main" id="{A93E5D4E-29AF-1F44-9C13-B79AF664E4DE}"/>
                    </a:ext>
                  </a:extLst>
                </p:cNvPr>
                <p:cNvSpPr/>
                <p:nvPr/>
              </p:nvSpPr>
              <p:spPr>
                <a:xfrm>
                  <a:off x="888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9" name="Figura">
                  <a:extLst>
                    <a:ext uri="{FF2B5EF4-FFF2-40B4-BE49-F238E27FC236}">
                      <a16:creationId xmlns:a16="http://schemas.microsoft.com/office/drawing/2014/main" id="{EEDD8AA1-45CE-D547-A110-AB81D596D23D}"/>
                    </a:ext>
                  </a:extLst>
                </p:cNvPr>
                <p:cNvSpPr/>
                <p:nvPr/>
              </p:nvSpPr>
              <p:spPr>
                <a:xfrm>
                  <a:off x="139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0" name="Figura">
                  <a:extLst>
                    <a:ext uri="{FF2B5EF4-FFF2-40B4-BE49-F238E27FC236}">
                      <a16:creationId xmlns:a16="http://schemas.microsoft.com/office/drawing/2014/main" id="{047E5665-71FF-664B-A1C6-E43544C38D21}"/>
                    </a:ext>
                  </a:extLst>
                </p:cNvPr>
                <p:cNvSpPr/>
                <p:nvPr/>
              </p:nvSpPr>
              <p:spPr>
                <a:xfrm>
                  <a:off x="139699" y="1904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189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1" name="Figura">
                  <a:extLst>
                    <a:ext uri="{FF2B5EF4-FFF2-40B4-BE49-F238E27FC236}">
                      <a16:creationId xmlns:a16="http://schemas.microsoft.com/office/drawing/2014/main" id="{552617CD-FE4A-7449-882B-DA1060A5B8DD}"/>
                    </a:ext>
                  </a:extLst>
                </p:cNvPr>
                <p:cNvSpPr/>
                <p:nvPr/>
              </p:nvSpPr>
              <p:spPr>
                <a:xfrm>
                  <a:off x="1904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2" name="Figura">
                  <a:extLst>
                    <a:ext uri="{FF2B5EF4-FFF2-40B4-BE49-F238E27FC236}">
                      <a16:creationId xmlns:a16="http://schemas.microsoft.com/office/drawing/2014/main" id="{50D83593-C258-334B-97BD-48DE75529D63}"/>
                    </a:ext>
                  </a:extLst>
                </p:cNvPr>
                <p:cNvSpPr/>
                <p:nvPr/>
              </p:nvSpPr>
              <p:spPr>
                <a:xfrm>
                  <a:off x="2412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3" name="Figura">
                  <a:extLst>
                    <a:ext uri="{FF2B5EF4-FFF2-40B4-BE49-F238E27FC236}">
                      <a16:creationId xmlns:a16="http://schemas.microsoft.com/office/drawing/2014/main" id="{78E6D8E2-6C94-3949-A485-322DA93CF550}"/>
                    </a:ext>
                  </a:extLst>
                </p:cNvPr>
                <p:cNvSpPr/>
                <p:nvPr/>
              </p:nvSpPr>
              <p:spPr>
                <a:xfrm>
                  <a:off x="266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4" name="Figura">
                  <a:extLst>
                    <a:ext uri="{FF2B5EF4-FFF2-40B4-BE49-F238E27FC236}">
                      <a16:creationId xmlns:a16="http://schemas.microsoft.com/office/drawing/2014/main" id="{3C2707AA-1D7B-2E43-B252-E49BA553CD7A}"/>
                    </a:ext>
                  </a:extLst>
                </p:cNvPr>
                <p:cNvSpPr/>
                <p:nvPr/>
              </p:nvSpPr>
              <p:spPr>
                <a:xfrm>
                  <a:off x="-1"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5" name="Figura">
                  <a:extLst>
                    <a:ext uri="{FF2B5EF4-FFF2-40B4-BE49-F238E27FC236}">
                      <a16:creationId xmlns:a16="http://schemas.microsoft.com/office/drawing/2014/main" id="{C5B3C48A-FAF0-7241-95DB-34AC5DC1B43B}"/>
                    </a:ext>
                  </a:extLst>
                </p:cNvPr>
                <p:cNvSpPr/>
                <p:nvPr/>
              </p:nvSpPr>
              <p:spPr>
                <a:xfrm>
                  <a:off x="1904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6" name="Figura">
                  <a:extLst>
                    <a:ext uri="{FF2B5EF4-FFF2-40B4-BE49-F238E27FC236}">
                      <a16:creationId xmlns:a16="http://schemas.microsoft.com/office/drawing/2014/main" id="{1EE1EF5A-F888-0C49-9DAB-284616601285}"/>
                    </a:ext>
                  </a:extLst>
                </p:cNvPr>
                <p:cNvSpPr/>
                <p:nvPr/>
              </p:nvSpPr>
              <p:spPr>
                <a:xfrm>
                  <a:off x="2412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12" name="Figura">
                <a:extLst>
                  <a:ext uri="{FF2B5EF4-FFF2-40B4-BE49-F238E27FC236}">
                    <a16:creationId xmlns:a16="http://schemas.microsoft.com/office/drawing/2014/main" id="{D327B615-FB57-3544-BD06-65726E942864}"/>
                  </a:ext>
                </a:extLst>
              </p:cNvPr>
              <p:cNvSpPr/>
              <p:nvPr/>
            </p:nvSpPr>
            <p:spPr>
              <a:xfrm>
                <a:off x="1168399" y="1041399"/>
                <a:ext cx="125091" cy="427992"/>
              </a:xfrm>
              <a:custGeom>
                <a:avLst/>
                <a:gdLst/>
                <a:ahLst/>
                <a:cxnLst>
                  <a:cxn ang="0">
                    <a:pos x="wd2" y="hd2"/>
                  </a:cxn>
                  <a:cxn ang="5400000">
                    <a:pos x="wd2" y="hd2"/>
                  </a:cxn>
                  <a:cxn ang="10800000">
                    <a:pos x="wd2" y="hd2"/>
                  </a:cxn>
                  <a:cxn ang="16200000">
                    <a:pos x="wd2" y="hd2"/>
                  </a:cxn>
                </a:cxnLst>
                <a:rect l="0" t="0" r="r" b="b"/>
                <a:pathLst>
                  <a:path w="14473" h="21600" extrusionOk="0">
                    <a:moveTo>
                      <a:pt x="6832" y="0"/>
                    </a:moveTo>
                    <a:lnTo>
                      <a:pt x="14473" y="1410"/>
                    </a:lnTo>
                    <a:cubicBezTo>
                      <a:pt x="14473" y="1410"/>
                      <a:pt x="2718" y="7691"/>
                      <a:pt x="4628" y="21600"/>
                    </a:cubicBezTo>
                    <a:cubicBezTo>
                      <a:pt x="4628" y="21536"/>
                      <a:pt x="-7127" y="10063"/>
                      <a:pt x="6832"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3" name="Figura">
                <a:extLst>
                  <a:ext uri="{FF2B5EF4-FFF2-40B4-BE49-F238E27FC236}">
                    <a16:creationId xmlns:a16="http://schemas.microsoft.com/office/drawing/2014/main" id="{C551F259-DC67-D644-88E8-CFF03202480D}"/>
                  </a:ext>
                </a:extLst>
              </p:cNvPr>
              <p:cNvSpPr/>
              <p:nvPr/>
            </p:nvSpPr>
            <p:spPr>
              <a:xfrm>
                <a:off x="1308099" y="1079500"/>
                <a:ext cx="275591" cy="224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0651" y="2685"/>
                      <a:pt x="21600" y="21600"/>
                    </a:cubicBezTo>
                    <a:cubicBezTo>
                      <a:pt x="13935" y="11105"/>
                      <a:pt x="8461" y="4515"/>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4" name="Figura">
                <a:extLst>
                  <a:ext uri="{FF2B5EF4-FFF2-40B4-BE49-F238E27FC236}">
                    <a16:creationId xmlns:a16="http://schemas.microsoft.com/office/drawing/2014/main" id="{ED313EA7-C2A1-0143-8F31-BEA7BB03061D}"/>
                  </a:ext>
                </a:extLst>
              </p:cNvPr>
              <p:cNvSpPr/>
              <p:nvPr/>
            </p:nvSpPr>
            <p:spPr>
              <a:xfrm>
                <a:off x="609600" y="1003300"/>
                <a:ext cx="386080" cy="72390"/>
              </a:xfrm>
              <a:custGeom>
                <a:avLst/>
                <a:gdLst/>
                <a:ahLst/>
                <a:cxnLst>
                  <a:cxn ang="0">
                    <a:pos x="wd2" y="hd2"/>
                  </a:cxn>
                  <a:cxn ang="5400000">
                    <a:pos x="wd2" y="hd2"/>
                  </a:cxn>
                  <a:cxn ang="10800000">
                    <a:pos x="wd2" y="hd2"/>
                  </a:cxn>
                  <a:cxn ang="16200000">
                    <a:pos x="wd2" y="hd2"/>
                  </a:cxn>
                </a:cxnLst>
                <a:rect l="0" t="0" r="r" b="b"/>
                <a:pathLst>
                  <a:path w="21600" h="21600" extrusionOk="0">
                    <a:moveTo>
                      <a:pt x="20250" y="16295"/>
                    </a:moveTo>
                    <a:lnTo>
                      <a:pt x="0" y="0"/>
                    </a:lnTo>
                    <a:lnTo>
                      <a:pt x="568" y="1516"/>
                    </a:lnTo>
                    <a:cubicBezTo>
                      <a:pt x="5826" y="8716"/>
                      <a:pt x="12079" y="14400"/>
                      <a:pt x="19539" y="21600"/>
                    </a:cubicBezTo>
                    <a:lnTo>
                      <a:pt x="21600" y="19326"/>
                    </a:lnTo>
                    <a:lnTo>
                      <a:pt x="20250" y="16295"/>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5" name="Figura">
                <a:extLst>
                  <a:ext uri="{FF2B5EF4-FFF2-40B4-BE49-F238E27FC236}">
                    <a16:creationId xmlns:a16="http://schemas.microsoft.com/office/drawing/2014/main" id="{83DE52FD-7080-5D40-8C59-4AC91C61490C}"/>
                  </a:ext>
                </a:extLst>
              </p:cNvPr>
              <p:cNvSpPr/>
              <p:nvPr/>
            </p:nvSpPr>
            <p:spPr>
              <a:xfrm>
                <a:off x="1054099" y="444499"/>
                <a:ext cx="31751" cy="21592"/>
              </a:xfrm>
              <a:custGeom>
                <a:avLst/>
                <a:gdLst/>
                <a:ahLst/>
                <a:cxnLst>
                  <a:cxn ang="0">
                    <a:pos x="wd2" y="hd2"/>
                  </a:cxn>
                  <a:cxn ang="5400000">
                    <a:pos x="wd2" y="hd2"/>
                  </a:cxn>
                  <a:cxn ang="10800000">
                    <a:pos x="wd2" y="hd2"/>
                  </a:cxn>
                  <a:cxn ang="16200000">
                    <a:pos x="wd2" y="hd2"/>
                  </a:cxn>
                </a:cxnLst>
                <a:rect l="0" t="0" r="r" b="b"/>
                <a:pathLst>
                  <a:path w="21600" h="21600" extrusionOk="0">
                    <a:moveTo>
                      <a:pt x="0" y="10165"/>
                    </a:moveTo>
                    <a:lnTo>
                      <a:pt x="21600" y="21600"/>
                    </a:lnTo>
                    <a:lnTo>
                      <a:pt x="20736" y="2541"/>
                    </a:lnTo>
                    <a:lnTo>
                      <a:pt x="3456" y="0"/>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6" name="Figura">
                <a:extLst>
                  <a:ext uri="{FF2B5EF4-FFF2-40B4-BE49-F238E27FC236}">
                    <a16:creationId xmlns:a16="http://schemas.microsoft.com/office/drawing/2014/main" id="{256974A4-B70C-214E-B092-114FCF51BC46}"/>
                  </a:ext>
                </a:extLst>
              </p:cNvPr>
              <p:cNvSpPr/>
              <p:nvPr/>
            </p:nvSpPr>
            <p:spPr>
              <a:xfrm>
                <a:off x="1524000" y="1523999"/>
                <a:ext cx="133375" cy="61927"/>
              </a:xfrm>
              <a:custGeom>
                <a:avLst/>
                <a:gdLst/>
                <a:ahLst/>
                <a:cxnLst>
                  <a:cxn ang="0">
                    <a:pos x="wd2" y="hd2"/>
                  </a:cxn>
                  <a:cxn ang="5400000">
                    <a:pos x="wd2" y="hd2"/>
                  </a:cxn>
                  <a:cxn ang="10800000">
                    <a:pos x="wd2" y="hd2"/>
                  </a:cxn>
                  <a:cxn ang="16200000">
                    <a:pos x="wd2" y="hd2"/>
                  </a:cxn>
                </a:cxnLst>
                <a:rect l="0" t="0" r="r" b="b"/>
                <a:pathLst>
                  <a:path w="21400" h="17266" extrusionOk="0">
                    <a:moveTo>
                      <a:pt x="0" y="4164"/>
                    </a:moveTo>
                    <a:lnTo>
                      <a:pt x="4891" y="17266"/>
                    </a:lnTo>
                    <a:lnTo>
                      <a:pt x="21396" y="3102"/>
                    </a:lnTo>
                    <a:cubicBezTo>
                      <a:pt x="21600" y="2748"/>
                      <a:pt x="13857" y="-4334"/>
                      <a:pt x="0" y="4164"/>
                    </a:cubicBez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7" name="Figura">
                <a:extLst>
                  <a:ext uri="{FF2B5EF4-FFF2-40B4-BE49-F238E27FC236}">
                    <a16:creationId xmlns:a16="http://schemas.microsoft.com/office/drawing/2014/main" id="{B91E392E-54B0-5947-9661-DA006ADB9D9A}"/>
                  </a:ext>
                </a:extLst>
              </p:cNvPr>
              <p:cNvSpPr/>
              <p:nvPr/>
            </p:nvSpPr>
            <p:spPr>
              <a:xfrm>
                <a:off x="1028700" y="1943099"/>
                <a:ext cx="165100" cy="41911"/>
              </a:xfrm>
              <a:custGeom>
                <a:avLst/>
                <a:gdLst/>
                <a:ahLst/>
                <a:cxnLst>
                  <a:cxn ang="0">
                    <a:pos x="wd2" y="hd2"/>
                  </a:cxn>
                  <a:cxn ang="5400000">
                    <a:pos x="wd2" y="hd2"/>
                  </a:cxn>
                  <a:cxn ang="10800000">
                    <a:pos x="wd2" y="hd2"/>
                  </a:cxn>
                  <a:cxn ang="16200000">
                    <a:pos x="wd2" y="hd2"/>
                  </a:cxn>
                </a:cxnLst>
                <a:rect l="0" t="0" r="r" b="b"/>
                <a:pathLst>
                  <a:path w="21600" h="21600" extrusionOk="0">
                    <a:moveTo>
                      <a:pt x="0" y="3273"/>
                    </a:moveTo>
                    <a:lnTo>
                      <a:pt x="7809" y="21600"/>
                    </a:lnTo>
                    <a:lnTo>
                      <a:pt x="21600" y="0"/>
                    </a:lnTo>
                    <a:lnTo>
                      <a:pt x="7311" y="15709"/>
                    </a:ln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8" name="Figura">
                <a:extLst>
                  <a:ext uri="{FF2B5EF4-FFF2-40B4-BE49-F238E27FC236}">
                    <a16:creationId xmlns:a16="http://schemas.microsoft.com/office/drawing/2014/main" id="{28436C7A-FF3F-EF47-8FF3-8D62E00088EE}"/>
                  </a:ext>
                </a:extLst>
              </p:cNvPr>
              <p:cNvSpPr/>
              <p:nvPr/>
            </p:nvSpPr>
            <p:spPr>
              <a:xfrm>
                <a:off x="1333499" y="1511299"/>
                <a:ext cx="889982" cy="932921"/>
              </a:xfrm>
              <a:custGeom>
                <a:avLst/>
                <a:gdLst/>
                <a:ahLst/>
                <a:cxnLst>
                  <a:cxn ang="0">
                    <a:pos x="wd2" y="hd2"/>
                  </a:cxn>
                  <a:cxn ang="5400000">
                    <a:pos x="wd2" y="hd2"/>
                  </a:cxn>
                  <a:cxn ang="10800000">
                    <a:pos x="wd2" y="hd2"/>
                  </a:cxn>
                  <a:cxn ang="16200000">
                    <a:pos x="wd2" y="hd2"/>
                  </a:cxn>
                </a:cxnLst>
                <a:rect l="0" t="0" r="r" b="b"/>
                <a:pathLst>
                  <a:path w="21082" h="21156" extrusionOk="0">
                    <a:moveTo>
                      <a:pt x="12" y="10981"/>
                    </a:moveTo>
                    <a:cubicBezTo>
                      <a:pt x="283" y="16828"/>
                      <a:pt x="5216" y="21378"/>
                      <a:pt x="11022" y="21148"/>
                    </a:cubicBezTo>
                    <a:cubicBezTo>
                      <a:pt x="16828" y="20917"/>
                      <a:pt x="21341" y="16021"/>
                      <a:pt x="21070" y="10175"/>
                    </a:cubicBezTo>
                    <a:cubicBezTo>
                      <a:pt x="20799" y="4328"/>
                      <a:pt x="15866" y="-222"/>
                      <a:pt x="10060" y="8"/>
                    </a:cubicBezTo>
                    <a:cubicBezTo>
                      <a:pt x="4223" y="210"/>
                      <a:pt x="-259" y="5135"/>
                      <a:pt x="12" y="10981"/>
                    </a:cubicBez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9" name="Figura">
                <a:extLst>
                  <a:ext uri="{FF2B5EF4-FFF2-40B4-BE49-F238E27FC236}">
                    <a16:creationId xmlns:a16="http://schemas.microsoft.com/office/drawing/2014/main" id="{19932208-A47D-8C4A-B8D4-131691EC96F2}"/>
                  </a:ext>
                </a:extLst>
              </p:cNvPr>
              <p:cNvSpPr/>
              <p:nvPr/>
            </p:nvSpPr>
            <p:spPr>
              <a:xfrm>
                <a:off x="1346200" y="1523999"/>
                <a:ext cx="869680" cy="908808"/>
              </a:xfrm>
              <a:custGeom>
                <a:avLst/>
                <a:gdLst/>
                <a:ahLst/>
                <a:cxnLst>
                  <a:cxn ang="0">
                    <a:pos x="wd2" y="hd2"/>
                  </a:cxn>
                  <a:cxn ang="5400000">
                    <a:pos x="wd2" y="hd2"/>
                  </a:cxn>
                  <a:cxn ang="10800000">
                    <a:pos x="wd2" y="hd2"/>
                  </a:cxn>
                  <a:cxn ang="16200000">
                    <a:pos x="wd2" y="hd2"/>
                  </a:cxn>
                </a:cxnLst>
                <a:rect l="0" t="0" r="r" b="b"/>
                <a:pathLst>
                  <a:path w="21070" h="21145" extrusionOk="0">
                    <a:moveTo>
                      <a:pt x="12" y="10971"/>
                    </a:moveTo>
                    <a:cubicBezTo>
                      <a:pt x="289" y="16822"/>
                      <a:pt x="5212" y="21372"/>
                      <a:pt x="11027" y="21136"/>
                    </a:cubicBezTo>
                    <a:cubicBezTo>
                      <a:pt x="16843" y="20899"/>
                      <a:pt x="21335" y="15994"/>
                      <a:pt x="21058" y="10173"/>
                    </a:cubicBezTo>
                    <a:cubicBezTo>
                      <a:pt x="20781" y="4322"/>
                      <a:pt x="15858" y="-228"/>
                      <a:pt x="10043" y="8"/>
                    </a:cubicBezTo>
                    <a:cubicBezTo>
                      <a:pt x="4258" y="215"/>
                      <a:pt x="-265" y="5150"/>
                      <a:pt x="12" y="10971"/>
                    </a:cubicBez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0" name="Figura">
                <a:extLst>
                  <a:ext uri="{FF2B5EF4-FFF2-40B4-BE49-F238E27FC236}">
                    <a16:creationId xmlns:a16="http://schemas.microsoft.com/office/drawing/2014/main" id="{C70B7C1F-62B8-E445-A618-A5BBA5148BC7}"/>
                  </a:ext>
                </a:extLst>
              </p:cNvPr>
              <p:cNvSpPr/>
              <p:nvPr/>
            </p:nvSpPr>
            <p:spPr>
              <a:xfrm>
                <a:off x="380999" y="1079499"/>
                <a:ext cx="81410" cy="30534"/>
              </a:xfrm>
              <a:custGeom>
                <a:avLst/>
                <a:gdLst/>
                <a:ahLst/>
                <a:cxnLst>
                  <a:cxn ang="0">
                    <a:pos x="wd2" y="hd2"/>
                  </a:cxn>
                  <a:cxn ang="5400000">
                    <a:pos x="wd2" y="hd2"/>
                  </a:cxn>
                  <a:cxn ang="10800000">
                    <a:pos x="wd2" y="hd2"/>
                  </a:cxn>
                  <a:cxn ang="16200000">
                    <a:pos x="wd2" y="hd2"/>
                  </a:cxn>
                </a:cxnLst>
                <a:rect l="0" t="0" r="r" b="b"/>
                <a:pathLst>
                  <a:path w="20978" h="19232" extrusionOk="0">
                    <a:moveTo>
                      <a:pt x="20962" y="12416"/>
                    </a:moveTo>
                    <a:cubicBezTo>
                      <a:pt x="21289" y="7616"/>
                      <a:pt x="16707" y="2016"/>
                      <a:pt x="10816" y="416"/>
                    </a:cubicBezTo>
                    <a:cubicBezTo>
                      <a:pt x="4925" y="-1184"/>
                      <a:pt x="344" y="2016"/>
                      <a:pt x="16" y="6816"/>
                    </a:cubicBezTo>
                    <a:cubicBezTo>
                      <a:pt x="-311" y="11616"/>
                      <a:pt x="4271" y="17216"/>
                      <a:pt x="10162" y="18816"/>
                    </a:cubicBezTo>
                    <a:cubicBezTo>
                      <a:pt x="15725" y="20416"/>
                      <a:pt x="20634" y="17216"/>
                      <a:pt x="20962" y="12416"/>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1" name="Figura">
                <a:extLst>
                  <a:ext uri="{FF2B5EF4-FFF2-40B4-BE49-F238E27FC236}">
                    <a16:creationId xmlns:a16="http://schemas.microsoft.com/office/drawing/2014/main" id="{8E9DD0A1-160D-EF4C-AB69-8D9271152929}"/>
                  </a:ext>
                </a:extLst>
              </p:cNvPr>
              <p:cNvSpPr/>
              <p:nvPr/>
            </p:nvSpPr>
            <p:spPr>
              <a:xfrm>
                <a:off x="355600" y="1054100"/>
                <a:ext cx="25519" cy="31289"/>
              </a:xfrm>
              <a:custGeom>
                <a:avLst/>
                <a:gdLst/>
                <a:ahLst/>
                <a:cxnLst>
                  <a:cxn ang="0">
                    <a:pos x="wd2" y="hd2"/>
                  </a:cxn>
                  <a:cxn ang="5400000">
                    <a:pos x="wd2" y="hd2"/>
                  </a:cxn>
                  <a:cxn ang="10800000">
                    <a:pos x="wd2" y="hd2"/>
                  </a:cxn>
                  <a:cxn ang="16200000">
                    <a:pos x="wd2" y="hd2"/>
                  </a:cxn>
                </a:cxnLst>
                <a:rect l="0" t="0" r="r" b="b"/>
                <a:pathLst>
                  <a:path w="18870" h="19006" extrusionOk="0">
                    <a:moveTo>
                      <a:pt x="16478" y="18219"/>
                    </a:moveTo>
                    <a:cubicBezTo>
                      <a:pt x="20235" y="16676"/>
                      <a:pt x="19296" y="11276"/>
                      <a:pt x="15539" y="5876"/>
                    </a:cubicBezTo>
                    <a:cubicBezTo>
                      <a:pt x="11783" y="1247"/>
                      <a:pt x="6148" y="-1067"/>
                      <a:pt x="2392" y="476"/>
                    </a:cubicBezTo>
                    <a:cubicBezTo>
                      <a:pt x="-1365" y="2019"/>
                      <a:pt x="-426" y="7419"/>
                      <a:pt x="3331" y="12819"/>
                    </a:cubicBezTo>
                    <a:cubicBezTo>
                      <a:pt x="7087" y="17447"/>
                      <a:pt x="12722" y="20533"/>
                      <a:pt x="16478" y="18219"/>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2" name="Figura">
                <a:extLst>
                  <a:ext uri="{FF2B5EF4-FFF2-40B4-BE49-F238E27FC236}">
                    <a16:creationId xmlns:a16="http://schemas.microsoft.com/office/drawing/2014/main" id="{2A8DD912-C570-C541-A57F-2A36A2EA91D3}"/>
                  </a:ext>
                </a:extLst>
              </p:cNvPr>
              <p:cNvSpPr/>
              <p:nvPr/>
            </p:nvSpPr>
            <p:spPr>
              <a:xfrm>
                <a:off x="203200" y="482600"/>
                <a:ext cx="241300" cy="483871"/>
              </a:xfrm>
              <a:custGeom>
                <a:avLst/>
                <a:gdLst/>
                <a:ahLst/>
                <a:cxnLst>
                  <a:cxn ang="0">
                    <a:pos x="wd2" y="hd2"/>
                  </a:cxn>
                  <a:cxn ang="5400000">
                    <a:pos x="wd2" y="hd2"/>
                  </a:cxn>
                  <a:cxn ang="10800000">
                    <a:pos x="wd2" y="hd2"/>
                  </a:cxn>
                  <a:cxn ang="16200000">
                    <a:pos x="wd2" y="hd2"/>
                  </a:cxn>
                </a:cxnLst>
                <a:rect l="0" t="0" r="r" b="b"/>
                <a:pathLst>
                  <a:path w="21600" h="21600" extrusionOk="0">
                    <a:moveTo>
                      <a:pt x="5343" y="0"/>
                    </a:moveTo>
                    <a:cubicBezTo>
                      <a:pt x="3297" y="57"/>
                      <a:pt x="1592" y="283"/>
                      <a:pt x="0" y="510"/>
                    </a:cubicBezTo>
                    <a:lnTo>
                      <a:pt x="11823" y="19389"/>
                    </a:lnTo>
                    <a:cubicBezTo>
                      <a:pt x="11823" y="19389"/>
                      <a:pt x="10232" y="20466"/>
                      <a:pt x="7276" y="21600"/>
                    </a:cubicBezTo>
                    <a:cubicBezTo>
                      <a:pt x="17166" y="20126"/>
                      <a:pt x="21600" y="15704"/>
                      <a:pt x="21600" y="15704"/>
                    </a:cubicBezTo>
                    <a:lnTo>
                      <a:pt x="5343"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3" name="Figura">
                <a:extLst>
                  <a:ext uri="{FF2B5EF4-FFF2-40B4-BE49-F238E27FC236}">
                    <a16:creationId xmlns:a16="http://schemas.microsoft.com/office/drawing/2014/main" id="{37C168FC-69C3-5A43-B159-1B01AA488347}"/>
                  </a:ext>
                </a:extLst>
              </p:cNvPr>
              <p:cNvSpPr/>
              <p:nvPr/>
            </p:nvSpPr>
            <p:spPr>
              <a:xfrm>
                <a:off x="1549400" y="2514599"/>
                <a:ext cx="237491" cy="1536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09" y="9104"/>
                      <a:pt x="12706" y="0"/>
                      <a:pt x="12706" y="0"/>
                    </a:cubicBezTo>
                    <a:cubicBezTo>
                      <a:pt x="6122" y="5712"/>
                      <a:pt x="2079" y="11425"/>
                      <a:pt x="0" y="14995"/>
                    </a:cubicBezTo>
                    <a:cubicBezTo>
                      <a:pt x="6122" y="14817"/>
                      <a:pt x="13745" y="16959"/>
                      <a:pt x="21600"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4" name="Figura">
                <a:extLst>
                  <a:ext uri="{FF2B5EF4-FFF2-40B4-BE49-F238E27FC236}">
                    <a16:creationId xmlns:a16="http://schemas.microsoft.com/office/drawing/2014/main" id="{FE9B2E81-B4D3-6740-8DC1-87D10614F9AA}"/>
                  </a:ext>
                </a:extLst>
              </p:cNvPr>
              <p:cNvSpPr/>
              <p:nvPr/>
            </p:nvSpPr>
            <p:spPr>
              <a:xfrm>
                <a:off x="482599" y="2019299"/>
                <a:ext cx="628651" cy="336191"/>
              </a:xfrm>
              <a:custGeom>
                <a:avLst/>
                <a:gdLst/>
                <a:ahLst/>
                <a:cxnLst>
                  <a:cxn ang="0">
                    <a:pos x="wd2" y="hd2"/>
                  </a:cxn>
                  <a:cxn ang="5400000">
                    <a:pos x="wd2" y="hd2"/>
                  </a:cxn>
                  <a:cxn ang="10800000">
                    <a:pos x="wd2" y="hd2"/>
                  </a:cxn>
                  <a:cxn ang="16200000">
                    <a:pos x="wd2" y="hd2"/>
                  </a:cxn>
                </a:cxnLst>
                <a:rect l="0" t="0" r="r" b="b"/>
                <a:pathLst>
                  <a:path w="21600" h="19923" extrusionOk="0">
                    <a:moveTo>
                      <a:pt x="12131" y="19042"/>
                    </a:moveTo>
                    <a:cubicBezTo>
                      <a:pt x="12131" y="19042"/>
                      <a:pt x="7375" y="20171"/>
                      <a:pt x="175" y="11591"/>
                    </a:cubicBezTo>
                    <a:cubicBezTo>
                      <a:pt x="87" y="11892"/>
                      <a:pt x="0" y="12043"/>
                      <a:pt x="0" y="12043"/>
                    </a:cubicBezTo>
                    <a:cubicBezTo>
                      <a:pt x="7331" y="21074"/>
                      <a:pt x="12262" y="19870"/>
                      <a:pt x="12262" y="19870"/>
                    </a:cubicBezTo>
                    <a:cubicBezTo>
                      <a:pt x="16713" y="-526"/>
                      <a:pt x="20116" y="829"/>
                      <a:pt x="21600" y="603"/>
                    </a:cubicBezTo>
                    <a:lnTo>
                      <a:pt x="21382" y="1"/>
                    </a:lnTo>
                    <a:cubicBezTo>
                      <a:pt x="19636" y="1"/>
                      <a:pt x="16102" y="-375"/>
                      <a:pt x="12131" y="19042"/>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5" name="Figura">
                <a:extLst>
                  <a:ext uri="{FF2B5EF4-FFF2-40B4-BE49-F238E27FC236}">
                    <a16:creationId xmlns:a16="http://schemas.microsoft.com/office/drawing/2014/main" id="{487ECC40-50F5-AD40-8637-7B87DFF8171F}"/>
                  </a:ext>
                </a:extLst>
              </p:cNvPr>
              <p:cNvSpPr/>
              <p:nvPr/>
            </p:nvSpPr>
            <p:spPr>
              <a:xfrm>
                <a:off x="1092199" y="1892299"/>
                <a:ext cx="135891" cy="71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50" y="21600"/>
                    </a:lnTo>
                    <a:lnTo>
                      <a:pt x="21600" y="10414"/>
                    </a:lnTo>
                    <a:cubicBezTo>
                      <a:pt x="21600" y="10800"/>
                      <a:pt x="8277" y="21214"/>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6" name="Figura">
                <a:extLst>
                  <a:ext uri="{FF2B5EF4-FFF2-40B4-BE49-F238E27FC236}">
                    <a16:creationId xmlns:a16="http://schemas.microsoft.com/office/drawing/2014/main" id="{D2835CD1-907C-F043-BDCC-1937796834C8}"/>
                  </a:ext>
                </a:extLst>
              </p:cNvPr>
              <p:cNvSpPr/>
              <p:nvPr/>
            </p:nvSpPr>
            <p:spPr>
              <a:xfrm>
                <a:off x="1943100" y="3022600"/>
                <a:ext cx="13208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116"/>
                      <a:pt x="15785" y="0"/>
                      <a:pt x="8723" y="0"/>
                    </a:cubicBezTo>
                    <a:cubicBezTo>
                      <a:pt x="1662" y="0"/>
                      <a:pt x="0" y="5116"/>
                      <a:pt x="0" y="10800"/>
                    </a:cubicBezTo>
                    <a:cubicBezTo>
                      <a:pt x="0" y="17053"/>
                      <a:pt x="1662" y="21600"/>
                      <a:pt x="8723" y="21600"/>
                    </a:cubicBezTo>
                    <a:cubicBezTo>
                      <a:pt x="15785" y="21600"/>
                      <a:pt x="21600" y="17053"/>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7" name="Figura">
                <a:extLst>
                  <a:ext uri="{FF2B5EF4-FFF2-40B4-BE49-F238E27FC236}">
                    <a16:creationId xmlns:a16="http://schemas.microsoft.com/office/drawing/2014/main" id="{AB286447-89F0-EC49-B0AB-4465601B20BE}"/>
                  </a:ext>
                </a:extLst>
              </p:cNvPr>
              <p:cNvSpPr/>
              <p:nvPr/>
            </p:nvSpPr>
            <p:spPr>
              <a:xfrm>
                <a:off x="1955800" y="2984499"/>
                <a:ext cx="83442" cy="35683"/>
              </a:xfrm>
              <a:custGeom>
                <a:avLst/>
                <a:gdLst/>
                <a:ahLst/>
                <a:cxnLst>
                  <a:cxn ang="0">
                    <a:pos x="wd2" y="hd2"/>
                  </a:cxn>
                  <a:cxn ang="5400000">
                    <a:pos x="wd2" y="hd2"/>
                  </a:cxn>
                  <a:cxn ang="10800000">
                    <a:pos x="wd2" y="hd2"/>
                  </a:cxn>
                  <a:cxn ang="16200000">
                    <a:pos x="wd2" y="hd2"/>
                  </a:cxn>
                </a:cxnLst>
                <a:rect l="0" t="0" r="r" b="b"/>
                <a:pathLst>
                  <a:path w="20568" h="20926" extrusionOk="0">
                    <a:moveTo>
                      <a:pt x="20512" y="10428"/>
                    </a:moveTo>
                    <a:cubicBezTo>
                      <a:pt x="21138" y="4469"/>
                      <a:pt x="16442" y="0"/>
                      <a:pt x="9555" y="0"/>
                    </a:cubicBezTo>
                    <a:cubicBezTo>
                      <a:pt x="2668" y="0"/>
                      <a:pt x="790" y="4469"/>
                      <a:pt x="164" y="10428"/>
                    </a:cubicBezTo>
                    <a:cubicBezTo>
                      <a:pt x="-462" y="16386"/>
                      <a:pt x="477" y="20855"/>
                      <a:pt x="7051" y="20855"/>
                    </a:cubicBezTo>
                    <a:cubicBezTo>
                      <a:pt x="13625" y="21600"/>
                      <a:pt x="19886" y="16386"/>
                      <a:pt x="20512" y="10428"/>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8" name="Figura">
                <a:extLst>
                  <a:ext uri="{FF2B5EF4-FFF2-40B4-BE49-F238E27FC236}">
                    <a16:creationId xmlns:a16="http://schemas.microsoft.com/office/drawing/2014/main" id="{793CCB76-EAF7-4B42-9758-F5DF68F57B2D}"/>
                  </a:ext>
                </a:extLst>
              </p:cNvPr>
              <p:cNvSpPr/>
              <p:nvPr/>
            </p:nvSpPr>
            <p:spPr>
              <a:xfrm>
                <a:off x="1689100" y="1524000"/>
                <a:ext cx="535074" cy="909699"/>
              </a:xfrm>
              <a:custGeom>
                <a:avLst/>
                <a:gdLst/>
                <a:ahLst/>
                <a:cxnLst>
                  <a:cxn ang="0">
                    <a:pos x="wd2" y="hd2"/>
                  </a:cxn>
                  <a:cxn ang="5400000">
                    <a:pos x="wd2" y="hd2"/>
                  </a:cxn>
                  <a:cxn ang="10800000">
                    <a:pos x="wd2" y="hd2"/>
                  </a:cxn>
                  <a:cxn ang="16200000">
                    <a:pos x="wd2" y="hd2"/>
                  </a:cxn>
                </a:cxnLst>
                <a:rect l="0" t="0" r="r" b="b"/>
                <a:pathLst>
                  <a:path w="21213" h="21370" extrusionOk="0">
                    <a:moveTo>
                      <a:pt x="21197" y="10272"/>
                    </a:moveTo>
                    <a:cubicBezTo>
                      <a:pt x="20744" y="4364"/>
                      <a:pt x="12688" y="-230"/>
                      <a:pt x="3172" y="9"/>
                    </a:cubicBezTo>
                    <a:cubicBezTo>
                      <a:pt x="2064" y="39"/>
                      <a:pt x="1007" y="128"/>
                      <a:pt x="0" y="277"/>
                    </a:cubicBezTo>
                    <a:cubicBezTo>
                      <a:pt x="2820" y="2873"/>
                      <a:pt x="5035" y="6513"/>
                      <a:pt x="5992" y="10660"/>
                    </a:cubicBezTo>
                    <a:cubicBezTo>
                      <a:pt x="6898" y="14687"/>
                      <a:pt x="6445" y="18446"/>
                      <a:pt x="4985" y="21370"/>
                    </a:cubicBezTo>
                    <a:cubicBezTo>
                      <a:pt x="14350" y="21042"/>
                      <a:pt x="21600" y="16119"/>
                      <a:pt x="21197" y="10272"/>
                    </a:cubicBez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9" name="Figura">
                <a:extLst>
                  <a:ext uri="{FF2B5EF4-FFF2-40B4-BE49-F238E27FC236}">
                    <a16:creationId xmlns:a16="http://schemas.microsoft.com/office/drawing/2014/main" id="{E52DE48E-BD30-D845-B38A-B41559160BF4}"/>
                  </a:ext>
                </a:extLst>
              </p:cNvPr>
              <p:cNvSpPr/>
              <p:nvPr/>
            </p:nvSpPr>
            <p:spPr>
              <a:xfrm>
                <a:off x="1396999" y="1574800"/>
                <a:ext cx="780564" cy="796779"/>
              </a:xfrm>
              <a:custGeom>
                <a:avLst/>
                <a:gdLst/>
                <a:ahLst/>
                <a:cxnLst>
                  <a:cxn ang="0">
                    <a:pos x="wd2" y="hd2"/>
                  </a:cxn>
                  <a:cxn ang="5400000">
                    <a:pos x="wd2" y="hd2"/>
                  </a:cxn>
                  <a:cxn ang="10800000">
                    <a:pos x="wd2" y="hd2"/>
                  </a:cxn>
                  <a:cxn ang="16200000">
                    <a:pos x="wd2" y="hd2"/>
                  </a:cxn>
                </a:cxnLst>
                <a:rect l="0" t="0" r="r" b="b"/>
                <a:pathLst>
                  <a:path w="21106" h="21207" extrusionOk="0">
                    <a:moveTo>
                      <a:pt x="21094" y="10215"/>
                    </a:moveTo>
                    <a:cubicBezTo>
                      <a:pt x="20820" y="4367"/>
                      <a:pt x="15909" y="-196"/>
                      <a:pt x="10071" y="7"/>
                    </a:cubicBezTo>
                    <a:cubicBezTo>
                      <a:pt x="4268" y="243"/>
                      <a:pt x="-231" y="5145"/>
                      <a:pt x="9" y="10993"/>
                    </a:cubicBezTo>
                    <a:cubicBezTo>
                      <a:pt x="284" y="16841"/>
                      <a:pt x="5195" y="21404"/>
                      <a:pt x="11033" y="21201"/>
                    </a:cubicBezTo>
                    <a:cubicBezTo>
                      <a:pt x="16870" y="20998"/>
                      <a:pt x="21369" y="16063"/>
                      <a:pt x="21094" y="10215"/>
                    </a:cubicBezTo>
                    <a:close/>
                    <a:moveTo>
                      <a:pt x="11033" y="20897"/>
                    </a:moveTo>
                    <a:cubicBezTo>
                      <a:pt x="5401" y="21100"/>
                      <a:pt x="593" y="16672"/>
                      <a:pt x="353" y="10993"/>
                    </a:cubicBezTo>
                    <a:cubicBezTo>
                      <a:pt x="78" y="5314"/>
                      <a:pt x="4474" y="548"/>
                      <a:pt x="10105" y="311"/>
                    </a:cubicBezTo>
                    <a:cubicBezTo>
                      <a:pt x="15737" y="108"/>
                      <a:pt x="20545" y="4536"/>
                      <a:pt x="20785" y="10215"/>
                    </a:cubicBezTo>
                    <a:cubicBezTo>
                      <a:pt x="21026" y="15894"/>
                      <a:pt x="16664" y="20660"/>
                      <a:pt x="11033" y="20897"/>
                    </a:cubicBez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0" name="Figura">
                <a:extLst>
                  <a:ext uri="{FF2B5EF4-FFF2-40B4-BE49-F238E27FC236}">
                    <a16:creationId xmlns:a16="http://schemas.microsoft.com/office/drawing/2014/main" id="{7B7EB428-E9B6-C349-A454-70EC59110826}"/>
                  </a:ext>
                </a:extLst>
              </p:cNvPr>
              <p:cNvSpPr/>
              <p:nvPr/>
            </p:nvSpPr>
            <p:spPr>
              <a:xfrm>
                <a:off x="1511300" y="1587499"/>
                <a:ext cx="654382" cy="622553"/>
              </a:xfrm>
              <a:custGeom>
                <a:avLst/>
                <a:gdLst/>
                <a:ahLst/>
                <a:cxnLst>
                  <a:cxn ang="0">
                    <a:pos x="wd2" y="hd2"/>
                  </a:cxn>
                  <a:cxn ang="5400000">
                    <a:pos x="wd2" y="hd2"/>
                  </a:cxn>
                  <a:cxn ang="10800000">
                    <a:pos x="wd2" y="hd2"/>
                  </a:cxn>
                  <a:cxn ang="16200000">
                    <a:pos x="wd2" y="hd2"/>
                  </a:cxn>
                </a:cxnLst>
                <a:rect l="0" t="0" r="r" b="b"/>
                <a:pathLst>
                  <a:path w="21486" h="21347" extrusionOk="0">
                    <a:moveTo>
                      <a:pt x="18973" y="21347"/>
                    </a:moveTo>
                    <a:cubicBezTo>
                      <a:pt x="20641" y="18995"/>
                      <a:pt x="21600" y="15991"/>
                      <a:pt x="21475" y="12768"/>
                    </a:cubicBezTo>
                    <a:cubicBezTo>
                      <a:pt x="21141" y="5452"/>
                      <a:pt x="15345" y="-253"/>
                      <a:pt x="8507" y="8"/>
                    </a:cubicBezTo>
                    <a:cubicBezTo>
                      <a:pt x="5129" y="139"/>
                      <a:pt x="2127" y="1707"/>
                      <a:pt x="0" y="4145"/>
                    </a:cubicBezTo>
                    <a:lnTo>
                      <a:pt x="18973" y="21347"/>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31" name="Grupo">
                <a:extLst>
                  <a:ext uri="{FF2B5EF4-FFF2-40B4-BE49-F238E27FC236}">
                    <a16:creationId xmlns:a16="http://schemas.microsoft.com/office/drawing/2014/main" id="{A01A334B-E8A1-924B-997D-EA1A6092B1AE}"/>
                  </a:ext>
                </a:extLst>
              </p:cNvPr>
              <p:cNvGrpSpPr/>
              <p:nvPr/>
            </p:nvGrpSpPr>
            <p:grpSpPr>
              <a:xfrm>
                <a:off x="1803399" y="1625599"/>
                <a:ext cx="86362" cy="86362"/>
                <a:chOff x="0" y="0"/>
                <a:chExt cx="86359" cy="86359"/>
              </a:xfrm>
            </p:grpSpPr>
            <p:sp>
              <p:nvSpPr>
                <p:cNvPr id="455" name="Figura">
                  <a:extLst>
                    <a:ext uri="{FF2B5EF4-FFF2-40B4-BE49-F238E27FC236}">
                      <a16:creationId xmlns:a16="http://schemas.microsoft.com/office/drawing/2014/main" id="{E6E513F8-D2AB-9948-B0DE-B43BF7167648}"/>
                    </a:ext>
                  </a:extLst>
                </p:cNvPr>
                <p:cNvSpPr/>
                <p:nvPr/>
              </p:nvSpPr>
              <p:spPr>
                <a:xfrm>
                  <a:off x="0" y="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18097" y="21600"/>
                      </a:lnTo>
                      <a:lnTo>
                        <a:pt x="21600" y="18277"/>
                      </a:lnTo>
                      <a:lnTo>
                        <a:pt x="8757" y="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6" name="Figura">
                  <a:extLst>
                    <a:ext uri="{FF2B5EF4-FFF2-40B4-BE49-F238E27FC236}">
                      <a16:creationId xmlns:a16="http://schemas.microsoft.com/office/drawing/2014/main" id="{4941FD35-B3C4-7944-B283-187F75D0B239}"/>
                    </a:ext>
                  </a:extLst>
                </p:cNvPr>
                <p:cNvSpPr/>
                <p:nvPr/>
              </p:nvSpPr>
              <p:spPr>
                <a:xfrm>
                  <a:off x="38100" y="3810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3000" y="0"/>
                      </a:lnTo>
                      <a:lnTo>
                        <a:pt x="0" y="3411"/>
                      </a:lnTo>
                      <a:lnTo>
                        <a:pt x="12600" y="21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7" name="Figura">
                  <a:extLst>
                    <a:ext uri="{FF2B5EF4-FFF2-40B4-BE49-F238E27FC236}">
                      <a16:creationId xmlns:a16="http://schemas.microsoft.com/office/drawing/2014/main" id="{0D73AA6E-55D5-AB41-96C2-E7C90F3786C0}"/>
                    </a:ext>
                  </a:extLst>
                </p:cNvPr>
                <p:cNvSpPr/>
                <p:nvPr/>
              </p:nvSpPr>
              <p:spPr>
                <a:xfrm>
                  <a:off x="38100" y="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13642" y="0"/>
                      </a:moveTo>
                      <a:lnTo>
                        <a:pt x="0" y="18681"/>
                      </a:lnTo>
                      <a:lnTo>
                        <a:pt x="3411"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8" name="Figura">
                  <a:extLst>
                    <a:ext uri="{FF2B5EF4-FFF2-40B4-BE49-F238E27FC236}">
                      <a16:creationId xmlns:a16="http://schemas.microsoft.com/office/drawing/2014/main" id="{28961121-EB93-6646-9357-6060CE2CF6C2}"/>
                    </a:ext>
                  </a:extLst>
                </p:cNvPr>
                <p:cNvSpPr/>
                <p:nvPr/>
              </p:nvSpPr>
              <p:spPr>
                <a:xfrm>
                  <a:off x="0" y="3810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7754" y="21600"/>
                      </a:moveTo>
                      <a:lnTo>
                        <a:pt x="21600" y="3000"/>
                      </a:lnTo>
                      <a:lnTo>
                        <a:pt x="17723" y="0"/>
                      </a:lnTo>
                      <a:lnTo>
                        <a:pt x="0" y="132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32" name="Grupo">
                <a:extLst>
                  <a:ext uri="{FF2B5EF4-FFF2-40B4-BE49-F238E27FC236}">
                    <a16:creationId xmlns:a16="http://schemas.microsoft.com/office/drawing/2014/main" id="{1081B5F7-AECF-F340-A37F-57DEC8027826}"/>
                  </a:ext>
                </a:extLst>
              </p:cNvPr>
              <p:cNvGrpSpPr/>
              <p:nvPr/>
            </p:nvGrpSpPr>
            <p:grpSpPr>
              <a:xfrm>
                <a:off x="1701800" y="1739900"/>
                <a:ext cx="87631" cy="85090"/>
                <a:chOff x="0" y="0"/>
                <a:chExt cx="87630" cy="85090"/>
              </a:xfrm>
            </p:grpSpPr>
            <p:sp>
              <p:nvSpPr>
                <p:cNvPr id="451" name="Figura">
                  <a:extLst>
                    <a:ext uri="{FF2B5EF4-FFF2-40B4-BE49-F238E27FC236}">
                      <a16:creationId xmlns:a16="http://schemas.microsoft.com/office/drawing/2014/main" id="{4A12CA76-DCBB-B840-AD71-39EDEF0EBFE5}"/>
                    </a:ext>
                  </a:extLst>
                </p:cNvPr>
                <p:cNvSpPr/>
                <p:nvPr/>
              </p:nvSpPr>
              <p:spPr>
                <a:xfrm>
                  <a:off x="0" y="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0" y="7958"/>
                      </a:moveTo>
                      <a:lnTo>
                        <a:pt x="18600" y="21600"/>
                      </a:lnTo>
                      <a:lnTo>
                        <a:pt x="21600" y="18189"/>
                      </a:lnTo>
                      <a:lnTo>
                        <a:pt x="9000" y="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2" name="Figura">
                  <a:extLst>
                    <a:ext uri="{FF2B5EF4-FFF2-40B4-BE49-F238E27FC236}">
                      <a16:creationId xmlns:a16="http://schemas.microsoft.com/office/drawing/2014/main" id="{DCAAEC12-A873-424B-A8DA-7F09C9C9E35A}"/>
                    </a:ext>
                  </a:extLst>
                </p:cNvPr>
                <p:cNvSpPr/>
                <p:nvPr/>
              </p:nvSpPr>
              <p:spPr>
                <a:xfrm>
                  <a:off x="38100" y="2540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13846"/>
                      </a:moveTo>
                      <a:lnTo>
                        <a:pt x="3503" y="0"/>
                      </a:lnTo>
                      <a:lnTo>
                        <a:pt x="0" y="3323"/>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3" name="Figura">
                  <a:extLst>
                    <a:ext uri="{FF2B5EF4-FFF2-40B4-BE49-F238E27FC236}">
                      <a16:creationId xmlns:a16="http://schemas.microsoft.com/office/drawing/2014/main" id="{53FE13A4-A11A-2A48-AC26-947921219F0F}"/>
                    </a:ext>
                  </a:extLst>
                </p:cNvPr>
                <p:cNvSpPr/>
                <p:nvPr/>
              </p:nvSpPr>
              <p:spPr>
                <a:xfrm>
                  <a:off x="38100" y="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13846" y="0"/>
                      </a:moveTo>
                      <a:lnTo>
                        <a:pt x="0" y="18600"/>
                      </a:lnTo>
                      <a:lnTo>
                        <a:pt x="3323" y="21600"/>
                      </a:lnTo>
                      <a:lnTo>
                        <a:pt x="21600" y="90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4" name="Figura">
                  <a:extLst>
                    <a:ext uri="{FF2B5EF4-FFF2-40B4-BE49-F238E27FC236}">
                      <a16:creationId xmlns:a16="http://schemas.microsoft.com/office/drawing/2014/main" id="{B7239377-6639-D740-90E5-5AFAAA70460C}"/>
                    </a:ext>
                  </a:extLst>
                </p:cNvPr>
                <p:cNvSpPr/>
                <p:nvPr/>
              </p:nvSpPr>
              <p:spPr>
                <a:xfrm>
                  <a:off x="0" y="3810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503"/>
                      </a:lnTo>
                      <a:lnTo>
                        <a:pt x="18189" y="0"/>
                      </a:lnTo>
                      <a:lnTo>
                        <a:pt x="0" y="12843"/>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33" name="Grupo">
                <a:extLst>
                  <a:ext uri="{FF2B5EF4-FFF2-40B4-BE49-F238E27FC236}">
                    <a16:creationId xmlns:a16="http://schemas.microsoft.com/office/drawing/2014/main" id="{FCA4A18C-4629-C34E-98FE-95C485EF740A}"/>
                  </a:ext>
                </a:extLst>
              </p:cNvPr>
              <p:cNvGrpSpPr/>
              <p:nvPr/>
            </p:nvGrpSpPr>
            <p:grpSpPr>
              <a:xfrm>
                <a:off x="1905000" y="1816099"/>
                <a:ext cx="74931" cy="86362"/>
                <a:chOff x="0" y="0"/>
                <a:chExt cx="74930" cy="86359"/>
              </a:xfrm>
            </p:grpSpPr>
            <p:sp>
              <p:nvSpPr>
                <p:cNvPr id="447" name="Figura">
                  <a:extLst>
                    <a:ext uri="{FF2B5EF4-FFF2-40B4-BE49-F238E27FC236}">
                      <a16:creationId xmlns:a16="http://schemas.microsoft.com/office/drawing/2014/main" id="{A87D80FE-3DD3-644A-BF91-7EC91807F675}"/>
                    </a:ext>
                  </a:extLst>
                </p:cNvPr>
                <p:cNvSpPr/>
                <p:nvPr/>
              </p:nvSpPr>
              <p:spPr>
                <a:xfrm>
                  <a:off x="0" y="0"/>
                  <a:ext cx="45720" cy="49531"/>
                </a:xfrm>
                <a:custGeom>
                  <a:avLst/>
                  <a:gdLst/>
                  <a:ahLst/>
                  <a:cxnLst>
                    <a:cxn ang="0">
                      <a:pos x="wd2" y="hd2"/>
                    </a:cxn>
                    <a:cxn ang="5400000">
                      <a:pos x="wd2" y="hd2"/>
                    </a:cxn>
                    <a:cxn ang="10800000">
                      <a:pos x="wd2" y="hd2"/>
                    </a:cxn>
                    <a:cxn ang="16200000">
                      <a:pos x="wd2" y="hd2"/>
                    </a:cxn>
                  </a:cxnLst>
                  <a:rect l="0" t="0" r="r" b="b"/>
                  <a:pathLst>
                    <a:path w="21600" h="21600" extrusionOk="0">
                      <a:moveTo>
                        <a:pt x="0" y="7754"/>
                      </a:moveTo>
                      <a:lnTo>
                        <a:pt x="18600" y="21600"/>
                      </a:lnTo>
                      <a:lnTo>
                        <a:pt x="21600" y="18277"/>
                      </a:lnTo>
                      <a:lnTo>
                        <a:pt x="8400" y="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8" name="Figura">
                  <a:extLst>
                    <a:ext uri="{FF2B5EF4-FFF2-40B4-BE49-F238E27FC236}">
                      <a16:creationId xmlns:a16="http://schemas.microsoft.com/office/drawing/2014/main" id="{DA01ED8A-1E07-584B-A5B3-F0697A758D3A}"/>
                    </a:ext>
                  </a:extLst>
                </p:cNvPr>
                <p:cNvSpPr/>
                <p:nvPr/>
              </p:nvSpPr>
              <p:spPr>
                <a:xfrm>
                  <a:off x="25400" y="38100"/>
                  <a:ext cx="4699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2919" y="0"/>
                      </a:lnTo>
                      <a:lnTo>
                        <a:pt x="0" y="3411"/>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9" name="Figura">
                  <a:extLst>
                    <a:ext uri="{FF2B5EF4-FFF2-40B4-BE49-F238E27FC236}">
                      <a16:creationId xmlns:a16="http://schemas.microsoft.com/office/drawing/2014/main" id="{565466D3-A0B4-7141-A7C0-9925BC606416}"/>
                    </a:ext>
                  </a:extLst>
                </p:cNvPr>
                <p:cNvSpPr/>
                <p:nvPr/>
              </p:nvSpPr>
              <p:spPr>
                <a:xfrm>
                  <a:off x="25400" y="0"/>
                  <a:ext cx="49531" cy="46991"/>
                </a:xfrm>
                <a:custGeom>
                  <a:avLst/>
                  <a:gdLst/>
                  <a:ahLst/>
                  <a:cxnLst>
                    <a:cxn ang="0">
                      <a:pos x="wd2" y="hd2"/>
                    </a:cxn>
                    <a:cxn ang="5400000">
                      <a:pos x="wd2" y="hd2"/>
                    </a:cxn>
                    <a:cxn ang="10800000">
                      <a:pos x="wd2" y="hd2"/>
                    </a:cxn>
                    <a:cxn ang="16200000">
                      <a:pos x="wd2" y="hd2"/>
                    </a:cxn>
                  </a:cxnLst>
                  <a:rect l="0" t="0" r="r" b="b"/>
                  <a:pathLst>
                    <a:path w="21600" h="21600" extrusionOk="0">
                      <a:moveTo>
                        <a:pt x="13292" y="0"/>
                      </a:moveTo>
                      <a:lnTo>
                        <a:pt x="0" y="18097"/>
                      </a:lnTo>
                      <a:lnTo>
                        <a:pt x="3323"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0" name="Figura">
                  <a:extLst>
                    <a:ext uri="{FF2B5EF4-FFF2-40B4-BE49-F238E27FC236}">
                      <a16:creationId xmlns:a16="http://schemas.microsoft.com/office/drawing/2014/main" id="{DE8D3CCB-A8E5-C649-B3D8-C8F793377E99}"/>
                    </a:ext>
                  </a:extLst>
                </p:cNvPr>
                <p:cNvSpPr/>
                <p:nvPr/>
              </p:nvSpPr>
              <p:spPr>
                <a:xfrm>
                  <a:off x="0" y="38100"/>
                  <a:ext cx="48260" cy="45720"/>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000"/>
                      </a:lnTo>
                      <a:lnTo>
                        <a:pt x="18189" y="0"/>
                      </a:lnTo>
                      <a:lnTo>
                        <a:pt x="0" y="12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34" name="Grupo">
                <a:extLst>
                  <a:ext uri="{FF2B5EF4-FFF2-40B4-BE49-F238E27FC236}">
                    <a16:creationId xmlns:a16="http://schemas.microsoft.com/office/drawing/2014/main" id="{E68245B0-1184-6E4D-A12A-AC52B5B114C4}"/>
                  </a:ext>
                </a:extLst>
              </p:cNvPr>
              <p:cNvGrpSpPr/>
              <p:nvPr/>
            </p:nvGrpSpPr>
            <p:grpSpPr>
              <a:xfrm>
                <a:off x="1587499" y="2019300"/>
                <a:ext cx="193041" cy="186690"/>
                <a:chOff x="0" y="0"/>
                <a:chExt cx="193039" cy="186689"/>
              </a:xfrm>
            </p:grpSpPr>
            <p:sp>
              <p:nvSpPr>
                <p:cNvPr id="443" name="Figura">
                  <a:extLst>
                    <a:ext uri="{FF2B5EF4-FFF2-40B4-BE49-F238E27FC236}">
                      <a16:creationId xmlns:a16="http://schemas.microsoft.com/office/drawing/2014/main" id="{A021542B-2209-CF47-90B0-E51D253B8AB1}"/>
                    </a:ext>
                  </a:extLst>
                </p:cNvPr>
                <p:cNvSpPr/>
                <p:nvPr/>
              </p:nvSpPr>
              <p:spPr>
                <a:xfrm>
                  <a:off x="12700" y="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7833"/>
                      </a:moveTo>
                      <a:lnTo>
                        <a:pt x="18586" y="21600"/>
                      </a:lnTo>
                      <a:lnTo>
                        <a:pt x="21600" y="18277"/>
                      </a:lnTo>
                      <a:lnTo>
                        <a:pt x="8540" y="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4" name="Figura">
                  <a:extLst>
                    <a:ext uri="{FF2B5EF4-FFF2-40B4-BE49-F238E27FC236}">
                      <a16:creationId xmlns:a16="http://schemas.microsoft.com/office/drawing/2014/main" id="{C83246CB-F439-BC40-9C27-C9D9CEEA2DEC}"/>
                    </a:ext>
                  </a:extLst>
                </p:cNvPr>
                <p:cNvSpPr/>
                <p:nvPr/>
              </p:nvSpPr>
              <p:spPr>
                <a:xfrm>
                  <a:off x="76200" y="6350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13530"/>
                      </a:moveTo>
                      <a:lnTo>
                        <a:pt x="3014" y="0"/>
                      </a:lnTo>
                      <a:lnTo>
                        <a:pt x="0" y="3323"/>
                      </a:lnTo>
                      <a:lnTo>
                        <a:pt x="12809" y="2160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5" name="Figura">
                  <a:extLst>
                    <a:ext uri="{FF2B5EF4-FFF2-40B4-BE49-F238E27FC236}">
                      <a16:creationId xmlns:a16="http://schemas.microsoft.com/office/drawing/2014/main" id="{D3F254A5-AF7A-104E-9CF6-E0ACB69AB095}"/>
                    </a:ext>
                  </a:extLst>
                </p:cNvPr>
                <p:cNvSpPr/>
                <p:nvPr/>
              </p:nvSpPr>
              <p:spPr>
                <a:xfrm>
                  <a:off x="76199" y="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13617" y="0"/>
                      </a:moveTo>
                      <a:lnTo>
                        <a:pt x="0" y="18372"/>
                      </a:lnTo>
                      <a:lnTo>
                        <a:pt x="3522" y="21600"/>
                      </a:lnTo>
                      <a:lnTo>
                        <a:pt x="21600" y="869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6" name="Figura">
                  <a:extLst>
                    <a:ext uri="{FF2B5EF4-FFF2-40B4-BE49-F238E27FC236}">
                      <a16:creationId xmlns:a16="http://schemas.microsoft.com/office/drawing/2014/main" id="{808EA97A-CC7E-3549-8886-9036941AC678}"/>
                    </a:ext>
                  </a:extLst>
                </p:cNvPr>
                <p:cNvSpPr/>
                <p:nvPr/>
              </p:nvSpPr>
              <p:spPr>
                <a:xfrm>
                  <a:off x="-1" y="7620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7983" y="21600"/>
                      </a:moveTo>
                      <a:lnTo>
                        <a:pt x="21600" y="3228"/>
                      </a:lnTo>
                      <a:lnTo>
                        <a:pt x="18078" y="0"/>
                      </a:lnTo>
                      <a:lnTo>
                        <a:pt x="0" y="1291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35" name="Figura">
                <a:extLst>
                  <a:ext uri="{FF2B5EF4-FFF2-40B4-BE49-F238E27FC236}">
                    <a16:creationId xmlns:a16="http://schemas.microsoft.com/office/drawing/2014/main" id="{EC3319FA-A0E1-ED40-A5D1-FFA0BB88BAE2}"/>
                  </a:ext>
                </a:extLst>
              </p:cNvPr>
              <p:cNvSpPr/>
              <p:nvPr/>
            </p:nvSpPr>
            <p:spPr>
              <a:xfrm>
                <a:off x="787399" y="25400"/>
                <a:ext cx="238761" cy="165100"/>
              </a:xfrm>
              <a:custGeom>
                <a:avLst/>
                <a:gdLst/>
                <a:ahLst/>
                <a:cxnLst>
                  <a:cxn ang="0">
                    <a:pos x="wd2" y="hd2"/>
                  </a:cxn>
                  <a:cxn ang="5400000">
                    <a:pos x="wd2" y="hd2"/>
                  </a:cxn>
                  <a:cxn ang="10800000">
                    <a:pos x="wd2" y="hd2"/>
                  </a:cxn>
                  <a:cxn ang="16200000">
                    <a:pos x="wd2" y="hd2"/>
                  </a:cxn>
                </a:cxnLst>
                <a:rect l="0" t="0" r="r" b="b"/>
                <a:pathLst>
                  <a:path w="21600" h="21600" extrusionOk="0">
                    <a:moveTo>
                      <a:pt x="13328" y="21600"/>
                    </a:moveTo>
                    <a:lnTo>
                      <a:pt x="919" y="17114"/>
                    </a:lnTo>
                    <a:lnTo>
                      <a:pt x="0" y="14622"/>
                    </a:lnTo>
                    <a:lnTo>
                      <a:pt x="7468" y="0"/>
                    </a:lnTo>
                    <a:lnTo>
                      <a:pt x="20681" y="1828"/>
                    </a:lnTo>
                    <a:lnTo>
                      <a:pt x="21600" y="7145"/>
                    </a:lnTo>
                    <a:close/>
                  </a:path>
                </a:pathLst>
              </a:custGeom>
              <a:solidFill>
                <a:srgbClr val="CCBCB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6" name="Figura">
                <a:extLst>
                  <a:ext uri="{FF2B5EF4-FFF2-40B4-BE49-F238E27FC236}">
                    <a16:creationId xmlns:a16="http://schemas.microsoft.com/office/drawing/2014/main" id="{8A07D09F-08DE-4945-96DA-6D6CAF327340}"/>
                  </a:ext>
                </a:extLst>
              </p:cNvPr>
              <p:cNvSpPr/>
              <p:nvPr/>
            </p:nvSpPr>
            <p:spPr>
              <a:xfrm>
                <a:off x="787399" y="38099"/>
                <a:ext cx="257811" cy="114301"/>
              </a:xfrm>
              <a:custGeom>
                <a:avLst/>
                <a:gdLst/>
                <a:ahLst/>
                <a:cxnLst>
                  <a:cxn ang="0">
                    <a:pos x="wd2" y="hd2"/>
                  </a:cxn>
                  <a:cxn ang="5400000">
                    <a:pos x="wd2" y="hd2"/>
                  </a:cxn>
                  <a:cxn ang="10800000">
                    <a:pos x="wd2" y="hd2"/>
                  </a:cxn>
                  <a:cxn ang="16200000">
                    <a:pos x="wd2" y="hd2"/>
                  </a:cxn>
                </a:cxnLst>
                <a:rect l="0" t="0" r="r" b="b"/>
                <a:pathLst>
                  <a:path w="21600" h="21600" extrusionOk="0">
                    <a:moveTo>
                      <a:pt x="10853" y="16320"/>
                    </a:moveTo>
                    <a:lnTo>
                      <a:pt x="958" y="21600"/>
                    </a:lnTo>
                    <a:lnTo>
                      <a:pt x="0" y="18000"/>
                    </a:lnTo>
                    <a:lnTo>
                      <a:pt x="10002" y="8880"/>
                    </a:lnTo>
                    <a:lnTo>
                      <a:pt x="20855" y="0"/>
                    </a:lnTo>
                    <a:lnTo>
                      <a:pt x="21600" y="7680"/>
                    </a:lnTo>
                    <a:close/>
                  </a:path>
                </a:pathLst>
              </a:custGeom>
              <a:solidFill>
                <a:srgbClr val="7F74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7" name="Figura">
                <a:extLst>
                  <a:ext uri="{FF2B5EF4-FFF2-40B4-BE49-F238E27FC236}">
                    <a16:creationId xmlns:a16="http://schemas.microsoft.com/office/drawing/2014/main" id="{1C4A23B1-E25A-8C4D-80B7-117FEB882734}"/>
                  </a:ext>
                </a:extLst>
              </p:cNvPr>
              <p:cNvSpPr/>
              <p:nvPr/>
            </p:nvSpPr>
            <p:spPr>
              <a:xfrm>
                <a:off x="177800" y="304799"/>
                <a:ext cx="47228" cy="81739"/>
              </a:xfrm>
              <a:custGeom>
                <a:avLst/>
                <a:gdLst/>
                <a:ahLst/>
                <a:cxnLst>
                  <a:cxn ang="0">
                    <a:pos x="wd2" y="hd2"/>
                  </a:cxn>
                  <a:cxn ang="5400000">
                    <a:pos x="wd2" y="hd2"/>
                  </a:cxn>
                  <a:cxn ang="10800000">
                    <a:pos x="wd2" y="hd2"/>
                  </a:cxn>
                  <a:cxn ang="16200000">
                    <a:pos x="wd2" y="hd2"/>
                  </a:cxn>
                </a:cxnLst>
                <a:rect l="0" t="0" r="r" b="b"/>
                <a:pathLst>
                  <a:path w="17462" h="19308" extrusionOk="0">
                    <a:moveTo>
                      <a:pt x="2436" y="3046"/>
                    </a:moveTo>
                    <a:cubicBezTo>
                      <a:pt x="2436" y="3046"/>
                      <a:pt x="-4138" y="18046"/>
                      <a:pt x="4314" y="19246"/>
                    </a:cubicBezTo>
                    <a:cubicBezTo>
                      <a:pt x="12766" y="20446"/>
                      <a:pt x="17462" y="3946"/>
                      <a:pt x="17462" y="3946"/>
                    </a:cubicBezTo>
                    <a:cubicBezTo>
                      <a:pt x="12297" y="-1154"/>
                      <a:pt x="9010" y="-1154"/>
                      <a:pt x="2436" y="3046"/>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8" name="Figura">
                <a:extLst>
                  <a:ext uri="{FF2B5EF4-FFF2-40B4-BE49-F238E27FC236}">
                    <a16:creationId xmlns:a16="http://schemas.microsoft.com/office/drawing/2014/main" id="{6736B7DE-19D1-0F42-8A54-1B4AAC7A989C}"/>
                  </a:ext>
                </a:extLst>
              </p:cNvPr>
              <p:cNvSpPr/>
              <p:nvPr/>
            </p:nvSpPr>
            <p:spPr>
              <a:xfrm>
                <a:off x="139699" y="317499"/>
                <a:ext cx="37183" cy="68973"/>
              </a:xfrm>
              <a:custGeom>
                <a:avLst/>
                <a:gdLst/>
                <a:ahLst/>
                <a:cxnLst>
                  <a:cxn ang="0">
                    <a:pos x="wd2" y="hd2"/>
                  </a:cxn>
                  <a:cxn ang="5400000">
                    <a:pos x="wd2" y="hd2"/>
                  </a:cxn>
                  <a:cxn ang="10800000">
                    <a:pos x="wd2" y="hd2"/>
                  </a:cxn>
                  <a:cxn ang="16200000">
                    <a:pos x="wd2" y="hd2"/>
                  </a:cxn>
                </a:cxnLst>
                <a:rect l="0" t="0" r="r" b="b"/>
                <a:pathLst>
                  <a:path w="18599" h="20225" extrusionOk="0">
                    <a:moveTo>
                      <a:pt x="47" y="4211"/>
                    </a:moveTo>
                    <a:cubicBezTo>
                      <a:pt x="47" y="4211"/>
                      <a:pt x="-1224" y="20225"/>
                      <a:pt x="9576" y="20225"/>
                    </a:cubicBezTo>
                    <a:cubicBezTo>
                      <a:pt x="20376" y="20225"/>
                      <a:pt x="18470" y="3094"/>
                      <a:pt x="18470" y="3094"/>
                    </a:cubicBezTo>
                    <a:cubicBezTo>
                      <a:pt x="10211" y="-1375"/>
                      <a:pt x="6400" y="-1003"/>
                      <a:pt x="47" y="4211"/>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9" name="Figura">
                <a:extLst>
                  <a:ext uri="{FF2B5EF4-FFF2-40B4-BE49-F238E27FC236}">
                    <a16:creationId xmlns:a16="http://schemas.microsoft.com/office/drawing/2014/main" id="{E84977DB-FEC5-AD4A-9CB1-302DA3CC9880}"/>
                  </a:ext>
                </a:extLst>
              </p:cNvPr>
              <p:cNvSpPr/>
              <p:nvPr/>
            </p:nvSpPr>
            <p:spPr>
              <a:xfrm>
                <a:off x="101599" y="330200"/>
                <a:ext cx="39406" cy="68146"/>
              </a:xfrm>
              <a:custGeom>
                <a:avLst/>
                <a:gdLst/>
                <a:ahLst/>
                <a:cxnLst>
                  <a:cxn ang="0">
                    <a:pos x="wd2" y="hd2"/>
                  </a:cxn>
                  <a:cxn ang="5400000">
                    <a:pos x="wd2" y="hd2"/>
                  </a:cxn>
                  <a:cxn ang="10800000">
                    <a:pos x="wd2" y="hd2"/>
                  </a:cxn>
                  <a:cxn ang="16200000">
                    <a:pos x="wd2" y="hd2"/>
                  </a:cxn>
                </a:cxnLst>
                <a:rect l="0" t="0" r="r" b="b"/>
                <a:pathLst>
                  <a:path w="18616" h="19983" extrusionOk="0">
                    <a:moveTo>
                      <a:pt x="0" y="4335"/>
                    </a:moveTo>
                    <a:cubicBezTo>
                      <a:pt x="0" y="4335"/>
                      <a:pt x="600" y="20349"/>
                      <a:pt x="11400" y="19977"/>
                    </a:cubicBezTo>
                    <a:cubicBezTo>
                      <a:pt x="21600" y="19604"/>
                      <a:pt x="18000" y="2473"/>
                      <a:pt x="18000" y="2473"/>
                    </a:cubicBezTo>
                    <a:cubicBezTo>
                      <a:pt x="9000" y="-1251"/>
                      <a:pt x="5400" y="-879"/>
                      <a:pt x="0" y="4335"/>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0" name="Figura">
                <a:extLst>
                  <a:ext uri="{FF2B5EF4-FFF2-40B4-BE49-F238E27FC236}">
                    <a16:creationId xmlns:a16="http://schemas.microsoft.com/office/drawing/2014/main" id="{919356CA-0C3F-5146-A032-43DEF6B3BC1B}"/>
                  </a:ext>
                </a:extLst>
              </p:cNvPr>
              <p:cNvSpPr/>
              <p:nvPr/>
            </p:nvSpPr>
            <p:spPr>
              <a:xfrm>
                <a:off x="177800" y="368300"/>
                <a:ext cx="68683" cy="114458"/>
              </a:xfrm>
              <a:custGeom>
                <a:avLst/>
                <a:gdLst/>
                <a:ahLst/>
                <a:cxnLst>
                  <a:cxn ang="0">
                    <a:pos x="wd2" y="hd2"/>
                  </a:cxn>
                  <a:cxn ang="5400000">
                    <a:pos x="wd2" y="hd2"/>
                  </a:cxn>
                  <a:cxn ang="10800000">
                    <a:pos x="wd2" y="hd2"/>
                  </a:cxn>
                  <a:cxn ang="16200000">
                    <a:pos x="wd2" y="hd2"/>
                  </a:cxn>
                </a:cxnLst>
                <a:rect l="0" t="0" r="r" b="b"/>
                <a:pathLst>
                  <a:path w="17699" h="20709" extrusionOk="0">
                    <a:moveTo>
                      <a:pt x="14400" y="18641"/>
                    </a:moveTo>
                    <a:cubicBezTo>
                      <a:pt x="14400" y="18641"/>
                      <a:pt x="21600" y="947"/>
                      <a:pt x="14727" y="28"/>
                    </a:cubicBezTo>
                    <a:cubicBezTo>
                      <a:pt x="7527" y="-891"/>
                      <a:pt x="0" y="20709"/>
                      <a:pt x="0" y="20709"/>
                    </a:cubicBezTo>
                    <a:lnTo>
                      <a:pt x="14400" y="18641"/>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1" name="Figura">
                <a:extLst>
                  <a:ext uri="{FF2B5EF4-FFF2-40B4-BE49-F238E27FC236}">
                    <a16:creationId xmlns:a16="http://schemas.microsoft.com/office/drawing/2014/main" id="{1CE8D24E-3D88-C44B-B5A0-459A9B2D8341}"/>
                  </a:ext>
                </a:extLst>
              </p:cNvPr>
              <p:cNvSpPr/>
              <p:nvPr/>
            </p:nvSpPr>
            <p:spPr>
              <a:xfrm>
                <a:off x="152399" y="368300"/>
                <a:ext cx="91513" cy="37365"/>
              </a:xfrm>
              <a:custGeom>
                <a:avLst/>
                <a:gdLst/>
                <a:ahLst/>
                <a:cxnLst>
                  <a:cxn ang="0">
                    <a:pos x="wd2" y="hd2"/>
                  </a:cxn>
                  <a:cxn ang="5400000">
                    <a:pos x="wd2" y="hd2"/>
                  </a:cxn>
                  <a:cxn ang="10800000">
                    <a:pos x="wd2" y="hd2"/>
                  </a:cxn>
                  <a:cxn ang="16200000">
                    <a:pos x="wd2" y="hd2"/>
                  </a:cxn>
                </a:cxnLst>
                <a:rect l="0" t="0" r="r" b="b"/>
                <a:pathLst>
                  <a:path w="21033" h="18691" extrusionOk="0">
                    <a:moveTo>
                      <a:pt x="14611" y="18431"/>
                    </a:moveTo>
                    <a:cubicBezTo>
                      <a:pt x="14611" y="18431"/>
                      <a:pt x="-567" y="20972"/>
                      <a:pt x="17" y="10172"/>
                    </a:cubicBezTo>
                    <a:cubicBezTo>
                      <a:pt x="601" y="-628"/>
                      <a:pt x="21033" y="7"/>
                      <a:pt x="21033" y="7"/>
                    </a:cubicBezTo>
                    <a:lnTo>
                      <a:pt x="14611" y="18431"/>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2" name="Figura">
                <a:extLst>
                  <a:ext uri="{FF2B5EF4-FFF2-40B4-BE49-F238E27FC236}">
                    <a16:creationId xmlns:a16="http://schemas.microsoft.com/office/drawing/2014/main" id="{3FB3BDB2-7E62-484C-857E-8D0A1430350C}"/>
                  </a:ext>
                </a:extLst>
              </p:cNvPr>
              <p:cNvSpPr/>
              <p:nvPr/>
            </p:nvSpPr>
            <p:spPr>
              <a:xfrm>
                <a:off x="203199" y="393700"/>
                <a:ext cx="40465" cy="93149"/>
              </a:xfrm>
              <a:custGeom>
                <a:avLst/>
                <a:gdLst/>
                <a:ahLst/>
                <a:cxnLst>
                  <a:cxn ang="0">
                    <a:pos x="wd2" y="hd2"/>
                  </a:cxn>
                  <a:cxn ang="5400000">
                    <a:pos x="wd2" y="hd2"/>
                  </a:cxn>
                  <a:cxn ang="10800000">
                    <a:pos x="wd2" y="hd2"/>
                  </a:cxn>
                  <a:cxn ang="16200000">
                    <a:pos x="wd2" y="hd2"/>
                  </a:cxn>
                </a:cxnLst>
                <a:rect l="0" t="0" r="r" b="b"/>
                <a:pathLst>
                  <a:path w="16785" h="20311" extrusionOk="0">
                    <a:moveTo>
                      <a:pt x="0" y="12834"/>
                    </a:moveTo>
                    <a:cubicBezTo>
                      <a:pt x="0" y="12834"/>
                      <a:pt x="4741" y="-1289"/>
                      <a:pt x="13171" y="96"/>
                    </a:cubicBezTo>
                    <a:cubicBezTo>
                      <a:pt x="21600" y="1480"/>
                      <a:pt x="12644" y="20311"/>
                      <a:pt x="12644" y="20311"/>
                    </a:cubicBezTo>
                    <a:lnTo>
                      <a:pt x="0" y="12834"/>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49" name="Grupo">
              <a:extLst>
                <a:ext uri="{FF2B5EF4-FFF2-40B4-BE49-F238E27FC236}">
                  <a16:creationId xmlns:a16="http://schemas.microsoft.com/office/drawing/2014/main" id="{9DBD36E5-9AC9-8C4F-A48B-FEE335DE3214}"/>
                </a:ext>
              </a:extLst>
            </p:cNvPr>
            <p:cNvGrpSpPr/>
            <p:nvPr/>
          </p:nvGrpSpPr>
          <p:grpSpPr>
            <a:xfrm>
              <a:off x="6340098" y="6242581"/>
              <a:ext cx="2127804" cy="2886242"/>
              <a:chOff x="0" y="0"/>
              <a:chExt cx="2127802" cy="2886240"/>
            </a:xfrm>
          </p:grpSpPr>
          <p:sp>
            <p:nvSpPr>
              <p:cNvPr id="550" name="Figura">
                <a:extLst>
                  <a:ext uri="{FF2B5EF4-FFF2-40B4-BE49-F238E27FC236}">
                    <a16:creationId xmlns:a16="http://schemas.microsoft.com/office/drawing/2014/main" id="{FF77D823-215D-1B47-A840-22ABEE53B848}"/>
                  </a:ext>
                </a:extLst>
              </p:cNvPr>
              <p:cNvSpPr/>
              <p:nvPr/>
            </p:nvSpPr>
            <p:spPr>
              <a:xfrm>
                <a:off x="1079500" y="-1"/>
                <a:ext cx="546459" cy="407445"/>
              </a:xfrm>
              <a:custGeom>
                <a:avLst/>
                <a:gdLst/>
                <a:ahLst/>
                <a:cxnLst>
                  <a:cxn ang="0">
                    <a:pos x="wd2" y="hd2"/>
                  </a:cxn>
                  <a:cxn ang="5400000">
                    <a:pos x="wd2" y="hd2"/>
                  </a:cxn>
                  <a:cxn ang="10800000">
                    <a:pos x="wd2" y="hd2"/>
                  </a:cxn>
                  <a:cxn ang="16200000">
                    <a:pos x="wd2" y="hd2"/>
                  </a:cxn>
                </a:cxnLst>
                <a:rect l="0" t="0" r="r" b="b"/>
                <a:pathLst>
                  <a:path w="18295" h="18986" extrusionOk="0">
                    <a:moveTo>
                      <a:pt x="17823" y="11352"/>
                    </a:moveTo>
                    <a:cubicBezTo>
                      <a:pt x="17823" y="11352"/>
                      <a:pt x="16249" y="4014"/>
                      <a:pt x="15824" y="8156"/>
                    </a:cubicBezTo>
                    <a:cubicBezTo>
                      <a:pt x="15824" y="8156"/>
                      <a:pt x="10934" y="-779"/>
                      <a:pt x="8979" y="1173"/>
                    </a:cubicBezTo>
                    <a:cubicBezTo>
                      <a:pt x="8979" y="1173"/>
                      <a:pt x="-801" y="-2614"/>
                      <a:pt x="2090" y="3422"/>
                    </a:cubicBezTo>
                    <a:cubicBezTo>
                      <a:pt x="2090" y="3422"/>
                      <a:pt x="-3012" y="12003"/>
                      <a:pt x="2728" y="14311"/>
                    </a:cubicBezTo>
                    <a:cubicBezTo>
                      <a:pt x="2728" y="14311"/>
                      <a:pt x="3111" y="17388"/>
                      <a:pt x="5109" y="16027"/>
                    </a:cubicBezTo>
                    <a:cubicBezTo>
                      <a:pt x="5109" y="16027"/>
                      <a:pt x="5662" y="18572"/>
                      <a:pt x="8511" y="14133"/>
                    </a:cubicBezTo>
                    <a:cubicBezTo>
                      <a:pt x="8511" y="14133"/>
                      <a:pt x="8298" y="16145"/>
                      <a:pt x="11742" y="13660"/>
                    </a:cubicBezTo>
                    <a:cubicBezTo>
                      <a:pt x="11742" y="13660"/>
                      <a:pt x="11445" y="15731"/>
                      <a:pt x="15229" y="16205"/>
                    </a:cubicBezTo>
                    <a:cubicBezTo>
                      <a:pt x="15229" y="16205"/>
                      <a:pt x="14974" y="17625"/>
                      <a:pt x="17610" y="18749"/>
                    </a:cubicBezTo>
                    <a:lnTo>
                      <a:pt x="17908" y="18986"/>
                    </a:lnTo>
                    <a:cubicBezTo>
                      <a:pt x="17908" y="18986"/>
                      <a:pt x="18460" y="18098"/>
                      <a:pt x="18163" y="16796"/>
                    </a:cubicBezTo>
                    <a:cubicBezTo>
                      <a:pt x="18205" y="16737"/>
                      <a:pt x="18588" y="13482"/>
                      <a:pt x="17823" y="11352"/>
                    </a:cubicBezTo>
                    <a:close/>
                  </a:path>
                </a:pathLst>
              </a:custGeom>
              <a:solidFill>
                <a:srgbClr val="FCE6C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1" name="Figura">
                <a:extLst>
                  <a:ext uri="{FF2B5EF4-FFF2-40B4-BE49-F238E27FC236}">
                    <a16:creationId xmlns:a16="http://schemas.microsoft.com/office/drawing/2014/main" id="{73D1F4B2-EFC1-F449-A4A7-4425287D0368}"/>
                  </a:ext>
                </a:extLst>
              </p:cNvPr>
              <p:cNvSpPr/>
              <p:nvPr/>
            </p:nvSpPr>
            <p:spPr>
              <a:xfrm>
                <a:off x="1079500" y="-1"/>
                <a:ext cx="544866" cy="407494"/>
              </a:xfrm>
              <a:custGeom>
                <a:avLst/>
                <a:gdLst/>
                <a:ahLst/>
                <a:cxnLst>
                  <a:cxn ang="0">
                    <a:pos x="wd2" y="hd2"/>
                  </a:cxn>
                  <a:cxn ang="5400000">
                    <a:pos x="wd2" y="hd2"/>
                  </a:cxn>
                  <a:cxn ang="10800000">
                    <a:pos x="wd2" y="hd2"/>
                  </a:cxn>
                  <a:cxn ang="16200000">
                    <a:pos x="wd2" y="hd2"/>
                  </a:cxn>
                </a:cxnLst>
                <a:rect l="0" t="0" r="r" b="b"/>
                <a:pathLst>
                  <a:path w="18423" h="21325" extrusionOk="0">
                    <a:moveTo>
                      <a:pt x="17871" y="20262"/>
                    </a:moveTo>
                    <a:lnTo>
                      <a:pt x="17656" y="19929"/>
                    </a:lnTo>
                    <a:cubicBezTo>
                      <a:pt x="15509" y="17736"/>
                      <a:pt x="16024" y="16407"/>
                      <a:pt x="16024" y="16407"/>
                    </a:cubicBezTo>
                    <a:cubicBezTo>
                      <a:pt x="12718" y="14347"/>
                      <a:pt x="13405" y="12353"/>
                      <a:pt x="13405" y="12353"/>
                    </a:cubicBezTo>
                    <a:cubicBezTo>
                      <a:pt x="9798" y="13350"/>
                      <a:pt x="10399" y="11422"/>
                      <a:pt x="10399" y="11422"/>
                    </a:cubicBezTo>
                    <a:cubicBezTo>
                      <a:pt x="7007" y="14679"/>
                      <a:pt x="6964" y="11887"/>
                      <a:pt x="6964" y="11887"/>
                    </a:cubicBezTo>
                    <a:cubicBezTo>
                      <a:pt x="4859" y="12419"/>
                      <a:pt x="5160" y="9163"/>
                      <a:pt x="5160" y="9163"/>
                    </a:cubicBezTo>
                    <a:cubicBezTo>
                      <a:pt x="2154" y="6105"/>
                      <a:pt x="3657" y="2383"/>
                      <a:pt x="5117" y="124"/>
                    </a:cubicBezTo>
                    <a:cubicBezTo>
                      <a:pt x="2755" y="-275"/>
                      <a:pt x="479" y="124"/>
                      <a:pt x="2111" y="3846"/>
                    </a:cubicBezTo>
                    <a:cubicBezTo>
                      <a:pt x="2111" y="3846"/>
                      <a:pt x="-3042" y="13483"/>
                      <a:pt x="2755" y="16075"/>
                    </a:cubicBezTo>
                    <a:cubicBezTo>
                      <a:pt x="2755" y="16075"/>
                      <a:pt x="3142" y="19531"/>
                      <a:pt x="5160" y="18002"/>
                    </a:cubicBezTo>
                    <a:cubicBezTo>
                      <a:pt x="5160" y="18002"/>
                      <a:pt x="5718" y="20860"/>
                      <a:pt x="8595" y="15875"/>
                    </a:cubicBezTo>
                    <a:cubicBezTo>
                      <a:pt x="8595" y="15875"/>
                      <a:pt x="8381" y="18135"/>
                      <a:pt x="11859" y="15343"/>
                    </a:cubicBezTo>
                    <a:cubicBezTo>
                      <a:pt x="11859" y="15343"/>
                      <a:pt x="11558" y="17670"/>
                      <a:pt x="15380" y="18201"/>
                    </a:cubicBezTo>
                    <a:cubicBezTo>
                      <a:pt x="15380" y="18201"/>
                      <a:pt x="15123" y="19796"/>
                      <a:pt x="17785" y="21059"/>
                    </a:cubicBezTo>
                    <a:lnTo>
                      <a:pt x="18086" y="21325"/>
                    </a:lnTo>
                    <a:cubicBezTo>
                      <a:pt x="18086" y="21325"/>
                      <a:pt x="18558" y="20527"/>
                      <a:pt x="18386" y="19265"/>
                    </a:cubicBezTo>
                    <a:cubicBezTo>
                      <a:pt x="18214" y="19929"/>
                      <a:pt x="17871" y="20262"/>
                      <a:pt x="17871" y="20262"/>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2" name="Figura">
                <a:extLst>
                  <a:ext uri="{FF2B5EF4-FFF2-40B4-BE49-F238E27FC236}">
                    <a16:creationId xmlns:a16="http://schemas.microsoft.com/office/drawing/2014/main" id="{DC1E8193-734C-3C45-8541-91E978A111A1}"/>
                  </a:ext>
                </a:extLst>
              </p:cNvPr>
              <p:cNvSpPr/>
              <p:nvPr/>
            </p:nvSpPr>
            <p:spPr>
              <a:xfrm>
                <a:off x="1460500" y="203200"/>
                <a:ext cx="52774" cy="93981"/>
              </a:xfrm>
              <a:custGeom>
                <a:avLst/>
                <a:gdLst/>
                <a:ahLst/>
                <a:cxnLst>
                  <a:cxn ang="0">
                    <a:pos x="wd2" y="hd2"/>
                  </a:cxn>
                  <a:cxn ang="5400000">
                    <a:pos x="wd2" y="hd2"/>
                  </a:cxn>
                  <a:cxn ang="10800000">
                    <a:pos x="wd2" y="hd2"/>
                  </a:cxn>
                  <a:cxn ang="16200000">
                    <a:pos x="wd2" y="hd2"/>
                  </a:cxn>
                </a:cxnLst>
                <a:rect l="0" t="0" r="r" b="b"/>
                <a:pathLst>
                  <a:path w="17599" h="21600" extrusionOk="0">
                    <a:moveTo>
                      <a:pt x="17599" y="0"/>
                    </a:moveTo>
                    <a:cubicBezTo>
                      <a:pt x="17599" y="0"/>
                      <a:pt x="-4001" y="2627"/>
                      <a:pt x="658" y="15178"/>
                    </a:cubicBezTo>
                    <a:lnTo>
                      <a:pt x="12093" y="21600"/>
                    </a:lnTo>
                    <a:cubicBezTo>
                      <a:pt x="8281" y="18681"/>
                      <a:pt x="1928" y="4670"/>
                      <a:pt x="17599" y="0"/>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3" name="Figura">
                <a:extLst>
                  <a:ext uri="{FF2B5EF4-FFF2-40B4-BE49-F238E27FC236}">
                    <a16:creationId xmlns:a16="http://schemas.microsoft.com/office/drawing/2014/main" id="{18979BBD-9BD0-EF47-B4FA-F88AA65B1836}"/>
                  </a:ext>
                </a:extLst>
              </p:cNvPr>
              <p:cNvSpPr/>
              <p:nvPr/>
            </p:nvSpPr>
            <p:spPr>
              <a:xfrm>
                <a:off x="1371599" y="177799"/>
                <a:ext cx="52350" cy="92711"/>
              </a:xfrm>
              <a:custGeom>
                <a:avLst/>
                <a:gdLst/>
                <a:ahLst/>
                <a:cxnLst>
                  <a:cxn ang="0">
                    <a:pos x="wd2" y="hd2"/>
                  </a:cxn>
                  <a:cxn ang="5400000">
                    <a:pos x="wd2" y="hd2"/>
                  </a:cxn>
                  <a:cxn ang="10800000">
                    <a:pos x="wd2" y="hd2"/>
                  </a:cxn>
                  <a:cxn ang="16200000">
                    <a:pos x="wd2" y="hd2"/>
                  </a:cxn>
                </a:cxnLst>
                <a:rect l="0" t="0" r="r" b="b"/>
                <a:pathLst>
                  <a:path w="15090" h="21600" extrusionOk="0">
                    <a:moveTo>
                      <a:pt x="9598" y="0"/>
                    </a:moveTo>
                    <a:cubicBezTo>
                      <a:pt x="9598" y="0"/>
                      <a:pt x="-6510" y="7989"/>
                      <a:pt x="3009" y="18641"/>
                    </a:cubicBezTo>
                    <a:lnTo>
                      <a:pt x="15090" y="21600"/>
                    </a:lnTo>
                    <a:cubicBezTo>
                      <a:pt x="10697" y="19825"/>
                      <a:pt x="-1018" y="8285"/>
                      <a:pt x="9598" y="0"/>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4" name="Figura">
                <a:extLst>
                  <a:ext uri="{FF2B5EF4-FFF2-40B4-BE49-F238E27FC236}">
                    <a16:creationId xmlns:a16="http://schemas.microsoft.com/office/drawing/2014/main" id="{5A919C56-3F02-7541-9E83-EC609BF5611F}"/>
                  </a:ext>
                </a:extLst>
              </p:cNvPr>
              <p:cNvSpPr/>
              <p:nvPr/>
            </p:nvSpPr>
            <p:spPr>
              <a:xfrm>
                <a:off x="1320800" y="25400"/>
                <a:ext cx="51060" cy="85091"/>
              </a:xfrm>
              <a:custGeom>
                <a:avLst/>
                <a:gdLst/>
                <a:ahLst/>
                <a:cxnLst>
                  <a:cxn ang="0">
                    <a:pos x="wd2" y="hd2"/>
                  </a:cxn>
                  <a:cxn ang="5400000">
                    <a:pos x="wd2" y="hd2"/>
                  </a:cxn>
                  <a:cxn ang="10800000">
                    <a:pos x="wd2" y="hd2"/>
                  </a:cxn>
                  <a:cxn ang="16200000">
                    <a:pos x="wd2" y="hd2"/>
                  </a:cxn>
                </a:cxnLst>
                <a:rect l="0" t="0" r="r" b="b"/>
                <a:pathLst>
                  <a:path w="14972" h="21600" extrusionOk="0">
                    <a:moveTo>
                      <a:pt x="8641" y="21600"/>
                    </a:moveTo>
                    <a:cubicBezTo>
                      <a:pt x="8641" y="21600"/>
                      <a:pt x="-6628" y="14185"/>
                      <a:pt x="3427" y="3546"/>
                    </a:cubicBezTo>
                    <a:cubicBezTo>
                      <a:pt x="5662" y="967"/>
                      <a:pt x="14972" y="0"/>
                      <a:pt x="14972" y="0"/>
                    </a:cubicBezTo>
                    <a:cubicBezTo>
                      <a:pt x="10503" y="1612"/>
                      <a:pt x="-2159" y="7415"/>
                      <a:pt x="8641" y="21600"/>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5" name="Figura">
                <a:extLst>
                  <a:ext uri="{FF2B5EF4-FFF2-40B4-BE49-F238E27FC236}">
                    <a16:creationId xmlns:a16="http://schemas.microsoft.com/office/drawing/2014/main" id="{1CCC0A2B-11CD-A146-BEDA-DB81B9E19550}"/>
                  </a:ext>
                </a:extLst>
              </p:cNvPr>
              <p:cNvSpPr/>
              <p:nvPr/>
            </p:nvSpPr>
            <p:spPr>
              <a:xfrm>
                <a:off x="1219199" y="139699"/>
                <a:ext cx="57753" cy="81344"/>
              </a:xfrm>
              <a:custGeom>
                <a:avLst/>
                <a:gdLst/>
                <a:ahLst/>
                <a:cxnLst>
                  <a:cxn ang="0">
                    <a:pos x="wd2" y="hd2"/>
                  </a:cxn>
                  <a:cxn ang="5400000">
                    <a:pos x="wd2" y="hd2"/>
                  </a:cxn>
                  <a:cxn ang="10800000">
                    <a:pos x="wd2" y="hd2"/>
                  </a:cxn>
                  <a:cxn ang="16200000">
                    <a:pos x="wd2" y="hd2"/>
                  </a:cxn>
                </a:cxnLst>
                <a:rect l="0" t="0" r="r" b="b"/>
                <a:pathLst>
                  <a:path w="15111" h="21284" extrusionOk="0">
                    <a:moveTo>
                      <a:pt x="6139" y="21284"/>
                    </a:moveTo>
                    <a:cubicBezTo>
                      <a:pt x="6139" y="21284"/>
                      <a:pt x="-6489" y="11979"/>
                      <a:pt x="4477" y="2010"/>
                    </a:cubicBezTo>
                    <a:cubicBezTo>
                      <a:pt x="7136" y="-316"/>
                      <a:pt x="15111" y="16"/>
                      <a:pt x="15111" y="16"/>
                    </a:cubicBezTo>
                    <a:cubicBezTo>
                      <a:pt x="11123" y="1346"/>
                      <a:pt x="-1504" y="5333"/>
                      <a:pt x="6139" y="21284"/>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6" name="Figura">
                <a:extLst>
                  <a:ext uri="{FF2B5EF4-FFF2-40B4-BE49-F238E27FC236}">
                    <a16:creationId xmlns:a16="http://schemas.microsoft.com/office/drawing/2014/main" id="{185CDD41-FA4F-5545-81BD-EA7B0EE872CE}"/>
                  </a:ext>
                </a:extLst>
              </p:cNvPr>
              <p:cNvSpPr/>
              <p:nvPr/>
            </p:nvSpPr>
            <p:spPr>
              <a:xfrm>
                <a:off x="1142999" y="50799"/>
                <a:ext cx="93546" cy="73002"/>
              </a:xfrm>
              <a:custGeom>
                <a:avLst/>
                <a:gdLst/>
                <a:ahLst/>
                <a:cxnLst>
                  <a:cxn ang="0">
                    <a:pos x="wd2" y="hd2"/>
                  </a:cxn>
                  <a:cxn ang="5400000">
                    <a:pos x="wd2" y="hd2"/>
                  </a:cxn>
                  <a:cxn ang="10800000">
                    <a:pos x="wd2" y="hd2"/>
                  </a:cxn>
                  <a:cxn ang="16200000">
                    <a:pos x="wd2" y="hd2"/>
                  </a:cxn>
                </a:cxnLst>
                <a:rect l="0" t="0" r="r" b="b"/>
                <a:pathLst>
                  <a:path w="18079" h="20693" extrusionOk="0">
                    <a:moveTo>
                      <a:pt x="652" y="20693"/>
                    </a:moveTo>
                    <a:cubicBezTo>
                      <a:pt x="652" y="20693"/>
                      <a:pt x="-3521" y="4853"/>
                      <a:pt x="9243" y="173"/>
                    </a:cubicBezTo>
                    <a:cubicBezTo>
                      <a:pt x="12188" y="-907"/>
                      <a:pt x="18079" y="3413"/>
                      <a:pt x="18079" y="3413"/>
                    </a:cubicBezTo>
                    <a:cubicBezTo>
                      <a:pt x="14397" y="2333"/>
                      <a:pt x="3352" y="533"/>
                      <a:pt x="652" y="20693"/>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7" name="Figura">
                <a:extLst>
                  <a:ext uri="{FF2B5EF4-FFF2-40B4-BE49-F238E27FC236}">
                    <a16:creationId xmlns:a16="http://schemas.microsoft.com/office/drawing/2014/main" id="{28AF038C-6066-B740-B3A7-3489E78F5788}"/>
                  </a:ext>
                </a:extLst>
              </p:cNvPr>
              <p:cNvSpPr/>
              <p:nvPr/>
            </p:nvSpPr>
            <p:spPr>
              <a:xfrm>
                <a:off x="330200" y="1612900"/>
                <a:ext cx="72745" cy="41552"/>
              </a:xfrm>
              <a:custGeom>
                <a:avLst/>
                <a:gdLst/>
                <a:ahLst/>
                <a:cxnLst>
                  <a:cxn ang="0">
                    <a:pos x="wd2" y="hd2"/>
                  </a:cxn>
                  <a:cxn ang="5400000">
                    <a:pos x="wd2" y="hd2"/>
                  </a:cxn>
                  <a:cxn ang="10800000">
                    <a:pos x="wd2" y="hd2"/>
                  </a:cxn>
                  <a:cxn ang="16200000">
                    <a:pos x="wd2" y="hd2"/>
                  </a:cxn>
                </a:cxnLst>
                <a:rect l="0" t="0" r="r" b="b"/>
                <a:pathLst>
                  <a:path w="16068" h="11778" extrusionOk="0">
                    <a:moveTo>
                      <a:pt x="0" y="8014"/>
                    </a:moveTo>
                    <a:cubicBezTo>
                      <a:pt x="0" y="8014"/>
                      <a:pt x="5891" y="17374"/>
                      <a:pt x="13745" y="6574"/>
                    </a:cubicBezTo>
                    <a:cubicBezTo>
                      <a:pt x="21600" y="-4226"/>
                      <a:pt x="7013" y="1534"/>
                      <a:pt x="7013" y="1534"/>
                    </a:cubicBezTo>
                    <a:lnTo>
                      <a:pt x="0" y="8014"/>
                    </a:lnTo>
                    <a:close/>
                  </a:path>
                </a:pathLst>
              </a:custGeom>
              <a:solidFill>
                <a:srgbClr val="79A9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8" name="Figura">
                <a:extLst>
                  <a:ext uri="{FF2B5EF4-FFF2-40B4-BE49-F238E27FC236}">
                    <a16:creationId xmlns:a16="http://schemas.microsoft.com/office/drawing/2014/main" id="{9FBE4B12-3BFA-FD4A-B42F-1A6179B96F78}"/>
                  </a:ext>
                </a:extLst>
              </p:cNvPr>
              <p:cNvSpPr/>
              <p:nvPr/>
            </p:nvSpPr>
            <p:spPr>
              <a:xfrm>
                <a:off x="380999" y="1562100"/>
                <a:ext cx="41213" cy="77708"/>
              </a:xfrm>
              <a:custGeom>
                <a:avLst/>
                <a:gdLst/>
                <a:ahLst/>
                <a:cxnLst>
                  <a:cxn ang="0">
                    <a:pos x="wd2" y="hd2"/>
                  </a:cxn>
                  <a:cxn ang="5400000">
                    <a:pos x="wd2" y="hd2"/>
                  </a:cxn>
                  <a:cxn ang="10800000">
                    <a:pos x="wd2" y="hd2"/>
                  </a:cxn>
                  <a:cxn ang="16200000">
                    <a:pos x="wd2" y="hd2"/>
                  </a:cxn>
                </a:cxnLst>
                <a:rect l="0" t="0" r="r" b="b"/>
                <a:pathLst>
                  <a:path w="14913" h="15191" extrusionOk="0">
                    <a:moveTo>
                      <a:pt x="4596" y="0"/>
                    </a:moveTo>
                    <a:cubicBezTo>
                      <a:pt x="4596" y="0"/>
                      <a:pt x="21600" y="1241"/>
                      <a:pt x="11949" y="11421"/>
                    </a:cubicBezTo>
                    <a:cubicBezTo>
                      <a:pt x="2298" y="21600"/>
                      <a:pt x="0" y="7945"/>
                      <a:pt x="0" y="7945"/>
                    </a:cubicBezTo>
                    <a:lnTo>
                      <a:pt x="4596" y="0"/>
                    </a:lnTo>
                    <a:close/>
                  </a:path>
                </a:pathLst>
              </a:custGeom>
              <a:solidFill>
                <a:srgbClr val="79A9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9" name="Figura">
                <a:extLst>
                  <a:ext uri="{FF2B5EF4-FFF2-40B4-BE49-F238E27FC236}">
                    <a16:creationId xmlns:a16="http://schemas.microsoft.com/office/drawing/2014/main" id="{1AFDBCD8-E99C-FC4F-A667-B65A60E5FE43}"/>
                  </a:ext>
                </a:extLst>
              </p:cNvPr>
              <p:cNvSpPr/>
              <p:nvPr/>
            </p:nvSpPr>
            <p:spPr>
              <a:xfrm>
                <a:off x="355599" y="1460499"/>
                <a:ext cx="114301" cy="113032"/>
              </a:xfrm>
              <a:custGeom>
                <a:avLst/>
                <a:gdLst/>
                <a:ahLst/>
                <a:cxnLst>
                  <a:cxn ang="0">
                    <a:pos x="wd2" y="hd2"/>
                  </a:cxn>
                  <a:cxn ang="5400000">
                    <a:pos x="wd2" y="hd2"/>
                  </a:cxn>
                  <a:cxn ang="10800000">
                    <a:pos x="wd2" y="hd2"/>
                  </a:cxn>
                  <a:cxn ang="16200000">
                    <a:pos x="wd2" y="hd2"/>
                  </a:cxn>
                </a:cxnLst>
                <a:rect l="0" t="0" r="r" b="b"/>
                <a:pathLst>
                  <a:path w="21600" h="21600" extrusionOk="0">
                    <a:moveTo>
                      <a:pt x="7680" y="21600"/>
                    </a:moveTo>
                    <a:lnTo>
                      <a:pt x="21600" y="11649"/>
                    </a:lnTo>
                    <a:lnTo>
                      <a:pt x="8160" y="0"/>
                    </a:lnTo>
                    <a:lnTo>
                      <a:pt x="0" y="14804"/>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0" name="Figura">
                <a:extLst>
                  <a:ext uri="{FF2B5EF4-FFF2-40B4-BE49-F238E27FC236}">
                    <a16:creationId xmlns:a16="http://schemas.microsoft.com/office/drawing/2014/main" id="{BBB4C339-2138-F742-96E3-52F8AF952FFC}"/>
                  </a:ext>
                </a:extLst>
              </p:cNvPr>
              <p:cNvSpPr/>
              <p:nvPr/>
            </p:nvSpPr>
            <p:spPr>
              <a:xfrm>
                <a:off x="1460500" y="876299"/>
                <a:ext cx="587269" cy="1196341"/>
              </a:xfrm>
              <a:custGeom>
                <a:avLst/>
                <a:gdLst/>
                <a:ahLst/>
                <a:cxnLst>
                  <a:cxn ang="0">
                    <a:pos x="wd2" y="hd2"/>
                  </a:cxn>
                  <a:cxn ang="5400000">
                    <a:pos x="wd2" y="hd2"/>
                  </a:cxn>
                  <a:cxn ang="10800000">
                    <a:pos x="wd2" y="hd2"/>
                  </a:cxn>
                  <a:cxn ang="16200000">
                    <a:pos x="wd2" y="hd2"/>
                  </a:cxn>
                </a:cxnLst>
                <a:rect l="0" t="0" r="r" b="b"/>
                <a:pathLst>
                  <a:path w="19857" h="21600" extrusionOk="0">
                    <a:moveTo>
                      <a:pt x="18508" y="21508"/>
                    </a:moveTo>
                    <a:cubicBezTo>
                      <a:pt x="18293" y="21554"/>
                      <a:pt x="18036" y="21577"/>
                      <a:pt x="17864" y="21600"/>
                    </a:cubicBezTo>
                    <a:cubicBezTo>
                      <a:pt x="8417" y="18550"/>
                      <a:pt x="2319" y="12474"/>
                      <a:pt x="0" y="6948"/>
                    </a:cubicBezTo>
                    <a:cubicBezTo>
                      <a:pt x="0" y="6948"/>
                      <a:pt x="8803" y="3096"/>
                      <a:pt x="11852" y="115"/>
                    </a:cubicBezTo>
                    <a:cubicBezTo>
                      <a:pt x="12153" y="69"/>
                      <a:pt x="12324" y="46"/>
                      <a:pt x="12539" y="0"/>
                    </a:cubicBezTo>
                    <a:cubicBezTo>
                      <a:pt x="19281" y="4403"/>
                      <a:pt x="21600" y="16647"/>
                      <a:pt x="18508" y="21508"/>
                    </a:cubicBezTo>
                    <a:close/>
                  </a:path>
                </a:pathLst>
              </a:custGeom>
              <a:solidFill>
                <a:srgbClr val="D3B6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1" name="Figura">
                <a:extLst>
                  <a:ext uri="{FF2B5EF4-FFF2-40B4-BE49-F238E27FC236}">
                    <a16:creationId xmlns:a16="http://schemas.microsoft.com/office/drawing/2014/main" id="{03D3855D-90AF-9248-B759-6CA5AF52A238}"/>
                  </a:ext>
                </a:extLst>
              </p:cNvPr>
              <p:cNvSpPr/>
              <p:nvPr/>
            </p:nvSpPr>
            <p:spPr>
              <a:xfrm>
                <a:off x="876299" y="1917699"/>
                <a:ext cx="662942" cy="349944"/>
              </a:xfrm>
              <a:custGeom>
                <a:avLst/>
                <a:gdLst/>
                <a:ahLst/>
                <a:cxnLst>
                  <a:cxn ang="0">
                    <a:pos x="wd2" y="hd2"/>
                  </a:cxn>
                  <a:cxn ang="5400000">
                    <a:pos x="wd2" y="hd2"/>
                  </a:cxn>
                  <a:cxn ang="10800000">
                    <a:pos x="wd2" y="hd2"/>
                  </a:cxn>
                  <a:cxn ang="16200000">
                    <a:pos x="wd2" y="hd2"/>
                  </a:cxn>
                </a:cxnLst>
                <a:rect l="0" t="0" r="r" b="b"/>
                <a:pathLst>
                  <a:path w="21600" h="19906" extrusionOk="0">
                    <a:moveTo>
                      <a:pt x="0" y="19577"/>
                    </a:moveTo>
                    <a:cubicBezTo>
                      <a:pt x="0" y="19577"/>
                      <a:pt x="13903" y="21600"/>
                      <a:pt x="21600" y="15604"/>
                    </a:cubicBezTo>
                    <a:lnTo>
                      <a:pt x="6207" y="0"/>
                    </a:lnTo>
                    <a:lnTo>
                      <a:pt x="0" y="19577"/>
                    </a:lnTo>
                    <a:close/>
                  </a:path>
                </a:pathLst>
              </a:custGeom>
              <a:solidFill>
                <a:srgbClr val="DCA7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2" name="Figura">
                <a:extLst>
                  <a:ext uri="{FF2B5EF4-FFF2-40B4-BE49-F238E27FC236}">
                    <a16:creationId xmlns:a16="http://schemas.microsoft.com/office/drawing/2014/main" id="{CF7ACF88-DDB9-914D-835D-DA95EE2D1988}"/>
                  </a:ext>
                </a:extLst>
              </p:cNvPr>
              <p:cNvSpPr/>
              <p:nvPr/>
            </p:nvSpPr>
            <p:spPr>
              <a:xfrm>
                <a:off x="1435100" y="876300"/>
                <a:ext cx="587269" cy="1192531"/>
              </a:xfrm>
              <a:custGeom>
                <a:avLst/>
                <a:gdLst/>
                <a:ahLst/>
                <a:cxnLst>
                  <a:cxn ang="0">
                    <a:pos x="wd2" y="hd2"/>
                  </a:cxn>
                  <a:cxn ang="5400000">
                    <a:pos x="wd2" y="hd2"/>
                  </a:cxn>
                  <a:cxn ang="10800000">
                    <a:pos x="wd2" y="hd2"/>
                  </a:cxn>
                  <a:cxn ang="16200000">
                    <a:pos x="wd2" y="hd2"/>
                  </a:cxn>
                </a:cxnLst>
                <a:rect l="0" t="0" r="r" b="b"/>
                <a:pathLst>
                  <a:path w="19857" h="21600" extrusionOk="0">
                    <a:moveTo>
                      <a:pt x="18508" y="21600"/>
                    </a:moveTo>
                    <a:cubicBezTo>
                      <a:pt x="8889" y="18564"/>
                      <a:pt x="2319" y="12583"/>
                      <a:pt x="0" y="6970"/>
                    </a:cubicBezTo>
                    <a:cubicBezTo>
                      <a:pt x="0" y="6970"/>
                      <a:pt x="8331" y="3197"/>
                      <a:pt x="12539" y="0"/>
                    </a:cubicBezTo>
                    <a:cubicBezTo>
                      <a:pt x="19281" y="4440"/>
                      <a:pt x="21600" y="16700"/>
                      <a:pt x="18508" y="21600"/>
                    </a:cubicBezTo>
                    <a:close/>
                  </a:path>
                </a:pathLst>
              </a:custGeom>
              <a:solidFill>
                <a:srgbClr val="6D555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3" name="Figura">
                <a:extLst>
                  <a:ext uri="{FF2B5EF4-FFF2-40B4-BE49-F238E27FC236}">
                    <a16:creationId xmlns:a16="http://schemas.microsoft.com/office/drawing/2014/main" id="{86F1F050-FEBF-764E-A48A-152DF06E52B3}"/>
                  </a:ext>
                </a:extLst>
              </p:cNvPr>
              <p:cNvSpPr/>
              <p:nvPr/>
            </p:nvSpPr>
            <p:spPr>
              <a:xfrm>
                <a:off x="1574800" y="876300"/>
                <a:ext cx="449581" cy="816611"/>
              </a:xfrm>
              <a:custGeom>
                <a:avLst/>
                <a:gdLst/>
                <a:ahLst/>
                <a:cxnLst>
                  <a:cxn ang="0">
                    <a:pos x="wd2" y="hd2"/>
                  </a:cxn>
                  <a:cxn ang="5400000">
                    <a:pos x="wd2" y="hd2"/>
                  </a:cxn>
                  <a:cxn ang="10800000">
                    <a:pos x="wd2" y="hd2"/>
                  </a:cxn>
                  <a:cxn ang="16200000">
                    <a:pos x="wd2" y="hd2"/>
                  </a:cxn>
                </a:cxnLst>
                <a:rect l="0" t="0" r="r" b="b"/>
                <a:pathLst>
                  <a:path w="21600" h="21600" extrusionOk="0">
                    <a:moveTo>
                      <a:pt x="18732" y="17703"/>
                    </a:moveTo>
                    <a:cubicBezTo>
                      <a:pt x="19892" y="19013"/>
                      <a:pt x="20868" y="20323"/>
                      <a:pt x="21600" y="21600"/>
                    </a:cubicBezTo>
                    <a:cubicBezTo>
                      <a:pt x="21173" y="13706"/>
                      <a:pt x="17634" y="4333"/>
                      <a:pt x="11227" y="0"/>
                    </a:cubicBezTo>
                    <a:cubicBezTo>
                      <a:pt x="8237" y="2351"/>
                      <a:pt x="3722" y="4938"/>
                      <a:pt x="0" y="6886"/>
                    </a:cubicBezTo>
                    <a:cubicBezTo>
                      <a:pt x="5980" y="7626"/>
                      <a:pt x="13485" y="11757"/>
                      <a:pt x="18732" y="17703"/>
                    </a:cubicBezTo>
                    <a:close/>
                  </a:path>
                </a:pathLst>
              </a:custGeom>
              <a:solidFill>
                <a:srgbClr val="6046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4" name="Figura">
                <a:extLst>
                  <a:ext uri="{FF2B5EF4-FFF2-40B4-BE49-F238E27FC236}">
                    <a16:creationId xmlns:a16="http://schemas.microsoft.com/office/drawing/2014/main" id="{FC0E2BE9-0AAB-B043-8C40-10970164900A}"/>
                  </a:ext>
                </a:extLst>
              </p:cNvPr>
              <p:cNvSpPr/>
              <p:nvPr/>
            </p:nvSpPr>
            <p:spPr>
              <a:xfrm>
                <a:off x="1562100" y="393700"/>
                <a:ext cx="55881" cy="80011"/>
              </a:xfrm>
              <a:custGeom>
                <a:avLst/>
                <a:gdLst/>
                <a:ahLst/>
                <a:cxnLst>
                  <a:cxn ang="0">
                    <a:pos x="wd2" y="hd2"/>
                  </a:cxn>
                  <a:cxn ang="5400000">
                    <a:pos x="wd2" y="hd2"/>
                  </a:cxn>
                  <a:cxn ang="10800000">
                    <a:pos x="wd2" y="hd2"/>
                  </a:cxn>
                  <a:cxn ang="16200000">
                    <a:pos x="wd2" y="hd2"/>
                  </a:cxn>
                </a:cxnLst>
                <a:rect l="0" t="0" r="r" b="b"/>
                <a:pathLst>
                  <a:path w="21600" h="21600" extrusionOk="0">
                    <a:moveTo>
                      <a:pt x="0" y="14743"/>
                    </a:moveTo>
                    <a:lnTo>
                      <a:pt x="7364" y="0"/>
                    </a:lnTo>
                    <a:lnTo>
                      <a:pt x="21600" y="3429"/>
                    </a:lnTo>
                    <a:lnTo>
                      <a:pt x="19145" y="21600"/>
                    </a:lnTo>
                    <a:close/>
                  </a:path>
                </a:pathLst>
              </a:custGeom>
              <a:solidFill>
                <a:srgbClr val="8CBC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5" name="Figura">
                <a:extLst>
                  <a:ext uri="{FF2B5EF4-FFF2-40B4-BE49-F238E27FC236}">
                    <a16:creationId xmlns:a16="http://schemas.microsoft.com/office/drawing/2014/main" id="{4182A756-4064-FD48-BA83-E6D0DAA366F6}"/>
                  </a:ext>
                </a:extLst>
              </p:cNvPr>
              <p:cNvSpPr/>
              <p:nvPr/>
            </p:nvSpPr>
            <p:spPr>
              <a:xfrm>
                <a:off x="1346200" y="990600"/>
                <a:ext cx="406531" cy="603181"/>
              </a:xfrm>
              <a:custGeom>
                <a:avLst/>
                <a:gdLst/>
                <a:ahLst/>
                <a:cxnLst>
                  <a:cxn ang="0">
                    <a:pos x="wd2" y="hd2"/>
                  </a:cxn>
                  <a:cxn ang="5400000">
                    <a:pos x="wd2" y="hd2"/>
                  </a:cxn>
                  <a:cxn ang="10800000">
                    <a:pos x="wd2" y="hd2"/>
                  </a:cxn>
                  <a:cxn ang="16200000">
                    <a:pos x="wd2" y="hd2"/>
                  </a:cxn>
                </a:cxnLst>
                <a:rect l="0" t="0" r="r" b="b"/>
                <a:pathLst>
                  <a:path w="21340" h="20234" extrusionOk="0">
                    <a:moveTo>
                      <a:pt x="21340" y="15396"/>
                    </a:moveTo>
                    <a:cubicBezTo>
                      <a:pt x="21340" y="15396"/>
                      <a:pt x="9807" y="7812"/>
                      <a:pt x="8140" y="2103"/>
                    </a:cubicBezTo>
                    <a:cubicBezTo>
                      <a:pt x="7340" y="-708"/>
                      <a:pt x="-260" y="-964"/>
                      <a:pt x="7" y="2956"/>
                    </a:cubicBezTo>
                    <a:cubicBezTo>
                      <a:pt x="473" y="10113"/>
                      <a:pt x="10273" y="17143"/>
                      <a:pt x="17473" y="20210"/>
                    </a:cubicBezTo>
                    <a:cubicBezTo>
                      <a:pt x="20540" y="20636"/>
                      <a:pt x="21340" y="15396"/>
                      <a:pt x="21340" y="15396"/>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6" name="Figura">
                <a:extLst>
                  <a:ext uri="{FF2B5EF4-FFF2-40B4-BE49-F238E27FC236}">
                    <a16:creationId xmlns:a16="http://schemas.microsoft.com/office/drawing/2014/main" id="{45838290-F9AC-EE48-88D5-65D78DDA799C}"/>
                  </a:ext>
                </a:extLst>
              </p:cNvPr>
              <p:cNvSpPr/>
              <p:nvPr/>
            </p:nvSpPr>
            <p:spPr>
              <a:xfrm>
                <a:off x="1397000" y="1117599"/>
                <a:ext cx="267531" cy="549911"/>
              </a:xfrm>
              <a:custGeom>
                <a:avLst/>
                <a:gdLst/>
                <a:ahLst/>
                <a:cxnLst>
                  <a:cxn ang="0">
                    <a:pos x="wd2" y="hd2"/>
                  </a:cxn>
                  <a:cxn ang="5400000">
                    <a:pos x="wd2" y="hd2"/>
                  </a:cxn>
                  <a:cxn ang="10800000">
                    <a:pos x="wd2" y="hd2"/>
                  </a:cxn>
                  <a:cxn ang="16200000">
                    <a:pos x="wd2" y="hd2"/>
                  </a:cxn>
                </a:cxnLst>
                <a:rect l="0" t="0" r="r" b="b"/>
                <a:pathLst>
                  <a:path w="19957" h="21600" extrusionOk="0">
                    <a:moveTo>
                      <a:pt x="19957" y="8031"/>
                    </a:moveTo>
                    <a:cubicBezTo>
                      <a:pt x="15789" y="11972"/>
                      <a:pt x="13136" y="15514"/>
                      <a:pt x="9820" y="21600"/>
                    </a:cubicBezTo>
                    <a:cubicBezTo>
                      <a:pt x="9820" y="21600"/>
                      <a:pt x="2052" y="11823"/>
                      <a:pt x="157" y="8780"/>
                    </a:cubicBezTo>
                    <a:cubicBezTo>
                      <a:pt x="-1643" y="5737"/>
                      <a:pt x="12662" y="0"/>
                      <a:pt x="12662" y="0"/>
                    </a:cubicBezTo>
                    <a:lnTo>
                      <a:pt x="19957" y="8031"/>
                    </a:ln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7" name="Figura">
                <a:extLst>
                  <a:ext uri="{FF2B5EF4-FFF2-40B4-BE49-F238E27FC236}">
                    <a16:creationId xmlns:a16="http://schemas.microsoft.com/office/drawing/2014/main" id="{FE67F4C9-309A-9647-85A1-949BBA3E312A}"/>
                  </a:ext>
                </a:extLst>
              </p:cNvPr>
              <p:cNvSpPr/>
              <p:nvPr/>
            </p:nvSpPr>
            <p:spPr>
              <a:xfrm>
                <a:off x="1396999" y="1117599"/>
                <a:ext cx="249752" cy="549911"/>
              </a:xfrm>
              <a:custGeom>
                <a:avLst/>
                <a:gdLst/>
                <a:ahLst/>
                <a:cxnLst>
                  <a:cxn ang="0">
                    <a:pos x="wd2" y="hd2"/>
                  </a:cxn>
                  <a:cxn ang="5400000">
                    <a:pos x="wd2" y="hd2"/>
                  </a:cxn>
                  <a:cxn ang="10800000">
                    <a:pos x="wd2" y="hd2"/>
                  </a:cxn>
                  <a:cxn ang="16200000">
                    <a:pos x="wd2" y="hd2"/>
                  </a:cxn>
                </a:cxnLst>
                <a:rect l="0" t="0" r="r" b="b"/>
                <a:pathLst>
                  <a:path w="19849" h="21600" extrusionOk="0">
                    <a:moveTo>
                      <a:pt x="14903" y="11424"/>
                    </a:moveTo>
                    <a:cubicBezTo>
                      <a:pt x="14903" y="8979"/>
                      <a:pt x="17023" y="6934"/>
                      <a:pt x="19849" y="6585"/>
                    </a:cubicBezTo>
                    <a:lnTo>
                      <a:pt x="13490" y="0"/>
                    </a:lnTo>
                    <a:cubicBezTo>
                      <a:pt x="13490" y="0"/>
                      <a:pt x="-1751" y="5687"/>
                      <a:pt x="167" y="8780"/>
                    </a:cubicBezTo>
                    <a:cubicBezTo>
                      <a:pt x="2085" y="11823"/>
                      <a:pt x="10462" y="21600"/>
                      <a:pt x="10462" y="21600"/>
                    </a:cubicBezTo>
                    <a:cubicBezTo>
                      <a:pt x="12279" y="18507"/>
                      <a:pt x="13894" y="16013"/>
                      <a:pt x="15610" y="13868"/>
                    </a:cubicBezTo>
                    <a:cubicBezTo>
                      <a:pt x="15206" y="13170"/>
                      <a:pt x="14903" y="12321"/>
                      <a:pt x="14903" y="11424"/>
                    </a:cubicBez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8" name="Figura">
                <a:extLst>
                  <a:ext uri="{FF2B5EF4-FFF2-40B4-BE49-F238E27FC236}">
                    <a16:creationId xmlns:a16="http://schemas.microsoft.com/office/drawing/2014/main" id="{16E3968A-8F63-8049-B759-BAC812B558C1}"/>
                  </a:ext>
                </a:extLst>
              </p:cNvPr>
              <p:cNvSpPr/>
              <p:nvPr/>
            </p:nvSpPr>
            <p:spPr>
              <a:xfrm>
                <a:off x="1435100" y="1155699"/>
                <a:ext cx="220980" cy="457201"/>
              </a:xfrm>
              <a:custGeom>
                <a:avLst/>
                <a:gdLst/>
                <a:ahLst/>
                <a:cxnLst>
                  <a:cxn ang="0">
                    <a:pos x="wd2" y="hd2"/>
                  </a:cxn>
                  <a:cxn ang="5400000">
                    <a:pos x="wd2" y="hd2"/>
                  </a:cxn>
                  <a:cxn ang="10800000">
                    <a:pos x="wd2" y="hd2"/>
                  </a:cxn>
                  <a:cxn ang="16200000">
                    <a:pos x="wd2" y="hd2"/>
                  </a:cxn>
                </a:cxnLst>
                <a:rect l="0" t="0" r="r" b="b"/>
                <a:pathLst>
                  <a:path w="21600" h="21600" extrusionOk="0">
                    <a:moveTo>
                      <a:pt x="6579" y="21600"/>
                    </a:moveTo>
                    <a:cubicBezTo>
                      <a:pt x="11669" y="14580"/>
                      <a:pt x="14897" y="10800"/>
                      <a:pt x="21600" y="5100"/>
                    </a:cubicBezTo>
                    <a:lnTo>
                      <a:pt x="15517" y="0"/>
                    </a:lnTo>
                    <a:lnTo>
                      <a:pt x="0" y="9660"/>
                    </a:lnTo>
                    <a:lnTo>
                      <a:pt x="6579" y="21600"/>
                    </a:lnTo>
                    <a:close/>
                  </a:path>
                </a:pathLst>
              </a:custGeom>
              <a:solidFill>
                <a:srgbClr val="FCDD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9" name="Figura">
                <a:extLst>
                  <a:ext uri="{FF2B5EF4-FFF2-40B4-BE49-F238E27FC236}">
                    <a16:creationId xmlns:a16="http://schemas.microsoft.com/office/drawing/2014/main" id="{00074E2B-B46F-7745-8A98-6846E4DFF683}"/>
                  </a:ext>
                </a:extLst>
              </p:cNvPr>
              <p:cNvSpPr/>
              <p:nvPr/>
            </p:nvSpPr>
            <p:spPr>
              <a:xfrm>
                <a:off x="1435100" y="1155699"/>
                <a:ext cx="171451" cy="469901"/>
              </a:xfrm>
              <a:custGeom>
                <a:avLst/>
                <a:gdLst/>
                <a:ahLst/>
                <a:cxnLst>
                  <a:cxn ang="0">
                    <a:pos x="wd2" y="hd2"/>
                  </a:cxn>
                  <a:cxn ang="5400000">
                    <a:pos x="wd2" y="hd2"/>
                  </a:cxn>
                  <a:cxn ang="10800000">
                    <a:pos x="wd2" y="hd2"/>
                  </a:cxn>
                  <a:cxn ang="16200000">
                    <a:pos x="wd2" y="hd2"/>
                  </a:cxn>
                </a:cxnLst>
                <a:rect l="0" t="0" r="r" b="b"/>
                <a:pathLst>
                  <a:path w="21600" h="21600" extrusionOk="0">
                    <a:moveTo>
                      <a:pt x="15680" y="8173"/>
                    </a:moveTo>
                    <a:cubicBezTo>
                      <a:pt x="15680" y="5137"/>
                      <a:pt x="18080" y="2452"/>
                      <a:pt x="21600" y="934"/>
                    </a:cubicBezTo>
                    <a:lnTo>
                      <a:pt x="20160" y="0"/>
                    </a:lnTo>
                    <a:lnTo>
                      <a:pt x="0" y="9399"/>
                    </a:lnTo>
                    <a:lnTo>
                      <a:pt x="8320" y="21600"/>
                    </a:lnTo>
                    <a:cubicBezTo>
                      <a:pt x="11680" y="18156"/>
                      <a:pt x="14240" y="14945"/>
                      <a:pt x="17280" y="12493"/>
                    </a:cubicBezTo>
                    <a:cubicBezTo>
                      <a:pt x="16320" y="11209"/>
                      <a:pt x="15680" y="9749"/>
                      <a:pt x="15680" y="8173"/>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0" name="Figura">
                <a:extLst>
                  <a:ext uri="{FF2B5EF4-FFF2-40B4-BE49-F238E27FC236}">
                    <a16:creationId xmlns:a16="http://schemas.microsoft.com/office/drawing/2014/main" id="{BE3422FE-8081-414D-A97E-1BD0EF09C8CE}"/>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501" y="10256"/>
                      <a:pt x="13611" y="57"/>
                      <a:pt x="0" y="0"/>
                    </a:cubicBezTo>
                    <a:close/>
                  </a:path>
                </a:pathLst>
              </a:custGeom>
              <a:solidFill>
                <a:srgbClr val="E1F0E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1" name="Figura">
                <a:extLst>
                  <a:ext uri="{FF2B5EF4-FFF2-40B4-BE49-F238E27FC236}">
                    <a16:creationId xmlns:a16="http://schemas.microsoft.com/office/drawing/2014/main" id="{31265ADB-22D4-B348-936F-43A37FE06999}"/>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600" y="10256"/>
                      <a:pt x="13611" y="115"/>
                      <a:pt x="0" y="0"/>
                    </a:cubicBez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2" name="Figura">
                <a:extLst>
                  <a:ext uri="{FF2B5EF4-FFF2-40B4-BE49-F238E27FC236}">
                    <a16:creationId xmlns:a16="http://schemas.microsoft.com/office/drawing/2014/main" id="{197754CC-6026-E148-B700-6ED67DE1D48D}"/>
                  </a:ext>
                </a:extLst>
              </p:cNvPr>
              <p:cNvSpPr/>
              <p:nvPr/>
            </p:nvSpPr>
            <p:spPr>
              <a:xfrm>
                <a:off x="1523999" y="1092199"/>
                <a:ext cx="156212" cy="273051"/>
              </a:xfrm>
              <a:custGeom>
                <a:avLst/>
                <a:gdLst/>
                <a:ahLst/>
                <a:cxnLst>
                  <a:cxn ang="0">
                    <a:pos x="wd2" y="hd2"/>
                  </a:cxn>
                  <a:cxn ang="5400000">
                    <a:pos x="wd2" y="hd2"/>
                  </a:cxn>
                  <a:cxn ang="10800000">
                    <a:pos x="wd2" y="hd2"/>
                  </a:cxn>
                  <a:cxn ang="16200000">
                    <a:pos x="wd2" y="hd2"/>
                  </a:cxn>
                </a:cxnLst>
                <a:rect l="0" t="0" r="r" b="b"/>
                <a:pathLst>
                  <a:path w="21600" h="21600" extrusionOk="0">
                    <a:moveTo>
                      <a:pt x="13171" y="0"/>
                    </a:moveTo>
                    <a:lnTo>
                      <a:pt x="0" y="3617"/>
                    </a:lnTo>
                    <a:lnTo>
                      <a:pt x="527" y="21600"/>
                    </a:lnTo>
                    <a:lnTo>
                      <a:pt x="21600" y="6530"/>
                    </a:ln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3" name="Figura">
                <a:extLst>
                  <a:ext uri="{FF2B5EF4-FFF2-40B4-BE49-F238E27FC236}">
                    <a16:creationId xmlns:a16="http://schemas.microsoft.com/office/drawing/2014/main" id="{7AC83077-66A8-8B4E-93C6-B794949CD27B}"/>
                  </a:ext>
                </a:extLst>
              </p:cNvPr>
              <p:cNvSpPr/>
              <p:nvPr/>
            </p:nvSpPr>
            <p:spPr>
              <a:xfrm>
                <a:off x="1498599" y="1168400"/>
                <a:ext cx="194311" cy="264161"/>
              </a:xfrm>
              <a:custGeom>
                <a:avLst/>
                <a:gdLst/>
                <a:ahLst/>
                <a:cxnLst>
                  <a:cxn ang="0">
                    <a:pos x="wd2" y="hd2"/>
                  </a:cxn>
                  <a:cxn ang="5400000">
                    <a:pos x="wd2" y="hd2"/>
                  </a:cxn>
                  <a:cxn ang="10800000">
                    <a:pos x="wd2" y="hd2"/>
                  </a:cxn>
                  <a:cxn ang="16200000">
                    <a:pos x="wd2" y="hd2"/>
                  </a:cxn>
                </a:cxnLst>
                <a:rect l="0" t="0" r="r" b="b"/>
                <a:pathLst>
                  <a:path w="21600" h="21600" extrusionOk="0">
                    <a:moveTo>
                      <a:pt x="141" y="21600"/>
                    </a:moveTo>
                    <a:lnTo>
                      <a:pt x="21600" y="1558"/>
                    </a:lnTo>
                    <a:lnTo>
                      <a:pt x="20471" y="0"/>
                    </a:lnTo>
                    <a:lnTo>
                      <a:pt x="0" y="17238"/>
                    </a:ln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4" name="Figura">
                <a:extLst>
                  <a:ext uri="{FF2B5EF4-FFF2-40B4-BE49-F238E27FC236}">
                    <a16:creationId xmlns:a16="http://schemas.microsoft.com/office/drawing/2014/main" id="{AEFC71EB-2014-FD40-AB5B-1C9178B07F97}"/>
                  </a:ext>
                </a:extLst>
              </p:cNvPr>
              <p:cNvSpPr/>
              <p:nvPr/>
            </p:nvSpPr>
            <p:spPr>
              <a:xfrm>
                <a:off x="1498599" y="1003299"/>
                <a:ext cx="45967" cy="400088"/>
              </a:xfrm>
              <a:custGeom>
                <a:avLst/>
                <a:gdLst/>
                <a:ahLst/>
                <a:cxnLst>
                  <a:cxn ang="0">
                    <a:pos x="wd2" y="hd2"/>
                  </a:cxn>
                  <a:cxn ang="5400000">
                    <a:pos x="wd2" y="hd2"/>
                  </a:cxn>
                  <a:cxn ang="10800000">
                    <a:pos x="wd2" y="hd2"/>
                  </a:cxn>
                  <a:cxn ang="16200000">
                    <a:pos x="wd2" y="hd2"/>
                  </a:cxn>
                </a:cxnLst>
                <a:rect l="0" t="0" r="r" b="b"/>
                <a:pathLst>
                  <a:path w="20045" h="21466" extrusionOk="0">
                    <a:moveTo>
                      <a:pt x="3323" y="2"/>
                    </a:moveTo>
                    <a:lnTo>
                      <a:pt x="0" y="21466"/>
                    </a:lnTo>
                    <a:lnTo>
                      <a:pt x="19938" y="17718"/>
                    </a:lnTo>
                    <a:cubicBezTo>
                      <a:pt x="21600" y="6748"/>
                      <a:pt x="3323" y="-134"/>
                      <a:pt x="3323" y="2"/>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5" name="Figura">
                <a:extLst>
                  <a:ext uri="{FF2B5EF4-FFF2-40B4-BE49-F238E27FC236}">
                    <a16:creationId xmlns:a16="http://schemas.microsoft.com/office/drawing/2014/main" id="{86584319-C84B-8C4E-A504-E5EF7D213417}"/>
                  </a:ext>
                </a:extLst>
              </p:cNvPr>
              <p:cNvSpPr/>
              <p:nvPr/>
            </p:nvSpPr>
            <p:spPr>
              <a:xfrm>
                <a:off x="50800" y="2184399"/>
                <a:ext cx="585543" cy="622190"/>
              </a:xfrm>
              <a:custGeom>
                <a:avLst/>
                <a:gdLst/>
                <a:ahLst/>
                <a:cxnLst>
                  <a:cxn ang="0">
                    <a:pos x="wd2" y="hd2"/>
                  </a:cxn>
                  <a:cxn ang="5400000">
                    <a:pos x="wd2" y="hd2"/>
                  </a:cxn>
                  <a:cxn ang="10800000">
                    <a:pos x="wd2" y="hd2"/>
                  </a:cxn>
                  <a:cxn ang="16200000">
                    <a:pos x="wd2" y="hd2"/>
                  </a:cxn>
                </a:cxnLst>
                <a:rect l="0" t="0" r="r" b="b"/>
                <a:pathLst>
                  <a:path w="20366" h="20709" extrusionOk="0">
                    <a:moveTo>
                      <a:pt x="0" y="20667"/>
                    </a:moveTo>
                    <a:cubicBezTo>
                      <a:pt x="0" y="20667"/>
                      <a:pt x="9762" y="11579"/>
                      <a:pt x="13031" y="3463"/>
                    </a:cubicBezTo>
                    <a:cubicBezTo>
                      <a:pt x="13031" y="3463"/>
                      <a:pt x="17183" y="-891"/>
                      <a:pt x="19391" y="166"/>
                    </a:cubicBezTo>
                    <a:cubicBezTo>
                      <a:pt x="21600" y="1180"/>
                      <a:pt x="19480" y="5238"/>
                      <a:pt x="18640" y="6041"/>
                    </a:cubicBezTo>
                    <a:cubicBezTo>
                      <a:pt x="17271" y="7394"/>
                      <a:pt x="4064" y="16524"/>
                      <a:pt x="3975" y="20709"/>
                    </a:cubicBezTo>
                    <a:lnTo>
                      <a:pt x="0" y="20667"/>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6" name="Figura">
                <a:extLst>
                  <a:ext uri="{FF2B5EF4-FFF2-40B4-BE49-F238E27FC236}">
                    <a16:creationId xmlns:a16="http://schemas.microsoft.com/office/drawing/2014/main" id="{3221B287-D39F-CA48-8444-D837F9AC11FE}"/>
                  </a:ext>
                </a:extLst>
              </p:cNvPr>
              <p:cNvSpPr/>
              <p:nvPr/>
            </p:nvSpPr>
            <p:spPr>
              <a:xfrm>
                <a:off x="1523999" y="2146299"/>
                <a:ext cx="369265" cy="739942"/>
              </a:xfrm>
              <a:custGeom>
                <a:avLst/>
                <a:gdLst/>
                <a:ahLst/>
                <a:cxnLst>
                  <a:cxn ang="0">
                    <a:pos x="wd2" y="hd2"/>
                  </a:cxn>
                  <a:cxn ang="5400000">
                    <a:pos x="wd2" y="hd2"/>
                  </a:cxn>
                  <a:cxn ang="10800000">
                    <a:pos x="wd2" y="hd2"/>
                  </a:cxn>
                  <a:cxn ang="16200000">
                    <a:pos x="wd2" y="hd2"/>
                  </a:cxn>
                </a:cxnLst>
                <a:rect l="0" t="0" r="r" b="b"/>
                <a:pathLst>
                  <a:path w="20524" h="20905" extrusionOk="0">
                    <a:moveTo>
                      <a:pt x="16359" y="20905"/>
                    </a:moveTo>
                    <a:cubicBezTo>
                      <a:pt x="16359" y="20905"/>
                      <a:pt x="10571" y="10571"/>
                      <a:pt x="336" y="5297"/>
                    </a:cubicBezTo>
                    <a:cubicBezTo>
                      <a:pt x="336" y="5297"/>
                      <a:pt x="-1076" y="1888"/>
                      <a:pt x="1889" y="597"/>
                    </a:cubicBezTo>
                    <a:cubicBezTo>
                      <a:pt x="4924" y="-695"/>
                      <a:pt x="6759" y="381"/>
                      <a:pt x="7395" y="1278"/>
                    </a:cubicBezTo>
                    <a:cubicBezTo>
                      <a:pt x="8595" y="2785"/>
                      <a:pt x="14242" y="16528"/>
                      <a:pt x="20524" y="18035"/>
                    </a:cubicBezTo>
                    <a:lnTo>
                      <a:pt x="16359" y="20905"/>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7" name="Figura">
                <a:extLst>
                  <a:ext uri="{FF2B5EF4-FFF2-40B4-BE49-F238E27FC236}">
                    <a16:creationId xmlns:a16="http://schemas.microsoft.com/office/drawing/2014/main" id="{A33C53FD-EAA1-2F41-A83F-0E2386F8FC66}"/>
                  </a:ext>
                </a:extLst>
              </p:cNvPr>
              <p:cNvSpPr/>
              <p:nvPr/>
            </p:nvSpPr>
            <p:spPr>
              <a:xfrm>
                <a:off x="1612900" y="2425699"/>
                <a:ext cx="96520" cy="83821"/>
              </a:xfrm>
              <a:custGeom>
                <a:avLst/>
                <a:gdLst/>
                <a:ahLst/>
                <a:cxnLst>
                  <a:cxn ang="0">
                    <a:pos x="wd2" y="hd2"/>
                  </a:cxn>
                  <a:cxn ang="5400000">
                    <a:pos x="wd2" y="hd2"/>
                  </a:cxn>
                  <a:cxn ang="10800000">
                    <a:pos x="wd2" y="hd2"/>
                  </a:cxn>
                  <a:cxn ang="16200000">
                    <a:pos x="wd2" y="hd2"/>
                  </a:cxn>
                </a:cxnLst>
                <a:rect l="0" t="0" r="r" b="b"/>
                <a:pathLst>
                  <a:path w="21600" h="21600" extrusionOk="0">
                    <a:moveTo>
                      <a:pt x="11653" y="0"/>
                    </a:moveTo>
                    <a:lnTo>
                      <a:pt x="0" y="6873"/>
                    </a:lnTo>
                    <a:lnTo>
                      <a:pt x="5968" y="20618"/>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8" name="Figura">
                <a:extLst>
                  <a:ext uri="{FF2B5EF4-FFF2-40B4-BE49-F238E27FC236}">
                    <a16:creationId xmlns:a16="http://schemas.microsoft.com/office/drawing/2014/main" id="{974DE5EE-B95D-1948-8E82-AE5B46507377}"/>
                  </a:ext>
                </a:extLst>
              </p:cNvPr>
              <p:cNvSpPr/>
              <p:nvPr/>
            </p:nvSpPr>
            <p:spPr>
              <a:xfrm>
                <a:off x="1689100" y="2578100"/>
                <a:ext cx="96520" cy="85091"/>
              </a:xfrm>
              <a:custGeom>
                <a:avLst/>
                <a:gdLst/>
                <a:ahLst/>
                <a:cxnLst>
                  <a:cxn ang="0">
                    <a:pos x="wd2" y="hd2"/>
                  </a:cxn>
                  <a:cxn ang="5400000">
                    <a:pos x="wd2" y="hd2"/>
                  </a:cxn>
                  <a:cxn ang="10800000">
                    <a:pos x="wd2" y="hd2"/>
                  </a:cxn>
                  <a:cxn ang="16200000">
                    <a:pos x="wd2" y="hd2"/>
                  </a:cxn>
                </a:cxnLst>
                <a:rect l="0" t="0" r="r" b="b"/>
                <a:pathLst>
                  <a:path w="21600" h="21600" extrusionOk="0">
                    <a:moveTo>
                      <a:pt x="11937" y="0"/>
                    </a:moveTo>
                    <a:lnTo>
                      <a:pt x="0" y="7093"/>
                    </a:lnTo>
                    <a:lnTo>
                      <a:pt x="6253" y="20633"/>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9" name="Figura">
                <a:extLst>
                  <a:ext uri="{FF2B5EF4-FFF2-40B4-BE49-F238E27FC236}">
                    <a16:creationId xmlns:a16="http://schemas.microsoft.com/office/drawing/2014/main" id="{BFCF4953-6C4F-9142-B00F-43A44E6E0FE2}"/>
                  </a:ext>
                </a:extLst>
              </p:cNvPr>
              <p:cNvSpPr/>
              <p:nvPr/>
            </p:nvSpPr>
            <p:spPr>
              <a:xfrm>
                <a:off x="495299" y="1714499"/>
                <a:ext cx="488491" cy="613124"/>
              </a:xfrm>
              <a:custGeom>
                <a:avLst/>
                <a:gdLst/>
                <a:ahLst/>
                <a:cxnLst>
                  <a:cxn ang="0">
                    <a:pos x="wd2" y="hd2"/>
                  </a:cxn>
                  <a:cxn ang="5400000">
                    <a:pos x="wd2" y="hd2"/>
                  </a:cxn>
                  <a:cxn ang="10800000">
                    <a:pos x="wd2" y="hd2"/>
                  </a:cxn>
                  <a:cxn ang="16200000">
                    <a:pos x="wd2" y="hd2"/>
                  </a:cxn>
                </a:cxnLst>
                <a:rect l="0" t="0" r="r" b="b"/>
                <a:pathLst>
                  <a:path w="20927" h="20690" extrusionOk="0">
                    <a:moveTo>
                      <a:pt x="14105" y="76"/>
                    </a:moveTo>
                    <a:cubicBezTo>
                      <a:pt x="14105" y="76"/>
                      <a:pt x="285" y="16876"/>
                      <a:pt x="13" y="18119"/>
                    </a:cubicBezTo>
                    <a:cubicBezTo>
                      <a:pt x="-259" y="19361"/>
                      <a:pt x="3822" y="20690"/>
                      <a:pt x="3822" y="20690"/>
                    </a:cubicBezTo>
                    <a:cubicBezTo>
                      <a:pt x="3822" y="20690"/>
                      <a:pt x="20470" y="9419"/>
                      <a:pt x="20906" y="8733"/>
                    </a:cubicBezTo>
                    <a:cubicBezTo>
                      <a:pt x="21341" y="8004"/>
                      <a:pt x="15084" y="-910"/>
                      <a:pt x="14105" y="76"/>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0" name="Figura">
                <a:extLst>
                  <a:ext uri="{FF2B5EF4-FFF2-40B4-BE49-F238E27FC236}">
                    <a16:creationId xmlns:a16="http://schemas.microsoft.com/office/drawing/2014/main" id="{3B07F633-F7CC-3742-9BF4-0419517D0F58}"/>
                  </a:ext>
                </a:extLst>
              </p:cNvPr>
              <p:cNvSpPr/>
              <p:nvPr/>
            </p:nvSpPr>
            <p:spPr>
              <a:xfrm>
                <a:off x="1003299" y="1816099"/>
                <a:ext cx="638818" cy="427028"/>
              </a:xfrm>
              <a:custGeom>
                <a:avLst/>
                <a:gdLst/>
                <a:ahLst/>
                <a:cxnLst>
                  <a:cxn ang="0">
                    <a:pos x="wd2" y="hd2"/>
                  </a:cxn>
                  <a:cxn ang="5400000">
                    <a:pos x="wd2" y="hd2"/>
                  </a:cxn>
                  <a:cxn ang="10800000">
                    <a:pos x="wd2" y="hd2"/>
                  </a:cxn>
                  <a:cxn ang="16200000">
                    <a:pos x="wd2" y="hd2"/>
                  </a:cxn>
                </a:cxnLst>
                <a:rect l="0" t="0" r="r" b="b"/>
                <a:pathLst>
                  <a:path w="20695" h="21113" extrusionOk="0">
                    <a:moveTo>
                      <a:pt x="82" y="8239"/>
                    </a:moveTo>
                    <a:cubicBezTo>
                      <a:pt x="82" y="8239"/>
                      <a:pt x="16046" y="20986"/>
                      <a:pt x="17239" y="21111"/>
                    </a:cubicBezTo>
                    <a:cubicBezTo>
                      <a:pt x="18432" y="21237"/>
                      <a:pt x="20695" y="14770"/>
                      <a:pt x="20695" y="14770"/>
                    </a:cubicBezTo>
                    <a:cubicBezTo>
                      <a:pt x="20695" y="14770"/>
                      <a:pt x="8681" y="328"/>
                      <a:pt x="7982" y="14"/>
                    </a:cubicBezTo>
                    <a:cubicBezTo>
                      <a:pt x="7282" y="-363"/>
                      <a:pt x="-905" y="7360"/>
                      <a:pt x="82" y="8239"/>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1" name="Figura">
                <a:extLst>
                  <a:ext uri="{FF2B5EF4-FFF2-40B4-BE49-F238E27FC236}">
                    <a16:creationId xmlns:a16="http://schemas.microsoft.com/office/drawing/2014/main" id="{A5142905-BE67-6D41-93E2-464F7B283114}"/>
                  </a:ext>
                </a:extLst>
              </p:cNvPr>
              <p:cNvSpPr/>
              <p:nvPr/>
            </p:nvSpPr>
            <p:spPr>
              <a:xfrm>
                <a:off x="749300" y="17780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2" name="Figura">
                <a:extLst>
                  <a:ext uri="{FF2B5EF4-FFF2-40B4-BE49-F238E27FC236}">
                    <a16:creationId xmlns:a16="http://schemas.microsoft.com/office/drawing/2014/main" id="{A8B292A2-5E7A-AB45-B77E-7362C89D13BF}"/>
                  </a:ext>
                </a:extLst>
              </p:cNvPr>
              <p:cNvSpPr/>
              <p:nvPr/>
            </p:nvSpPr>
            <p:spPr>
              <a:xfrm>
                <a:off x="749300" y="17653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3" name="Figura">
                <a:extLst>
                  <a:ext uri="{FF2B5EF4-FFF2-40B4-BE49-F238E27FC236}">
                    <a16:creationId xmlns:a16="http://schemas.microsoft.com/office/drawing/2014/main" id="{2FA08B0E-8284-AE42-A80C-B9E251C1C3EE}"/>
                  </a:ext>
                </a:extLst>
              </p:cNvPr>
              <p:cNvSpPr/>
              <p:nvPr/>
            </p:nvSpPr>
            <p:spPr>
              <a:xfrm>
                <a:off x="749300" y="1778000"/>
                <a:ext cx="802641" cy="379630"/>
              </a:xfrm>
              <a:custGeom>
                <a:avLst/>
                <a:gdLst/>
                <a:ahLst/>
                <a:cxnLst>
                  <a:cxn ang="0">
                    <a:pos x="wd2" y="hd2"/>
                  </a:cxn>
                  <a:cxn ang="5400000">
                    <a:pos x="wd2" y="hd2"/>
                  </a:cxn>
                  <a:cxn ang="10800000">
                    <a:pos x="wd2" y="hd2"/>
                  </a:cxn>
                  <a:cxn ang="16200000">
                    <a:pos x="wd2" y="hd2"/>
                  </a:cxn>
                </a:cxnLst>
                <a:rect l="0" t="0" r="r" b="b"/>
                <a:pathLst>
                  <a:path w="21600" h="19566" extrusionOk="0">
                    <a:moveTo>
                      <a:pt x="12714" y="7915"/>
                    </a:moveTo>
                    <a:cubicBezTo>
                      <a:pt x="14594" y="7064"/>
                      <a:pt x="17328" y="12039"/>
                      <a:pt x="18251" y="17537"/>
                    </a:cubicBezTo>
                    <a:cubicBezTo>
                      <a:pt x="18285" y="17668"/>
                      <a:pt x="18285" y="17733"/>
                      <a:pt x="18285" y="17864"/>
                    </a:cubicBezTo>
                    <a:cubicBezTo>
                      <a:pt x="19789" y="17144"/>
                      <a:pt x="20951" y="16359"/>
                      <a:pt x="21600" y="15835"/>
                    </a:cubicBezTo>
                    <a:cubicBezTo>
                      <a:pt x="21600" y="15835"/>
                      <a:pt x="17704" y="1828"/>
                      <a:pt x="13329" y="191"/>
                    </a:cubicBezTo>
                    <a:cubicBezTo>
                      <a:pt x="7314" y="-2034"/>
                      <a:pt x="0" y="15901"/>
                      <a:pt x="0" y="15901"/>
                    </a:cubicBezTo>
                    <a:cubicBezTo>
                      <a:pt x="2632" y="18126"/>
                      <a:pt x="5332" y="19173"/>
                      <a:pt x="7929" y="19566"/>
                    </a:cubicBezTo>
                    <a:cubicBezTo>
                      <a:pt x="8886" y="14788"/>
                      <a:pt x="11313" y="8570"/>
                      <a:pt x="12714" y="7915"/>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4" name="Figura">
                <a:extLst>
                  <a:ext uri="{FF2B5EF4-FFF2-40B4-BE49-F238E27FC236}">
                    <a16:creationId xmlns:a16="http://schemas.microsoft.com/office/drawing/2014/main" id="{08E244F5-BEB4-D342-9405-0EDCFDF3D593}"/>
                  </a:ext>
                </a:extLst>
              </p:cNvPr>
              <p:cNvSpPr/>
              <p:nvPr/>
            </p:nvSpPr>
            <p:spPr>
              <a:xfrm>
                <a:off x="1562100" y="2260600"/>
                <a:ext cx="317500" cy="483235"/>
              </a:xfrm>
              <a:custGeom>
                <a:avLst/>
                <a:gdLst/>
                <a:ahLst/>
                <a:cxnLst>
                  <a:cxn ang="0">
                    <a:pos x="wd2" y="hd2"/>
                  </a:cxn>
                  <a:cxn ang="5400000">
                    <a:pos x="wd2" y="hd2"/>
                  </a:cxn>
                  <a:cxn ang="10800000">
                    <a:pos x="wd2" y="hd2"/>
                  </a:cxn>
                  <a:cxn ang="16200000">
                    <a:pos x="wd2" y="hd2"/>
                  </a:cxn>
                </a:cxnLst>
                <a:rect l="0" t="0" r="r" b="b"/>
                <a:pathLst>
                  <a:path w="21600" h="20702" extrusionOk="0">
                    <a:moveTo>
                      <a:pt x="18317" y="20702"/>
                    </a:moveTo>
                    <a:lnTo>
                      <a:pt x="21600" y="20321"/>
                    </a:lnTo>
                    <a:cubicBezTo>
                      <a:pt x="21600" y="20321"/>
                      <a:pt x="13219" y="11507"/>
                      <a:pt x="9677" y="299"/>
                    </a:cubicBezTo>
                    <a:cubicBezTo>
                      <a:pt x="9677" y="299"/>
                      <a:pt x="6912" y="-898"/>
                      <a:pt x="0" y="1496"/>
                    </a:cubicBezTo>
                    <a:cubicBezTo>
                      <a:pt x="0" y="1496"/>
                      <a:pt x="5616" y="6012"/>
                      <a:pt x="18317" y="20702"/>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5" name="Figura">
                <a:extLst>
                  <a:ext uri="{FF2B5EF4-FFF2-40B4-BE49-F238E27FC236}">
                    <a16:creationId xmlns:a16="http://schemas.microsoft.com/office/drawing/2014/main" id="{8F28FC44-B57F-934F-9FD7-21A7C402E88C}"/>
                  </a:ext>
                </a:extLst>
              </p:cNvPr>
              <p:cNvSpPr/>
              <p:nvPr/>
            </p:nvSpPr>
            <p:spPr>
              <a:xfrm>
                <a:off x="1638299" y="2247899"/>
                <a:ext cx="238761" cy="490958"/>
              </a:xfrm>
              <a:custGeom>
                <a:avLst/>
                <a:gdLst/>
                <a:ahLst/>
                <a:cxnLst>
                  <a:cxn ang="0">
                    <a:pos x="wd2" y="hd2"/>
                  </a:cxn>
                  <a:cxn ang="5400000">
                    <a:pos x="wd2" y="hd2"/>
                  </a:cxn>
                  <a:cxn ang="10800000">
                    <a:pos x="wd2" y="hd2"/>
                  </a:cxn>
                  <a:cxn ang="16200000">
                    <a:pos x="wd2" y="hd2"/>
                  </a:cxn>
                </a:cxnLst>
                <a:rect l="0" t="0" r="r" b="b"/>
                <a:pathLst>
                  <a:path w="21600" h="21411" extrusionOk="0">
                    <a:moveTo>
                      <a:pt x="19072" y="21411"/>
                    </a:moveTo>
                    <a:lnTo>
                      <a:pt x="21600" y="21189"/>
                    </a:lnTo>
                    <a:cubicBezTo>
                      <a:pt x="21600" y="21189"/>
                      <a:pt x="12064" y="11497"/>
                      <a:pt x="7353" y="33"/>
                    </a:cubicBezTo>
                    <a:cubicBezTo>
                      <a:pt x="7353" y="33"/>
                      <a:pt x="4711" y="-189"/>
                      <a:pt x="0" y="531"/>
                    </a:cubicBezTo>
                    <a:cubicBezTo>
                      <a:pt x="6434" y="10666"/>
                      <a:pt x="16430" y="19196"/>
                      <a:pt x="19072" y="21411"/>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6" name="Figura">
                <a:extLst>
                  <a:ext uri="{FF2B5EF4-FFF2-40B4-BE49-F238E27FC236}">
                    <a16:creationId xmlns:a16="http://schemas.microsoft.com/office/drawing/2014/main" id="{C821D10A-2AFD-424D-8265-91FE655EEE8D}"/>
                  </a:ext>
                </a:extLst>
              </p:cNvPr>
              <p:cNvSpPr/>
              <p:nvPr/>
            </p:nvSpPr>
            <p:spPr>
              <a:xfrm>
                <a:off x="114299" y="2286000"/>
                <a:ext cx="435611" cy="474981"/>
              </a:xfrm>
              <a:custGeom>
                <a:avLst/>
                <a:gdLst/>
                <a:ahLst/>
                <a:cxnLst>
                  <a:cxn ang="0">
                    <a:pos x="wd2" y="hd2"/>
                  </a:cxn>
                  <a:cxn ang="5400000">
                    <a:pos x="wd2" y="hd2"/>
                  </a:cxn>
                  <a:cxn ang="10800000">
                    <a:pos x="wd2" y="hd2"/>
                  </a:cxn>
                  <a:cxn ang="16200000">
                    <a:pos x="wd2" y="hd2"/>
                  </a:cxn>
                </a:cxnLst>
                <a:rect l="0" t="0" r="r" b="b"/>
                <a:pathLst>
                  <a:path w="21600" h="21600" extrusionOk="0">
                    <a:moveTo>
                      <a:pt x="0" y="18712"/>
                    </a:moveTo>
                    <a:lnTo>
                      <a:pt x="3778" y="21600"/>
                    </a:lnTo>
                    <a:cubicBezTo>
                      <a:pt x="3778" y="21600"/>
                      <a:pt x="11209" y="13168"/>
                      <a:pt x="21600" y="5544"/>
                    </a:cubicBezTo>
                    <a:cubicBezTo>
                      <a:pt x="21600" y="5544"/>
                      <a:pt x="19396" y="2945"/>
                      <a:pt x="14673" y="0"/>
                    </a:cubicBezTo>
                    <a:cubicBezTo>
                      <a:pt x="14610" y="58"/>
                      <a:pt x="10643" y="7912"/>
                      <a:pt x="0" y="18712"/>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7" name="Figura">
                <a:extLst>
                  <a:ext uri="{FF2B5EF4-FFF2-40B4-BE49-F238E27FC236}">
                    <a16:creationId xmlns:a16="http://schemas.microsoft.com/office/drawing/2014/main" id="{F71133FE-9E7E-0349-B6B4-8C35A765B2D2}"/>
                  </a:ext>
                </a:extLst>
              </p:cNvPr>
              <p:cNvSpPr/>
              <p:nvPr/>
            </p:nvSpPr>
            <p:spPr>
              <a:xfrm>
                <a:off x="114299" y="2286000"/>
                <a:ext cx="374651" cy="454660"/>
              </a:xfrm>
              <a:custGeom>
                <a:avLst/>
                <a:gdLst/>
                <a:ahLst/>
                <a:cxnLst>
                  <a:cxn ang="0">
                    <a:pos x="wd2" y="hd2"/>
                  </a:cxn>
                  <a:cxn ang="5400000">
                    <a:pos x="wd2" y="hd2"/>
                  </a:cxn>
                  <a:cxn ang="10800000">
                    <a:pos x="wd2" y="hd2"/>
                  </a:cxn>
                  <a:cxn ang="16200000">
                    <a:pos x="wd2" y="hd2"/>
                  </a:cxn>
                </a:cxnLst>
                <a:rect l="0" t="0" r="r" b="b"/>
                <a:pathLst>
                  <a:path w="21600" h="21600" extrusionOk="0">
                    <a:moveTo>
                      <a:pt x="21600" y="2896"/>
                    </a:moveTo>
                    <a:cubicBezTo>
                      <a:pt x="20428" y="2051"/>
                      <a:pt x="18891" y="1026"/>
                      <a:pt x="17060" y="0"/>
                    </a:cubicBezTo>
                    <a:cubicBezTo>
                      <a:pt x="17060" y="0"/>
                      <a:pt x="12374" y="8266"/>
                      <a:pt x="0" y="19549"/>
                    </a:cubicBezTo>
                    <a:lnTo>
                      <a:pt x="3002" y="21600"/>
                    </a:lnTo>
                    <a:cubicBezTo>
                      <a:pt x="11349" y="14360"/>
                      <a:pt x="17866" y="7240"/>
                      <a:pt x="21600" y="2896"/>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8" name="Figura">
                <a:extLst>
                  <a:ext uri="{FF2B5EF4-FFF2-40B4-BE49-F238E27FC236}">
                    <a16:creationId xmlns:a16="http://schemas.microsoft.com/office/drawing/2014/main" id="{91C8C97C-005D-B645-86BC-AA5570C5B69B}"/>
                  </a:ext>
                </a:extLst>
              </p:cNvPr>
              <p:cNvSpPr/>
              <p:nvPr/>
            </p:nvSpPr>
            <p:spPr>
              <a:xfrm>
                <a:off x="406400" y="2247899"/>
                <a:ext cx="181611" cy="162562"/>
              </a:xfrm>
              <a:custGeom>
                <a:avLst/>
                <a:gdLst/>
                <a:ahLst/>
                <a:cxnLst>
                  <a:cxn ang="0">
                    <a:pos x="wd2" y="hd2"/>
                  </a:cxn>
                  <a:cxn ang="5400000">
                    <a:pos x="wd2" y="hd2"/>
                  </a:cxn>
                  <a:cxn ang="10800000">
                    <a:pos x="wd2" y="hd2"/>
                  </a:cxn>
                  <a:cxn ang="16200000">
                    <a:pos x="wd2" y="hd2"/>
                  </a:cxn>
                </a:cxnLst>
                <a:rect l="0" t="0" r="r" b="b"/>
                <a:pathLst>
                  <a:path w="21600" h="21600" extrusionOk="0">
                    <a:moveTo>
                      <a:pt x="0" y="2531"/>
                    </a:moveTo>
                    <a:cubicBezTo>
                      <a:pt x="0" y="2531"/>
                      <a:pt x="453" y="14006"/>
                      <a:pt x="1208" y="21600"/>
                    </a:cubicBezTo>
                    <a:lnTo>
                      <a:pt x="18730" y="20081"/>
                    </a:lnTo>
                    <a:lnTo>
                      <a:pt x="21600" y="0"/>
                    </a:lnTo>
                    <a:cubicBezTo>
                      <a:pt x="21600" y="0"/>
                      <a:pt x="4985" y="1181"/>
                      <a:pt x="0" y="2531"/>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9" name="Figura">
                <a:extLst>
                  <a:ext uri="{FF2B5EF4-FFF2-40B4-BE49-F238E27FC236}">
                    <a16:creationId xmlns:a16="http://schemas.microsoft.com/office/drawing/2014/main" id="{EFD9B4C5-8030-4D4A-B448-8B4A7454E6E9}"/>
                  </a:ext>
                </a:extLst>
              </p:cNvPr>
              <p:cNvSpPr/>
              <p:nvPr/>
            </p:nvSpPr>
            <p:spPr>
              <a:xfrm>
                <a:off x="444499" y="2273300"/>
                <a:ext cx="135891" cy="12954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3600"/>
                      <a:pt x="606" y="14400"/>
                      <a:pt x="1211" y="21600"/>
                    </a:cubicBezTo>
                    <a:lnTo>
                      <a:pt x="18774" y="20118"/>
                    </a:lnTo>
                    <a:lnTo>
                      <a:pt x="21600" y="0"/>
                    </a:lnTo>
                    <a:cubicBezTo>
                      <a:pt x="21600" y="0"/>
                      <a:pt x="4845" y="2329"/>
                      <a:pt x="0" y="3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0" name="Figura">
                <a:extLst>
                  <a:ext uri="{FF2B5EF4-FFF2-40B4-BE49-F238E27FC236}">
                    <a16:creationId xmlns:a16="http://schemas.microsoft.com/office/drawing/2014/main" id="{C3B59AE8-0934-BC45-8114-DD2DFA5B2451}"/>
                  </a:ext>
                </a:extLst>
              </p:cNvPr>
              <p:cNvSpPr/>
              <p:nvPr/>
            </p:nvSpPr>
            <p:spPr>
              <a:xfrm>
                <a:off x="1612900" y="2146299"/>
                <a:ext cx="132081" cy="176531"/>
              </a:xfrm>
              <a:custGeom>
                <a:avLst/>
                <a:gdLst/>
                <a:ahLst/>
                <a:cxnLst>
                  <a:cxn ang="0">
                    <a:pos x="wd2" y="hd2"/>
                  </a:cxn>
                  <a:cxn ang="5400000">
                    <a:pos x="wd2" y="hd2"/>
                  </a:cxn>
                  <a:cxn ang="10800000">
                    <a:pos x="wd2" y="hd2"/>
                  </a:cxn>
                  <a:cxn ang="16200000">
                    <a:pos x="wd2" y="hd2"/>
                  </a:cxn>
                </a:cxnLst>
                <a:rect l="0" t="0" r="r" b="b"/>
                <a:pathLst>
                  <a:path w="21600" h="21600" extrusionOk="0">
                    <a:moveTo>
                      <a:pt x="0" y="15229"/>
                    </a:moveTo>
                    <a:cubicBezTo>
                      <a:pt x="0" y="15229"/>
                      <a:pt x="5400" y="18492"/>
                      <a:pt x="21600" y="21600"/>
                    </a:cubicBezTo>
                    <a:lnTo>
                      <a:pt x="19523" y="10722"/>
                    </a:lnTo>
                    <a:lnTo>
                      <a:pt x="10800" y="0"/>
                    </a:lnTo>
                    <a:cubicBezTo>
                      <a:pt x="10800" y="0"/>
                      <a:pt x="415" y="9945"/>
                      <a:pt x="0" y="15229"/>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1" name="Figura">
                <a:extLst>
                  <a:ext uri="{FF2B5EF4-FFF2-40B4-BE49-F238E27FC236}">
                    <a16:creationId xmlns:a16="http://schemas.microsoft.com/office/drawing/2014/main" id="{3F393553-E413-EA47-9406-8E2D723F8582}"/>
                  </a:ext>
                </a:extLst>
              </p:cNvPr>
              <p:cNvSpPr/>
              <p:nvPr/>
            </p:nvSpPr>
            <p:spPr>
              <a:xfrm>
                <a:off x="1650999" y="2184399"/>
                <a:ext cx="88901" cy="127001"/>
              </a:xfrm>
              <a:custGeom>
                <a:avLst/>
                <a:gdLst/>
                <a:ahLst/>
                <a:cxnLst>
                  <a:cxn ang="0">
                    <a:pos x="wd2" y="hd2"/>
                  </a:cxn>
                  <a:cxn ang="5400000">
                    <a:pos x="wd2" y="hd2"/>
                  </a:cxn>
                  <a:cxn ang="10800000">
                    <a:pos x="wd2" y="hd2"/>
                  </a:cxn>
                  <a:cxn ang="16200000">
                    <a:pos x="wd2" y="hd2"/>
                  </a:cxn>
                </a:cxnLst>
                <a:rect l="0" t="0" r="r" b="b"/>
                <a:pathLst>
                  <a:path w="21600" h="21600" extrusionOk="0">
                    <a:moveTo>
                      <a:pt x="0" y="14472"/>
                    </a:moveTo>
                    <a:cubicBezTo>
                      <a:pt x="0" y="14472"/>
                      <a:pt x="4629" y="18792"/>
                      <a:pt x="20674" y="21600"/>
                    </a:cubicBezTo>
                    <a:lnTo>
                      <a:pt x="21600" y="6696"/>
                    </a:lnTo>
                    <a:lnTo>
                      <a:pt x="10491" y="0"/>
                    </a:lnTo>
                    <a:cubicBezTo>
                      <a:pt x="10800" y="216"/>
                      <a:pt x="309" y="9504"/>
                      <a:pt x="0" y="14472"/>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2" name="Figura">
                <a:extLst>
                  <a:ext uri="{FF2B5EF4-FFF2-40B4-BE49-F238E27FC236}">
                    <a16:creationId xmlns:a16="http://schemas.microsoft.com/office/drawing/2014/main" id="{23715732-0878-F14E-8229-CF98E80F616B}"/>
                  </a:ext>
                </a:extLst>
              </p:cNvPr>
              <p:cNvSpPr/>
              <p:nvPr/>
            </p:nvSpPr>
            <p:spPr>
              <a:xfrm>
                <a:off x="1650999" y="2184400"/>
                <a:ext cx="78898" cy="102871"/>
              </a:xfrm>
              <a:custGeom>
                <a:avLst/>
                <a:gdLst/>
                <a:ahLst/>
                <a:cxnLst>
                  <a:cxn ang="0">
                    <a:pos x="wd2" y="hd2"/>
                  </a:cxn>
                  <a:cxn ang="5400000">
                    <a:pos x="wd2" y="hd2"/>
                  </a:cxn>
                  <a:cxn ang="10800000">
                    <a:pos x="wd2" y="hd2"/>
                  </a:cxn>
                  <a:cxn ang="16200000">
                    <a:pos x="wd2" y="hd2"/>
                  </a:cxn>
                </a:cxnLst>
                <a:rect l="0" t="0" r="r" b="b"/>
                <a:pathLst>
                  <a:path w="21299" h="21600" extrusionOk="0">
                    <a:moveTo>
                      <a:pt x="6213" y="21600"/>
                    </a:moveTo>
                    <a:lnTo>
                      <a:pt x="21299" y="6400"/>
                    </a:lnTo>
                    <a:lnTo>
                      <a:pt x="12042" y="0"/>
                    </a:lnTo>
                    <a:cubicBezTo>
                      <a:pt x="12042" y="0"/>
                      <a:pt x="385" y="11467"/>
                      <a:pt x="42" y="17600"/>
                    </a:cubicBezTo>
                    <a:cubicBezTo>
                      <a:pt x="-301" y="17867"/>
                      <a:pt x="1413" y="19467"/>
                      <a:pt x="62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3" name="Figura">
                <a:extLst>
                  <a:ext uri="{FF2B5EF4-FFF2-40B4-BE49-F238E27FC236}">
                    <a16:creationId xmlns:a16="http://schemas.microsoft.com/office/drawing/2014/main" id="{DC48DA43-EBF8-D44F-84BE-C6C0FB355BE1}"/>
                  </a:ext>
                </a:extLst>
              </p:cNvPr>
              <p:cNvSpPr/>
              <p:nvPr/>
            </p:nvSpPr>
            <p:spPr>
              <a:xfrm>
                <a:off x="1193800" y="1777999"/>
                <a:ext cx="516891" cy="449785"/>
              </a:xfrm>
              <a:custGeom>
                <a:avLst/>
                <a:gdLst/>
                <a:ahLst/>
                <a:cxnLst>
                  <a:cxn ang="0">
                    <a:pos x="wd2" y="hd2"/>
                  </a:cxn>
                  <a:cxn ang="5400000">
                    <a:pos x="wd2" y="hd2"/>
                  </a:cxn>
                  <a:cxn ang="10800000">
                    <a:pos x="wd2" y="hd2"/>
                  </a:cxn>
                  <a:cxn ang="16200000">
                    <a:pos x="wd2" y="hd2"/>
                  </a:cxn>
                </a:cxnLst>
                <a:rect l="0" t="0" r="r" b="b"/>
                <a:pathLst>
                  <a:path w="21600" h="21488" extrusionOk="0">
                    <a:moveTo>
                      <a:pt x="0" y="1517"/>
                    </a:moveTo>
                    <a:cubicBezTo>
                      <a:pt x="7324" y="5521"/>
                      <a:pt x="9447" y="12681"/>
                      <a:pt x="14807" y="21479"/>
                    </a:cubicBezTo>
                    <a:cubicBezTo>
                      <a:pt x="18628" y="21600"/>
                      <a:pt x="20804" y="20569"/>
                      <a:pt x="21600" y="19294"/>
                    </a:cubicBezTo>
                    <a:cubicBezTo>
                      <a:pt x="20592" y="16625"/>
                      <a:pt x="8757" y="0"/>
                      <a:pt x="8757" y="0"/>
                    </a:cubicBezTo>
                    <a:lnTo>
                      <a:pt x="0" y="1517"/>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4" name="Figura">
                <a:extLst>
                  <a:ext uri="{FF2B5EF4-FFF2-40B4-BE49-F238E27FC236}">
                    <a16:creationId xmlns:a16="http://schemas.microsoft.com/office/drawing/2014/main" id="{23483157-FA4A-1542-B0A1-3B656F2E7FCC}"/>
                  </a:ext>
                </a:extLst>
              </p:cNvPr>
              <p:cNvSpPr/>
              <p:nvPr/>
            </p:nvSpPr>
            <p:spPr>
              <a:xfrm>
                <a:off x="1231900" y="1739899"/>
                <a:ext cx="449588" cy="431801"/>
              </a:xfrm>
              <a:custGeom>
                <a:avLst/>
                <a:gdLst/>
                <a:ahLst/>
                <a:cxnLst>
                  <a:cxn ang="0">
                    <a:pos x="wd2" y="hd2"/>
                  </a:cxn>
                  <a:cxn ang="5400000">
                    <a:pos x="wd2" y="hd2"/>
                  </a:cxn>
                  <a:cxn ang="10800000">
                    <a:pos x="wd2" y="hd2"/>
                  </a:cxn>
                  <a:cxn ang="16200000">
                    <a:pos x="wd2" y="hd2"/>
                  </a:cxn>
                </a:cxnLst>
                <a:rect l="0" t="0" r="r" b="b"/>
                <a:pathLst>
                  <a:path w="21540" h="21600" extrusionOk="0">
                    <a:moveTo>
                      <a:pt x="7423" y="0"/>
                    </a:moveTo>
                    <a:lnTo>
                      <a:pt x="0" y="3240"/>
                    </a:lnTo>
                    <a:cubicBezTo>
                      <a:pt x="0" y="3240"/>
                      <a:pt x="8336" y="9466"/>
                      <a:pt x="15333" y="21600"/>
                    </a:cubicBezTo>
                    <a:cubicBezTo>
                      <a:pt x="15333" y="21600"/>
                      <a:pt x="20566" y="20456"/>
                      <a:pt x="21539" y="19631"/>
                    </a:cubicBezTo>
                    <a:cubicBezTo>
                      <a:pt x="21600" y="19631"/>
                      <a:pt x="14603" y="6988"/>
                      <a:pt x="7423" y="0"/>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5" name="Figura">
                <a:extLst>
                  <a:ext uri="{FF2B5EF4-FFF2-40B4-BE49-F238E27FC236}">
                    <a16:creationId xmlns:a16="http://schemas.microsoft.com/office/drawing/2014/main" id="{B3B47E93-3D2D-914C-97E2-E409832ED9F3}"/>
                  </a:ext>
                </a:extLst>
              </p:cNvPr>
              <p:cNvSpPr/>
              <p:nvPr/>
            </p:nvSpPr>
            <p:spPr>
              <a:xfrm>
                <a:off x="469899" y="1638300"/>
                <a:ext cx="808992" cy="715011"/>
              </a:xfrm>
              <a:custGeom>
                <a:avLst/>
                <a:gdLst/>
                <a:ahLst/>
                <a:cxnLst>
                  <a:cxn ang="0">
                    <a:pos x="wd2" y="hd2"/>
                  </a:cxn>
                  <a:cxn ang="5400000">
                    <a:pos x="wd2" y="hd2"/>
                  </a:cxn>
                  <a:cxn ang="10800000">
                    <a:pos x="wd2" y="hd2"/>
                  </a:cxn>
                  <a:cxn ang="16200000">
                    <a:pos x="wd2" y="hd2"/>
                  </a:cxn>
                </a:cxnLst>
                <a:rect l="0" t="0" r="r" b="b"/>
                <a:pathLst>
                  <a:path w="21600" h="21600" extrusionOk="0">
                    <a:moveTo>
                      <a:pt x="7460" y="0"/>
                    </a:moveTo>
                    <a:cubicBezTo>
                      <a:pt x="4679" y="2954"/>
                      <a:pt x="882" y="11587"/>
                      <a:pt x="0" y="15001"/>
                    </a:cubicBezTo>
                    <a:cubicBezTo>
                      <a:pt x="4205" y="18262"/>
                      <a:pt x="7765" y="20526"/>
                      <a:pt x="13970" y="21600"/>
                    </a:cubicBezTo>
                    <a:cubicBezTo>
                      <a:pt x="14615" y="15270"/>
                      <a:pt x="19091" y="7328"/>
                      <a:pt x="21600" y="3606"/>
                    </a:cubicBezTo>
                    <a:lnTo>
                      <a:pt x="7460" y="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6" name="Figura">
                <a:extLst>
                  <a:ext uri="{FF2B5EF4-FFF2-40B4-BE49-F238E27FC236}">
                    <a16:creationId xmlns:a16="http://schemas.microsoft.com/office/drawing/2014/main" id="{69BF59F2-9B3F-5B4A-8C77-E9EC13E11F36}"/>
                  </a:ext>
                </a:extLst>
              </p:cNvPr>
              <p:cNvSpPr/>
              <p:nvPr/>
            </p:nvSpPr>
            <p:spPr>
              <a:xfrm>
                <a:off x="469900" y="1638299"/>
                <a:ext cx="450850" cy="661672"/>
              </a:xfrm>
              <a:custGeom>
                <a:avLst/>
                <a:gdLst/>
                <a:ahLst/>
                <a:cxnLst>
                  <a:cxn ang="0">
                    <a:pos x="wd2" y="hd2"/>
                  </a:cxn>
                  <a:cxn ang="5400000">
                    <a:pos x="wd2" y="hd2"/>
                  </a:cxn>
                  <a:cxn ang="10800000">
                    <a:pos x="wd2" y="hd2"/>
                  </a:cxn>
                  <a:cxn ang="16200000">
                    <a:pos x="wd2" y="hd2"/>
                  </a:cxn>
                </a:cxnLst>
                <a:rect l="0" t="0" r="r" b="b"/>
                <a:pathLst>
                  <a:path w="21600" h="21600" extrusionOk="0">
                    <a:moveTo>
                      <a:pt x="12960" y="14925"/>
                    </a:moveTo>
                    <a:cubicBezTo>
                      <a:pt x="12960" y="9204"/>
                      <a:pt x="16428" y="4187"/>
                      <a:pt x="21600" y="1285"/>
                    </a:cubicBezTo>
                    <a:lnTo>
                      <a:pt x="13386" y="0"/>
                    </a:lnTo>
                    <a:cubicBezTo>
                      <a:pt x="8397" y="3192"/>
                      <a:pt x="1582" y="12521"/>
                      <a:pt x="0" y="16210"/>
                    </a:cubicBezTo>
                    <a:cubicBezTo>
                      <a:pt x="4807" y="18491"/>
                      <a:pt x="9188" y="20273"/>
                      <a:pt x="14603" y="21600"/>
                    </a:cubicBezTo>
                    <a:cubicBezTo>
                      <a:pt x="13568" y="19610"/>
                      <a:pt x="12960" y="17330"/>
                      <a:pt x="12960" y="14925"/>
                    </a:cubicBezTo>
                    <a:close/>
                  </a:path>
                </a:pathLst>
              </a:custGeom>
              <a:solidFill>
                <a:srgbClr val="FCDD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7" name="Figura">
                <a:extLst>
                  <a:ext uri="{FF2B5EF4-FFF2-40B4-BE49-F238E27FC236}">
                    <a16:creationId xmlns:a16="http://schemas.microsoft.com/office/drawing/2014/main" id="{5D96B2DF-6A33-4842-837D-73044EFA970F}"/>
                  </a:ext>
                </a:extLst>
              </p:cNvPr>
              <p:cNvSpPr/>
              <p:nvPr/>
            </p:nvSpPr>
            <p:spPr>
              <a:xfrm>
                <a:off x="495300" y="1638299"/>
                <a:ext cx="726441" cy="656597"/>
              </a:xfrm>
              <a:custGeom>
                <a:avLst/>
                <a:gdLst/>
                <a:ahLst/>
                <a:cxnLst>
                  <a:cxn ang="0">
                    <a:pos x="wd2" y="hd2"/>
                  </a:cxn>
                  <a:cxn ang="5400000">
                    <a:pos x="wd2" y="hd2"/>
                  </a:cxn>
                  <a:cxn ang="10800000">
                    <a:pos x="wd2" y="hd2"/>
                  </a:cxn>
                  <a:cxn ang="16200000">
                    <a:pos x="wd2" y="hd2"/>
                  </a:cxn>
                </a:cxnLst>
                <a:rect l="0" t="0" r="r" b="b"/>
                <a:pathLst>
                  <a:path w="21600" h="21558" extrusionOk="0">
                    <a:moveTo>
                      <a:pt x="19334" y="10300"/>
                    </a:moveTo>
                    <a:cubicBezTo>
                      <a:pt x="20090" y="8882"/>
                      <a:pt x="20883" y="7547"/>
                      <a:pt x="21600" y="6380"/>
                    </a:cubicBezTo>
                    <a:lnTo>
                      <a:pt x="14841" y="1876"/>
                    </a:lnTo>
                    <a:lnTo>
                      <a:pt x="7439" y="0"/>
                    </a:lnTo>
                    <a:cubicBezTo>
                      <a:pt x="4985" y="2544"/>
                      <a:pt x="1586" y="7673"/>
                      <a:pt x="0" y="13552"/>
                    </a:cubicBezTo>
                    <a:cubicBezTo>
                      <a:pt x="1699" y="15178"/>
                      <a:pt x="8006" y="20224"/>
                      <a:pt x="13670" y="21558"/>
                    </a:cubicBezTo>
                    <a:cubicBezTo>
                      <a:pt x="13632" y="21600"/>
                      <a:pt x="14727" y="14428"/>
                      <a:pt x="19334" y="10300"/>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8" name="Figura">
                <a:extLst>
                  <a:ext uri="{FF2B5EF4-FFF2-40B4-BE49-F238E27FC236}">
                    <a16:creationId xmlns:a16="http://schemas.microsoft.com/office/drawing/2014/main" id="{F5FF26C0-AB46-064A-AB8D-9824E463CBF8}"/>
                  </a:ext>
                </a:extLst>
              </p:cNvPr>
              <p:cNvSpPr/>
              <p:nvPr/>
            </p:nvSpPr>
            <p:spPr>
              <a:xfrm>
                <a:off x="495299" y="1511300"/>
                <a:ext cx="779782" cy="721361"/>
              </a:xfrm>
              <a:custGeom>
                <a:avLst/>
                <a:gdLst/>
                <a:ahLst/>
                <a:cxnLst>
                  <a:cxn ang="0">
                    <a:pos x="wd2" y="hd2"/>
                  </a:cxn>
                  <a:cxn ang="5400000">
                    <a:pos x="wd2" y="hd2"/>
                  </a:cxn>
                  <a:cxn ang="10800000">
                    <a:pos x="wd2" y="hd2"/>
                  </a:cxn>
                  <a:cxn ang="16200000">
                    <a:pos x="wd2" y="hd2"/>
                  </a:cxn>
                </a:cxnLst>
                <a:rect l="0" t="0" r="r" b="b"/>
                <a:pathLst>
                  <a:path w="21600" h="21600" extrusionOk="0">
                    <a:moveTo>
                      <a:pt x="0" y="13044"/>
                    </a:moveTo>
                    <a:cubicBezTo>
                      <a:pt x="0" y="13044"/>
                      <a:pt x="4679" y="18672"/>
                      <a:pt x="11715" y="21600"/>
                    </a:cubicBezTo>
                    <a:cubicBezTo>
                      <a:pt x="11715" y="21600"/>
                      <a:pt x="14423" y="11789"/>
                      <a:pt x="21600" y="10115"/>
                    </a:cubicBezTo>
                    <a:lnTo>
                      <a:pt x="8373" y="0"/>
                    </a:lnTo>
                    <a:cubicBezTo>
                      <a:pt x="8373" y="0"/>
                      <a:pt x="3236" y="4868"/>
                      <a:pt x="0" y="13044"/>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9" name="Figura">
                <a:extLst>
                  <a:ext uri="{FF2B5EF4-FFF2-40B4-BE49-F238E27FC236}">
                    <a16:creationId xmlns:a16="http://schemas.microsoft.com/office/drawing/2014/main" id="{5BB8AB1A-F7F9-BE4A-AABF-A6CDDC3F8EFF}"/>
                  </a:ext>
                </a:extLst>
              </p:cNvPr>
              <p:cNvSpPr/>
              <p:nvPr/>
            </p:nvSpPr>
            <p:spPr>
              <a:xfrm>
                <a:off x="495299" y="1511299"/>
                <a:ext cx="779782" cy="508001"/>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576"/>
                      <a:pt x="7106" y="15876"/>
                      <a:pt x="10976" y="14364"/>
                    </a:cubicBezTo>
                    <a:cubicBezTo>
                      <a:pt x="15057" y="12798"/>
                      <a:pt x="18891" y="12906"/>
                      <a:pt x="21424" y="14418"/>
                    </a:cubicBezTo>
                    <a:cubicBezTo>
                      <a:pt x="21494" y="14418"/>
                      <a:pt x="21565" y="14364"/>
                      <a:pt x="21600" y="14364"/>
                    </a:cubicBezTo>
                    <a:lnTo>
                      <a:pt x="8373" y="0"/>
                    </a:lnTo>
                    <a:cubicBezTo>
                      <a:pt x="8373" y="0"/>
                      <a:pt x="3236" y="6912"/>
                      <a:pt x="0" y="18522"/>
                    </a:cubicBezTo>
                    <a:cubicBezTo>
                      <a:pt x="0" y="18522"/>
                      <a:pt x="774" y="19764"/>
                      <a:pt x="2111"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0" name="Figura">
                <a:extLst>
                  <a:ext uri="{FF2B5EF4-FFF2-40B4-BE49-F238E27FC236}">
                    <a16:creationId xmlns:a16="http://schemas.microsoft.com/office/drawing/2014/main" id="{DCAD82BD-D94B-A44F-BEF0-A09CFB12538B}"/>
                  </a:ext>
                </a:extLst>
              </p:cNvPr>
              <p:cNvSpPr/>
              <p:nvPr/>
            </p:nvSpPr>
            <p:spPr>
              <a:xfrm>
                <a:off x="507999" y="1511300"/>
                <a:ext cx="779782" cy="520700"/>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650"/>
                      <a:pt x="7106" y="16016"/>
                      <a:pt x="10976" y="14540"/>
                    </a:cubicBezTo>
                    <a:cubicBezTo>
                      <a:pt x="15057" y="13013"/>
                      <a:pt x="18891" y="13118"/>
                      <a:pt x="21424" y="14593"/>
                    </a:cubicBezTo>
                    <a:cubicBezTo>
                      <a:pt x="21494" y="14593"/>
                      <a:pt x="21565" y="14540"/>
                      <a:pt x="21600" y="14540"/>
                    </a:cubicBezTo>
                    <a:lnTo>
                      <a:pt x="8197" y="0"/>
                    </a:lnTo>
                    <a:cubicBezTo>
                      <a:pt x="8197" y="0"/>
                      <a:pt x="3236" y="7270"/>
                      <a:pt x="0" y="18597"/>
                    </a:cubicBezTo>
                    <a:cubicBezTo>
                      <a:pt x="0" y="18597"/>
                      <a:pt x="739" y="19861"/>
                      <a:pt x="2111" y="21600"/>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1" name="Figura">
                <a:extLst>
                  <a:ext uri="{FF2B5EF4-FFF2-40B4-BE49-F238E27FC236}">
                    <a16:creationId xmlns:a16="http://schemas.microsoft.com/office/drawing/2014/main" id="{AECCE196-4D07-6F49-843C-DB6B41826AA6}"/>
                  </a:ext>
                </a:extLst>
              </p:cNvPr>
              <p:cNvSpPr/>
              <p:nvPr/>
            </p:nvSpPr>
            <p:spPr>
              <a:xfrm>
                <a:off x="495299" y="1841499"/>
                <a:ext cx="779782" cy="415292"/>
              </a:xfrm>
              <a:custGeom>
                <a:avLst/>
                <a:gdLst/>
                <a:ahLst/>
                <a:cxnLst>
                  <a:cxn ang="0">
                    <a:pos x="wd2" y="hd2"/>
                  </a:cxn>
                  <a:cxn ang="5400000">
                    <a:pos x="wd2" y="hd2"/>
                  </a:cxn>
                  <a:cxn ang="10800000">
                    <a:pos x="wd2" y="hd2"/>
                  </a:cxn>
                  <a:cxn ang="16200000">
                    <a:pos x="wd2" y="hd2"/>
                  </a:cxn>
                </a:cxnLst>
                <a:rect l="0" t="0" r="r" b="b"/>
                <a:pathLst>
                  <a:path w="21600" h="21600" extrusionOk="0">
                    <a:moveTo>
                      <a:pt x="20826" y="0"/>
                    </a:moveTo>
                    <a:cubicBezTo>
                      <a:pt x="14107" y="3567"/>
                      <a:pt x="11574" y="19618"/>
                      <a:pt x="11574" y="19618"/>
                    </a:cubicBezTo>
                    <a:cubicBezTo>
                      <a:pt x="5593" y="15325"/>
                      <a:pt x="1302" y="7530"/>
                      <a:pt x="176" y="5350"/>
                    </a:cubicBezTo>
                    <a:cubicBezTo>
                      <a:pt x="106" y="5615"/>
                      <a:pt x="70" y="5813"/>
                      <a:pt x="0" y="6077"/>
                    </a:cubicBezTo>
                    <a:cubicBezTo>
                      <a:pt x="0" y="6077"/>
                      <a:pt x="4890" y="16580"/>
                      <a:pt x="11891" y="21600"/>
                    </a:cubicBezTo>
                    <a:cubicBezTo>
                      <a:pt x="11891" y="21600"/>
                      <a:pt x="14388" y="3831"/>
                      <a:pt x="21600" y="991"/>
                    </a:cubicBezTo>
                    <a:lnTo>
                      <a:pt x="20826" y="0"/>
                    </a:ln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2" name="Figura">
                <a:extLst>
                  <a:ext uri="{FF2B5EF4-FFF2-40B4-BE49-F238E27FC236}">
                    <a16:creationId xmlns:a16="http://schemas.microsoft.com/office/drawing/2014/main" id="{59F79C5B-4EE2-5D45-82C9-82F098204A15}"/>
                  </a:ext>
                </a:extLst>
              </p:cNvPr>
              <p:cNvSpPr/>
              <p:nvPr/>
            </p:nvSpPr>
            <p:spPr>
              <a:xfrm>
                <a:off x="1219199" y="1714499"/>
                <a:ext cx="450860" cy="427992"/>
              </a:xfrm>
              <a:custGeom>
                <a:avLst/>
                <a:gdLst/>
                <a:ahLst/>
                <a:cxnLst>
                  <a:cxn ang="0">
                    <a:pos x="wd2" y="hd2"/>
                  </a:cxn>
                  <a:cxn ang="5400000">
                    <a:pos x="wd2" y="hd2"/>
                  </a:cxn>
                  <a:cxn ang="10800000">
                    <a:pos x="wd2" y="hd2"/>
                  </a:cxn>
                  <a:cxn ang="16200000">
                    <a:pos x="wd2" y="hd2"/>
                  </a:cxn>
                </a:cxnLst>
                <a:rect l="0" t="0" r="r" b="b"/>
                <a:pathLst>
                  <a:path w="21540" h="21600" extrusionOk="0">
                    <a:moveTo>
                      <a:pt x="8252" y="0"/>
                    </a:moveTo>
                    <a:lnTo>
                      <a:pt x="0" y="6217"/>
                    </a:lnTo>
                    <a:cubicBezTo>
                      <a:pt x="0" y="6217"/>
                      <a:pt x="9222" y="9294"/>
                      <a:pt x="16200" y="21600"/>
                    </a:cubicBezTo>
                    <a:cubicBezTo>
                      <a:pt x="16200" y="21600"/>
                      <a:pt x="20629" y="20510"/>
                      <a:pt x="21539" y="19677"/>
                    </a:cubicBezTo>
                    <a:cubicBezTo>
                      <a:pt x="21600" y="19677"/>
                      <a:pt x="15411" y="7050"/>
                      <a:pt x="8252" y="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3" name="Figura">
                <a:extLst>
                  <a:ext uri="{FF2B5EF4-FFF2-40B4-BE49-F238E27FC236}">
                    <a16:creationId xmlns:a16="http://schemas.microsoft.com/office/drawing/2014/main" id="{F285BFCC-24B4-0546-94AD-79C125797546}"/>
                  </a:ext>
                </a:extLst>
              </p:cNvPr>
              <p:cNvSpPr/>
              <p:nvPr/>
            </p:nvSpPr>
            <p:spPr>
              <a:xfrm>
                <a:off x="1371599" y="1739900"/>
                <a:ext cx="215901" cy="210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3468" y="6896"/>
                      <a:pt x="5718" y="0"/>
                    </a:cubicBezTo>
                    <a:lnTo>
                      <a:pt x="0" y="4945"/>
                    </a:lnTo>
                    <a:lnTo>
                      <a:pt x="21600" y="21600"/>
                    </a:ln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4" name="Figura">
                <a:extLst>
                  <a:ext uri="{FF2B5EF4-FFF2-40B4-BE49-F238E27FC236}">
                    <a16:creationId xmlns:a16="http://schemas.microsoft.com/office/drawing/2014/main" id="{ABC209F1-BA14-FE43-BD00-B480A2F3FA2B}"/>
                  </a:ext>
                </a:extLst>
              </p:cNvPr>
              <p:cNvSpPr/>
              <p:nvPr/>
            </p:nvSpPr>
            <p:spPr>
              <a:xfrm>
                <a:off x="1219199" y="1828800"/>
                <a:ext cx="452122" cy="320041"/>
              </a:xfrm>
              <a:custGeom>
                <a:avLst/>
                <a:gdLst/>
                <a:ahLst/>
                <a:cxnLst>
                  <a:cxn ang="0">
                    <a:pos x="wd2" y="hd2"/>
                  </a:cxn>
                  <a:cxn ang="5400000">
                    <a:pos x="wd2" y="hd2"/>
                  </a:cxn>
                  <a:cxn ang="10800000">
                    <a:pos x="wd2" y="hd2"/>
                  </a:cxn>
                  <a:cxn ang="16200000">
                    <a:pos x="wd2" y="hd2"/>
                  </a:cxn>
                </a:cxnLst>
                <a:rect l="0" t="0" r="r" b="b"/>
                <a:pathLst>
                  <a:path w="21600" h="21600" extrusionOk="0">
                    <a:moveTo>
                      <a:pt x="16443" y="20571"/>
                    </a:moveTo>
                    <a:cubicBezTo>
                      <a:pt x="10375" y="6343"/>
                      <a:pt x="2670" y="1114"/>
                      <a:pt x="789" y="0"/>
                    </a:cubicBezTo>
                    <a:lnTo>
                      <a:pt x="0" y="771"/>
                    </a:lnTo>
                    <a:cubicBezTo>
                      <a:pt x="0" y="771"/>
                      <a:pt x="9162" y="5143"/>
                      <a:pt x="16139" y="21600"/>
                    </a:cubicBezTo>
                    <a:cubicBezTo>
                      <a:pt x="16139" y="21600"/>
                      <a:pt x="20629" y="19886"/>
                      <a:pt x="21600" y="18771"/>
                    </a:cubicBezTo>
                    <a:cubicBezTo>
                      <a:pt x="21600" y="18771"/>
                      <a:pt x="21539" y="18600"/>
                      <a:pt x="21357" y="18171"/>
                    </a:cubicBezTo>
                    <a:cubicBezTo>
                      <a:pt x="19780" y="19286"/>
                      <a:pt x="16443" y="20571"/>
                      <a:pt x="16443" y="20571"/>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5" name="Figura">
                <a:extLst>
                  <a:ext uri="{FF2B5EF4-FFF2-40B4-BE49-F238E27FC236}">
                    <a16:creationId xmlns:a16="http://schemas.microsoft.com/office/drawing/2014/main" id="{2E7D3FDA-9FA2-AA4F-824D-397A4B64003F}"/>
                  </a:ext>
                </a:extLst>
              </p:cNvPr>
              <p:cNvSpPr/>
              <p:nvPr/>
            </p:nvSpPr>
            <p:spPr>
              <a:xfrm>
                <a:off x="761999" y="1511299"/>
                <a:ext cx="692157" cy="397511"/>
              </a:xfrm>
              <a:custGeom>
                <a:avLst/>
                <a:gdLst/>
                <a:ahLst/>
                <a:cxnLst>
                  <a:cxn ang="0">
                    <a:pos x="wd2" y="hd2"/>
                  </a:cxn>
                  <a:cxn ang="5400000">
                    <a:pos x="wd2" y="hd2"/>
                  </a:cxn>
                  <a:cxn ang="10800000">
                    <a:pos x="wd2" y="hd2"/>
                  </a:cxn>
                  <a:cxn ang="16200000">
                    <a:pos x="wd2" y="hd2"/>
                  </a:cxn>
                </a:cxnLst>
                <a:rect l="0" t="0" r="r" b="b"/>
                <a:pathLst>
                  <a:path w="21561" h="21600" extrusionOk="0">
                    <a:moveTo>
                      <a:pt x="16972" y="21600"/>
                    </a:moveTo>
                    <a:cubicBezTo>
                      <a:pt x="18119" y="20565"/>
                      <a:pt x="21324" y="16769"/>
                      <a:pt x="21561" y="14423"/>
                    </a:cubicBezTo>
                    <a:cubicBezTo>
                      <a:pt x="20849" y="12974"/>
                      <a:pt x="20335" y="12008"/>
                      <a:pt x="19583" y="10765"/>
                    </a:cubicBezTo>
                    <a:lnTo>
                      <a:pt x="16299" y="14837"/>
                    </a:lnTo>
                    <a:lnTo>
                      <a:pt x="15864" y="14975"/>
                    </a:lnTo>
                    <a:cubicBezTo>
                      <a:pt x="15627" y="14837"/>
                      <a:pt x="15390" y="14699"/>
                      <a:pt x="15152" y="14630"/>
                    </a:cubicBezTo>
                    <a:cubicBezTo>
                      <a:pt x="15390" y="14078"/>
                      <a:pt x="15627" y="13526"/>
                      <a:pt x="15825" y="13043"/>
                    </a:cubicBezTo>
                    <a:lnTo>
                      <a:pt x="9495" y="10558"/>
                    </a:lnTo>
                    <a:lnTo>
                      <a:pt x="950" y="0"/>
                    </a:lnTo>
                    <a:cubicBezTo>
                      <a:pt x="950" y="0"/>
                      <a:pt x="594" y="552"/>
                      <a:pt x="1" y="1587"/>
                    </a:cubicBezTo>
                    <a:cubicBezTo>
                      <a:pt x="-39" y="2001"/>
                      <a:pt x="8071" y="19875"/>
                      <a:pt x="16972"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6" name="Figura">
                <a:extLst>
                  <a:ext uri="{FF2B5EF4-FFF2-40B4-BE49-F238E27FC236}">
                    <a16:creationId xmlns:a16="http://schemas.microsoft.com/office/drawing/2014/main" id="{B699E05B-64DA-F946-B867-91D333D6C343}"/>
                  </a:ext>
                </a:extLst>
              </p:cNvPr>
              <p:cNvSpPr/>
              <p:nvPr/>
            </p:nvSpPr>
            <p:spPr>
              <a:xfrm>
                <a:off x="762000" y="800100"/>
                <a:ext cx="754259" cy="1078230"/>
              </a:xfrm>
              <a:custGeom>
                <a:avLst/>
                <a:gdLst/>
                <a:ahLst/>
                <a:cxnLst>
                  <a:cxn ang="0">
                    <a:pos x="wd2" y="hd2"/>
                  </a:cxn>
                  <a:cxn ang="5400000">
                    <a:pos x="wd2" y="hd2"/>
                  </a:cxn>
                  <a:cxn ang="10800000">
                    <a:pos x="wd2" y="hd2"/>
                  </a:cxn>
                  <a:cxn ang="16200000">
                    <a:pos x="wd2" y="hd2"/>
                  </a:cxn>
                </a:cxnLst>
                <a:rect l="0" t="0" r="r" b="b"/>
                <a:pathLst>
                  <a:path w="19951" h="21600" extrusionOk="0">
                    <a:moveTo>
                      <a:pt x="0" y="14578"/>
                    </a:moveTo>
                    <a:cubicBezTo>
                      <a:pt x="0" y="14578"/>
                      <a:pt x="6886" y="20964"/>
                      <a:pt x="14445" y="21600"/>
                    </a:cubicBezTo>
                    <a:cubicBezTo>
                      <a:pt x="14445" y="21600"/>
                      <a:pt x="17972" y="20226"/>
                      <a:pt x="18577" y="19259"/>
                    </a:cubicBezTo>
                    <a:cubicBezTo>
                      <a:pt x="18577" y="19259"/>
                      <a:pt x="21600" y="6182"/>
                      <a:pt x="18677" y="1755"/>
                    </a:cubicBezTo>
                    <a:lnTo>
                      <a:pt x="10850" y="0"/>
                    </a:lnTo>
                    <a:cubicBezTo>
                      <a:pt x="10817" y="0"/>
                      <a:pt x="2318" y="7302"/>
                      <a:pt x="0" y="14578"/>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7" name="Figura">
                <a:extLst>
                  <a:ext uri="{FF2B5EF4-FFF2-40B4-BE49-F238E27FC236}">
                    <a16:creationId xmlns:a16="http://schemas.microsoft.com/office/drawing/2014/main" id="{6692FC0C-F19A-A844-8AE9-D3D37B5CB542}"/>
                  </a:ext>
                </a:extLst>
              </p:cNvPr>
              <p:cNvSpPr/>
              <p:nvPr/>
            </p:nvSpPr>
            <p:spPr>
              <a:xfrm>
                <a:off x="1308100" y="965200"/>
                <a:ext cx="81616" cy="919480"/>
              </a:xfrm>
              <a:custGeom>
                <a:avLst/>
                <a:gdLst/>
                <a:ahLst/>
                <a:cxnLst>
                  <a:cxn ang="0">
                    <a:pos x="wd2" y="hd2"/>
                  </a:cxn>
                  <a:cxn ang="5400000">
                    <a:pos x="wd2" y="hd2"/>
                  </a:cxn>
                  <a:cxn ang="10800000">
                    <a:pos x="wd2" y="hd2"/>
                  </a:cxn>
                  <a:cxn ang="16200000">
                    <a:pos x="wd2" y="hd2"/>
                  </a:cxn>
                </a:cxnLst>
                <a:rect l="0" t="0" r="r" b="b"/>
                <a:pathLst>
                  <a:path w="14612" h="21600" extrusionOk="0">
                    <a:moveTo>
                      <a:pt x="10459" y="0"/>
                    </a:moveTo>
                    <a:lnTo>
                      <a:pt x="9549" y="1522"/>
                    </a:lnTo>
                    <a:cubicBezTo>
                      <a:pt x="9549" y="1522"/>
                      <a:pt x="16143" y="5340"/>
                      <a:pt x="0" y="21600"/>
                    </a:cubicBezTo>
                    <a:lnTo>
                      <a:pt x="6594" y="21123"/>
                    </a:lnTo>
                    <a:cubicBezTo>
                      <a:pt x="6821" y="21123"/>
                      <a:pt x="21600" y="5102"/>
                      <a:pt x="10459"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8" name="Figura">
                <a:extLst>
                  <a:ext uri="{FF2B5EF4-FFF2-40B4-BE49-F238E27FC236}">
                    <a16:creationId xmlns:a16="http://schemas.microsoft.com/office/drawing/2014/main" id="{4BA57354-58ED-5749-BAEA-7BFB74A06BA0}"/>
                  </a:ext>
                </a:extLst>
              </p:cNvPr>
              <p:cNvSpPr/>
              <p:nvPr/>
            </p:nvSpPr>
            <p:spPr>
              <a:xfrm>
                <a:off x="762000" y="838200"/>
                <a:ext cx="516891" cy="1033781"/>
              </a:xfrm>
              <a:custGeom>
                <a:avLst/>
                <a:gdLst/>
                <a:ahLst/>
                <a:cxnLst>
                  <a:cxn ang="0">
                    <a:pos x="wd2" y="hd2"/>
                  </a:cxn>
                  <a:cxn ang="5400000">
                    <a:pos x="wd2" y="hd2"/>
                  </a:cxn>
                  <a:cxn ang="10800000">
                    <a:pos x="wd2" y="hd2"/>
                  </a:cxn>
                  <a:cxn ang="16200000">
                    <a:pos x="wd2" y="hd2"/>
                  </a:cxn>
                </a:cxnLst>
                <a:rect l="0" t="0" r="r" b="b"/>
                <a:pathLst>
                  <a:path w="21600" h="21600" extrusionOk="0">
                    <a:moveTo>
                      <a:pt x="13002" y="8385"/>
                    </a:moveTo>
                    <a:cubicBezTo>
                      <a:pt x="13002" y="5254"/>
                      <a:pt x="14011" y="2362"/>
                      <a:pt x="15709" y="0"/>
                    </a:cubicBezTo>
                    <a:cubicBezTo>
                      <a:pt x="12153" y="2176"/>
                      <a:pt x="2972" y="8279"/>
                      <a:pt x="0" y="14356"/>
                    </a:cubicBezTo>
                    <a:cubicBezTo>
                      <a:pt x="0" y="14356"/>
                      <a:pt x="10137" y="20565"/>
                      <a:pt x="21600" y="21600"/>
                    </a:cubicBezTo>
                    <a:cubicBezTo>
                      <a:pt x="16505" y="19318"/>
                      <a:pt x="13002" y="14250"/>
                      <a:pt x="13002" y="8385"/>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9" name="Figura">
                <a:extLst>
                  <a:ext uri="{FF2B5EF4-FFF2-40B4-BE49-F238E27FC236}">
                    <a16:creationId xmlns:a16="http://schemas.microsoft.com/office/drawing/2014/main" id="{376B82CF-AB2C-1B4C-AC1A-5EA741E79B28}"/>
                  </a:ext>
                </a:extLst>
              </p:cNvPr>
              <p:cNvSpPr/>
              <p:nvPr/>
            </p:nvSpPr>
            <p:spPr>
              <a:xfrm>
                <a:off x="762000" y="1092200"/>
                <a:ext cx="198121" cy="562610"/>
              </a:xfrm>
              <a:custGeom>
                <a:avLst/>
                <a:gdLst/>
                <a:ahLst/>
                <a:cxnLst>
                  <a:cxn ang="0">
                    <a:pos x="wd2" y="hd2"/>
                  </a:cxn>
                  <a:cxn ang="5400000">
                    <a:pos x="wd2" y="hd2"/>
                  </a:cxn>
                  <a:cxn ang="10800000">
                    <a:pos x="wd2" y="hd2"/>
                  </a:cxn>
                  <a:cxn ang="16200000">
                    <a:pos x="wd2" y="hd2"/>
                  </a:cxn>
                </a:cxnLst>
                <a:rect l="0" t="0" r="r" b="b"/>
                <a:pathLst>
                  <a:path w="21600" h="21600" extrusionOk="0">
                    <a:moveTo>
                      <a:pt x="13708" y="11068"/>
                    </a:moveTo>
                    <a:cubicBezTo>
                      <a:pt x="15369" y="7314"/>
                      <a:pt x="18000" y="3511"/>
                      <a:pt x="21600" y="0"/>
                    </a:cubicBezTo>
                    <a:cubicBezTo>
                      <a:pt x="12877" y="4876"/>
                      <a:pt x="4154" y="10873"/>
                      <a:pt x="0" y="16870"/>
                    </a:cubicBezTo>
                    <a:cubicBezTo>
                      <a:pt x="0" y="16870"/>
                      <a:pt x="4985" y="19016"/>
                      <a:pt x="13015" y="21600"/>
                    </a:cubicBezTo>
                    <a:cubicBezTo>
                      <a:pt x="11908" y="18333"/>
                      <a:pt x="12046" y="14774"/>
                      <a:pt x="13708" y="11068"/>
                    </a:cubicBezTo>
                    <a:close/>
                  </a:path>
                </a:pathLst>
              </a:custGeom>
              <a:solidFill>
                <a:srgbClr val="B9D3D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0" name="Figura">
                <a:extLst>
                  <a:ext uri="{FF2B5EF4-FFF2-40B4-BE49-F238E27FC236}">
                    <a16:creationId xmlns:a16="http://schemas.microsoft.com/office/drawing/2014/main" id="{2613462E-38E3-5C41-8FE0-3FD59C1C368E}"/>
                  </a:ext>
                </a:extLst>
              </p:cNvPr>
              <p:cNvSpPr/>
              <p:nvPr/>
            </p:nvSpPr>
            <p:spPr>
              <a:xfrm>
                <a:off x="850900" y="1143000"/>
                <a:ext cx="202038" cy="270049"/>
              </a:xfrm>
              <a:custGeom>
                <a:avLst/>
                <a:gdLst/>
                <a:ahLst/>
                <a:cxnLst>
                  <a:cxn ang="0">
                    <a:pos x="wd2" y="hd2"/>
                  </a:cxn>
                  <a:cxn ang="5400000">
                    <a:pos x="wd2" y="hd2"/>
                  </a:cxn>
                  <a:cxn ang="10800000">
                    <a:pos x="wd2" y="hd2"/>
                  </a:cxn>
                  <a:cxn ang="16200000">
                    <a:pos x="wd2" y="hd2"/>
                  </a:cxn>
                </a:cxnLst>
                <a:rect l="0" t="0" r="r" b="b"/>
                <a:pathLst>
                  <a:path w="21343" h="21069" extrusionOk="0">
                    <a:moveTo>
                      <a:pt x="11" y="17934"/>
                    </a:moveTo>
                    <a:cubicBezTo>
                      <a:pt x="-257" y="18925"/>
                      <a:pt x="4304" y="21501"/>
                      <a:pt x="5512" y="21006"/>
                    </a:cubicBezTo>
                    <a:cubicBezTo>
                      <a:pt x="6719" y="20510"/>
                      <a:pt x="21343" y="6440"/>
                      <a:pt x="21343" y="6440"/>
                    </a:cubicBezTo>
                    <a:lnTo>
                      <a:pt x="10878" y="0"/>
                    </a:lnTo>
                    <a:cubicBezTo>
                      <a:pt x="10878" y="-99"/>
                      <a:pt x="1085" y="14466"/>
                      <a:pt x="11" y="1793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1" name="Figura">
                <a:extLst>
                  <a:ext uri="{FF2B5EF4-FFF2-40B4-BE49-F238E27FC236}">
                    <a16:creationId xmlns:a16="http://schemas.microsoft.com/office/drawing/2014/main" id="{325FE4EE-3975-9B4C-9F9A-0DF7BCDE3D2E}"/>
                  </a:ext>
                </a:extLst>
              </p:cNvPr>
              <p:cNvSpPr/>
              <p:nvPr/>
            </p:nvSpPr>
            <p:spPr>
              <a:xfrm>
                <a:off x="876299" y="1206499"/>
                <a:ext cx="139851" cy="187419"/>
              </a:xfrm>
              <a:custGeom>
                <a:avLst/>
                <a:gdLst/>
                <a:ahLst/>
                <a:cxnLst>
                  <a:cxn ang="0">
                    <a:pos x="wd2" y="hd2"/>
                  </a:cxn>
                  <a:cxn ang="5400000">
                    <a:pos x="wd2" y="hd2"/>
                  </a:cxn>
                  <a:cxn ang="10800000">
                    <a:pos x="wd2" y="hd2"/>
                  </a:cxn>
                  <a:cxn ang="16200000">
                    <a:pos x="wd2" y="hd2"/>
                  </a:cxn>
                </a:cxnLst>
                <a:rect l="0" t="0" r="r" b="b"/>
                <a:pathLst>
                  <a:path w="21237" h="21110" extrusionOk="0">
                    <a:moveTo>
                      <a:pt x="23" y="18024"/>
                    </a:moveTo>
                    <a:cubicBezTo>
                      <a:pt x="-363" y="19025"/>
                      <a:pt x="4266" y="21600"/>
                      <a:pt x="5423" y="21028"/>
                    </a:cubicBezTo>
                    <a:cubicBezTo>
                      <a:pt x="6580" y="20456"/>
                      <a:pt x="21237" y="6437"/>
                      <a:pt x="21237" y="6437"/>
                    </a:cubicBezTo>
                    <a:lnTo>
                      <a:pt x="10823" y="0"/>
                    </a:lnTo>
                    <a:cubicBezTo>
                      <a:pt x="10823" y="0"/>
                      <a:pt x="987" y="14591"/>
                      <a:pt x="23" y="18024"/>
                    </a:cubicBezTo>
                    <a:close/>
                  </a:path>
                </a:pathLst>
              </a:custGeom>
              <a:solidFill>
                <a:srgbClr val="81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2" name="Figura">
                <a:extLst>
                  <a:ext uri="{FF2B5EF4-FFF2-40B4-BE49-F238E27FC236}">
                    <a16:creationId xmlns:a16="http://schemas.microsoft.com/office/drawing/2014/main" id="{5D916383-693F-AE43-9CF8-E2F6EA17E3EA}"/>
                  </a:ext>
                </a:extLst>
              </p:cNvPr>
              <p:cNvSpPr/>
              <p:nvPr/>
            </p:nvSpPr>
            <p:spPr>
              <a:xfrm>
                <a:off x="762000" y="1003300"/>
                <a:ext cx="386080" cy="529591"/>
              </a:xfrm>
              <a:custGeom>
                <a:avLst/>
                <a:gdLst/>
                <a:ahLst/>
                <a:cxnLst>
                  <a:cxn ang="0">
                    <a:pos x="wd2" y="hd2"/>
                  </a:cxn>
                  <a:cxn ang="5400000">
                    <a:pos x="wd2" y="hd2"/>
                  </a:cxn>
                  <a:cxn ang="10800000">
                    <a:pos x="wd2" y="hd2"/>
                  </a:cxn>
                  <a:cxn ang="16200000">
                    <a:pos x="wd2" y="hd2"/>
                  </a:cxn>
                </a:cxnLst>
                <a:rect l="0" t="0" r="r" b="b"/>
                <a:pathLst>
                  <a:path w="21600" h="21600" extrusionOk="0">
                    <a:moveTo>
                      <a:pt x="21600" y="7925"/>
                    </a:moveTo>
                    <a:lnTo>
                      <a:pt x="14068" y="0"/>
                    </a:lnTo>
                    <a:cubicBezTo>
                      <a:pt x="8739" y="5646"/>
                      <a:pt x="2558" y="13468"/>
                      <a:pt x="0" y="21289"/>
                    </a:cubicBezTo>
                    <a:cubicBezTo>
                      <a:pt x="0" y="21289"/>
                      <a:pt x="142" y="21393"/>
                      <a:pt x="355" y="21600"/>
                    </a:cubicBezTo>
                    <a:cubicBezTo>
                      <a:pt x="7105" y="21289"/>
                      <a:pt x="14637" y="16472"/>
                      <a:pt x="14637" y="16472"/>
                    </a:cubicBezTo>
                    <a:cubicBezTo>
                      <a:pt x="17053" y="14141"/>
                      <a:pt x="21600" y="7925"/>
                      <a:pt x="21600" y="7925"/>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3" name="Figura">
                <a:extLst>
                  <a:ext uri="{FF2B5EF4-FFF2-40B4-BE49-F238E27FC236}">
                    <a16:creationId xmlns:a16="http://schemas.microsoft.com/office/drawing/2014/main" id="{5A245B04-FA08-9F4E-B2E4-208685C615B1}"/>
                  </a:ext>
                </a:extLst>
              </p:cNvPr>
              <p:cNvSpPr/>
              <p:nvPr/>
            </p:nvSpPr>
            <p:spPr>
              <a:xfrm>
                <a:off x="1333499" y="850899"/>
                <a:ext cx="182804" cy="1009651"/>
              </a:xfrm>
              <a:custGeom>
                <a:avLst/>
                <a:gdLst/>
                <a:ahLst/>
                <a:cxnLst>
                  <a:cxn ang="0">
                    <a:pos x="wd2" y="hd2"/>
                  </a:cxn>
                  <a:cxn ang="5400000">
                    <a:pos x="wd2" y="hd2"/>
                  </a:cxn>
                  <a:cxn ang="10800000">
                    <a:pos x="wd2" y="hd2"/>
                  </a:cxn>
                  <a:cxn ang="16200000">
                    <a:pos x="wd2" y="hd2"/>
                  </a:cxn>
                </a:cxnLst>
                <a:rect l="0" t="0" r="r" b="b"/>
                <a:pathLst>
                  <a:path w="16109" h="21600" extrusionOk="0">
                    <a:moveTo>
                      <a:pt x="11863" y="706"/>
                    </a:moveTo>
                    <a:lnTo>
                      <a:pt x="2238" y="0"/>
                    </a:lnTo>
                    <a:cubicBezTo>
                      <a:pt x="6939" y="6358"/>
                      <a:pt x="2126" y="17416"/>
                      <a:pt x="0" y="21600"/>
                    </a:cubicBezTo>
                    <a:cubicBezTo>
                      <a:pt x="3469" y="21138"/>
                      <a:pt x="10184" y="20133"/>
                      <a:pt x="11639" y="19372"/>
                    </a:cubicBezTo>
                    <a:cubicBezTo>
                      <a:pt x="11527" y="19399"/>
                      <a:pt x="21600" y="5434"/>
                      <a:pt x="11863" y="70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4" name="Figura">
                <a:extLst>
                  <a:ext uri="{FF2B5EF4-FFF2-40B4-BE49-F238E27FC236}">
                    <a16:creationId xmlns:a16="http://schemas.microsoft.com/office/drawing/2014/main" id="{81C2F5D5-7889-674F-BDD0-AD7099ACF6DF}"/>
                  </a:ext>
                </a:extLst>
              </p:cNvPr>
              <p:cNvSpPr/>
              <p:nvPr/>
            </p:nvSpPr>
            <p:spPr>
              <a:xfrm>
                <a:off x="1333500" y="1155700"/>
                <a:ext cx="64115" cy="718820"/>
              </a:xfrm>
              <a:custGeom>
                <a:avLst/>
                <a:gdLst/>
                <a:ahLst/>
                <a:cxnLst>
                  <a:cxn ang="0">
                    <a:pos x="wd2" y="hd2"/>
                  </a:cxn>
                  <a:cxn ang="5400000">
                    <a:pos x="wd2" y="hd2"/>
                  </a:cxn>
                  <a:cxn ang="10800000">
                    <a:pos x="wd2" y="hd2"/>
                  </a:cxn>
                  <a:cxn ang="16200000">
                    <a:pos x="wd2" y="hd2"/>
                  </a:cxn>
                </a:cxnLst>
                <a:rect l="0" t="0" r="r" b="b"/>
                <a:pathLst>
                  <a:path w="17038" h="21600" extrusionOk="0">
                    <a:moveTo>
                      <a:pt x="15525" y="0"/>
                    </a:moveTo>
                    <a:cubicBezTo>
                      <a:pt x="15525" y="0"/>
                      <a:pt x="11813" y="12479"/>
                      <a:pt x="0" y="21600"/>
                    </a:cubicBezTo>
                    <a:lnTo>
                      <a:pt x="7425" y="21066"/>
                    </a:lnTo>
                    <a:cubicBezTo>
                      <a:pt x="7425" y="21066"/>
                      <a:pt x="21600" y="7518"/>
                      <a:pt x="15525"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5" name="Figura">
                <a:extLst>
                  <a:ext uri="{FF2B5EF4-FFF2-40B4-BE49-F238E27FC236}">
                    <a16:creationId xmlns:a16="http://schemas.microsoft.com/office/drawing/2014/main" id="{3EA6B959-23C6-314A-9976-DCF7F43B40BD}"/>
                  </a:ext>
                </a:extLst>
              </p:cNvPr>
              <p:cNvSpPr/>
              <p:nvPr/>
            </p:nvSpPr>
            <p:spPr>
              <a:xfrm>
                <a:off x="1333499" y="863599"/>
                <a:ext cx="191053" cy="1009651"/>
              </a:xfrm>
              <a:custGeom>
                <a:avLst/>
                <a:gdLst/>
                <a:ahLst/>
                <a:cxnLst>
                  <a:cxn ang="0">
                    <a:pos x="wd2" y="hd2"/>
                  </a:cxn>
                  <a:cxn ang="5400000">
                    <a:pos x="wd2" y="hd2"/>
                  </a:cxn>
                  <a:cxn ang="10800000">
                    <a:pos x="wd2" y="hd2"/>
                  </a:cxn>
                  <a:cxn ang="16200000">
                    <a:pos x="wd2" y="hd2"/>
                  </a:cxn>
                </a:cxnLst>
                <a:rect l="0" t="0" r="r" b="b"/>
                <a:pathLst>
                  <a:path w="16166" h="21600" extrusionOk="0">
                    <a:moveTo>
                      <a:pt x="12251" y="652"/>
                    </a:moveTo>
                    <a:lnTo>
                      <a:pt x="2257" y="0"/>
                    </a:lnTo>
                    <a:cubicBezTo>
                      <a:pt x="2257" y="54"/>
                      <a:pt x="2364" y="109"/>
                      <a:pt x="2364" y="163"/>
                    </a:cubicBezTo>
                    <a:lnTo>
                      <a:pt x="10316" y="761"/>
                    </a:lnTo>
                    <a:cubicBezTo>
                      <a:pt x="19666" y="5488"/>
                      <a:pt x="9994" y="19454"/>
                      <a:pt x="9994" y="19454"/>
                    </a:cubicBezTo>
                    <a:cubicBezTo>
                      <a:pt x="8704" y="20133"/>
                      <a:pt x="3546" y="20975"/>
                      <a:pt x="0" y="21491"/>
                    </a:cubicBezTo>
                    <a:cubicBezTo>
                      <a:pt x="0" y="21518"/>
                      <a:pt x="0" y="21573"/>
                      <a:pt x="0" y="21600"/>
                    </a:cubicBezTo>
                    <a:cubicBezTo>
                      <a:pt x="3331" y="21138"/>
                      <a:pt x="9779" y="20133"/>
                      <a:pt x="11176" y="19372"/>
                    </a:cubicBezTo>
                    <a:cubicBezTo>
                      <a:pt x="11284" y="19372"/>
                      <a:pt x="21600" y="5380"/>
                      <a:pt x="12251" y="652"/>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6" name="Figura">
                <a:extLst>
                  <a:ext uri="{FF2B5EF4-FFF2-40B4-BE49-F238E27FC236}">
                    <a16:creationId xmlns:a16="http://schemas.microsoft.com/office/drawing/2014/main" id="{99225CE4-1ACB-A147-AB6B-AC5CFC869FDE}"/>
                  </a:ext>
                </a:extLst>
              </p:cNvPr>
              <p:cNvSpPr/>
              <p:nvPr/>
            </p:nvSpPr>
            <p:spPr>
              <a:xfrm>
                <a:off x="1206500" y="7620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7" name="Figura">
                <a:extLst>
                  <a:ext uri="{FF2B5EF4-FFF2-40B4-BE49-F238E27FC236}">
                    <a16:creationId xmlns:a16="http://schemas.microsoft.com/office/drawing/2014/main" id="{9A5D2B0C-D92F-5341-8B53-BD4DCFB3326F}"/>
                  </a:ext>
                </a:extLst>
              </p:cNvPr>
              <p:cNvSpPr/>
              <p:nvPr/>
            </p:nvSpPr>
            <p:spPr>
              <a:xfrm>
                <a:off x="1219200" y="7493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8" name="Figura">
                <a:extLst>
                  <a:ext uri="{FF2B5EF4-FFF2-40B4-BE49-F238E27FC236}">
                    <a16:creationId xmlns:a16="http://schemas.microsoft.com/office/drawing/2014/main" id="{80700BAB-26E8-BF43-8436-772C57172AAE}"/>
                  </a:ext>
                </a:extLst>
              </p:cNvPr>
              <p:cNvSpPr/>
              <p:nvPr/>
            </p:nvSpPr>
            <p:spPr>
              <a:xfrm>
                <a:off x="1219199" y="749299"/>
                <a:ext cx="292101" cy="400302"/>
              </a:xfrm>
              <a:custGeom>
                <a:avLst/>
                <a:gdLst/>
                <a:ahLst/>
                <a:cxnLst>
                  <a:cxn ang="0">
                    <a:pos x="wd2" y="hd2"/>
                  </a:cxn>
                  <a:cxn ang="5400000">
                    <a:pos x="wd2" y="hd2"/>
                  </a:cxn>
                  <a:cxn ang="10800000">
                    <a:pos x="wd2" y="hd2"/>
                  </a:cxn>
                  <a:cxn ang="16200000">
                    <a:pos x="wd2" y="hd2"/>
                  </a:cxn>
                </a:cxnLst>
                <a:rect l="0" t="0" r="r" b="b"/>
                <a:pathLst>
                  <a:path w="21600" h="18653" extrusionOk="0">
                    <a:moveTo>
                      <a:pt x="12678" y="11256"/>
                    </a:moveTo>
                    <a:cubicBezTo>
                      <a:pt x="15402" y="10368"/>
                      <a:pt x="18970" y="11078"/>
                      <a:pt x="21600" y="12794"/>
                    </a:cubicBezTo>
                    <a:cubicBezTo>
                      <a:pt x="21224" y="9835"/>
                      <a:pt x="17468" y="3740"/>
                      <a:pt x="17468" y="3740"/>
                    </a:cubicBezTo>
                    <a:cubicBezTo>
                      <a:pt x="12209" y="-2947"/>
                      <a:pt x="0" y="1373"/>
                      <a:pt x="0" y="1373"/>
                    </a:cubicBezTo>
                    <a:cubicBezTo>
                      <a:pt x="6386" y="8001"/>
                      <a:pt x="5635" y="15872"/>
                      <a:pt x="10049" y="18653"/>
                    </a:cubicBezTo>
                    <a:cubicBezTo>
                      <a:pt x="8077" y="15576"/>
                      <a:pt x="9203" y="12321"/>
                      <a:pt x="12678" y="1125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19" name="Grupo">
                <a:extLst>
                  <a:ext uri="{FF2B5EF4-FFF2-40B4-BE49-F238E27FC236}">
                    <a16:creationId xmlns:a16="http://schemas.microsoft.com/office/drawing/2014/main" id="{C2D4645F-BC62-1942-9E04-8302DDE26F1D}"/>
                  </a:ext>
                </a:extLst>
              </p:cNvPr>
              <p:cNvGrpSpPr/>
              <p:nvPr/>
            </p:nvGrpSpPr>
            <p:grpSpPr>
              <a:xfrm>
                <a:off x="1320800" y="914400"/>
                <a:ext cx="185664" cy="234004"/>
                <a:chOff x="0" y="0"/>
                <a:chExt cx="185663" cy="234003"/>
              </a:xfrm>
            </p:grpSpPr>
            <p:sp>
              <p:nvSpPr>
                <p:cNvPr id="715" name="Figura">
                  <a:extLst>
                    <a:ext uri="{FF2B5EF4-FFF2-40B4-BE49-F238E27FC236}">
                      <a16:creationId xmlns:a16="http://schemas.microsoft.com/office/drawing/2014/main" id="{7B0E4D14-B5C2-F943-BB88-8977CEB7DB98}"/>
                    </a:ext>
                  </a:extLst>
                </p:cNvPr>
                <p:cNvSpPr/>
                <p:nvPr/>
              </p:nvSpPr>
              <p:spPr>
                <a:xfrm>
                  <a:off x="12699" y="177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6" name="Figura">
                  <a:extLst>
                    <a:ext uri="{FF2B5EF4-FFF2-40B4-BE49-F238E27FC236}">
                      <a16:creationId xmlns:a16="http://schemas.microsoft.com/office/drawing/2014/main" id="{4A1D2FED-43D1-E542-A043-7DC9064366CA}"/>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7" name="Figura">
                  <a:extLst>
                    <a:ext uri="{FF2B5EF4-FFF2-40B4-BE49-F238E27FC236}">
                      <a16:creationId xmlns:a16="http://schemas.microsoft.com/office/drawing/2014/main" id="{7F86FCC0-98EE-D340-BA35-8160F466B991}"/>
                    </a:ext>
                  </a:extLst>
                </p:cNvPr>
                <p:cNvSpPr/>
                <p:nvPr/>
              </p:nvSpPr>
              <p:spPr>
                <a:xfrm>
                  <a:off x="126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8" name="Figura">
                  <a:extLst>
                    <a:ext uri="{FF2B5EF4-FFF2-40B4-BE49-F238E27FC236}">
                      <a16:creationId xmlns:a16="http://schemas.microsoft.com/office/drawing/2014/main" id="{EE999E3A-2B08-354D-929F-D1BD39BA77FE}"/>
                    </a:ext>
                  </a:extLst>
                </p:cNvPr>
                <p:cNvSpPr/>
                <p:nvPr/>
              </p:nvSpPr>
              <p:spPr>
                <a:xfrm>
                  <a:off x="380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9" name="Figura">
                  <a:extLst>
                    <a:ext uri="{FF2B5EF4-FFF2-40B4-BE49-F238E27FC236}">
                      <a16:creationId xmlns:a16="http://schemas.microsoft.com/office/drawing/2014/main" id="{D32C0F14-1A63-5A47-8785-3BFC548E1F3D}"/>
                    </a:ext>
                  </a:extLst>
                </p:cNvPr>
                <p:cNvSpPr/>
                <p:nvPr/>
              </p:nvSpPr>
              <p:spPr>
                <a:xfrm>
                  <a:off x="-1"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0" name="Figura">
                  <a:extLst>
                    <a:ext uri="{FF2B5EF4-FFF2-40B4-BE49-F238E27FC236}">
                      <a16:creationId xmlns:a16="http://schemas.microsoft.com/office/drawing/2014/main" id="{0A2F6B9B-6102-584C-9EFD-ED08A7D3E0C1}"/>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1" name="Figura">
                  <a:extLst>
                    <a:ext uri="{FF2B5EF4-FFF2-40B4-BE49-F238E27FC236}">
                      <a16:creationId xmlns:a16="http://schemas.microsoft.com/office/drawing/2014/main" id="{FC8C9BEA-0B27-0F4B-9BB0-A1602A4FC242}"/>
                    </a:ext>
                  </a:extLst>
                </p:cNvPr>
                <p:cNvSpPr/>
                <p:nvPr/>
              </p:nvSpPr>
              <p:spPr>
                <a:xfrm>
                  <a:off x="12699" y="1142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2" name="Figura">
                  <a:extLst>
                    <a:ext uri="{FF2B5EF4-FFF2-40B4-BE49-F238E27FC236}">
                      <a16:creationId xmlns:a16="http://schemas.microsoft.com/office/drawing/2014/main" id="{A76400A2-1312-EB45-92A3-62151779CB30}"/>
                    </a:ext>
                  </a:extLst>
                </p:cNvPr>
                <p:cNvSpPr/>
                <p:nvPr/>
              </p:nvSpPr>
              <p:spPr>
                <a:xfrm>
                  <a:off x="-1" y="1269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3" name="Figura">
                  <a:extLst>
                    <a:ext uri="{FF2B5EF4-FFF2-40B4-BE49-F238E27FC236}">
                      <a16:creationId xmlns:a16="http://schemas.microsoft.com/office/drawing/2014/main" id="{98FF40BA-B32F-A649-A247-72B839E132B5}"/>
                    </a:ext>
                  </a:extLst>
                </p:cNvPr>
                <p:cNvSpPr/>
                <p:nvPr/>
              </p:nvSpPr>
              <p:spPr>
                <a:xfrm>
                  <a:off x="126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4" name="Figura">
                  <a:extLst>
                    <a:ext uri="{FF2B5EF4-FFF2-40B4-BE49-F238E27FC236}">
                      <a16:creationId xmlns:a16="http://schemas.microsoft.com/office/drawing/2014/main" id="{1077570E-C549-8D4D-B2D2-4B0BAE545D89}"/>
                    </a:ext>
                  </a:extLst>
                </p:cNvPr>
                <p:cNvSpPr/>
                <p:nvPr/>
              </p:nvSpPr>
              <p:spPr>
                <a:xfrm>
                  <a:off x="380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5" name="Figura">
                  <a:extLst>
                    <a:ext uri="{FF2B5EF4-FFF2-40B4-BE49-F238E27FC236}">
                      <a16:creationId xmlns:a16="http://schemas.microsoft.com/office/drawing/2014/main" id="{7B780BFB-96E0-5047-8089-654A007D3F04}"/>
                    </a:ext>
                  </a:extLst>
                </p:cNvPr>
                <p:cNvSpPr/>
                <p:nvPr/>
              </p:nvSpPr>
              <p:spPr>
                <a:xfrm>
                  <a:off x="165099" y="1396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6" name="Figura">
                  <a:extLst>
                    <a:ext uri="{FF2B5EF4-FFF2-40B4-BE49-F238E27FC236}">
                      <a16:creationId xmlns:a16="http://schemas.microsoft.com/office/drawing/2014/main" id="{85BA1962-B34F-1349-B17B-E929CBE6FFE4}"/>
                    </a:ext>
                  </a:extLst>
                </p:cNvPr>
                <p:cNvSpPr/>
                <p:nvPr/>
              </p:nvSpPr>
              <p:spPr>
                <a:xfrm>
                  <a:off x="761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7" name="Figura">
                  <a:extLst>
                    <a:ext uri="{FF2B5EF4-FFF2-40B4-BE49-F238E27FC236}">
                      <a16:creationId xmlns:a16="http://schemas.microsoft.com/office/drawing/2014/main" id="{103739D2-E417-0044-8B4A-B9B859170431}"/>
                    </a:ext>
                  </a:extLst>
                </p:cNvPr>
                <p:cNvSpPr/>
                <p:nvPr/>
              </p:nvSpPr>
              <p:spPr>
                <a:xfrm>
                  <a:off x="38099" y="888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8" name="Figura">
                  <a:extLst>
                    <a:ext uri="{FF2B5EF4-FFF2-40B4-BE49-F238E27FC236}">
                      <a16:creationId xmlns:a16="http://schemas.microsoft.com/office/drawing/2014/main" id="{A36B5A4A-246E-3542-88EF-6686D609E8F4}"/>
                    </a:ext>
                  </a:extLst>
                </p:cNvPr>
                <p:cNvSpPr/>
                <p:nvPr/>
              </p:nvSpPr>
              <p:spPr>
                <a:xfrm>
                  <a:off x="50799" y="380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9" name="Figura">
                  <a:extLst>
                    <a:ext uri="{FF2B5EF4-FFF2-40B4-BE49-F238E27FC236}">
                      <a16:creationId xmlns:a16="http://schemas.microsoft.com/office/drawing/2014/main" id="{363B75C5-D43D-CC4C-9B2A-B6B8DE7F1E63}"/>
                    </a:ext>
                  </a:extLst>
                </p:cNvPr>
                <p:cNvSpPr/>
                <p:nvPr/>
              </p:nvSpPr>
              <p:spPr>
                <a:xfrm>
                  <a:off x="63499" y="634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0" name="Figura">
                  <a:extLst>
                    <a:ext uri="{FF2B5EF4-FFF2-40B4-BE49-F238E27FC236}">
                      <a16:creationId xmlns:a16="http://schemas.microsoft.com/office/drawing/2014/main" id="{A71A563E-81CB-B642-8370-3497938ABA4F}"/>
                    </a:ext>
                  </a:extLst>
                </p:cNvPr>
                <p:cNvSpPr/>
                <p:nvPr/>
              </p:nvSpPr>
              <p:spPr>
                <a:xfrm>
                  <a:off x="76199" y="634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1" name="Figura">
                  <a:extLst>
                    <a:ext uri="{FF2B5EF4-FFF2-40B4-BE49-F238E27FC236}">
                      <a16:creationId xmlns:a16="http://schemas.microsoft.com/office/drawing/2014/main" id="{7C8BAAB7-D883-2240-AEC3-93EBDD9FEDC8}"/>
                    </a:ext>
                  </a:extLst>
                </p:cNvPr>
                <p:cNvSpPr/>
                <p:nvPr/>
              </p:nvSpPr>
              <p:spPr>
                <a:xfrm>
                  <a:off x="888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2" name="Figura">
                  <a:extLst>
                    <a:ext uri="{FF2B5EF4-FFF2-40B4-BE49-F238E27FC236}">
                      <a16:creationId xmlns:a16="http://schemas.microsoft.com/office/drawing/2014/main" id="{2A14A6EB-76F4-2749-9EBC-C74B482DFA25}"/>
                    </a:ext>
                  </a:extLst>
                </p:cNvPr>
                <p:cNvSpPr/>
                <p:nvPr/>
              </p:nvSpPr>
              <p:spPr>
                <a:xfrm>
                  <a:off x="88899" y="761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3" name="Figura">
                  <a:extLst>
                    <a:ext uri="{FF2B5EF4-FFF2-40B4-BE49-F238E27FC236}">
                      <a16:creationId xmlns:a16="http://schemas.microsoft.com/office/drawing/2014/main" id="{078A7F41-8590-7044-BE3A-33222354C750}"/>
                    </a:ext>
                  </a:extLst>
                </p:cNvPr>
                <p:cNvSpPr/>
                <p:nvPr/>
              </p:nvSpPr>
              <p:spPr>
                <a:xfrm>
                  <a:off x="888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4" name="Figura">
                  <a:extLst>
                    <a:ext uri="{FF2B5EF4-FFF2-40B4-BE49-F238E27FC236}">
                      <a16:creationId xmlns:a16="http://schemas.microsoft.com/office/drawing/2014/main" id="{1C675270-395A-114E-BDAB-856A76593C58}"/>
                    </a:ext>
                  </a:extLst>
                </p:cNvPr>
                <p:cNvSpPr/>
                <p:nvPr/>
              </p:nvSpPr>
              <p:spPr>
                <a:xfrm>
                  <a:off x="1015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5" name="Figura">
                  <a:extLst>
                    <a:ext uri="{FF2B5EF4-FFF2-40B4-BE49-F238E27FC236}">
                      <a16:creationId xmlns:a16="http://schemas.microsoft.com/office/drawing/2014/main" id="{C9F9B1EB-704A-B040-AB61-773F0DBE20B5}"/>
                    </a:ext>
                  </a:extLst>
                </p:cNvPr>
                <p:cNvSpPr/>
                <p:nvPr/>
              </p:nvSpPr>
              <p:spPr>
                <a:xfrm>
                  <a:off x="1142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6" name="Figura">
                  <a:extLst>
                    <a:ext uri="{FF2B5EF4-FFF2-40B4-BE49-F238E27FC236}">
                      <a16:creationId xmlns:a16="http://schemas.microsoft.com/office/drawing/2014/main" id="{F0B1B26D-6159-374D-829B-8FA3967E29FE}"/>
                    </a:ext>
                  </a:extLst>
                </p:cNvPr>
                <p:cNvSpPr/>
                <p:nvPr/>
              </p:nvSpPr>
              <p:spPr>
                <a:xfrm>
                  <a:off x="126999" y="1142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7" name="Figura">
                  <a:extLst>
                    <a:ext uri="{FF2B5EF4-FFF2-40B4-BE49-F238E27FC236}">
                      <a16:creationId xmlns:a16="http://schemas.microsoft.com/office/drawing/2014/main" id="{BADDBAEF-5646-5040-A688-0EBC716A6425}"/>
                    </a:ext>
                  </a:extLst>
                </p:cNvPr>
                <p:cNvSpPr/>
                <p:nvPr/>
              </p:nvSpPr>
              <p:spPr>
                <a:xfrm>
                  <a:off x="126999" y="1269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8" name="Figura">
                  <a:extLst>
                    <a:ext uri="{FF2B5EF4-FFF2-40B4-BE49-F238E27FC236}">
                      <a16:creationId xmlns:a16="http://schemas.microsoft.com/office/drawing/2014/main" id="{3A9CBF07-55E7-5B4A-B84A-924E331D9C10}"/>
                    </a:ext>
                  </a:extLst>
                </p:cNvPr>
                <p:cNvSpPr/>
                <p:nvPr/>
              </p:nvSpPr>
              <p:spPr>
                <a:xfrm>
                  <a:off x="1396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9" name="Figura">
                  <a:extLst>
                    <a:ext uri="{FF2B5EF4-FFF2-40B4-BE49-F238E27FC236}">
                      <a16:creationId xmlns:a16="http://schemas.microsoft.com/office/drawing/2014/main" id="{6E2AF0A6-38AE-8741-A78E-8FCA2E206505}"/>
                    </a:ext>
                  </a:extLst>
                </p:cNvPr>
                <p:cNvSpPr/>
                <p:nvPr/>
              </p:nvSpPr>
              <p:spPr>
                <a:xfrm>
                  <a:off x="1523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0" name="Figura">
                  <a:extLst>
                    <a:ext uri="{FF2B5EF4-FFF2-40B4-BE49-F238E27FC236}">
                      <a16:creationId xmlns:a16="http://schemas.microsoft.com/office/drawing/2014/main" id="{1CD6720C-7A78-3544-B036-0664C980018F}"/>
                    </a:ext>
                  </a:extLst>
                </p:cNvPr>
                <p:cNvSpPr/>
                <p:nvPr/>
              </p:nvSpPr>
              <p:spPr>
                <a:xfrm>
                  <a:off x="152399" y="1523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1" name="Figura">
                  <a:extLst>
                    <a:ext uri="{FF2B5EF4-FFF2-40B4-BE49-F238E27FC236}">
                      <a16:creationId xmlns:a16="http://schemas.microsoft.com/office/drawing/2014/main" id="{57BBB859-A714-D74F-93C0-C0C3203DC567}"/>
                    </a:ext>
                  </a:extLst>
                </p:cNvPr>
                <p:cNvSpPr/>
                <p:nvPr/>
              </p:nvSpPr>
              <p:spPr>
                <a:xfrm>
                  <a:off x="1142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2" name="Figura">
                  <a:extLst>
                    <a:ext uri="{FF2B5EF4-FFF2-40B4-BE49-F238E27FC236}">
                      <a16:creationId xmlns:a16="http://schemas.microsoft.com/office/drawing/2014/main" id="{15D4367D-5F26-5C4F-A480-CEFE8C707497}"/>
                    </a:ext>
                  </a:extLst>
                </p:cNvPr>
                <p:cNvSpPr/>
                <p:nvPr/>
              </p:nvSpPr>
              <p:spPr>
                <a:xfrm>
                  <a:off x="1142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3" name="Figura">
                  <a:extLst>
                    <a:ext uri="{FF2B5EF4-FFF2-40B4-BE49-F238E27FC236}">
                      <a16:creationId xmlns:a16="http://schemas.microsoft.com/office/drawing/2014/main" id="{8CA57945-C7E9-364C-BCC3-34AA9C13D627}"/>
                    </a:ext>
                  </a:extLst>
                </p:cNvPr>
                <p:cNvSpPr/>
                <p:nvPr/>
              </p:nvSpPr>
              <p:spPr>
                <a:xfrm>
                  <a:off x="1015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4" name="Figura">
                  <a:extLst>
                    <a:ext uri="{FF2B5EF4-FFF2-40B4-BE49-F238E27FC236}">
                      <a16:creationId xmlns:a16="http://schemas.microsoft.com/office/drawing/2014/main" id="{515CBD69-632D-3F44-9432-89A831ACF019}"/>
                    </a:ext>
                  </a:extLst>
                </p:cNvPr>
                <p:cNvSpPr/>
                <p:nvPr/>
              </p:nvSpPr>
              <p:spPr>
                <a:xfrm>
                  <a:off x="761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5" name="Figura">
                  <a:extLst>
                    <a:ext uri="{FF2B5EF4-FFF2-40B4-BE49-F238E27FC236}">
                      <a16:creationId xmlns:a16="http://schemas.microsoft.com/office/drawing/2014/main" id="{00581DD1-ABF9-B947-A2A3-F8858A2B7A5E}"/>
                    </a:ext>
                  </a:extLst>
                </p:cNvPr>
                <p:cNvSpPr/>
                <p:nvPr/>
              </p:nvSpPr>
              <p:spPr>
                <a:xfrm>
                  <a:off x="888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6" name="Figura">
                  <a:extLst>
                    <a:ext uri="{FF2B5EF4-FFF2-40B4-BE49-F238E27FC236}">
                      <a16:creationId xmlns:a16="http://schemas.microsoft.com/office/drawing/2014/main" id="{50E80415-6BE8-9B46-99D6-EA0F449ECB85}"/>
                    </a:ext>
                  </a:extLst>
                </p:cNvPr>
                <p:cNvSpPr/>
                <p:nvPr/>
              </p:nvSpPr>
              <p:spPr>
                <a:xfrm>
                  <a:off x="63499" y="12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7" name="Figura">
                  <a:extLst>
                    <a:ext uri="{FF2B5EF4-FFF2-40B4-BE49-F238E27FC236}">
                      <a16:creationId xmlns:a16="http://schemas.microsoft.com/office/drawing/2014/main" id="{F641390C-B9C8-324D-803A-6123FA40DBF6}"/>
                    </a:ext>
                  </a:extLst>
                </p:cNvPr>
                <p:cNvSpPr/>
                <p:nvPr/>
              </p:nvSpPr>
              <p:spPr>
                <a:xfrm>
                  <a:off x="761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8" name="Figura">
                  <a:extLst>
                    <a:ext uri="{FF2B5EF4-FFF2-40B4-BE49-F238E27FC236}">
                      <a16:creationId xmlns:a16="http://schemas.microsoft.com/office/drawing/2014/main" id="{071CC164-EF27-E34C-B5E1-EB4416769C8B}"/>
                    </a:ext>
                  </a:extLst>
                </p:cNvPr>
                <p:cNvSpPr/>
                <p:nvPr/>
              </p:nvSpPr>
              <p:spPr>
                <a:xfrm>
                  <a:off x="507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9" name="Figura">
                  <a:extLst>
                    <a:ext uri="{FF2B5EF4-FFF2-40B4-BE49-F238E27FC236}">
                      <a16:creationId xmlns:a16="http://schemas.microsoft.com/office/drawing/2014/main" id="{F61E0DAF-7D4F-DC44-AD2B-3BC01D2A09A8}"/>
                    </a:ext>
                  </a:extLst>
                </p:cNvPr>
                <p:cNvSpPr/>
                <p:nvPr/>
              </p:nvSpPr>
              <p:spPr>
                <a:xfrm>
                  <a:off x="38099" y="-1"/>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0" name="Figura">
                  <a:extLst>
                    <a:ext uri="{FF2B5EF4-FFF2-40B4-BE49-F238E27FC236}">
                      <a16:creationId xmlns:a16="http://schemas.microsoft.com/office/drawing/2014/main" id="{469C0E58-41C5-1C48-9EEE-D909FC6E35EE}"/>
                    </a:ext>
                  </a:extLst>
                </p:cNvPr>
                <p:cNvSpPr/>
                <p:nvPr/>
              </p:nvSpPr>
              <p:spPr>
                <a:xfrm>
                  <a:off x="380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1" name="Figura">
                  <a:extLst>
                    <a:ext uri="{FF2B5EF4-FFF2-40B4-BE49-F238E27FC236}">
                      <a16:creationId xmlns:a16="http://schemas.microsoft.com/office/drawing/2014/main" id="{5CDAEFE6-2208-7043-B7D8-402B1ABC0376}"/>
                    </a:ext>
                  </a:extLst>
                </p:cNvPr>
                <p:cNvSpPr/>
                <p:nvPr/>
              </p:nvSpPr>
              <p:spPr>
                <a:xfrm>
                  <a:off x="507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2" name="Figura">
                  <a:extLst>
                    <a:ext uri="{FF2B5EF4-FFF2-40B4-BE49-F238E27FC236}">
                      <a16:creationId xmlns:a16="http://schemas.microsoft.com/office/drawing/2014/main" id="{3628EEA3-2F80-3A43-BF94-04CFD3338CC0}"/>
                    </a:ext>
                  </a:extLst>
                </p:cNvPr>
                <p:cNvSpPr/>
                <p:nvPr/>
              </p:nvSpPr>
              <p:spPr>
                <a:xfrm>
                  <a:off x="380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3" name="Figura">
                  <a:extLst>
                    <a:ext uri="{FF2B5EF4-FFF2-40B4-BE49-F238E27FC236}">
                      <a16:creationId xmlns:a16="http://schemas.microsoft.com/office/drawing/2014/main" id="{96372AB3-81CA-8A4D-A3A1-9FFCFCABF633}"/>
                    </a:ext>
                  </a:extLst>
                </p:cNvPr>
                <p:cNvSpPr/>
                <p:nvPr/>
              </p:nvSpPr>
              <p:spPr>
                <a:xfrm>
                  <a:off x="253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4" name="Figura">
                  <a:extLst>
                    <a:ext uri="{FF2B5EF4-FFF2-40B4-BE49-F238E27FC236}">
                      <a16:creationId xmlns:a16="http://schemas.microsoft.com/office/drawing/2014/main" id="{C7CBD2FC-F4FC-6346-8705-5380605BB278}"/>
                    </a:ext>
                  </a:extLst>
                </p:cNvPr>
                <p:cNvSpPr/>
                <p:nvPr/>
              </p:nvSpPr>
              <p:spPr>
                <a:xfrm>
                  <a:off x="253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5" name="Figura">
                  <a:extLst>
                    <a:ext uri="{FF2B5EF4-FFF2-40B4-BE49-F238E27FC236}">
                      <a16:creationId xmlns:a16="http://schemas.microsoft.com/office/drawing/2014/main" id="{48F72669-E390-C647-97EA-719CAB52E91D}"/>
                    </a:ext>
                  </a:extLst>
                </p:cNvPr>
                <p:cNvSpPr/>
                <p:nvPr/>
              </p:nvSpPr>
              <p:spPr>
                <a:xfrm>
                  <a:off x="126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6" name="Figura">
                  <a:extLst>
                    <a:ext uri="{FF2B5EF4-FFF2-40B4-BE49-F238E27FC236}">
                      <a16:creationId xmlns:a16="http://schemas.microsoft.com/office/drawing/2014/main" id="{7A82F22F-48CE-9B4A-8476-7AE6CF59C0BC}"/>
                    </a:ext>
                  </a:extLst>
                </p:cNvPr>
                <p:cNvSpPr/>
                <p:nvPr/>
              </p:nvSpPr>
              <p:spPr>
                <a:xfrm>
                  <a:off x="25399" y="139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7" name="Figura">
                  <a:extLst>
                    <a:ext uri="{FF2B5EF4-FFF2-40B4-BE49-F238E27FC236}">
                      <a16:creationId xmlns:a16="http://schemas.microsoft.com/office/drawing/2014/main" id="{EFA42A38-B586-554B-A594-5540BC3439A5}"/>
                    </a:ext>
                  </a:extLst>
                </p:cNvPr>
                <p:cNvSpPr/>
                <p:nvPr/>
              </p:nvSpPr>
              <p:spPr>
                <a:xfrm>
                  <a:off x="-1" y="152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8" name="Figura">
                  <a:extLst>
                    <a:ext uri="{FF2B5EF4-FFF2-40B4-BE49-F238E27FC236}">
                      <a16:creationId xmlns:a16="http://schemas.microsoft.com/office/drawing/2014/main" id="{B8E09AD8-4E5F-A24C-8A67-B5F9941F153F}"/>
                    </a:ext>
                  </a:extLst>
                </p:cNvPr>
                <p:cNvSpPr/>
                <p:nvPr/>
              </p:nvSpPr>
              <p:spPr>
                <a:xfrm>
                  <a:off x="25399" y="203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20" name="Figura">
                <a:extLst>
                  <a:ext uri="{FF2B5EF4-FFF2-40B4-BE49-F238E27FC236}">
                    <a16:creationId xmlns:a16="http://schemas.microsoft.com/office/drawing/2014/main" id="{54A25567-2EA5-E24C-BA98-7654C6F643D8}"/>
                  </a:ext>
                </a:extLst>
              </p:cNvPr>
              <p:cNvSpPr/>
              <p:nvPr/>
            </p:nvSpPr>
            <p:spPr>
              <a:xfrm>
                <a:off x="596900" y="876300"/>
                <a:ext cx="596523" cy="362135"/>
              </a:xfrm>
              <a:custGeom>
                <a:avLst/>
                <a:gdLst/>
                <a:ahLst/>
                <a:cxnLst>
                  <a:cxn ang="0">
                    <a:pos x="wd2" y="hd2"/>
                  </a:cxn>
                  <a:cxn ang="5400000">
                    <a:pos x="wd2" y="hd2"/>
                  </a:cxn>
                  <a:cxn ang="10800000">
                    <a:pos x="wd2" y="hd2"/>
                  </a:cxn>
                  <a:cxn ang="16200000">
                    <a:pos x="wd2" y="hd2"/>
                  </a:cxn>
                </a:cxnLst>
                <a:rect l="0" t="0" r="r" b="b"/>
                <a:pathLst>
                  <a:path w="18823" h="21238" extrusionOk="0">
                    <a:moveTo>
                      <a:pt x="4306" y="21238"/>
                    </a:moveTo>
                    <a:cubicBezTo>
                      <a:pt x="4306" y="21238"/>
                      <a:pt x="12241" y="13641"/>
                      <a:pt x="14605" y="11332"/>
                    </a:cubicBezTo>
                    <a:cubicBezTo>
                      <a:pt x="17010" y="9023"/>
                      <a:pt x="21017" y="-362"/>
                      <a:pt x="17330" y="10"/>
                    </a:cubicBezTo>
                    <a:cubicBezTo>
                      <a:pt x="13643" y="383"/>
                      <a:pt x="3384" y="8650"/>
                      <a:pt x="58" y="16024"/>
                    </a:cubicBezTo>
                    <a:cubicBezTo>
                      <a:pt x="-583" y="19301"/>
                      <a:pt x="4306" y="21238"/>
                      <a:pt x="4306" y="21238"/>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1" name="Figura">
                <a:extLst>
                  <a:ext uri="{FF2B5EF4-FFF2-40B4-BE49-F238E27FC236}">
                    <a16:creationId xmlns:a16="http://schemas.microsoft.com/office/drawing/2014/main" id="{A2CA0426-6298-B94F-BB83-412D76CB0835}"/>
                  </a:ext>
                </a:extLst>
              </p:cNvPr>
              <p:cNvSpPr/>
              <p:nvPr/>
            </p:nvSpPr>
            <p:spPr>
              <a:xfrm>
                <a:off x="368299" y="1054099"/>
                <a:ext cx="397511" cy="502921"/>
              </a:xfrm>
              <a:custGeom>
                <a:avLst/>
                <a:gdLst/>
                <a:ahLst/>
                <a:cxnLst>
                  <a:cxn ang="0">
                    <a:pos x="wd2" y="hd2"/>
                  </a:cxn>
                  <a:cxn ang="5400000">
                    <a:pos x="wd2" y="hd2"/>
                  </a:cxn>
                  <a:cxn ang="10800000">
                    <a:pos x="wd2" y="hd2"/>
                  </a:cxn>
                  <a:cxn ang="16200000">
                    <a:pos x="wd2" y="hd2"/>
                  </a:cxn>
                </a:cxnLst>
                <a:rect l="0" t="0" r="r" b="b"/>
                <a:pathLst>
                  <a:path w="21600" h="21600" extrusionOk="0">
                    <a:moveTo>
                      <a:pt x="0" y="17945"/>
                    </a:moveTo>
                    <a:cubicBezTo>
                      <a:pt x="0" y="17945"/>
                      <a:pt x="1104" y="20018"/>
                      <a:pt x="6073" y="21600"/>
                    </a:cubicBezTo>
                    <a:lnTo>
                      <a:pt x="21600" y="9600"/>
                    </a:lnTo>
                    <a:cubicBezTo>
                      <a:pt x="21600" y="9600"/>
                      <a:pt x="20082" y="1255"/>
                      <a:pt x="9109" y="0"/>
                    </a:cubicBezTo>
                    <a:cubicBezTo>
                      <a:pt x="9109" y="55"/>
                      <a:pt x="5176" y="7582"/>
                      <a:pt x="0" y="17945"/>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2" name="Figura">
                <a:extLst>
                  <a:ext uri="{FF2B5EF4-FFF2-40B4-BE49-F238E27FC236}">
                    <a16:creationId xmlns:a16="http://schemas.microsoft.com/office/drawing/2014/main" id="{66AFF8E7-F433-3A4F-BA98-DA61F0B37623}"/>
                  </a:ext>
                </a:extLst>
              </p:cNvPr>
              <p:cNvSpPr/>
              <p:nvPr/>
            </p:nvSpPr>
            <p:spPr>
              <a:xfrm>
                <a:off x="368299" y="1054099"/>
                <a:ext cx="257811" cy="501651"/>
              </a:xfrm>
              <a:custGeom>
                <a:avLst/>
                <a:gdLst/>
                <a:ahLst/>
                <a:cxnLst>
                  <a:cxn ang="0">
                    <a:pos x="wd2" y="hd2"/>
                  </a:cxn>
                  <a:cxn ang="5400000">
                    <a:pos x="wd2" y="hd2"/>
                  </a:cxn>
                  <a:cxn ang="10800000">
                    <a:pos x="wd2" y="hd2"/>
                  </a:cxn>
                  <a:cxn ang="16200000">
                    <a:pos x="wd2" y="hd2"/>
                  </a:cxn>
                </a:cxnLst>
                <a:rect l="0" t="0" r="r" b="b"/>
                <a:pathLst>
                  <a:path w="21600" h="21600" extrusionOk="0">
                    <a:moveTo>
                      <a:pt x="9257" y="15475"/>
                    </a:moveTo>
                    <a:cubicBezTo>
                      <a:pt x="4575" y="12741"/>
                      <a:pt x="9576" y="6617"/>
                      <a:pt x="20323" y="1750"/>
                    </a:cubicBezTo>
                    <a:cubicBezTo>
                      <a:pt x="20749" y="1531"/>
                      <a:pt x="21174" y="1367"/>
                      <a:pt x="21600" y="1203"/>
                    </a:cubicBezTo>
                    <a:cubicBezTo>
                      <a:pt x="19472" y="656"/>
                      <a:pt x="17025" y="219"/>
                      <a:pt x="14045" y="0"/>
                    </a:cubicBezTo>
                    <a:cubicBezTo>
                      <a:pt x="14045" y="0"/>
                      <a:pt x="7980" y="7601"/>
                      <a:pt x="0" y="17936"/>
                    </a:cubicBezTo>
                    <a:cubicBezTo>
                      <a:pt x="0" y="17936"/>
                      <a:pt x="1702" y="20014"/>
                      <a:pt x="9364" y="21600"/>
                    </a:cubicBezTo>
                    <a:lnTo>
                      <a:pt x="19472" y="16514"/>
                    </a:lnTo>
                    <a:cubicBezTo>
                      <a:pt x="15109" y="17007"/>
                      <a:pt x="11385" y="16678"/>
                      <a:pt x="9257" y="15475"/>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3" name="Figura">
                <a:extLst>
                  <a:ext uri="{FF2B5EF4-FFF2-40B4-BE49-F238E27FC236}">
                    <a16:creationId xmlns:a16="http://schemas.microsoft.com/office/drawing/2014/main" id="{6C341368-AE43-874D-9406-1F717155EC33}"/>
                  </a:ext>
                </a:extLst>
              </p:cNvPr>
              <p:cNvSpPr/>
              <p:nvPr/>
            </p:nvSpPr>
            <p:spPr>
              <a:xfrm>
                <a:off x="1625599" y="1346200"/>
                <a:ext cx="230876" cy="265400"/>
              </a:xfrm>
              <a:custGeom>
                <a:avLst/>
                <a:gdLst/>
                <a:ahLst/>
                <a:cxnLst>
                  <a:cxn ang="0">
                    <a:pos x="wd2" y="hd2"/>
                  </a:cxn>
                  <a:cxn ang="5400000">
                    <a:pos x="wd2" y="hd2"/>
                  </a:cxn>
                  <a:cxn ang="10800000">
                    <a:pos x="wd2" y="hd2"/>
                  </a:cxn>
                  <a:cxn ang="16200000">
                    <a:pos x="wd2" y="hd2"/>
                  </a:cxn>
                </a:cxnLst>
                <a:rect l="0" t="0" r="r" b="b"/>
                <a:pathLst>
                  <a:path w="17375" h="18201" extrusionOk="0">
                    <a:moveTo>
                      <a:pt x="4207" y="17534"/>
                    </a:moveTo>
                    <a:cubicBezTo>
                      <a:pt x="-2197" y="15095"/>
                      <a:pt x="-763" y="3947"/>
                      <a:pt x="4971" y="376"/>
                    </a:cubicBezTo>
                    <a:cubicBezTo>
                      <a:pt x="6118" y="-321"/>
                      <a:pt x="19403" y="-1279"/>
                      <a:pt x="17109" y="10044"/>
                    </a:cubicBezTo>
                    <a:cubicBezTo>
                      <a:pt x="16249" y="13702"/>
                      <a:pt x="11470" y="20321"/>
                      <a:pt x="4207" y="17534"/>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4" name="Figura">
                <a:extLst>
                  <a:ext uri="{FF2B5EF4-FFF2-40B4-BE49-F238E27FC236}">
                    <a16:creationId xmlns:a16="http://schemas.microsoft.com/office/drawing/2014/main" id="{1B9E135C-E84B-3A41-9376-9A830F5DF16D}"/>
                  </a:ext>
                </a:extLst>
              </p:cNvPr>
              <p:cNvSpPr/>
              <p:nvPr/>
            </p:nvSpPr>
            <p:spPr>
              <a:xfrm>
                <a:off x="1625600" y="1358900"/>
                <a:ext cx="230447" cy="242865"/>
              </a:xfrm>
              <a:custGeom>
                <a:avLst/>
                <a:gdLst/>
                <a:ahLst/>
                <a:cxnLst>
                  <a:cxn ang="0">
                    <a:pos x="wd2" y="hd2"/>
                  </a:cxn>
                  <a:cxn ang="5400000">
                    <a:pos x="wd2" y="hd2"/>
                  </a:cxn>
                  <a:cxn ang="10800000">
                    <a:pos x="wd2" y="hd2"/>
                  </a:cxn>
                  <a:cxn ang="16200000">
                    <a:pos x="wd2" y="hd2"/>
                  </a:cxn>
                </a:cxnLst>
                <a:rect l="0" t="0" r="r" b="b"/>
                <a:pathLst>
                  <a:path w="17497" h="18358" extrusionOk="0">
                    <a:moveTo>
                      <a:pt x="4329" y="17652"/>
                    </a:moveTo>
                    <a:cubicBezTo>
                      <a:pt x="-2132" y="15060"/>
                      <a:pt x="-878" y="3924"/>
                      <a:pt x="4907" y="372"/>
                    </a:cubicBezTo>
                    <a:cubicBezTo>
                      <a:pt x="6064" y="-396"/>
                      <a:pt x="19468" y="-1068"/>
                      <a:pt x="17250" y="10260"/>
                    </a:cubicBezTo>
                    <a:cubicBezTo>
                      <a:pt x="16479" y="13908"/>
                      <a:pt x="11657" y="20532"/>
                      <a:pt x="4329" y="17652"/>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5" name="Figura">
                <a:extLst>
                  <a:ext uri="{FF2B5EF4-FFF2-40B4-BE49-F238E27FC236}">
                    <a16:creationId xmlns:a16="http://schemas.microsoft.com/office/drawing/2014/main" id="{353E6758-CADA-2D43-BB55-B404CD36CBBC}"/>
                  </a:ext>
                </a:extLst>
              </p:cNvPr>
              <p:cNvSpPr/>
              <p:nvPr/>
            </p:nvSpPr>
            <p:spPr>
              <a:xfrm>
                <a:off x="1625599" y="1371600"/>
                <a:ext cx="229582" cy="235785"/>
              </a:xfrm>
              <a:custGeom>
                <a:avLst/>
                <a:gdLst/>
                <a:ahLst/>
                <a:cxnLst>
                  <a:cxn ang="0">
                    <a:pos x="wd2" y="hd2"/>
                  </a:cxn>
                  <a:cxn ang="5400000">
                    <a:pos x="wd2" y="hd2"/>
                  </a:cxn>
                  <a:cxn ang="10800000">
                    <a:pos x="wd2" y="hd2"/>
                  </a:cxn>
                  <a:cxn ang="16200000">
                    <a:pos x="wd2" y="hd2"/>
                  </a:cxn>
                </a:cxnLst>
                <a:rect l="0" t="0" r="r" b="b"/>
                <a:pathLst>
                  <a:path w="20551" h="19096" extrusionOk="0">
                    <a:moveTo>
                      <a:pt x="17591" y="0"/>
                    </a:moveTo>
                    <a:cubicBezTo>
                      <a:pt x="17705" y="2880"/>
                      <a:pt x="14294" y="6274"/>
                      <a:pt x="9178" y="7817"/>
                    </a:cubicBezTo>
                    <a:cubicBezTo>
                      <a:pt x="5768" y="8846"/>
                      <a:pt x="2471" y="8846"/>
                      <a:pt x="84" y="8126"/>
                    </a:cubicBezTo>
                    <a:cubicBezTo>
                      <a:pt x="-371" y="12446"/>
                      <a:pt x="993" y="16766"/>
                      <a:pt x="4972" y="18309"/>
                    </a:cubicBezTo>
                    <a:cubicBezTo>
                      <a:pt x="13498" y="21600"/>
                      <a:pt x="19296" y="13783"/>
                      <a:pt x="20206" y="9463"/>
                    </a:cubicBezTo>
                    <a:cubicBezTo>
                      <a:pt x="21229" y="4629"/>
                      <a:pt x="19865" y="1749"/>
                      <a:pt x="17591"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6" name="Figura">
                <a:extLst>
                  <a:ext uri="{FF2B5EF4-FFF2-40B4-BE49-F238E27FC236}">
                    <a16:creationId xmlns:a16="http://schemas.microsoft.com/office/drawing/2014/main" id="{5E05044D-4823-6942-A5AD-E73505C07CA2}"/>
                  </a:ext>
                </a:extLst>
              </p:cNvPr>
              <p:cNvSpPr/>
              <p:nvPr/>
            </p:nvSpPr>
            <p:spPr>
              <a:xfrm>
                <a:off x="1625599" y="1384299"/>
                <a:ext cx="218924" cy="224116"/>
              </a:xfrm>
              <a:custGeom>
                <a:avLst/>
                <a:gdLst/>
                <a:ahLst/>
                <a:cxnLst>
                  <a:cxn ang="0">
                    <a:pos x="wd2" y="hd2"/>
                  </a:cxn>
                  <a:cxn ang="5400000">
                    <a:pos x="wd2" y="hd2"/>
                  </a:cxn>
                  <a:cxn ang="10800000">
                    <a:pos x="wd2" y="hd2"/>
                  </a:cxn>
                  <a:cxn ang="16200000">
                    <a:pos x="wd2" y="hd2"/>
                  </a:cxn>
                </a:cxnLst>
                <a:rect l="0" t="0" r="r" b="b"/>
                <a:pathLst>
                  <a:path w="20571" h="19059" extrusionOk="0">
                    <a:moveTo>
                      <a:pt x="17631" y="0"/>
                    </a:moveTo>
                    <a:cubicBezTo>
                      <a:pt x="18705" y="10260"/>
                      <a:pt x="7129" y="10368"/>
                      <a:pt x="88" y="8100"/>
                    </a:cubicBezTo>
                    <a:cubicBezTo>
                      <a:pt x="-389" y="12420"/>
                      <a:pt x="1043" y="16740"/>
                      <a:pt x="4981" y="18252"/>
                    </a:cubicBezTo>
                    <a:cubicBezTo>
                      <a:pt x="13573" y="21600"/>
                      <a:pt x="19302" y="13716"/>
                      <a:pt x="20256" y="9396"/>
                    </a:cubicBezTo>
                    <a:cubicBezTo>
                      <a:pt x="21211" y="4752"/>
                      <a:pt x="19898" y="1836"/>
                      <a:pt x="17631" y="0"/>
                    </a:cubicBezTo>
                    <a:close/>
                  </a:path>
                </a:pathLst>
              </a:custGeom>
              <a:solidFill>
                <a:srgbClr val="779C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7" name="Figura">
                <a:extLst>
                  <a:ext uri="{FF2B5EF4-FFF2-40B4-BE49-F238E27FC236}">
                    <a16:creationId xmlns:a16="http://schemas.microsoft.com/office/drawing/2014/main" id="{8715A0B2-AA33-1E47-B202-54EB9985C54D}"/>
                  </a:ext>
                </a:extLst>
              </p:cNvPr>
              <p:cNvSpPr/>
              <p:nvPr/>
            </p:nvSpPr>
            <p:spPr>
              <a:xfrm>
                <a:off x="1689099" y="1244599"/>
                <a:ext cx="132065" cy="422911"/>
              </a:xfrm>
              <a:custGeom>
                <a:avLst/>
                <a:gdLst/>
                <a:ahLst/>
                <a:cxnLst>
                  <a:cxn ang="0">
                    <a:pos x="wd2" y="hd2"/>
                  </a:cxn>
                  <a:cxn ang="5400000">
                    <a:pos x="wd2" y="hd2"/>
                  </a:cxn>
                  <a:cxn ang="10800000">
                    <a:pos x="wd2" y="hd2"/>
                  </a:cxn>
                  <a:cxn ang="16200000">
                    <a:pos x="wd2" y="hd2"/>
                  </a:cxn>
                </a:cxnLst>
                <a:rect l="0" t="0" r="r" b="b"/>
                <a:pathLst>
                  <a:path w="20055" h="21600" extrusionOk="0">
                    <a:moveTo>
                      <a:pt x="8484" y="3178"/>
                    </a:moveTo>
                    <a:cubicBezTo>
                      <a:pt x="8484" y="3178"/>
                      <a:pt x="769" y="8562"/>
                      <a:pt x="4048" y="11676"/>
                    </a:cubicBezTo>
                    <a:cubicBezTo>
                      <a:pt x="7326" y="14789"/>
                      <a:pt x="20055" y="18097"/>
                      <a:pt x="20055" y="18097"/>
                    </a:cubicBezTo>
                    <a:lnTo>
                      <a:pt x="13884" y="21600"/>
                    </a:lnTo>
                    <a:cubicBezTo>
                      <a:pt x="13884" y="21600"/>
                      <a:pt x="2505" y="14789"/>
                      <a:pt x="384" y="11741"/>
                    </a:cubicBezTo>
                    <a:cubicBezTo>
                      <a:pt x="-1545" y="8692"/>
                      <a:pt x="4434" y="0"/>
                      <a:pt x="4434" y="0"/>
                    </a:cubicBezTo>
                    <a:lnTo>
                      <a:pt x="8484" y="3178"/>
                    </a:lnTo>
                    <a:close/>
                  </a:path>
                </a:pathLst>
              </a:custGeom>
              <a:solidFill>
                <a:srgbClr val="6046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8" name="Figura">
                <a:extLst>
                  <a:ext uri="{FF2B5EF4-FFF2-40B4-BE49-F238E27FC236}">
                    <a16:creationId xmlns:a16="http://schemas.microsoft.com/office/drawing/2014/main" id="{BDC7CA0B-F8D2-1449-B624-831546CACDF3}"/>
                  </a:ext>
                </a:extLst>
              </p:cNvPr>
              <p:cNvSpPr/>
              <p:nvPr/>
            </p:nvSpPr>
            <p:spPr>
              <a:xfrm>
                <a:off x="1778000" y="1333499"/>
                <a:ext cx="124748" cy="174823"/>
              </a:xfrm>
              <a:custGeom>
                <a:avLst/>
                <a:gdLst/>
                <a:ahLst/>
                <a:cxnLst>
                  <a:cxn ang="0">
                    <a:pos x="wd2" y="hd2"/>
                  </a:cxn>
                  <a:cxn ang="5400000">
                    <a:pos x="wd2" y="hd2"/>
                  </a:cxn>
                  <a:cxn ang="10800000">
                    <a:pos x="wd2" y="hd2"/>
                  </a:cxn>
                  <a:cxn ang="16200000">
                    <a:pos x="wd2" y="hd2"/>
                  </a:cxn>
                </a:cxnLst>
                <a:rect l="0" t="0" r="r" b="b"/>
                <a:pathLst>
                  <a:path w="18134" h="20506" extrusionOk="0">
                    <a:moveTo>
                      <a:pt x="9500" y="11"/>
                    </a:moveTo>
                    <a:cubicBezTo>
                      <a:pt x="11900" y="-138"/>
                      <a:pt x="14115" y="1203"/>
                      <a:pt x="14669" y="3139"/>
                    </a:cubicBezTo>
                    <a:lnTo>
                      <a:pt x="17992" y="13567"/>
                    </a:lnTo>
                    <a:cubicBezTo>
                      <a:pt x="18546" y="15205"/>
                      <a:pt x="17438" y="16993"/>
                      <a:pt x="15408" y="17738"/>
                    </a:cubicBezTo>
                    <a:cubicBezTo>
                      <a:pt x="15408" y="17738"/>
                      <a:pt x="10054" y="21462"/>
                      <a:pt x="7654" y="20270"/>
                    </a:cubicBezTo>
                    <a:cubicBezTo>
                      <a:pt x="-3054" y="14908"/>
                      <a:pt x="84" y="3884"/>
                      <a:pt x="1746" y="2096"/>
                    </a:cubicBezTo>
                    <a:cubicBezTo>
                      <a:pt x="2669" y="1352"/>
                      <a:pt x="5438" y="160"/>
                      <a:pt x="9500" y="11"/>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9" name="Figura">
                <a:extLst>
                  <a:ext uri="{FF2B5EF4-FFF2-40B4-BE49-F238E27FC236}">
                    <a16:creationId xmlns:a16="http://schemas.microsoft.com/office/drawing/2014/main" id="{1F9C4EB0-8ABD-B347-AC69-6BFB4E986E30}"/>
                  </a:ext>
                </a:extLst>
              </p:cNvPr>
              <p:cNvSpPr/>
              <p:nvPr/>
            </p:nvSpPr>
            <p:spPr>
              <a:xfrm>
                <a:off x="1790700" y="1333499"/>
                <a:ext cx="104835" cy="159252"/>
              </a:xfrm>
              <a:custGeom>
                <a:avLst/>
                <a:gdLst/>
                <a:ahLst/>
                <a:cxnLst>
                  <a:cxn ang="0">
                    <a:pos x="wd2" y="hd2"/>
                  </a:cxn>
                  <a:cxn ang="5400000">
                    <a:pos x="wd2" y="hd2"/>
                  </a:cxn>
                  <a:cxn ang="10800000">
                    <a:pos x="wd2" y="hd2"/>
                  </a:cxn>
                  <a:cxn ang="16200000">
                    <a:pos x="wd2" y="hd2"/>
                  </a:cxn>
                </a:cxnLst>
                <a:rect l="0" t="0" r="r" b="b"/>
                <a:pathLst>
                  <a:path w="20261" h="21496" extrusionOk="0">
                    <a:moveTo>
                      <a:pt x="9913" y="239"/>
                    </a:moveTo>
                    <a:cubicBezTo>
                      <a:pt x="12122" y="410"/>
                      <a:pt x="14331" y="1953"/>
                      <a:pt x="15313" y="3839"/>
                    </a:cubicBezTo>
                    <a:lnTo>
                      <a:pt x="19977" y="14810"/>
                    </a:lnTo>
                    <a:cubicBezTo>
                      <a:pt x="20713" y="16525"/>
                      <a:pt x="19977" y="18239"/>
                      <a:pt x="18258" y="18753"/>
                    </a:cubicBezTo>
                    <a:lnTo>
                      <a:pt x="9668" y="21496"/>
                    </a:lnTo>
                    <a:cubicBezTo>
                      <a:pt x="-887" y="14467"/>
                      <a:pt x="-642" y="2125"/>
                      <a:pt x="586" y="410"/>
                    </a:cubicBezTo>
                    <a:cubicBezTo>
                      <a:pt x="1322" y="-104"/>
                      <a:pt x="5986" y="-104"/>
                      <a:pt x="9913" y="239"/>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0" name="Figura">
                <a:extLst>
                  <a:ext uri="{FF2B5EF4-FFF2-40B4-BE49-F238E27FC236}">
                    <a16:creationId xmlns:a16="http://schemas.microsoft.com/office/drawing/2014/main" id="{A847FF87-4EF0-B542-8BFA-05754AB9F6E1}"/>
                  </a:ext>
                </a:extLst>
              </p:cNvPr>
              <p:cNvSpPr/>
              <p:nvPr/>
            </p:nvSpPr>
            <p:spPr>
              <a:xfrm>
                <a:off x="1816100" y="27686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102" y="20136"/>
                    </a:moveTo>
                    <a:lnTo>
                      <a:pt x="20530" y="20136"/>
                    </a:lnTo>
                    <a:cubicBezTo>
                      <a:pt x="20530" y="20136"/>
                      <a:pt x="10065" y="-1464"/>
                      <a:pt x="4539" y="79"/>
                    </a:cubicBezTo>
                    <a:cubicBezTo>
                      <a:pt x="-1070" y="1401"/>
                      <a:pt x="102" y="20136"/>
                      <a:pt x="102"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1" name="Figura">
                <a:extLst>
                  <a:ext uri="{FF2B5EF4-FFF2-40B4-BE49-F238E27FC236}">
                    <a16:creationId xmlns:a16="http://schemas.microsoft.com/office/drawing/2014/main" id="{826F3775-CDFE-D14C-9F5B-C87E687F1D19}"/>
                  </a:ext>
                </a:extLst>
              </p:cNvPr>
              <p:cNvSpPr/>
              <p:nvPr/>
            </p:nvSpPr>
            <p:spPr>
              <a:xfrm>
                <a:off x="1816100" y="2768600"/>
                <a:ext cx="311703" cy="115570"/>
              </a:xfrm>
              <a:custGeom>
                <a:avLst/>
                <a:gdLst/>
                <a:ahLst/>
                <a:cxnLst>
                  <a:cxn ang="0">
                    <a:pos x="wd2" y="hd2"/>
                  </a:cxn>
                  <a:cxn ang="5400000">
                    <a:pos x="wd2" y="hd2"/>
                  </a:cxn>
                  <a:cxn ang="10800000">
                    <a:pos x="wd2" y="hd2"/>
                  </a:cxn>
                  <a:cxn ang="16200000">
                    <a:pos x="wd2" y="hd2"/>
                  </a:cxn>
                </a:cxnLst>
                <a:rect l="0" t="0" r="r" b="b"/>
                <a:pathLst>
                  <a:path w="20469" h="21600" extrusionOk="0">
                    <a:moveTo>
                      <a:pt x="13714" y="19464"/>
                    </a:moveTo>
                    <a:cubicBezTo>
                      <a:pt x="7876" y="16141"/>
                      <a:pt x="3456" y="9257"/>
                      <a:pt x="3873" y="4035"/>
                    </a:cubicBezTo>
                    <a:cubicBezTo>
                      <a:pt x="3956" y="2374"/>
                      <a:pt x="4623" y="949"/>
                      <a:pt x="5624" y="0"/>
                    </a:cubicBezTo>
                    <a:cubicBezTo>
                      <a:pt x="5207" y="0"/>
                      <a:pt x="4790" y="0"/>
                      <a:pt x="4457" y="0"/>
                    </a:cubicBezTo>
                    <a:cubicBezTo>
                      <a:pt x="-1131" y="1662"/>
                      <a:pt x="120" y="21600"/>
                      <a:pt x="120" y="21600"/>
                    </a:cubicBezTo>
                    <a:lnTo>
                      <a:pt x="20469" y="21600"/>
                    </a:lnTo>
                    <a:cubicBezTo>
                      <a:pt x="20469" y="21600"/>
                      <a:pt x="20386" y="21363"/>
                      <a:pt x="20135" y="20888"/>
                    </a:cubicBezTo>
                    <a:cubicBezTo>
                      <a:pt x="18217" y="21125"/>
                      <a:pt x="16049" y="20651"/>
                      <a:pt x="13714" y="19464"/>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2" name="Figura">
                <a:extLst>
                  <a:ext uri="{FF2B5EF4-FFF2-40B4-BE49-F238E27FC236}">
                    <a16:creationId xmlns:a16="http://schemas.microsoft.com/office/drawing/2014/main" id="{46D1DF47-5B8C-A942-8C17-7D3E2C4D7B92}"/>
                  </a:ext>
                </a:extLst>
              </p:cNvPr>
              <p:cNvSpPr/>
              <p:nvPr/>
            </p:nvSpPr>
            <p:spPr>
              <a:xfrm>
                <a:off x="0" y="2781300"/>
                <a:ext cx="259080"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082" y="-2890"/>
                      <a:pt x="6565" y="327"/>
                    </a:cubicBezTo>
                    <a:cubicBezTo>
                      <a:pt x="2118"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33" name="Grupo">
                <a:extLst>
                  <a:ext uri="{FF2B5EF4-FFF2-40B4-BE49-F238E27FC236}">
                    <a16:creationId xmlns:a16="http://schemas.microsoft.com/office/drawing/2014/main" id="{0B3FDAC6-AD0B-BC43-B8BF-7A346F19D5B7}"/>
                  </a:ext>
                </a:extLst>
              </p:cNvPr>
              <p:cNvGrpSpPr/>
              <p:nvPr/>
            </p:nvGrpSpPr>
            <p:grpSpPr>
              <a:xfrm>
                <a:off x="266699" y="1498599"/>
                <a:ext cx="831851" cy="769621"/>
                <a:chOff x="0" y="0"/>
                <a:chExt cx="831849" cy="769619"/>
              </a:xfrm>
            </p:grpSpPr>
            <p:sp>
              <p:nvSpPr>
                <p:cNvPr id="705" name="Figura">
                  <a:extLst>
                    <a:ext uri="{FF2B5EF4-FFF2-40B4-BE49-F238E27FC236}">
                      <a16:creationId xmlns:a16="http://schemas.microsoft.com/office/drawing/2014/main" id="{A4A67F09-3020-CC48-834A-3457D1288EB9}"/>
                    </a:ext>
                  </a:extLst>
                </p:cNvPr>
                <p:cNvSpPr/>
                <p:nvPr/>
              </p:nvSpPr>
              <p:spPr>
                <a:xfrm>
                  <a:off x="139699" y="139699"/>
                  <a:ext cx="69215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1219"/>
                      </a:moveTo>
                      <a:lnTo>
                        <a:pt x="17835" y="20468"/>
                      </a:lnTo>
                      <a:lnTo>
                        <a:pt x="21600" y="21600"/>
                      </a:lnTo>
                      <a:lnTo>
                        <a:pt x="21164" y="17637"/>
                      </a:lnTo>
                      <a:lnTo>
                        <a:pt x="1308" y="0"/>
                      </a:lnTo>
                      <a:close/>
                    </a:path>
                  </a:pathLst>
                </a:custGeom>
                <a:solidFill>
                  <a:srgbClr val="68859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6" name="Figura">
                  <a:extLst>
                    <a:ext uri="{FF2B5EF4-FFF2-40B4-BE49-F238E27FC236}">
                      <a16:creationId xmlns:a16="http://schemas.microsoft.com/office/drawing/2014/main" id="{FEF709F9-71C5-2945-A933-B62939E56BAD}"/>
                    </a:ext>
                  </a:extLst>
                </p:cNvPr>
                <p:cNvSpPr/>
                <p:nvPr/>
              </p:nvSpPr>
              <p:spPr>
                <a:xfrm>
                  <a:off x="152399" y="152400"/>
                  <a:ext cx="669292" cy="607060"/>
                </a:xfrm>
                <a:custGeom>
                  <a:avLst/>
                  <a:gdLst/>
                  <a:ahLst/>
                  <a:cxnLst>
                    <a:cxn ang="0">
                      <a:pos x="wd2" y="hd2"/>
                    </a:cxn>
                    <a:cxn ang="5400000">
                      <a:pos x="wd2" y="hd2"/>
                    </a:cxn>
                    <a:cxn ang="10800000">
                      <a:pos x="wd2" y="hd2"/>
                    </a:cxn>
                    <a:cxn ang="16200000">
                      <a:pos x="wd2" y="hd2"/>
                    </a:cxn>
                  </a:cxnLst>
                  <a:rect l="0" t="0" r="r" b="b"/>
                  <a:pathLst>
                    <a:path w="21600" h="21600" extrusionOk="0">
                      <a:moveTo>
                        <a:pt x="0" y="1175"/>
                      </a:moveTo>
                      <a:lnTo>
                        <a:pt x="17829" y="20425"/>
                      </a:lnTo>
                      <a:lnTo>
                        <a:pt x="21600" y="21600"/>
                      </a:lnTo>
                      <a:lnTo>
                        <a:pt x="21149" y="17623"/>
                      </a:lnTo>
                      <a:lnTo>
                        <a:pt x="1189" y="0"/>
                      </a:lnTo>
                      <a:close/>
                    </a:path>
                  </a:pathLst>
                </a:custGeom>
                <a:solidFill>
                  <a:srgbClr val="D9EAF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7" name="Figura">
                  <a:extLst>
                    <a:ext uri="{FF2B5EF4-FFF2-40B4-BE49-F238E27FC236}">
                      <a16:creationId xmlns:a16="http://schemas.microsoft.com/office/drawing/2014/main" id="{0882430A-0ADB-654C-AE51-C66A3503BD9A}"/>
                    </a:ext>
                  </a:extLst>
                </p:cNvPr>
                <p:cNvSpPr/>
                <p:nvPr/>
              </p:nvSpPr>
              <p:spPr>
                <a:xfrm>
                  <a:off x="177800" y="152400"/>
                  <a:ext cx="646431" cy="607060"/>
                </a:xfrm>
                <a:custGeom>
                  <a:avLst/>
                  <a:gdLst/>
                  <a:ahLst/>
                  <a:cxnLst>
                    <a:cxn ang="0">
                      <a:pos x="wd2" y="hd2"/>
                    </a:cxn>
                    <a:cxn ang="5400000">
                      <a:pos x="wd2" y="hd2"/>
                    </a:cxn>
                    <a:cxn ang="10800000">
                      <a:pos x="wd2" y="hd2"/>
                    </a:cxn>
                    <a:cxn ang="16200000">
                      <a:pos x="wd2" y="hd2"/>
                    </a:cxn>
                  </a:cxnLst>
                  <a:rect l="0" t="0" r="r" b="b"/>
                  <a:pathLst>
                    <a:path w="21600" h="21600" extrusionOk="0">
                      <a:moveTo>
                        <a:pt x="0" y="452"/>
                      </a:moveTo>
                      <a:lnTo>
                        <a:pt x="21600" y="21600"/>
                      </a:lnTo>
                      <a:lnTo>
                        <a:pt x="21133" y="17623"/>
                      </a:lnTo>
                      <a:lnTo>
                        <a:pt x="467" y="0"/>
                      </a:lnTo>
                      <a:close/>
                    </a:path>
                  </a:pathLst>
                </a:custGeom>
                <a:solidFill>
                  <a:srgbClr val="EAF5F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8" name="Triángulo">
                  <a:extLst>
                    <a:ext uri="{FF2B5EF4-FFF2-40B4-BE49-F238E27FC236}">
                      <a16:creationId xmlns:a16="http://schemas.microsoft.com/office/drawing/2014/main" id="{3B6BAE16-F3C7-0348-9C6A-74A315850825}"/>
                    </a:ext>
                  </a:extLst>
                </p:cNvPr>
                <p:cNvSpPr/>
                <p:nvPr/>
              </p:nvSpPr>
              <p:spPr>
                <a:xfrm>
                  <a:off x="165100" y="165100"/>
                  <a:ext cx="655320" cy="596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58" y="20957"/>
                      </a:lnTo>
                      <a:close/>
                    </a:path>
                  </a:pathLst>
                </a:custGeom>
                <a:solidFill>
                  <a:srgbClr val="68859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9" name="Figura">
                  <a:extLst>
                    <a:ext uri="{FF2B5EF4-FFF2-40B4-BE49-F238E27FC236}">
                      <a16:creationId xmlns:a16="http://schemas.microsoft.com/office/drawing/2014/main" id="{0A969325-5ADF-CB4B-9918-261D1A367CCE}"/>
                    </a:ext>
                  </a:extLst>
                </p:cNvPr>
                <p:cNvSpPr/>
                <p:nvPr/>
              </p:nvSpPr>
              <p:spPr>
                <a:xfrm>
                  <a:off x="25400" y="25400"/>
                  <a:ext cx="132081" cy="128271"/>
                </a:xfrm>
                <a:custGeom>
                  <a:avLst/>
                  <a:gdLst/>
                  <a:ahLst/>
                  <a:cxnLst>
                    <a:cxn ang="0">
                      <a:pos x="wd2" y="hd2"/>
                    </a:cxn>
                    <a:cxn ang="5400000">
                      <a:pos x="wd2" y="hd2"/>
                    </a:cxn>
                    <a:cxn ang="10800000">
                      <a:pos x="wd2" y="hd2"/>
                    </a:cxn>
                    <a:cxn ang="16200000">
                      <a:pos x="wd2" y="hd2"/>
                    </a:cxn>
                  </a:cxnLst>
                  <a:rect l="0" t="0" r="r" b="b"/>
                  <a:pathLst>
                    <a:path w="21600" h="21600" extrusionOk="0">
                      <a:moveTo>
                        <a:pt x="3115" y="0"/>
                      </a:moveTo>
                      <a:lnTo>
                        <a:pt x="0" y="4705"/>
                      </a:lnTo>
                      <a:lnTo>
                        <a:pt x="15369" y="21600"/>
                      </a:lnTo>
                      <a:lnTo>
                        <a:pt x="21600" y="15826"/>
                      </a:lnTo>
                      <a:close/>
                    </a:path>
                  </a:pathLst>
                </a:custGeom>
                <a:solidFill>
                  <a:srgbClr val="B565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0" name="Figura">
                  <a:extLst>
                    <a:ext uri="{FF2B5EF4-FFF2-40B4-BE49-F238E27FC236}">
                      <a16:creationId xmlns:a16="http://schemas.microsoft.com/office/drawing/2014/main" id="{C50FAEFE-214E-7C45-98A7-E27F7672A31D}"/>
                    </a:ext>
                  </a:extLst>
                </p:cNvPr>
                <p:cNvSpPr/>
                <p:nvPr/>
              </p:nvSpPr>
              <p:spPr>
                <a:xfrm>
                  <a:off x="38100" y="38100"/>
                  <a:ext cx="91440" cy="121921"/>
                </a:xfrm>
                <a:custGeom>
                  <a:avLst/>
                  <a:gdLst/>
                  <a:ahLst/>
                  <a:cxnLst>
                    <a:cxn ang="0">
                      <a:pos x="wd2" y="hd2"/>
                    </a:cxn>
                    <a:cxn ang="5400000">
                      <a:pos x="wd2" y="hd2"/>
                    </a:cxn>
                    <a:cxn ang="10800000">
                      <a:pos x="wd2" y="hd2"/>
                    </a:cxn>
                    <a:cxn ang="16200000">
                      <a:pos x="wd2" y="hd2"/>
                    </a:cxn>
                  </a:cxnLst>
                  <a:rect l="0" t="0" r="r" b="b"/>
                  <a:pathLst>
                    <a:path w="21600" h="21600" extrusionOk="0">
                      <a:moveTo>
                        <a:pt x="4500" y="0"/>
                      </a:moveTo>
                      <a:lnTo>
                        <a:pt x="0" y="6300"/>
                      </a:lnTo>
                      <a:lnTo>
                        <a:pt x="19200" y="21600"/>
                      </a:lnTo>
                      <a:lnTo>
                        <a:pt x="21600" y="18225"/>
                      </a:lnTo>
                      <a:close/>
                    </a:path>
                  </a:pathLst>
                </a:custGeom>
                <a:solidFill>
                  <a:srgbClr val="943E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1" name="Figura">
                  <a:extLst>
                    <a:ext uri="{FF2B5EF4-FFF2-40B4-BE49-F238E27FC236}">
                      <a16:creationId xmlns:a16="http://schemas.microsoft.com/office/drawing/2014/main" id="{A2D8F289-11B7-8447-8EF6-4EE10A86BA30}"/>
                    </a:ext>
                  </a:extLst>
                </p:cNvPr>
                <p:cNvSpPr/>
                <p:nvPr/>
              </p:nvSpPr>
              <p:spPr>
                <a:xfrm>
                  <a:off x="0" y="0"/>
                  <a:ext cx="69824" cy="69913"/>
                </a:xfrm>
                <a:custGeom>
                  <a:avLst/>
                  <a:gdLst/>
                  <a:ahLst/>
                  <a:cxnLst>
                    <a:cxn ang="0">
                      <a:pos x="wd2" y="hd2"/>
                    </a:cxn>
                    <a:cxn ang="5400000">
                      <a:pos x="wd2" y="hd2"/>
                    </a:cxn>
                    <a:cxn ang="10800000">
                      <a:pos x="wd2" y="hd2"/>
                    </a:cxn>
                    <a:cxn ang="16200000">
                      <a:pos x="wd2" y="hd2"/>
                    </a:cxn>
                  </a:cxnLst>
                  <a:rect l="0" t="0" r="r" b="b"/>
                  <a:pathLst>
                    <a:path w="19468" h="19493" extrusionOk="0">
                      <a:moveTo>
                        <a:pt x="338" y="12402"/>
                      </a:moveTo>
                      <a:cubicBezTo>
                        <a:pt x="1755" y="17713"/>
                        <a:pt x="7066" y="20546"/>
                        <a:pt x="12378" y="19130"/>
                      </a:cubicBezTo>
                      <a:cubicBezTo>
                        <a:pt x="17689" y="17713"/>
                        <a:pt x="20522" y="12402"/>
                        <a:pt x="19106" y="7090"/>
                      </a:cubicBezTo>
                      <a:cubicBezTo>
                        <a:pt x="17689" y="1779"/>
                        <a:pt x="12378" y="-1054"/>
                        <a:pt x="7066" y="362"/>
                      </a:cubicBezTo>
                      <a:cubicBezTo>
                        <a:pt x="2109" y="2133"/>
                        <a:pt x="-1078" y="7444"/>
                        <a:pt x="338" y="12402"/>
                      </a:cubicBezTo>
                      <a:close/>
                    </a:path>
                  </a:pathLst>
                </a:custGeom>
                <a:solidFill>
                  <a:srgbClr val="B565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2" name="Figura">
                  <a:extLst>
                    <a:ext uri="{FF2B5EF4-FFF2-40B4-BE49-F238E27FC236}">
                      <a16:creationId xmlns:a16="http://schemas.microsoft.com/office/drawing/2014/main" id="{54B33113-9B27-5442-8589-C80F8FD032F4}"/>
                    </a:ext>
                  </a:extLst>
                </p:cNvPr>
                <p:cNvSpPr/>
                <p:nvPr/>
              </p:nvSpPr>
              <p:spPr>
                <a:xfrm>
                  <a:off x="12699" y="25400"/>
                  <a:ext cx="39303" cy="39221"/>
                </a:xfrm>
                <a:custGeom>
                  <a:avLst/>
                  <a:gdLst/>
                  <a:ahLst/>
                  <a:cxnLst>
                    <a:cxn ang="0">
                      <a:pos x="wd2" y="hd2"/>
                    </a:cxn>
                    <a:cxn ang="5400000">
                      <a:pos x="wd2" y="hd2"/>
                    </a:cxn>
                    <a:cxn ang="10800000">
                      <a:pos x="wd2" y="hd2"/>
                    </a:cxn>
                    <a:cxn ang="16200000">
                      <a:pos x="wd2" y="hd2"/>
                    </a:cxn>
                  </a:cxnLst>
                  <a:rect l="0" t="0" r="r" b="b"/>
                  <a:pathLst>
                    <a:path w="19660" h="19619" extrusionOk="0">
                      <a:moveTo>
                        <a:pt x="321" y="12351"/>
                      </a:moveTo>
                      <a:cubicBezTo>
                        <a:pt x="1591" y="17434"/>
                        <a:pt x="7309" y="20610"/>
                        <a:pt x="12391" y="19339"/>
                      </a:cubicBezTo>
                      <a:cubicBezTo>
                        <a:pt x="17474" y="18069"/>
                        <a:pt x="20650" y="12351"/>
                        <a:pt x="19379" y="7269"/>
                      </a:cubicBezTo>
                      <a:cubicBezTo>
                        <a:pt x="18109" y="2186"/>
                        <a:pt x="12391" y="-990"/>
                        <a:pt x="7309" y="281"/>
                      </a:cubicBezTo>
                      <a:cubicBezTo>
                        <a:pt x="1591" y="1551"/>
                        <a:pt x="-950" y="7269"/>
                        <a:pt x="321" y="12351"/>
                      </a:cubicBezTo>
                      <a:close/>
                    </a:path>
                  </a:pathLst>
                </a:custGeom>
                <a:solidFill>
                  <a:srgbClr val="ED818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3" name="Figura">
                  <a:extLst>
                    <a:ext uri="{FF2B5EF4-FFF2-40B4-BE49-F238E27FC236}">
                      <a16:creationId xmlns:a16="http://schemas.microsoft.com/office/drawing/2014/main" id="{0BDA3DB5-BB0B-0F4A-A6D2-350D3767CE5E}"/>
                    </a:ext>
                  </a:extLst>
                </p:cNvPr>
                <p:cNvSpPr/>
                <p:nvPr/>
              </p:nvSpPr>
              <p:spPr>
                <a:xfrm>
                  <a:off x="88899" y="88899"/>
                  <a:ext cx="144881" cy="146163"/>
                </a:xfrm>
                <a:custGeom>
                  <a:avLst/>
                  <a:gdLst/>
                  <a:ahLst/>
                  <a:cxnLst>
                    <a:cxn ang="0">
                      <a:pos x="wd2" y="hd2"/>
                    </a:cxn>
                    <a:cxn ang="5400000">
                      <a:pos x="wd2" y="hd2"/>
                    </a:cxn>
                    <a:cxn ang="10800000">
                      <a:pos x="wd2" y="hd2"/>
                    </a:cxn>
                    <a:cxn ang="16200000">
                      <a:pos x="wd2" y="hd2"/>
                    </a:cxn>
                  </a:cxnLst>
                  <a:rect l="0" t="0" r="r" b="b"/>
                  <a:pathLst>
                    <a:path w="20197" h="21067" extrusionOk="0">
                      <a:moveTo>
                        <a:pt x="3200" y="21067"/>
                      </a:moveTo>
                      <a:cubicBezTo>
                        <a:pt x="3200" y="21067"/>
                        <a:pt x="7627" y="7521"/>
                        <a:pt x="20197" y="3494"/>
                      </a:cubicBezTo>
                      <a:lnTo>
                        <a:pt x="19489" y="16"/>
                      </a:lnTo>
                      <a:cubicBezTo>
                        <a:pt x="19489" y="16"/>
                        <a:pt x="10636" y="-533"/>
                        <a:pt x="4617" y="4775"/>
                      </a:cubicBezTo>
                      <a:cubicBezTo>
                        <a:pt x="-1403" y="10084"/>
                        <a:pt x="190" y="20701"/>
                        <a:pt x="190" y="20701"/>
                      </a:cubicBezTo>
                      <a:lnTo>
                        <a:pt x="3200" y="21067"/>
                      </a:lnTo>
                      <a:close/>
                    </a:path>
                  </a:pathLst>
                </a:custGeom>
                <a:solidFill>
                  <a:srgbClr val="B565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4" name="Figura">
                  <a:extLst>
                    <a:ext uri="{FF2B5EF4-FFF2-40B4-BE49-F238E27FC236}">
                      <a16:creationId xmlns:a16="http://schemas.microsoft.com/office/drawing/2014/main" id="{5B66327B-CF15-3F48-9CE3-1F7FAA6FF10C}"/>
                    </a:ext>
                  </a:extLst>
                </p:cNvPr>
                <p:cNvSpPr/>
                <p:nvPr/>
              </p:nvSpPr>
              <p:spPr>
                <a:xfrm>
                  <a:off x="88899" y="101600"/>
                  <a:ext cx="143512" cy="132081"/>
                </a:xfrm>
                <a:custGeom>
                  <a:avLst/>
                  <a:gdLst/>
                  <a:ahLst/>
                  <a:cxnLst>
                    <a:cxn ang="0">
                      <a:pos x="wd2" y="hd2"/>
                    </a:cxn>
                    <a:cxn ang="5400000">
                      <a:pos x="wd2" y="hd2"/>
                    </a:cxn>
                    <a:cxn ang="10800000">
                      <a:pos x="wd2" y="hd2"/>
                    </a:cxn>
                    <a:cxn ang="16200000">
                      <a:pos x="wd2" y="hd2"/>
                    </a:cxn>
                  </a:cxnLst>
                  <a:rect l="0" t="0" r="r" b="b"/>
                  <a:pathLst>
                    <a:path w="21600" h="21600" extrusionOk="0">
                      <a:moveTo>
                        <a:pt x="3058" y="18900"/>
                      </a:moveTo>
                      <a:lnTo>
                        <a:pt x="0" y="18277"/>
                      </a:lnTo>
                      <a:cubicBezTo>
                        <a:pt x="0" y="18277"/>
                        <a:pt x="0" y="18069"/>
                        <a:pt x="0" y="17654"/>
                      </a:cubicBezTo>
                      <a:cubicBezTo>
                        <a:pt x="0" y="19731"/>
                        <a:pt x="191" y="21185"/>
                        <a:pt x="191" y="21185"/>
                      </a:cubicBezTo>
                      <a:lnTo>
                        <a:pt x="3250" y="21600"/>
                      </a:lnTo>
                      <a:cubicBezTo>
                        <a:pt x="3250" y="21600"/>
                        <a:pt x="8028" y="6231"/>
                        <a:pt x="21600" y="1662"/>
                      </a:cubicBezTo>
                      <a:lnTo>
                        <a:pt x="21218" y="0"/>
                      </a:lnTo>
                      <a:cubicBezTo>
                        <a:pt x="8028" y="4362"/>
                        <a:pt x="3058" y="18900"/>
                        <a:pt x="3058" y="18900"/>
                      </a:cubicBezTo>
                      <a:close/>
                    </a:path>
                  </a:pathLst>
                </a:custGeom>
                <a:solidFill>
                  <a:srgbClr val="943E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34" name="Figura">
                <a:extLst>
                  <a:ext uri="{FF2B5EF4-FFF2-40B4-BE49-F238E27FC236}">
                    <a16:creationId xmlns:a16="http://schemas.microsoft.com/office/drawing/2014/main" id="{C662F730-46A4-634F-8EFE-B52A81946494}"/>
                  </a:ext>
                </a:extLst>
              </p:cNvPr>
              <p:cNvSpPr/>
              <p:nvPr/>
            </p:nvSpPr>
            <p:spPr>
              <a:xfrm>
                <a:off x="292100" y="1511300"/>
                <a:ext cx="138601" cy="133350"/>
              </a:xfrm>
              <a:custGeom>
                <a:avLst/>
                <a:gdLst/>
                <a:ahLst/>
                <a:cxnLst>
                  <a:cxn ang="0">
                    <a:pos x="wd2" y="hd2"/>
                  </a:cxn>
                  <a:cxn ang="5400000">
                    <a:pos x="wd2" y="hd2"/>
                  </a:cxn>
                  <a:cxn ang="10800000">
                    <a:pos x="wd2" y="hd2"/>
                  </a:cxn>
                  <a:cxn ang="16200000">
                    <a:pos x="wd2" y="hd2"/>
                  </a:cxn>
                </a:cxnLst>
                <a:rect l="0" t="0" r="r" b="b"/>
                <a:pathLst>
                  <a:path w="21237" h="21600" extrusionOk="0">
                    <a:moveTo>
                      <a:pt x="8978" y="0"/>
                    </a:moveTo>
                    <a:lnTo>
                      <a:pt x="21237" y="6789"/>
                    </a:lnTo>
                    <a:lnTo>
                      <a:pt x="9367" y="21600"/>
                    </a:lnTo>
                    <a:cubicBezTo>
                      <a:pt x="9367" y="21600"/>
                      <a:pt x="6253" y="20571"/>
                      <a:pt x="5086" y="19954"/>
                    </a:cubicBezTo>
                    <a:cubicBezTo>
                      <a:pt x="3723" y="19337"/>
                      <a:pt x="-363" y="11726"/>
                      <a:pt x="26" y="10080"/>
                    </a:cubicBezTo>
                    <a:cubicBezTo>
                      <a:pt x="415" y="8434"/>
                      <a:pt x="8978" y="0"/>
                      <a:pt x="8978" y="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5" name="Figura">
                <a:extLst>
                  <a:ext uri="{FF2B5EF4-FFF2-40B4-BE49-F238E27FC236}">
                    <a16:creationId xmlns:a16="http://schemas.microsoft.com/office/drawing/2014/main" id="{C6CFBEC3-AA92-D748-9A8F-A76268659747}"/>
                  </a:ext>
                </a:extLst>
              </p:cNvPr>
              <p:cNvSpPr/>
              <p:nvPr/>
            </p:nvSpPr>
            <p:spPr>
              <a:xfrm>
                <a:off x="1130299" y="749299"/>
                <a:ext cx="383712" cy="371554"/>
              </a:xfrm>
              <a:custGeom>
                <a:avLst/>
                <a:gdLst/>
                <a:ahLst/>
                <a:cxnLst>
                  <a:cxn ang="0">
                    <a:pos x="wd2" y="hd2"/>
                  </a:cxn>
                  <a:cxn ang="5400000">
                    <a:pos x="wd2" y="hd2"/>
                  </a:cxn>
                  <a:cxn ang="10800000">
                    <a:pos x="wd2" y="hd2"/>
                  </a:cxn>
                  <a:cxn ang="16200000">
                    <a:pos x="wd2" y="hd2"/>
                  </a:cxn>
                </a:cxnLst>
                <a:rect l="0" t="0" r="r" b="b"/>
                <a:pathLst>
                  <a:path w="21397" h="15191" extrusionOk="0">
                    <a:moveTo>
                      <a:pt x="21388" y="12453"/>
                    </a:moveTo>
                    <a:cubicBezTo>
                      <a:pt x="21600" y="8870"/>
                      <a:pt x="18201" y="4145"/>
                      <a:pt x="15014" y="615"/>
                    </a:cubicBezTo>
                    <a:cubicBezTo>
                      <a:pt x="10694" y="-1047"/>
                      <a:pt x="5170" y="1186"/>
                      <a:pt x="5170" y="1186"/>
                    </a:cubicBezTo>
                    <a:cubicBezTo>
                      <a:pt x="5170" y="1238"/>
                      <a:pt x="5241" y="1238"/>
                      <a:pt x="5241" y="1290"/>
                    </a:cubicBezTo>
                    <a:cubicBezTo>
                      <a:pt x="4745" y="1445"/>
                      <a:pt x="4462" y="1549"/>
                      <a:pt x="4462" y="1549"/>
                    </a:cubicBezTo>
                    <a:cubicBezTo>
                      <a:pt x="4816" y="1965"/>
                      <a:pt x="5099" y="2328"/>
                      <a:pt x="5382" y="2743"/>
                    </a:cubicBezTo>
                    <a:lnTo>
                      <a:pt x="2762" y="2172"/>
                    </a:lnTo>
                    <a:cubicBezTo>
                      <a:pt x="2762" y="2172"/>
                      <a:pt x="2054" y="2743"/>
                      <a:pt x="921" y="3834"/>
                    </a:cubicBezTo>
                    <a:lnTo>
                      <a:pt x="921" y="3834"/>
                    </a:lnTo>
                    <a:cubicBezTo>
                      <a:pt x="921" y="3834"/>
                      <a:pt x="921" y="3886"/>
                      <a:pt x="850" y="3886"/>
                    </a:cubicBezTo>
                    <a:cubicBezTo>
                      <a:pt x="567" y="4093"/>
                      <a:pt x="283" y="4353"/>
                      <a:pt x="0" y="4665"/>
                    </a:cubicBezTo>
                    <a:cubicBezTo>
                      <a:pt x="16218" y="20553"/>
                      <a:pt x="21246" y="14218"/>
                      <a:pt x="21388" y="12453"/>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6" name="Figura">
                <a:extLst>
                  <a:ext uri="{FF2B5EF4-FFF2-40B4-BE49-F238E27FC236}">
                    <a16:creationId xmlns:a16="http://schemas.microsoft.com/office/drawing/2014/main" id="{10F532E4-ACD9-9547-803F-575A6D9B53E6}"/>
                  </a:ext>
                </a:extLst>
              </p:cNvPr>
              <p:cNvSpPr/>
              <p:nvPr/>
            </p:nvSpPr>
            <p:spPr>
              <a:xfrm>
                <a:off x="1219199" y="431800"/>
                <a:ext cx="481723" cy="484596"/>
              </a:xfrm>
              <a:custGeom>
                <a:avLst/>
                <a:gdLst/>
                <a:ahLst/>
                <a:cxnLst>
                  <a:cxn ang="0">
                    <a:pos x="wd2" y="hd2"/>
                  </a:cxn>
                  <a:cxn ang="5400000">
                    <a:pos x="wd2" y="hd2"/>
                  </a:cxn>
                  <a:cxn ang="10800000">
                    <a:pos x="wd2" y="hd2"/>
                  </a:cxn>
                  <a:cxn ang="16200000">
                    <a:pos x="wd2" y="hd2"/>
                  </a:cxn>
                </a:cxnLst>
                <a:rect l="0" t="0" r="r" b="b"/>
                <a:pathLst>
                  <a:path w="18621" h="19393" extrusionOk="0">
                    <a:moveTo>
                      <a:pt x="14433" y="280"/>
                    </a:moveTo>
                    <a:cubicBezTo>
                      <a:pt x="2700" y="-2058"/>
                      <a:pt x="0" y="11004"/>
                      <a:pt x="0" y="11004"/>
                    </a:cubicBezTo>
                    <a:cubicBezTo>
                      <a:pt x="933" y="13799"/>
                      <a:pt x="5891" y="19542"/>
                      <a:pt x="6529" y="19390"/>
                    </a:cubicBezTo>
                    <a:lnTo>
                      <a:pt x="17182" y="16747"/>
                    </a:lnTo>
                    <a:cubicBezTo>
                      <a:pt x="21600" y="5362"/>
                      <a:pt x="14433" y="280"/>
                      <a:pt x="14433" y="28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7" name="Figura">
                <a:extLst>
                  <a:ext uri="{FF2B5EF4-FFF2-40B4-BE49-F238E27FC236}">
                    <a16:creationId xmlns:a16="http://schemas.microsoft.com/office/drawing/2014/main" id="{4CBDA545-4418-0C4C-8661-6B993249BA6A}"/>
                  </a:ext>
                </a:extLst>
              </p:cNvPr>
              <p:cNvSpPr/>
              <p:nvPr/>
            </p:nvSpPr>
            <p:spPr>
              <a:xfrm>
                <a:off x="1219199" y="431800"/>
                <a:ext cx="373381" cy="484596"/>
              </a:xfrm>
              <a:custGeom>
                <a:avLst/>
                <a:gdLst/>
                <a:ahLst/>
                <a:cxnLst>
                  <a:cxn ang="0">
                    <a:pos x="wd2" y="hd2"/>
                  </a:cxn>
                  <a:cxn ang="5400000">
                    <a:pos x="wd2" y="hd2"/>
                  </a:cxn>
                  <a:cxn ang="10800000">
                    <a:pos x="wd2" y="hd2"/>
                  </a:cxn>
                  <a:cxn ang="16200000">
                    <a:pos x="wd2" y="hd2"/>
                  </a:cxn>
                </a:cxnLst>
                <a:rect l="0" t="0" r="r" b="b"/>
                <a:pathLst>
                  <a:path w="21600" h="19393" extrusionOk="0">
                    <a:moveTo>
                      <a:pt x="17339" y="9479"/>
                    </a:moveTo>
                    <a:cubicBezTo>
                      <a:pt x="17559" y="5820"/>
                      <a:pt x="19249" y="2516"/>
                      <a:pt x="21600" y="280"/>
                    </a:cubicBezTo>
                    <a:cubicBezTo>
                      <a:pt x="21600" y="280"/>
                      <a:pt x="21600" y="280"/>
                      <a:pt x="21600" y="280"/>
                    </a:cubicBezTo>
                    <a:cubicBezTo>
                      <a:pt x="4041" y="-2058"/>
                      <a:pt x="0" y="11004"/>
                      <a:pt x="0" y="11004"/>
                    </a:cubicBezTo>
                    <a:cubicBezTo>
                      <a:pt x="1396" y="13799"/>
                      <a:pt x="8816" y="19542"/>
                      <a:pt x="9771" y="19390"/>
                    </a:cubicBezTo>
                    <a:lnTo>
                      <a:pt x="19469" y="17763"/>
                    </a:lnTo>
                    <a:cubicBezTo>
                      <a:pt x="17927" y="15476"/>
                      <a:pt x="17118" y="12579"/>
                      <a:pt x="17339" y="9479"/>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8" name="Figura">
                <a:extLst>
                  <a:ext uri="{FF2B5EF4-FFF2-40B4-BE49-F238E27FC236}">
                    <a16:creationId xmlns:a16="http://schemas.microsoft.com/office/drawing/2014/main" id="{C0AD01A0-717C-5145-8B10-C167886E110A}"/>
                  </a:ext>
                </a:extLst>
              </p:cNvPr>
              <p:cNvSpPr/>
              <p:nvPr/>
            </p:nvSpPr>
            <p:spPr>
              <a:xfrm>
                <a:off x="1219200" y="482600"/>
                <a:ext cx="160021" cy="330211"/>
              </a:xfrm>
              <a:custGeom>
                <a:avLst/>
                <a:gdLst/>
                <a:ahLst/>
                <a:cxnLst>
                  <a:cxn ang="0">
                    <a:pos x="wd2" y="hd2"/>
                  </a:cxn>
                  <a:cxn ang="5400000">
                    <a:pos x="wd2" y="hd2"/>
                  </a:cxn>
                  <a:cxn ang="10800000">
                    <a:pos x="wd2" y="hd2"/>
                  </a:cxn>
                  <a:cxn ang="16200000">
                    <a:pos x="wd2" y="hd2"/>
                  </a:cxn>
                </a:cxnLst>
                <a:rect l="0" t="0" r="r" b="b"/>
                <a:pathLst>
                  <a:path w="21600" h="21518" extrusionOk="0">
                    <a:moveTo>
                      <a:pt x="10457" y="21518"/>
                    </a:moveTo>
                    <a:lnTo>
                      <a:pt x="0" y="16387"/>
                    </a:lnTo>
                    <a:cubicBezTo>
                      <a:pt x="0" y="16387"/>
                      <a:pt x="3257" y="5297"/>
                      <a:pt x="21600" y="1"/>
                    </a:cubicBezTo>
                    <a:cubicBezTo>
                      <a:pt x="21600" y="-82"/>
                      <a:pt x="3429" y="7449"/>
                      <a:pt x="10457" y="21518"/>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9" name="Figura">
                <a:extLst>
                  <a:ext uri="{FF2B5EF4-FFF2-40B4-BE49-F238E27FC236}">
                    <a16:creationId xmlns:a16="http://schemas.microsoft.com/office/drawing/2014/main" id="{309B27E3-CDA4-B048-9532-22160EC9D877}"/>
                  </a:ext>
                </a:extLst>
              </p:cNvPr>
              <p:cNvSpPr/>
              <p:nvPr/>
            </p:nvSpPr>
            <p:spPr>
              <a:xfrm>
                <a:off x="1473199" y="431800"/>
                <a:ext cx="115075" cy="454660"/>
              </a:xfrm>
              <a:custGeom>
                <a:avLst/>
                <a:gdLst/>
                <a:ahLst/>
                <a:cxnLst>
                  <a:cxn ang="0">
                    <a:pos x="wd2" y="hd2"/>
                  </a:cxn>
                  <a:cxn ang="5400000">
                    <a:pos x="wd2" y="hd2"/>
                  </a:cxn>
                  <a:cxn ang="10800000">
                    <a:pos x="wd2" y="hd2"/>
                  </a:cxn>
                  <a:cxn ang="16200000">
                    <a:pos x="wd2" y="hd2"/>
                  </a:cxn>
                </a:cxnLst>
                <a:rect l="0" t="0" r="r" b="b"/>
                <a:pathLst>
                  <a:path w="20602" h="21600" extrusionOk="0">
                    <a:moveTo>
                      <a:pt x="20602" y="121"/>
                    </a:moveTo>
                    <a:cubicBezTo>
                      <a:pt x="20602" y="121"/>
                      <a:pt x="20602" y="121"/>
                      <a:pt x="20602" y="121"/>
                    </a:cubicBezTo>
                    <a:cubicBezTo>
                      <a:pt x="19693" y="60"/>
                      <a:pt x="19010" y="60"/>
                      <a:pt x="18328" y="0"/>
                    </a:cubicBezTo>
                    <a:cubicBezTo>
                      <a:pt x="10370" y="2775"/>
                      <a:pt x="4231" y="6516"/>
                      <a:pt x="1503" y="10800"/>
                    </a:cubicBezTo>
                    <a:cubicBezTo>
                      <a:pt x="-998" y="14722"/>
                      <a:pt x="-316" y="18463"/>
                      <a:pt x="3095" y="21600"/>
                    </a:cubicBezTo>
                    <a:lnTo>
                      <a:pt x="14236" y="20876"/>
                    </a:lnTo>
                    <a:cubicBezTo>
                      <a:pt x="9461" y="18161"/>
                      <a:pt x="6960" y="14782"/>
                      <a:pt x="7642" y="11041"/>
                    </a:cubicBezTo>
                    <a:cubicBezTo>
                      <a:pt x="8097" y="6697"/>
                      <a:pt x="13099" y="2775"/>
                      <a:pt x="20602" y="121"/>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0" name="Figura">
                <a:extLst>
                  <a:ext uri="{FF2B5EF4-FFF2-40B4-BE49-F238E27FC236}">
                    <a16:creationId xmlns:a16="http://schemas.microsoft.com/office/drawing/2014/main" id="{7F5492B8-7C34-C34E-8570-AC1F9E8AEDE7}"/>
                  </a:ext>
                </a:extLst>
              </p:cNvPr>
              <p:cNvSpPr/>
              <p:nvPr/>
            </p:nvSpPr>
            <p:spPr>
              <a:xfrm>
                <a:off x="1587500" y="444500"/>
                <a:ext cx="103486" cy="411481"/>
              </a:xfrm>
              <a:custGeom>
                <a:avLst/>
                <a:gdLst/>
                <a:ahLst/>
                <a:cxnLst>
                  <a:cxn ang="0">
                    <a:pos x="wd2" y="hd2"/>
                  </a:cxn>
                  <a:cxn ang="5400000">
                    <a:pos x="wd2" y="hd2"/>
                  </a:cxn>
                  <a:cxn ang="10800000">
                    <a:pos x="wd2" y="hd2"/>
                  </a:cxn>
                  <a:cxn ang="16200000">
                    <a:pos x="wd2" y="hd2"/>
                  </a:cxn>
                </a:cxnLst>
                <a:rect l="0" t="0" r="r" b="b"/>
                <a:pathLst>
                  <a:path w="13234" h="21600" extrusionOk="0">
                    <a:moveTo>
                      <a:pt x="0" y="0"/>
                    </a:moveTo>
                    <a:cubicBezTo>
                      <a:pt x="5847" y="2667"/>
                      <a:pt x="16728" y="9600"/>
                      <a:pt x="6009" y="21600"/>
                    </a:cubicBezTo>
                    <a:lnTo>
                      <a:pt x="8445" y="21333"/>
                    </a:lnTo>
                    <a:cubicBezTo>
                      <a:pt x="21600" y="8000"/>
                      <a:pt x="3898" y="1267"/>
                      <a:pt x="0"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1" name="Figura">
                <a:extLst>
                  <a:ext uri="{FF2B5EF4-FFF2-40B4-BE49-F238E27FC236}">
                    <a16:creationId xmlns:a16="http://schemas.microsoft.com/office/drawing/2014/main" id="{0C9514A8-F491-F546-8829-9DC4C1EB5E19}"/>
                  </a:ext>
                </a:extLst>
              </p:cNvPr>
              <p:cNvSpPr/>
              <p:nvPr/>
            </p:nvSpPr>
            <p:spPr>
              <a:xfrm>
                <a:off x="1473200" y="698500"/>
                <a:ext cx="199391" cy="151131"/>
              </a:xfrm>
              <a:custGeom>
                <a:avLst/>
                <a:gdLst/>
                <a:ahLst/>
                <a:cxnLst>
                  <a:cxn ang="0">
                    <a:pos x="wd2" y="hd2"/>
                  </a:cxn>
                  <a:cxn ang="5400000">
                    <a:pos x="wd2" y="hd2"/>
                  </a:cxn>
                  <a:cxn ang="10800000">
                    <a:pos x="wd2" y="hd2"/>
                  </a:cxn>
                  <a:cxn ang="16200000">
                    <a:pos x="wd2" y="hd2"/>
                  </a:cxn>
                </a:cxnLst>
                <a:rect l="0" t="0" r="r" b="b"/>
                <a:pathLst>
                  <a:path w="21600" h="21600" extrusionOk="0">
                    <a:moveTo>
                      <a:pt x="20362" y="21600"/>
                    </a:moveTo>
                    <a:lnTo>
                      <a:pt x="21600" y="16518"/>
                    </a:lnTo>
                    <a:lnTo>
                      <a:pt x="550" y="0"/>
                    </a:lnTo>
                    <a:lnTo>
                      <a:pt x="0" y="1997"/>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2" name="Figura">
                <a:extLst>
                  <a:ext uri="{FF2B5EF4-FFF2-40B4-BE49-F238E27FC236}">
                    <a16:creationId xmlns:a16="http://schemas.microsoft.com/office/drawing/2014/main" id="{5367FF93-FFC4-664F-8226-1BC836B4C558}"/>
                  </a:ext>
                </a:extLst>
              </p:cNvPr>
              <p:cNvSpPr/>
              <p:nvPr/>
            </p:nvSpPr>
            <p:spPr>
              <a:xfrm>
                <a:off x="1358900" y="685799"/>
                <a:ext cx="308610" cy="393701"/>
              </a:xfrm>
              <a:custGeom>
                <a:avLst/>
                <a:gdLst/>
                <a:ahLst/>
                <a:cxnLst>
                  <a:cxn ang="0">
                    <a:pos x="wd2" y="hd2"/>
                  </a:cxn>
                  <a:cxn ang="5400000">
                    <a:pos x="wd2" y="hd2"/>
                  </a:cxn>
                  <a:cxn ang="10800000">
                    <a:pos x="wd2" y="hd2"/>
                  </a:cxn>
                  <a:cxn ang="16200000">
                    <a:pos x="wd2" y="hd2"/>
                  </a:cxn>
                </a:cxnLst>
                <a:rect l="0" t="0" r="r" b="b"/>
                <a:pathLst>
                  <a:path w="21600" h="21600" extrusionOk="0">
                    <a:moveTo>
                      <a:pt x="0" y="13378"/>
                    </a:moveTo>
                    <a:cubicBezTo>
                      <a:pt x="0" y="13378"/>
                      <a:pt x="3822" y="17768"/>
                      <a:pt x="8889" y="21600"/>
                    </a:cubicBezTo>
                    <a:lnTo>
                      <a:pt x="20800" y="17768"/>
                    </a:lnTo>
                    <a:lnTo>
                      <a:pt x="21600" y="8849"/>
                    </a:lnTo>
                    <a:lnTo>
                      <a:pt x="6044" y="0"/>
                    </a:lnTo>
                    <a:lnTo>
                      <a:pt x="0" y="13378"/>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3" name="Figura">
                <a:extLst>
                  <a:ext uri="{FF2B5EF4-FFF2-40B4-BE49-F238E27FC236}">
                    <a16:creationId xmlns:a16="http://schemas.microsoft.com/office/drawing/2014/main" id="{691F62EB-FE33-5640-9D41-8A0F81ADA011}"/>
                  </a:ext>
                </a:extLst>
              </p:cNvPr>
              <p:cNvSpPr/>
              <p:nvPr/>
            </p:nvSpPr>
            <p:spPr>
              <a:xfrm>
                <a:off x="1358899" y="685799"/>
                <a:ext cx="295911" cy="392431"/>
              </a:xfrm>
              <a:custGeom>
                <a:avLst/>
                <a:gdLst/>
                <a:ahLst/>
                <a:cxnLst>
                  <a:cxn ang="0">
                    <a:pos x="wd2" y="hd2"/>
                  </a:cxn>
                  <a:cxn ang="5400000">
                    <a:pos x="wd2" y="hd2"/>
                  </a:cxn>
                  <a:cxn ang="10800000">
                    <a:pos x="wd2" y="hd2"/>
                  </a:cxn>
                  <a:cxn ang="16200000">
                    <a:pos x="wd2" y="hd2"/>
                  </a:cxn>
                </a:cxnLst>
                <a:rect l="0" t="0" r="r" b="b"/>
                <a:pathLst>
                  <a:path w="21600" h="21600" extrusionOk="0">
                    <a:moveTo>
                      <a:pt x="0" y="13421"/>
                    </a:moveTo>
                    <a:cubicBezTo>
                      <a:pt x="0" y="13421"/>
                      <a:pt x="4172" y="17755"/>
                      <a:pt x="9363" y="21600"/>
                    </a:cubicBezTo>
                    <a:lnTo>
                      <a:pt x="21600" y="17755"/>
                    </a:lnTo>
                    <a:cubicBezTo>
                      <a:pt x="21600" y="17755"/>
                      <a:pt x="8343" y="10695"/>
                      <a:pt x="6211" y="0"/>
                    </a:cubicBezTo>
                    <a:lnTo>
                      <a:pt x="0" y="13421"/>
                    </a:ln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4" name="Figura">
                <a:extLst>
                  <a:ext uri="{FF2B5EF4-FFF2-40B4-BE49-F238E27FC236}">
                    <a16:creationId xmlns:a16="http://schemas.microsoft.com/office/drawing/2014/main" id="{6DF75678-C8C9-8946-8274-1443B8629946}"/>
                  </a:ext>
                </a:extLst>
              </p:cNvPr>
              <p:cNvSpPr/>
              <p:nvPr/>
            </p:nvSpPr>
            <p:spPr>
              <a:xfrm>
                <a:off x="1422400" y="685799"/>
                <a:ext cx="231140" cy="328931"/>
              </a:xfrm>
              <a:custGeom>
                <a:avLst/>
                <a:gdLst/>
                <a:ahLst/>
                <a:cxnLst>
                  <a:cxn ang="0">
                    <a:pos x="wd2" y="hd2"/>
                  </a:cxn>
                  <a:cxn ang="5400000">
                    <a:pos x="wd2" y="hd2"/>
                  </a:cxn>
                  <a:cxn ang="10800000">
                    <a:pos x="wd2" y="hd2"/>
                  </a:cxn>
                  <a:cxn ang="16200000">
                    <a:pos x="wd2" y="hd2"/>
                  </a:cxn>
                </a:cxnLst>
                <a:rect l="0" t="0" r="r" b="b"/>
                <a:pathLst>
                  <a:path w="21600" h="21600" extrusionOk="0">
                    <a:moveTo>
                      <a:pt x="20176" y="21600"/>
                    </a:moveTo>
                    <a:lnTo>
                      <a:pt x="21600" y="21183"/>
                    </a:lnTo>
                    <a:cubicBezTo>
                      <a:pt x="21600" y="21183"/>
                      <a:pt x="4629" y="12760"/>
                      <a:pt x="1899" y="0"/>
                    </a:cubicBezTo>
                    <a:lnTo>
                      <a:pt x="0" y="3753"/>
                    </a:lnTo>
                    <a:cubicBezTo>
                      <a:pt x="4510" y="12927"/>
                      <a:pt x="15310" y="19181"/>
                      <a:pt x="20176" y="21600"/>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5" name="Figura">
                <a:extLst>
                  <a:ext uri="{FF2B5EF4-FFF2-40B4-BE49-F238E27FC236}">
                    <a16:creationId xmlns:a16="http://schemas.microsoft.com/office/drawing/2014/main" id="{8F6C8AFD-A704-A14D-BF47-02D9FEF20ECC}"/>
                  </a:ext>
                </a:extLst>
              </p:cNvPr>
              <p:cNvSpPr/>
              <p:nvPr/>
            </p:nvSpPr>
            <p:spPr>
              <a:xfrm>
                <a:off x="1358899" y="914400"/>
                <a:ext cx="295911" cy="168911"/>
              </a:xfrm>
              <a:custGeom>
                <a:avLst/>
                <a:gdLst/>
                <a:ahLst/>
                <a:cxnLst>
                  <a:cxn ang="0">
                    <a:pos x="wd2" y="hd2"/>
                  </a:cxn>
                  <a:cxn ang="5400000">
                    <a:pos x="wd2" y="hd2"/>
                  </a:cxn>
                  <a:cxn ang="10800000">
                    <a:pos x="wd2" y="hd2"/>
                  </a:cxn>
                  <a:cxn ang="16200000">
                    <a:pos x="wd2" y="hd2"/>
                  </a:cxn>
                </a:cxnLst>
                <a:rect l="0" t="0" r="r" b="b"/>
                <a:pathLst>
                  <a:path w="21600" h="21600" extrusionOk="0">
                    <a:moveTo>
                      <a:pt x="8992" y="18677"/>
                    </a:moveTo>
                    <a:cubicBezTo>
                      <a:pt x="4821" y="11531"/>
                      <a:pt x="1483" y="3248"/>
                      <a:pt x="278" y="0"/>
                    </a:cubicBezTo>
                    <a:lnTo>
                      <a:pt x="0" y="1624"/>
                    </a:lnTo>
                    <a:cubicBezTo>
                      <a:pt x="0" y="1624"/>
                      <a:pt x="3986" y="12668"/>
                      <a:pt x="9178" y="21600"/>
                    </a:cubicBezTo>
                    <a:lnTo>
                      <a:pt x="21600" y="11856"/>
                    </a:lnTo>
                    <a:cubicBezTo>
                      <a:pt x="21600" y="11856"/>
                      <a:pt x="21507" y="11693"/>
                      <a:pt x="21322" y="11531"/>
                    </a:cubicBezTo>
                    <a:lnTo>
                      <a:pt x="8992" y="18677"/>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6" name="Figura">
                <a:extLst>
                  <a:ext uri="{FF2B5EF4-FFF2-40B4-BE49-F238E27FC236}">
                    <a16:creationId xmlns:a16="http://schemas.microsoft.com/office/drawing/2014/main" id="{EAC6CBA5-8543-2449-8E34-4D8E920B9EFA}"/>
                  </a:ext>
                </a:extLst>
              </p:cNvPr>
              <p:cNvSpPr/>
              <p:nvPr/>
            </p:nvSpPr>
            <p:spPr>
              <a:xfrm>
                <a:off x="1282700" y="685800"/>
                <a:ext cx="165100" cy="269240"/>
              </a:xfrm>
              <a:custGeom>
                <a:avLst/>
                <a:gdLst/>
                <a:ahLst/>
                <a:cxnLst>
                  <a:cxn ang="0">
                    <a:pos x="wd2" y="hd2"/>
                  </a:cxn>
                  <a:cxn ang="5400000">
                    <a:pos x="wd2" y="hd2"/>
                  </a:cxn>
                  <a:cxn ang="10800000">
                    <a:pos x="wd2" y="hd2"/>
                  </a:cxn>
                  <a:cxn ang="16200000">
                    <a:pos x="wd2" y="hd2"/>
                  </a:cxn>
                </a:cxnLst>
                <a:rect l="0" t="0" r="r" b="b"/>
                <a:pathLst>
                  <a:path w="21600" h="21600" extrusionOk="0">
                    <a:moveTo>
                      <a:pt x="12794" y="21600"/>
                    </a:moveTo>
                    <a:lnTo>
                      <a:pt x="21600" y="0"/>
                    </a:lnTo>
                    <a:lnTo>
                      <a:pt x="9969" y="17117"/>
                    </a:lnTo>
                    <a:lnTo>
                      <a:pt x="0" y="10596"/>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7" name="Figura">
                <a:extLst>
                  <a:ext uri="{FF2B5EF4-FFF2-40B4-BE49-F238E27FC236}">
                    <a16:creationId xmlns:a16="http://schemas.microsoft.com/office/drawing/2014/main" id="{4D38D62F-6A30-9A45-957F-68983DF75DB1}"/>
                  </a:ext>
                </a:extLst>
              </p:cNvPr>
              <p:cNvSpPr/>
              <p:nvPr/>
            </p:nvSpPr>
            <p:spPr>
              <a:xfrm>
                <a:off x="685799" y="901700"/>
                <a:ext cx="426721" cy="468622"/>
              </a:xfrm>
              <a:custGeom>
                <a:avLst/>
                <a:gdLst/>
                <a:ahLst/>
                <a:cxnLst>
                  <a:cxn ang="0">
                    <a:pos x="wd2" y="hd2"/>
                  </a:cxn>
                  <a:cxn ang="5400000">
                    <a:pos x="wd2" y="hd2"/>
                  </a:cxn>
                  <a:cxn ang="10800000">
                    <a:pos x="wd2" y="hd2"/>
                  </a:cxn>
                  <a:cxn ang="16200000">
                    <a:pos x="wd2" y="hd2"/>
                  </a:cxn>
                </a:cxnLst>
                <a:rect l="0" t="0" r="r" b="b"/>
                <a:pathLst>
                  <a:path w="21600" h="20919" extrusionOk="0">
                    <a:moveTo>
                      <a:pt x="0" y="6065"/>
                    </a:moveTo>
                    <a:cubicBezTo>
                      <a:pt x="0" y="6065"/>
                      <a:pt x="6429" y="16610"/>
                      <a:pt x="10093" y="20919"/>
                    </a:cubicBezTo>
                    <a:cubicBezTo>
                      <a:pt x="10093" y="20919"/>
                      <a:pt x="21600" y="12755"/>
                      <a:pt x="21600" y="7256"/>
                    </a:cubicBezTo>
                    <a:cubicBezTo>
                      <a:pt x="21600" y="5215"/>
                      <a:pt x="18643" y="453"/>
                      <a:pt x="15043" y="56"/>
                    </a:cubicBezTo>
                    <a:cubicBezTo>
                      <a:pt x="9064" y="-681"/>
                      <a:pt x="0" y="6065"/>
                      <a:pt x="0" y="6065"/>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8" name="Figura">
                <a:extLst>
                  <a:ext uri="{FF2B5EF4-FFF2-40B4-BE49-F238E27FC236}">
                    <a16:creationId xmlns:a16="http://schemas.microsoft.com/office/drawing/2014/main" id="{0671325D-32AF-CF46-BE1E-146754994534}"/>
                  </a:ext>
                </a:extLst>
              </p:cNvPr>
              <p:cNvSpPr/>
              <p:nvPr/>
            </p:nvSpPr>
            <p:spPr>
              <a:xfrm>
                <a:off x="685800" y="901699"/>
                <a:ext cx="426741" cy="455750"/>
              </a:xfrm>
              <a:custGeom>
                <a:avLst/>
                <a:gdLst/>
                <a:ahLst/>
                <a:cxnLst>
                  <a:cxn ang="0">
                    <a:pos x="wd2" y="hd2"/>
                  </a:cxn>
                  <a:cxn ang="5400000">
                    <a:pos x="wd2" y="hd2"/>
                  </a:cxn>
                  <a:cxn ang="10800000">
                    <a:pos x="wd2" y="hd2"/>
                  </a:cxn>
                  <a:cxn ang="16200000">
                    <a:pos x="wd2" y="hd2"/>
                  </a:cxn>
                </a:cxnLst>
                <a:rect l="0" t="0" r="r" b="b"/>
                <a:pathLst>
                  <a:path w="21537" h="20949" extrusionOk="0">
                    <a:moveTo>
                      <a:pt x="14998" y="50"/>
                    </a:moveTo>
                    <a:cubicBezTo>
                      <a:pt x="9037" y="-651"/>
                      <a:pt x="0" y="6238"/>
                      <a:pt x="0" y="6238"/>
                    </a:cubicBezTo>
                    <a:cubicBezTo>
                      <a:pt x="0" y="6238"/>
                      <a:pt x="1026" y="7989"/>
                      <a:pt x="2500" y="10383"/>
                    </a:cubicBezTo>
                    <a:cubicBezTo>
                      <a:pt x="4423" y="11375"/>
                      <a:pt x="6666" y="13477"/>
                      <a:pt x="8461" y="16162"/>
                    </a:cubicBezTo>
                    <a:cubicBezTo>
                      <a:pt x="9550" y="17797"/>
                      <a:pt x="10319" y="19431"/>
                      <a:pt x="10768" y="20949"/>
                    </a:cubicBezTo>
                    <a:cubicBezTo>
                      <a:pt x="13268" y="18964"/>
                      <a:pt x="21536" y="12251"/>
                      <a:pt x="21536" y="7464"/>
                    </a:cubicBezTo>
                    <a:cubicBezTo>
                      <a:pt x="21600" y="5304"/>
                      <a:pt x="18588" y="458"/>
                      <a:pt x="14998" y="50"/>
                    </a:cubicBez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9" name="Figura">
                <a:extLst>
                  <a:ext uri="{FF2B5EF4-FFF2-40B4-BE49-F238E27FC236}">
                    <a16:creationId xmlns:a16="http://schemas.microsoft.com/office/drawing/2014/main" id="{F08B32D7-A80F-E64E-90E5-885D03A54099}"/>
                  </a:ext>
                </a:extLst>
              </p:cNvPr>
              <p:cNvSpPr/>
              <p:nvPr/>
            </p:nvSpPr>
            <p:spPr>
              <a:xfrm>
                <a:off x="736600" y="673100"/>
                <a:ext cx="558469" cy="438156"/>
              </a:xfrm>
              <a:custGeom>
                <a:avLst/>
                <a:gdLst/>
                <a:ahLst/>
                <a:cxnLst>
                  <a:cxn ang="0">
                    <a:pos x="wd2" y="hd2"/>
                  </a:cxn>
                  <a:cxn ang="5400000">
                    <a:pos x="wd2" y="hd2"/>
                  </a:cxn>
                  <a:cxn ang="10800000">
                    <a:pos x="wd2" y="hd2"/>
                  </a:cxn>
                  <a:cxn ang="16200000">
                    <a:pos x="wd2" y="hd2"/>
                  </a:cxn>
                </a:cxnLst>
                <a:rect l="0" t="0" r="r" b="b"/>
                <a:pathLst>
                  <a:path w="17854" h="21538" extrusionOk="0">
                    <a:moveTo>
                      <a:pt x="15023" y="0"/>
                    </a:moveTo>
                    <a:cubicBezTo>
                      <a:pt x="7877" y="1311"/>
                      <a:pt x="0" y="13360"/>
                      <a:pt x="0" y="13360"/>
                    </a:cubicBezTo>
                    <a:lnTo>
                      <a:pt x="14657" y="21538"/>
                    </a:lnTo>
                    <a:cubicBezTo>
                      <a:pt x="14657" y="21600"/>
                      <a:pt x="21600" y="9988"/>
                      <a:pt x="15023"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0" name="Figura">
                <a:extLst>
                  <a:ext uri="{FF2B5EF4-FFF2-40B4-BE49-F238E27FC236}">
                    <a16:creationId xmlns:a16="http://schemas.microsoft.com/office/drawing/2014/main" id="{E7F41E75-59B8-6D4D-86E2-5697B62653D0}"/>
                  </a:ext>
                </a:extLst>
              </p:cNvPr>
              <p:cNvSpPr/>
              <p:nvPr/>
            </p:nvSpPr>
            <p:spPr>
              <a:xfrm>
                <a:off x="723900" y="685800"/>
                <a:ext cx="558202" cy="438150"/>
              </a:xfrm>
              <a:custGeom>
                <a:avLst/>
                <a:gdLst/>
                <a:ahLst/>
                <a:cxnLst>
                  <a:cxn ang="0">
                    <a:pos x="wd2" y="hd2"/>
                  </a:cxn>
                  <a:cxn ang="5400000">
                    <a:pos x="wd2" y="hd2"/>
                  </a:cxn>
                  <a:cxn ang="10800000">
                    <a:pos x="wd2" y="hd2"/>
                  </a:cxn>
                  <a:cxn ang="16200000">
                    <a:pos x="wd2" y="hd2"/>
                  </a:cxn>
                </a:cxnLst>
                <a:rect l="0" t="0" r="r" b="b"/>
                <a:pathLst>
                  <a:path w="17846" h="21600" extrusionOk="0">
                    <a:moveTo>
                      <a:pt x="15023" y="0"/>
                    </a:moveTo>
                    <a:cubicBezTo>
                      <a:pt x="7877" y="1315"/>
                      <a:pt x="0" y="13398"/>
                      <a:pt x="0" y="13398"/>
                    </a:cubicBezTo>
                    <a:lnTo>
                      <a:pt x="14657" y="21600"/>
                    </a:lnTo>
                    <a:cubicBezTo>
                      <a:pt x="14617" y="21600"/>
                      <a:pt x="21600" y="10017"/>
                      <a:pt x="15023" y="0"/>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1" name="Figura">
                <a:extLst>
                  <a:ext uri="{FF2B5EF4-FFF2-40B4-BE49-F238E27FC236}">
                    <a16:creationId xmlns:a16="http://schemas.microsoft.com/office/drawing/2014/main" id="{7DF0D60E-D3D0-7F4B-9115-941670F81579}"/>
                  </a:ext>
                </a:extLst>
              </p:cNvPr>
              <p:cNvSpPr/>
              <p:nvPr/>
            </p:nvSpPr>
            <p:spPr>
              <a:xfrm>
                <a:off x="723900" y="685799"/>
                <a:ext cx="474503" cy="414022"/>
              </a:xfrm>
              <a:custGeom>
                <a:avLst/>
                <a:gdLst/>
                <a:ahLst/>
                <a:cxnLst>
                  <a:cxn ang="0">
                    <a:pos x="wd2" y="hd2"/>
                  </a:cxn>
                  <a:cxn ang="5400000">
                    <a:pos x="wd2" y="hd2"/>
                  </a:cxn>
                  <a:cxn ang="10800000">
                    <a:pos x="wd2" y="hd2"/>
                  </a:cxn>
                  <a:cxn ang="16200000">
                    <a:pos x="wd2" y="hd2"/>
                  </a:cxn>
                </a:cxnLst>
                <a:rect l="0" t="0" r="r" b="b"/>
                <a:pathLst>
                  <a:path w="20746" h="21600" extrusionOk="0">
                    <a:moveTo>
                      <a:pt x="20656" y="133"/>
                    </a:moveTo>
                    <a:cubicBezTo>
                      <a:pt x="20601" y="66"/>
                      <a:pt x="20601" y="66"/>
                      <a:pt x="20545" y="0"/>
                    </a:cubicBezTo>
                    <a:cubicBezTo>
                      <a:pt x="10772" y="1391"/>
                      <a:pt x="0" y="14179"/>
                      <a:pt x="0" y="14179"/>
                    </a:cubicBezTo>
                    <a:lnTo>
                      <a:pt x="17102" y="21600"/>
                    </a:lnTo>
                    <a:cubicBezTo>
                      <a:pt x="14770" y="13782"/>
                      <a:pt x="21600" y="3843"/>
                      <a:pt x="20656" y="133"/>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2" name="Figura">
                <a:extLst>
                  <a:ext uri="{FF2B5EF4-FFF2-40B4-BE49-F238E27FC236}">
                    <a16:creationId xmlns:a16="http://schemas.microsoft.com/office/drawing/2014/main" id="{32DC5895-0C59-6345-9145-EB4C79FED53B}"/>
                  </a:ext>
                </a:extLst>
              </p:cNvPr>
              <p:cNvSpPr/>
              <p:nvPr/>
            </p:nvSpPr>
            <p:spPr>
              <a:xfrm>
                <a:off x="711199" y="901700"/>
                <a:ext cx="369572" cy="478791"/>
              </a:xfrm>
              <a:custGeom>
                <a:avLst/>
                <a:gdLst/>
                <a:ahLst/>
                <a:cxnLst>
                  <a:cxn ang="0">
                    <a:pos x="wd2" y="hd2"/>
                  </a:cxn>
                  <a:cxn ang="5400000">
                    <a:pos x="wd2" y="hd2"/>
                  </a:cxn>
                  <a:cxn ang="10800000">
                    <a:pos x="wd2" y="hd2"/>
                  </a:cxn>
                  <a:cxn ang="16200000">
                    <a:pos x="wd2" y="hd2"/>
                  </a:cxn>
                </a:cxnLst>
                <a:rect l="0" t="0" r="r" b="b"/>
                <a:pathLst>
                  <a:path w="21600" h="21600" extrusionOk="0">
                    <a:moveTo>
                      <a:pt x="14548" y="21600"/>
                    </a:moveTo>
                    <a:lnTo>
                      <a:pt x="0" y="4641"/>
                    </a:lnTo>
                    <a:lnTo>
                      <a:pt x="8313" y="0"/>
                    </a:lnTo>
                    <a:lnTo>
                      <a:pt x="21600" y="16558"/>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3" name="Figura">
                <a:extLst>
                  <a:ext uri="{FF2B5EF4-FFF2-40B4-BE49-F238E27FC236}">
                    <a16:creationId xmlns:a16="http://schemas.microsoft.com/office/drawing/2014/main" id="{8A2ABAF6-B4A7-8D49-8E20-6DB86C999C90}"/>
                  </a:ext>
                </a:extLst>
              </p:cNvPr>
              <p:cNvSpPr/>
              <p:nvPr/>
            </p:nvSpPr>
            <p:spPr>
              <a:xfrm>
                <a:off x="711199" y="901699"/>
                <a:ext cx="369572" cy="467361"/>
              </a:xfrm>
              <a:custGeom>
                <a:avLst/>
                <a:gdLst/>
                <a:ahLst/>
                <a:cxnLst>
                  <a:cxn ang="0">
                    <a:pos x="wd2" y="hd2"/>
                  </a:cxn>
                  <a:cxn ang="5400000">
                    <a:pos x="wd2" y="hd2"/>
                  </a:cxn>
                  <a:cxn ang="10800000">
                    <a:pos x="wd2" y="hd2"/>
                  </a:cxn>
                  <a:cxn ang="16200000">
                    <a:pos x="wd2" y="hd2"/>
                  </a:cxn>
                </a:cxnLst>
                <a:rect l="0" t="0" r="r" b="b"/>
                <a:pathLst>
                  <a:path w="21600" h="21600" extrusionOk="0">
                    <a:moveTo>
                      <a:pt x="10837" y="12561"/>
                    </a:moveTo>
                    <a:cubicBezTo>
                      <a:pt x="13584" y="15672"/>
                      <a:pt x="14697" y="19428"/>
                      <a:pt x="15365" y="21600"/>
                    </a:cubicBezTo>
                    <a:lnTo>
                      <a:pt x="21600" y="17022"/>
                    </a:lnTo>
                    <a:lnTo>
                      <a:pt x="8313" y="0"/>
                    </a:lnTo>
                    <a:lnTo>
                      <a:pt x="0" y="4754"/>
                    </a:lnTo>
                    <a:lnTo>
                      <a:pt x="1113" y="6046"/>
                    </a:lnTo>
                    <a:cubicBezTo>
                      <a:pt x="3489" y="7161"/>
                      <a:pt x="7720" y="9098"/>
                      <a:pt x="10837" y="12561"/>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4" name="Figura">
                <a:extLst>
                  <a:ext uri="{FF2B5EF4-FFF2-40B4-BE49-F238E27FC236}">
                    <a16:creationId xmlns:a16="http://schemas.microsoft.com/office/drawing/2014/main" id="{92028DA6-9C8E-D84C-9312-6CAECA11F1E2}"/>
                  </a:ext>
                </a:extLst>
              </p:cNvPr>
              <p:cNvSpPr/>
              <p:nvPr/>
            </p:nvSpPr>
            <p:spPr>
              <a:xfrm>
                <a:off x="723900" y="749299"/>
                <a:ext cx="544429" cy="582655"/>
              </a:xfrm>
              <a:custGeom>
                <a:avLst/>
                <a:gdLst/>
                <a:ahLst/>
                <a:cxnLst>
                  <a:cxn ang="0">
                    <a:pos x="wd2" y="hd2"/>
                  </a:cxn>
                  <a:cxn ang="5400000">
                    <a:pos x="wd2" y="hd2"/>
                  </a:cxn>
                  <a:cxn ang="10800000">
                    <a:pos x="wd2" y="hd2"/>
                  </a:cxn>
                  <a:cxn ang="16200000">
                    <a:pos x="wd2" y="hd2"/>
                  </a:cxn>
                </a:cxnLst>
                <a:rect l="0" t="0" r="r" b="b"/>
                <a:pathLst>
                  <a:path w="17308" h="18984" extrusionOk="0">
                    <a:moveTo>
                      <a:pt x="0" y="6984"/>
                    </a:moveTo>
                    <a:cubicBezTo>
                      <a:pt x="0" y="6984"/>
                      <a:pt x="5370" y="9881"/>
                      <a:pt x="10457" y="18984"/>
                    </a:cubicBezTo>
                    <a:cubicBezTo>
                      <a:pt x="10457" y="18984"/>
                      <a:pt x="21600" y="7398"/>
                      <a:pt x="15463" y="694"/>
                    </a:cubicBezTo>
                    <a:cubicBezTo>
                      <a:pt x="12031" y="-2616"/>
                      <a:pt x="0" y="6984"/>
                      <a:pt x="0" y="6984"/>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5" name="Figura">
                <a:extLst>
                  <a:ext uri="{FF2B5EF4-FFF2-40B4-BE49-F238E27FC236}">
                    <a16:creationId xmlns:a16="http://schemas.microsoft.com/office/drawing/2014/main" id="{012A099F-02FE-9F4E-8A73-A8FFD04D4D18}"/>
                  </a:ext>
                </a:extLst>
              </p:cNvPr>
              <p:cNvSpPr/>
              <p:nvPr/>
            </p:nvSpPr>
            <p:spPr>
              <a:xfrm>
                <a:off x="723899" y="749299"/>
                <a:ext cx="471171" cy="404796"/>
              </a:xfrm>
              <a:custGeom>
                <a:avLst/>
                <a:gdLst/>
                <a:ahLst/>
                <a:cxnLst>
                  <a:cxn ang="0">
                    <a:pos x="wd2" y="hd2"/>
                  </a:cxn>
                  <a:cxn ang="5400000">
                    <a:pos x="wd2" y="hd2"/>
                  </a:cxn>
                  <a:cxn ang="10800000">
                    <a:pos x="wd2" y="hd2"/>
                  </a:cxn>
                  <a:cxn ang="16200000">
                    <a:pos x="wd2" y="hd2"/>
                  </a:cxn>
                </a:cxnLst>
                <a:rect l="0" t="0" r="r" b="b"/>
                <a:pathLst>
                  <a:path w="21600" h="18914" extrusionOk="0">
                    <a:moveTo>
                      <a:pt x="11237" y="13336"/>
                    </a:moveTo>
                    <a:cubicBezTo>
                      <a:pt x="13798" y="6868"/>
                      <a:pt x="17874" y="2061"/>
                      <a:pt x="21600" y="518"/>
                    </a:cubicBezTo>
                    <a:cubicBezTo>
                      <a:pt x="15953" y="-2686"/>
                      <a:pt x="0" y="10013"/>
                      <a:pt x="0" y="10013"/>
                    </a:cubicBezTo>
                    <a:cubicBezTo>
                      <a:pt x="0" y="10013"/>
                      <a:pt x="4308" y="12327"/>
                      <a:pt x="9548" y="18914"/>
                    </a:cubicBezTo>
                    <a:cubicBezTo>
                      <a:pt x="9898" y="17134"/>
                      <a:pt x="10480" y="15235"/>
                      <a:pt x="11237" y="13336"/>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6" name="Figura">
                <a:extLst>
                  <a:ext uri="{FF2B5EF4-FFF2-40B4-BE49-F238E27FC236}">
                    <a16:creationId xmlns:a16="http://schemas.microsoft.com/office/drawing/2014/main" id="{CD745215-3BE6-F24F-8894-177DCE0DC01B}"/>
                  </a:ext>
                </a:extLst>
              </p:cNvPr>
              <p:cNvSpPr/>
              <p:nvPr/>
            </p:nvSpPr>
            <p:spPr>
              <a:xfrm>
                <a:off x="901699" y="762000"/>
                <a:ext cx="293372" cy="396241"/>
              </a:xfrm>
              <a:custGeom>
                <a:avLst/>
                <a:gdLst/>
                <a:ahLst/>
                <a:cxnLst>
                  <a:cxn ang="0">
                    <a:pos x="wd2" y="hd2"/>
                  </a:cxn>
                  <a:cxn ang="5400000">
                    <a:pos x="wd2" y="hd2"/>
                  </a:cxn>
                  <a:cxn ang="10800000">
                    <a:pos x="wd2" y="hd2"/>
                  </a:cxn>
                  <a:cxn ang="16200000">
                    <a:pos x="wd2" y="hd2"/>
                  </a:cxn>
                </a:cxnLst>
                <a:rect l="0" t="0" r="r" b="b"/>
                <a:pathLst>
                  <a:path w="21600" h="21600" extrusionOk="0">
                    <a:moveTo>
                      <a:pt x="1403" y="16892"/>
                    </a:moveTo>
                    <a:cubicBezTo>
                      <a:pt x="842" y="17792"/>
                      <a:pt x="468" y="18346"/>
                      <a:pt x="0" y="19246"/>
                    </a:cubicBezTo>
                    <a:cubicBezTo>
                      <a:pt x="842" y="19869"/>
                      <a:pt x="1590" y="20838"/>
                      <a:pt x="2431" y="21600"/>
                    </a:cubicBezTo>
                    <a:cubicBezTo>
                      <a:pt x="3086" y="19523"/>
                      <a:pt x="4114" y="17377"/>
                      <a:pt x="5423" y="15162"/>
                    </a:cubicBezTo>
                    <a:cubicBezTo>
                      <a:pt x="9912" y="7754"/>
                      <a:pt x="16364" y="2423"/>
                      <a:pt x="21600" y="69"/>
                    </a:cubicBezTo>
                    <a:cubicBezTo>
                      <a:pt x="21506" y="69"/>
                      <a:pt x="21319" y="69"/>
                      <a:pt x="21226" y="0"/>
                    </a:cubicBezTo>
                    <a:cubicBezTo>
                      <a:pt x="14119" y="2769"/>
                      <a:pt x="6545" y="8862"/>
                      <a:pt x="1403" y="16892"/>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57" name="Grupo">
                <a:extLst>
                  <a:ext uri="{FF2B5EF4-FFF2-40B4-BE49-F238E27FC236}">
                    <a16:creationId xmlns:a16="http://schemas.microsoft.com/office/drawing/2014/main" id="{D559BC10-C008-7345-85A5-B23A044988F8}"/>
                  </a:ext>
                </a:extLst>
              </p:cNvPr>
              <p:cNvGrpSpPr/>
              <p:nvPr/>
            </p:nvGrpSpPr>
            <p:grpSpPr>
              <a:xfrm>
                <a:off x="1409700" y="762000"/>
                <a:ext cx="225189" cy="275989"/>
                <a:chOff x="0" y="0"/>
                <a:chExt cx="225188" cy="275988"/>
              </a:xfrm>
            </p:grpSpPr>
            <p:sp>
              <p:nvSpPr>
                <p:cNvPr id="676" name="Figura">
                  <a:extLst>
                    <a:ext uri="{FF2B5EF4-FFF2-40B4-BE49-F238E27FC236}">
                      <a16:creationId xmlns:a16="http://schemas.microsoft.com/office/drawing/2014/main" id="{B1CA3884-4F2D-1941-8915-984689FBCE7D}"/>
                    </a:ext>
                  </a:extLst>
                </p:cNvPr>
                <p:cNvSpPr/>
                <p:nvPr/>
              </p:nvSpPr>
              <p:spPr>
                <a:xfrm>
                  <a:off x="215899" y="139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7" name="Figura">
                  <a:extLst>
                    <a:ext uri="{FF2B5EF4-FFF2-40B4-BE49-F238E27FC236}">
                      <a16:creationId xmlns:a16="http://schemas.microsoft.com/office/drawing/2014/main" id="{1E4B917A-0D0D-CE42-9BFA-6D9CCF04271B}"/>
                    </a:ext>
                  </a:extLst>
                </p:cNvPr>
                <p:cNvSpPr/>
                <p:nvPr/>
              </p:nvSpPr>
              <p:spPr>
                <a:xfrm>
                  <a:off x="190499" y="1015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8" name="Figura">
                  <a:extLst>
                    <a:ext uri="{FF2B5EF4-FFF2-40B4-BE49-F238E27FC236}">
                      <a16:creationId xmlns:a16="http://schemas.microsoft.com/office/drawing/2014/main" id="{0D955DDC-03FA-2B48-81CB-9485F2484998}"/>
                    </a:ext>
                  </a:extLst>
                </p:cNvPr>
                <p:cNvSpPr/>
                <p:nvPr/>
              </p:nvSpPr>
              <p:spPr>
                <a:xfrm>
                  <a:off x="165099" y="634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71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9" name="Figura">
                  <a:extLst>
                    <a:ext uri="{FF2B5EF4-FFF2-40B4-BE49-F238E27FC236}">
                      <a16:creationId xmlns:a16="http://schemas.microsoft.com/office/drawing/2014/main" id="{0C25E8C1-3314-1444-B0F8-B5C57F9F2961}"/>
                    </a:ext>
                  </a:extLst>
                </p:cNvPr>
                <p:cNvSpPr/>
                <p:nvPr/>
              </p:nvSpPr>
              <p:spPr>
                <a:xfrm>
                  <a:off x="215899" y="190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0" name="Figura">
                  <a:extLst>
                    <a:ext uri="{FF2B5EF4-FFF2-40B4-BE49-F238E27FC236}">
                      <a16:creationId xmlns:a16="http://schemas.microsoft.com/office/drawing/2014/main" id="{9A536444-D0B2-7B47-B621-DB33082260BB}"/>
                    </a:ext>
                  </a:extLst>
                </p:cNvPr>
                <p:cNvSpPr/>
                <p:nvPr/>
              </p:nvSpPr>
              <p:spPr>
                <a:xfrm>
                  <a:off x="190499" y="152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1" name="Figura">
                  <a:extLst>
                    <a:ext uri="{FF2B5EF4-FFF2-40B4-BE49-F238E27FC236}">
                      <a16:creationId xmlns:a16="http://schemas.microsoft.com/office/drawing/2014/main" id="{383DCD62-2729-3446-B633-C8ADFA4BAB18}"/>
                    </a:ext>
                  </a:extLst>
                </p:cNvPr>
                <p:cNvSpPr/>
                <p:nvPr/>
              </p:nvSpPr>
              <p:spPr>
                <a:xfrm>
                  <a:off x="1650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2" name="Figura">
                  <a:extLst>
                    <a:ext uri="{FF2B5EF4-FFF2-40B4-BE49-F238E27FC236}">
                      <a16:creationId xmlns:a16="http://schemas.microsoft.com/office/drawing/2014/main" id="{CFEE7DCC-73C9-BB42-9739-C5D77C5E4CF3}"/>
                    </a:ext>
                  </a:extLst>
                </p:cNvPr>
                <p:cNvSpPr/>
                <p:nvPr/>
              </p:nvSpPr>
              <p:spPr>
                <a:xfrm>
                  <a:off x="139699" y="76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3" name="Figura">
                  <a:extLst>
                    <a:ext uri="{FF2B5EF4-FFF2-40B4-BE49-F238E27FC236}">
                      <a16:creationId xmlns:a16="http://schemas.microsoft.com/office/drawing/2014/main" id="{F785E7E4-EBCF-CB4C-9FCA-C72EB8BCF82C}"/>
                    </a:ext>
                  </a:extLst>
                </p:cNvPr>
                <p:cNvSpPr/>
                <p:nvPr/>
              </p:nvSpPr>
              <p:spPr>
                <a:xfrm>
                  <a:off x="114299" y="380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4" name="Figura">
                  <a:extLst>
                    <a:ext uri="{FF2B5EF4-FFF2-40B4-BE49-F238E27FC236}">
                      <a16:creationId xmlns:a16="http://schemas.microsoft.com/office/drawing/2014/main" id="{5E6CB876-DBF1-5549-BC06-C0C05748263D}"/>
                    </a:ext>
                  </a:extLst>
                </p:cNvPr>
                <p:cNvSpPr/>
                <p:nvPr/>
              </p:nvSpPr>
              <p:spPr>
                <a:xfrm>
                  <a:off x="101599" y="-1"/>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5" name="Figura">
                  <a:extLst>
                    <a:ext uri="{FF2B5EF4-FFF2-40B4-BE49-F238E27FC236}">
                      <a16:creationId xmlns:a16="http://schemas.microsoft.com/office/drawing/2014/main" id="{B41BC973-41FB-9942-B3A2-9A21E164CC8E}"/>
                    </a:ext>
                  </a:extLst>
                </p:cNvPr>
                <p:cNvSpPr/>
                <p:nvPr/>
              </p:nvSpPr>
              <p:spPr>
                <a:xfrm>
                  <a:off x="177799" y="2158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774"/>
                      </a:moveTo>
                      <a:cubicBezTo>
                        <a:pt x="9874" y="-926"/>
                        <a:pt x="15274" y="-926"/>
                        <a:pt x="17974" y="4474"/>
                      </a:cubicBezTo>
                      <a:cubicBezTo>
                        <a:pt x="20674" y="9874"/>
                        <a:pt x="20674" y="15274"/>
                        <a:pt x="15274" y="17974"/>
                      </a:cubicBezTo>
                      <a:cubicBezTo>
                        <a:pt x="9874" y="20674"/>
                        <a:pt x="4474" y="179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6" name="Figura">
                  <a:extLst>
                    <a:ext uri="{FF2B5EF4-FFF2-40B4-BE49-F238E27FC236}">
                      <a16:creationId xmlns:a16="http://schemas.microsoft.com/office/drawing/2014/main" id="{105EC1EB-0AD5-E540-978D-A6A3E4BBB534}"/>
                    </a:ext>
                  </a:extLst>
                </p:cNvPr>
                <p:cNvSpPr/>
                <p:nvPr/>
              </p:nvSpPr>
              <p:spPr>
                <a:xfrm>
                  <a:off x="152399" y="1777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7" name="Figura">
                  <a:extLst>
                    <a:ext uri="{FF2B5EF4-FFF2-40B4-BE49-F238E27FC236}">
                      <a16:creationId xmlns:a16="http://schemas.microsoft.com/office/drawing/2014/main" id="{1958BA41-C97B-2042-806C-677E90744053}"/>
                    </a:ext>
                  </a:extLst>
                </p:cNvPr>
                <p:cNvSpPr/>
                <p:nvPr/>
              </p:nvSpPr>
              <p:spPr>
                <a:xfrm>
                  <a:off x="126999" y="1396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8" name="Figura">
                  <a:extLst>
                    <a:ext uri="{FF2B5EF4-FFF2-40B4-BE49-F238E27FC236}">
                      <a16:creationId xmlns:a16="http://schemas.microsoft.com/office/drawing/2014/main" id="{071349C5-D9A3-0241-83A9-C189E7FB441F}"/>
                    </a:ext>
                  </a:extLst>
                </p:cNvPr>
                <p:cNvSpPr/>
                <p:nvPr/>
              </p:nvSpPr>
              <p:spPr>
                <a:xfrm>
                  <a:off x="101599" y="1015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9" name="Figura">
                  <a:extLst>
                    <a:ext uri="{FF2B5EF4-FFF2-40B4-BE49-F238E27FC236}">
                      <a16:creationId xmlns:a16="http://schemas.microsoft.com/office/drawing/2014/main" id="{38EF6F55-37F2-6F44-B736-95074D874251}"/>
                    </a:ext>
                  </a:extLst>
                </p:cNvPr>
                <p:cNvSpPr/>
                <p:nvPr/>
              </p:nvSpPr>
              <p:spPr>
                <a:xfrm>
                  <a:off x="88899" y="761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65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0" name="Figura">
                  <a:extLst>
                    <a:ext uri="{FF2B5EF4-FFF2-40B4-BE49-F238E27FC236}">
                      <a16:creationId xmlns:a16="http://schemas.microsoft.com/office/drawing/2014/main" id="{F5217237-68E5-5341-A0F9-1F52B9DC8A85}"/>
                    </a:ext>
                  </a:extLst>
                </p:cNvPr>
                <p:cNvSpPr/>
                <p:nvPr/>
              </p:nvSpPr>
              <p:spPr>
                <a:xfrm>
                  <a:off x="63499" y="25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1" name="Figura">
                  <a:extLst>
                    <a:ext uri="{FF2B5EF4-FFF2-40B4-BE49-F238E27FC236}">
                      <a16:creationId xmlns:a16="http://schemas.microsoft.com/office/drawing/2014/main" id="{2784691F-8DC7-4544-910D-DE99AC7700A6}"/>
                    </a:ext>
                  </a:extLst>
                </p:cNvPr>
                <p:cNvSpPr/>
                <p:nvPr/>
              </p:nvSpPr>
              <p:spPr>
                <a:xfrm>
                  <a:off x="139699" y="2412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2" name="Figura">
                  <a:extLst>
                    <a:ext uri="{FF2B5EF4-FFF2-40B4-BE49-F238E27FC236}">
                      <a16:creationId xmlns:a16="http://schemas.microsoft.com/office/drawing/2014/main" id="{96EC29E1-D834-964D-AED9-835F3C414359}"/>
                    </a:ext>
                  </a:extLst>
                </p:cNvPr>
                <p:cNvSpPr/>
                <p:nvPr/>
              </p:nvSpPr>
              <p:spPr>
                <a:xfrm>
                  <a:off x="1142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3" name="Figura">
                  <a:extLst>
                    <a:ext uri="{FF2B5EF4-FFF2-40B4-BE49-F238E27FC236}">
                      <a16:creationId xmlns:a16="http://schemas.microsoft.com/office/drawing/2014/main" id="{FE2F123F-DE93-ED41-9D21-E5834ED5D9C7}"/>
                    </a:ext>
                  </a:extLst>
                </p:cNvPr>
                <p:cNvSpPr/>
                <p:nvPr/>
              </p:nvSpPr>
              <p:spPr>
                <a:xfrm>
                  <a:off x="88899" y="1650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4" name="Figura">
                  <a:extLst>
                    <a:ext uri="{FF2B5EF4-FFF2-40B4-BE49-F238E27FC236}">
                      <a16:creationId xmlns:a16="http://schemas.microsoft.com/office/drawing/2014/main" id="{BD2999F0-A5B0-B44F-A070-5285707563C0}"/>
                    </a:ext>
                  </a:extLst>
                </p:cNvPr>
                <p:cNvSpPr/>
                <p:nvPr/>
              </p:nvSpPr>
              <p:spPr>
                <a:xfrm>
                  <a:off x="76199" y="1142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5" name="Figura">
                  <a:extLst>
                    <a:ext uri="{FF2B5EF4-FFF2-40B4-BE49-F238E27FC236}">
                      <a16:creationId xmlns:a16="http://schemas.microsoft.com/office/drawing/2014/main" id="{C203D1CE-F527-3B45-8074-5750874B8A75}"/>
                    </a:ext>
                  </a:extLst>
                </p:cNvPr>
                <p:cNvSpPr/>
                <p:nvPr/>
              </p:nvSpPr>
              <p:spPr>
                <a:xfrm>
                  <a:off x="507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6" name="Figura">
                  <a:extLst>
                    <a:ext uri="{FF2B5EF4-FFF2-40B4-BE49-F238E27FC236}">
                      <a16:creationId xmlns:a16="http://schemas.microsoft.com/office/drawing/2014/main" id="{28B21941-0974-1B46-B0D8-68109A549D2B}"/>
                    </a:ext>
                  </a:extLst>
                </p:cNvPr>
                <p:cNvSpPr/>
                <p:nvPr/>
              </p:nvSpPr>
              <p:spPr>
                <a:xfrm>
                  <a:off x="25399" y="63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7" name="Figura">
                  <a:extLst>
                    <a:ext uri="{FF2B5EF4-FFF2-40B4-BE49-F238E27FC236}">
                      <a16:creationId xmlns:a16="http://schemas.microsoft.com/office/drawing/2014/main" id="{9CD3B8AE-4FFD-3241-BB54-1B4A8B96322D}"/>
                    </a:ext>
                  </a:extLst>
                </p:cNvPr>
                <p:cNvSpPr/>
                <p:nvPr/>
              </p:nvSpPr>
              <p:spPr>
                <a:xfrm>
                  <a:off x="114299" y="266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8" name="Figura">
                  <a:extLst>
                    <a:ext uri="{FF2B5EF4-FFF2-40B4-BE49-F238E27FC236}">
                      <a16:creationId xmlns:a16="http://schemas.microsoft.com/office/drawing/2014/main" id="{E20C046E-30D3-F246-9800-155B8ADF6162}"/>
                    </a:ext>
                  </a:extLst>
                </p:cNvPr>
                <p:cNvSpPr/>
                <p:nvPr/>
              </p:nvSpPr>
              <p:spPr>
                <a:xfrm>
                  <a:off x="88899" y="2158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9" name="Figura">
                  <a:extLst>
                    <a:ext uri="{FF2B5EF4-FFF2-40B4-BE49-F238E27FC236}">
                      <a16:creationId xmlns:a16="http://schemas.microsoft.com/office/drawing/2014/main" id="{FA3C4C3C-5E78-9B43-BB09-C4BCEC7DA6E0}"/>
                    </a:ext>
                  </a:extLst>
                </p:cNvPr>
                <p:cNvSpPr/>
                <p:nvPr/>
              </p:nvSpPr>
              <p:spPr>
                <a:xfrm>
                  <a:off x="63499" y="2412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38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0" name="Figura">
                  <a:extLst>
                    <a:ext uri="{FF2B5EF4-FFF2-40B4-BE49-F238E27FC236}">
                      <a16:creationId xmlns:a16="http://schemas.microsoft.com/office/drawing/2014/main" id="{80A4A8A7-8BD0-834D-B350-2A714FA0B7C4}"/>
                    </a:ext>
                  </a:extLst>
                </p:cNvPr>
                <p:cNvSpPr/>
                <p:nvPr/>
              </p:nvSpPr>
              <p:spPr>
                <a:xfrm>
                  <a:off x="63499" y="1777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1" name="Figura">
                  <a:extLst>
                    <a:ext uri="{FF2B5EF4-FFF2-40B4-BE49-F238E27FC236}">
                      <a16:creationId xmlns:a16="http://schemas.microsoft.com/office/drawing/2014/main" id="{F467691B-E775-4648-AAD1-7A4FF50A68C3}"/>
                    </a:ext>
                  </a:extLst>
                </p:cNvPr>
                <p:cNvSpPr/>
                <p:nvPr/>
              </p:nvSpPr>
              <p:spPr>
                <a:xfrm>
                  <a:off x="38099" y="139699"/>
                  <a:ext cx="8982" cy="8982"/>
                </a:xfrm>
                <a:custGeom>
                  <a:avLst/>
                  <a:gdLst/>
                  <a:ahLst/>
                  <a:cxnLst>
                    <a:cxn ang="0">
                      <a:pos x="wd2" y="hd2"/>
                    </a:cxn>
                    <a:cxn ang="5400000">
                      <a:pos x="wd2" y="hd2"/>
                    </a:cxn>
                    <a:cxn ang="10800000">
                      <a:pos x="wd2" y="hd2"/>
                    </a:cxn>
                    <a:cxn ang="16200000">
                      <a:pos x="wd2" y="hd2"/>
                    </a:cxn>
                  </a:cxnLst>
                  <a:rect l="0" t="0" r="r" b="b"/>
                  <a:pathLst>
                    <a:path w="19092" h="19092" extrusionOk="0">
                      <a:moveTo>
                        <a:pt x="3818" y="1774"/>
                      </a:moveTo>
                      <a:cubicBezTo>
                        <a:pt x="9218" y="-926"/>
                        <a:pt x="14618" y="-926"/>
                        <a:pt x="17318" y="4474"/>
                      </a:cubicBezTo>
                      <a:cubicBezTo>
                        <a:pt x="20018" y="9874"/>
                        <a:pt x="20018" y="15274"/>
                        <a:pt x="14618" y="17974"/>
                      </a:cubicBezTo>
                      <a:cubicBezTo>
                        <a:pt x="9218" y="20674"/>
                        <a:pt x="3818" y="179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2" name="Figura">
                  <a:extLst>
                    <a:ext uri="{FF2B5EF4-FFF2-40B4-BE49-F238E27FC236}">
                      <a16:creationId xmlns:a16="http://schemas.microsoft.com/office/drawing/2014/main" id="{6DDB26FC-92E2-4444-BD6F-EE3F73E06655}"/>
                    </a:ext>
                  </a:extLst>
                </p:cNvPr>
                <p:cNvSpPr/>
                <p:nvPr/>
              </p:nvSpPr>
              <p:spPr>
                <a:xfrm>
                  <a:off x="253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3" name="Figura">
                  <a:extLst>
                    <a:ext uri="{FF2B5EF4-FFF2-40B4-BE49-F238E27FC236}">
                      <a16:creationId xmlns:a16="http://schemas.microsoft.com/office/drawing/2014/main" id="{3F4B0A0B-DEE9-F04D-B210-928BCCC48F6D}"/>
                    </a:ext>
                  </a:extLst>
                </p:cNvPr>
                <p:cNvSpPr/>
                <p:nvPr/>
              </p:nvSpPr>
              <p:spPr>
                <a:xfrm>
                  <a:off x="253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4" name="Figura">
                  <a:extLst>
                    <a:ext uri="{FF2B5EF4-FFF2-40B4-BE49-F238E27FC236}">
                      <a16:creationId xmlns:a16="http://schemas.microsoft.com/office/drawing/2014/main" id="{EA851BEC-24F1-B346-BC5E-CC778C38CBCB}"/>
                    </a:ext>
                  </a:extLst>
                </p:cNvPr>
                <p:cNvSpPr/>
                <p:nvPr/>
              </p:nvSpPr>
              <p:spPr>
                <a:xfrm>
                  <a:off x="-1"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58" name="Figura">
                <a:extLst>
                  <a:ext uri="{FF2B5EF4-FFF2-40B4-BE49-F238E27FC236}">
                    <a16:creationId xmlns:a16="http://schemas.microsoft.com/office/drawing/2014/main" id="{B58A7896-CA9B-3D4F-89FC-CA435C75034A}"/>
                  </a:ext>
                </a:extLst>
              </p:cNvPr>
              <p:cNvSpPr/>
              <p:nvPr/>
            </p:nvSpPr>
            <p:spPr>
              <a:xfrm>
                <a:off x="723899" y="749300"/>
                <a:ext cx="370841" cy="575310"/>
              </a:xfrm>
              <a:custGeom>
                <a:avLst/>
                <a:gdLst/>
                <a:ahLst/>
                <a:cxnLst>
                  <a:cxn ang="0">
                    <a:pos x="wd2" y="hd2"/>
                  </a:cxn>
                  <a:cxn ang="5400000">
                    <a:pos x="wd2" y="hd2"/>
                  </a:cxn>
                  <a:cxn ang="10800000">
                    <a:pos x="wd2" y="hd2"/>
                  </a:cxn>
                  <a:cxn ang="16200000">
                    <a:pos x="wd2" y="hd2"/>
                  </a:cxn>
                </a:cxnLst>
                <a:rect l="0" t="0" r="r" b="b"/>
                <a:pathLst>
                  <a:path w="21600" h="21600" extrusionOk="0">
                    <a:moveTo>
                      <a:pt x="518" y="7725"/>
                    </a:moveTo>
                    <a:cubicBezTo>
                      <a:pt x="518" y="7725"/>
                      <a:pt x="12723" y="1574"/>
                      <a:pt x="21600" y="0"/>
                    </a:cubicBezTo>
                    <a:cubicBezTo>
                      <a:pt x="12723" y="1383"/>
                      <a:pt x="0" y="7772"/>
                      <a:pt x="0" y="7772"/>
                    </a:cubicBezTo>
                    <a:cubicBezTo>
                      <a:pt x="0" y="7772"/>
                      <a:pt x="9838" y="11110"/>
                      <a:pt x="19159" y="21600"/>
                    </a:cubicBezTo>
                    <a:cubicBezTo>
                      <a:pt x="19159" y="21600"/>
                      <a:pt x="19307" y="21505"/>
                      <a:pt x="19529" y="21362"/>
                    </a:cubicBezTo>
                    <a:cubicBezTo>
                      <a:pt x="10282" y="10967"/>
                      <a:pt x="518" y="7725"/>
                      <a:pt x="518" y="7725"/>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59" name="Grupo">
                <a:extLst>
                  <a:ext uri="{FF2B5EF4-FFF2-40B4-BE49-F238E27FC236}">
                    <a16:creationId xmlns:a16="http://schemas.microsoft.com/office/drawing/2014/main" id="{E8CB2239-8E81-4646-A8C2-BF7822E33881}"/>
                  </a:ext>
                </a:extLst>
              </p:cNvPr>
              <p:cNvGrpSpPr/>
              <p:nvPr/>
            </p:nvGrpSpPr>
            <p:grpSpPr>
              <a:xfrm>
                <a:off x="749300" y="812799"/>
                <a:ext cx="500541" cy="473711"/>
                <a:chOff x="0" y="0"/>
                <a:chExt cx="500540" cy="473709"/>
              </a:xfrm>
            </p:grpSpPr>
            <p:sp>
              <p:nvSpPr>
                <p:cNvPr id="674" name="Figura">
                  <a:extLst>
                    <a:ext uri="{FF2B5EF4-FFF2-40B4-BE49-F238E27FC236}">
                      <a16:creationId xmlns:a16="http://schemas.microsoft.com/office/drawing/2014/main" id="{DBA8E4E8-4334-A24C-AF1D-212CDEE26915}"/>
                    </a:ext>
                  </a:extLst>
                </p:cNvPr>
                <p:cNvSpPr/>
                <p:nvPr/>
              </p:nvSpPr>
              <p:spPr>
                <a:xfrm>
                  <a:off x="292100" y="-1"/>
                  <a:ext cx="208441" cy="473711"/>
                </a:xfrm>
                <a:custGeom>
                  <a:avLst/>
                  <a:gdLst/>
                  <a:ahLst/>
                  <a:cxnLst>
                    <a:cxn ang="0">
                      <a:pos x="wd2" y="hd2"/>
                    </a:cxn>
                    <a:cxn ang="5400000">
                      <a:pos x="wd2" y="hd2"/>
                    </a:cxn>
                    <a:cxn ang="10800000">
                      <a:pos x="wd2" y="hd2"/>
                    </a:cxn>
                    <a:cxn ang="16200000">
                      <a:pos x="wd2" y="hd2"/>
                    </a:cxn>
                  </a:cxnLst>
                  <a:rect l="0" t="0" r="r" b="b"/>
                  <a:pathLst>
                    <a:path w="15281" h="21600" extrusionOk="0">
                      <a:moveTo>
                        <a:pt x="13314" y="0"/>
                      </a:moveTo>
                      <a:cubicBezTo>
                        <a:pt x="15362" y="7991"/>
                        <a:pt x="3817" y="17546"/>
                        <a:pt x="0" y="20500"/>
                      </a:cubicBezTo>
                      <a:cubicBezTo>
                        <a:pt x="372" y="20847"/>
                        <a:pt x="652" y="21195"/>
                        <a:pt x="1024" y="21600"/>
                      </a:cubicBezTo>
                      <a:cubicBezTo>
                        <a:pt x="1024" y="21600"/>
                        <a:pt x="21600" y="8628"/>
                        <a:pt x="13314"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5" name="Figura">
                  <a:extLst>
                    <a:ext uri="{FF2B5EF4-FFF2-40B4-BE49-F238E27FC236}">
                      <a16:creationId xmlns:a16="http://schemas.microsoft.com/office/drawing/2014/main" id="{887AE935-BBE8-DD49-8CA7-6A011FA8C94E}"/>
                    </a:ext>
                  </a:extLst>
                </p:cNvPr>
                <p:cNvSpPr/>
                <p:nvPr/>
              </p:nvSpPr>
              <p:spPr>
                <a:xfrm>
                  <a:off x="-1" y="139699"/>
                  <a:ext cx="97791" cy="83821"/>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cubicBezTo>
                        <a:pt x="1122" y="1636"/>
                        <a:pt x="0" y="2618"/>
                        <a:pt x="0" y="2618"/>
                      </a:cubicBezTo>
                      <a:cubicBezTo>
                        <a:pt x="0" y="2618"/>
                        <a:pt x="8696" y="7855"/>
                        <a:pt x="21600" y="21600"/>
                      </a:cubicBezTo>
                      <a:cubicBezTo>
                        <a:pt x="14587" y="12109"/>
                        <a:pt x="8135" y="5236"/>
                        <a:pt x="3086"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60" name="Figura">
                <a:extLst>
                  <a:ext uri="{FF2B5EF4-FFF2-40B4-BE49-F238E27FC236}">
                    <a16:creationId xmlns:a16="http://schemas.microsoft.com/office/drawing/2014/main" id="{B742079F-CFA8-3741-B1CB-D4F092017A6C}"/>
                  </a:ext>
                </a:extLst>
              </p:cNvPr>
              <p:cNvSpPr/>
              <p:nvPr/>
            </p:nvSpPr>
            <p:spPr>
              <a:xfrm>
                <a:off x="1422399" y="6730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5400" y="0"/>
                      <a:pt x="0" y="4725"/>
                      <a:pt x="0" y="1080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1" name="Figura">
                <a:extLst>
                  <a:ext uri="{FF2B5EF4-FFF2-40B4-BE49-F238E27FC236}">
                    <a16:creationId xmlns:a16="http://schemas.microsoft.com/office/drawing/2014/main" id="{B9CD10AF-3A73-984C-A3C3-22828C1236CB}"/>
                  </a:ext>
                </a:extLst>
              </p:cNvPr>
              <p:cNvSpPr/>
              <p:nvPr/>
            </p:nvSpPr>
            <p:spPr>
              <a:xfrm>
                <a:off x="1435099" y="673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6200" y="21600"/>
                      <a:pt x="21600" y="16200"/>
                      <a:pt x="21600" y="10800"/>
                    </a:cubicBezTo>
                    <a:cubicBezTo>
                      <a:pt x="21600" y="5400"/>
                      <a:pt x="16200" y="0"/>
                      <a:pt x="10800" y="0"/>
                    </a:cubicBezTo>
                    <a:cubicBezTo>
                      <a:pt x="5400" y="0"/>
                      <a:pt x="0" y="540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2" name="Triángulo">
                <a:extLst>
                  <a:ext uri="{FF2B5EF4-FFF2-40B4-BE49-F238E27FC236}">
                    <a16:creationId xmlns:a16="http://schemas.microsoft.com/office/drawing/2014/main" id="{1BD773B8-294C-2149-B31F-A944F55A2F80}"/>
                  </a:ext>
                </a:extLst>
              </p:cNvPr>
              <p:cNvSpPr/>
              <p:nvPr/>
            </p:nvSpPr>
            <p:spPr>
              <a:xfrm>
                <a:off x="1473200" y="698500"/>
                <a:ext cx="1981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185" y="21600"/>
                    </a:lnTo>
                    <a:lnTo>
                      <a:pt x="21600" y="1804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3" name="Figura">
                <a:extLst>
                  <a:ext uri="{FF2B5EF4-FFF2-40B4-BE49-F238E27FC236}">
                    <a16:creationId xmlns:a16="http://schemas.microsoft.com/office/drawing/2014/main" id="{E93A96E1-C633-584D-B24C-F92E20F0AF36}"/>
                  </a:ext>
                </a:extLst>
              </p:cNvPr>
              <p:cNvSpPr/>
              <p:nvPr/>
            </p:nvSpPr>
            <p:spPr>
              <a:xfrm>
                <a:off x="1600200" y="482600"/>
                <a:ext cx="57148" cy="269240"/>
              </a:xfrm>
              <a:custGeom>
                <a:avLst/>
                <a:gdLst/>
                <a:ahLst/>
                <a:cxnLst>
                  <a:cxn ang="0">
                    <a:pos x="wd2" y="hd2"/>
                  </a:cxn>
                  <a:cxn ang="5400000">
                    <a:pos x="wd2" y="hd2"/>
                  </a:cxn>
                  <a:cxn ang="10800000">
                    <a:pos x="wd2" y="hd2"/>
                  </a:cxn>
                  <a:cxn ang="16200000">
                    <a:pos x="wd2" y="hd2"/>
                  </a:cxn>
                </a:cxnLst>
                <a:rect l="0" t="0" r="r" b="b"/>
                <a:pathLst>
                  <a:path w="14727" h="21600" extrusionOk="0">
                    <a:moveTo>
                      <a:pt x="12436" y="21600"/>
                    </a:moveTo>
                    <a:lnTo>
                      <a:pt x="3927" y="20785"/>
                    </a:lnTo>
                    <a:cubicBezTo>
                      <a:pt x="3927" y="20785"/>
                      <a:pt x="15709" y="11819"/>
                      <a:pt x="0" y="0"/>
                    </a:cubicBezTo>
                    <a:cubicBezTo>
                      <a:pt x="327" y="102"/>
                      <a:pt x="21600" y="8253"/>
                      <a:pt x="12436" y="2160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4" name="Figura">
                <a:extLst>
                  <a:ext uri="{FF2B5EF4-FFF2-40B4-BE49-F238E27FC236}">
                    <a16:creationId xmlns:a16="http://schemas.microsoft.com/office/drawing/2014/main" id="{C30BB05D-1A42-9340-B649-87BB76EA61EA}"/>
                  </a:ext>
                </a:extLst>
              </p:cNvPr>
              <p:cNvSpPr/>
              <p:nvPr/>
            </p:nvSpPr>
            <p:spPr>
              <a:xfrm>
                <a:off x="1739899" y="1358899"/>
                <a:ext cx="40654" cy="88926"/>
              </a:xfrm>
              <a:custGeom>
                <a:avLst/>
                <a:gdLst/>
                <a:ahLst/>
                <a:cxnLst>
                  <a:cxn ang="0">
                    <a:pos x="wd2" y="hd2"/>
                  </a:cxn>
                  <a:cxn ang="5400000">
                    <a:pos x="wd2" y="hd2"/>
                  </a:cxn>
                  <a:cxn ang="10800000">
                    <a:pos x="wd2" y="hd2"/>
                  </a:cxn>
                  <a:cxn ang="16200000">
                    <a:pos x="wd2" y="hd2"/>
                  </a:cxn>
                </a:cxnLst>
                <a:rect l="0" t="0" r="r" b="b"/>
                <a:pathLst>
                  <a:path w="15365" h="21302" extrusionOk="0">
                    <a:moveTo>
                      <a:pt x="699" y="4563"/>
                    </a:moveTo>
                    <a:lnTo>
                      <a:pt x="12219" y="0"/>
                    </a:lnTo>
                    <a:cubicBezTo>
                      <a:pt x="12219" y="0"/>
                      <a:pt x="19899" y="20992"/>
                      <a:pt x="11259" y="21296"/>
                    </a:cubicBezTo>
                    <a:cubicBezTo>
                      <a:pt x="2139" y="21600"/>
                      <a:pt x="-1701" y="9735"/>
                      <a:pt x="699" y="4563"/>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5" name="Figura">
                <a:extLst>
                  <a:ext uri="{FF2B5EF4-FFF2-40B4-BE49-F238E27FC236}">
                    <a16:creationId xmlns:a16="http://schemas.microsoft.com/office/drawing/2014/main" id="{1823420E-2F43-6D4C-99E5-46469DA41625}"/>
                  </a:ext>
                </a:extLst>
              </p:cNvPr>
              <p:cNvSpPr/>
              <p:nvPr/>
            </p:nvSpPr>
            <p:spPr>
              <a:xfrm>
                <a:off x="1790699" y="1346200"/>
                <a:ext cx="63258" cy="40096"/>
              </a:xfrm>
              <a:custGeom>
                <a:avLst/>
                <a:gdLst/>
                <a:ahLst/>
                <a:cxnLst>
                  <a:cxn ang="0">
                    <a:pos x="wd2" y="hd2"/>
                  </a:cxn>
                  <a:cxn ang="5400000">
                    <a:pos x="wd2" y="hd2"/>
                  </a:cxn>
                  <a:cxn ang="10800000">
                    <a:pos x="wd2" y="hd2"/>
                  </a:cxn>
                  <a:cxn ang="16200000">
                    <a:pos x="wd2" y="hd2"/>
                  </a:cxn>
                </a:cxnLst>
                <a:rect l="0" t="0" r="r" b="b"/>
                <a:pathLst>
                  <a:path w="19212" h="17945" extrusionOk="0">
                    <a:moveTo>
                      <a:pt x="265" y="812"/>
                    </a:moveTo>
                    <a:cubicBezTo>
                      <a:pt x="265" y="812"/>
                      <a:pt x="18393" y="-3167"/>
                      <a:pt x="19165" y="6496"/>
                    </a:cubicBezTo>
                    <a:cubicBezTo>
                      <a:pt x="19936" y="16159"/>
                      <a:pt x="11065" y="18433"/>
                      <a:pt x="4893" y="17865"/>
                    </a:cubicBezTo>
                    <a:cubicBezTo>
                      <a:pt x="-1664" y="17865"/>
                      <a:pt x="265" y="812"/>
                      <a:pt x="265" y="812"/>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6" name="Figura">
                <a:extLst>
                  <a:ext uri="{FF2B5EF4-FFF2-40B4-BE49-F238E27FC236}">
                    <a16:creationId xmlns:a16="http://schemas.microsoft.com/office/drawing/2014/main" id="{8E47DAD6-7545-7341-B51A-C2E7012B8CD8}"/>
                  </a:ext>
                </a:extLst>
              </p:cNvPr>
              <p:cNvSpPr/>
              <p:nvPr/>
            </p:nvSpPr>
            <p:spPr>
              <a:xfrm>
                <a:off x="1803399" y="1397000"/>
                <a:ext cx="63941" cy="41842"/>
              </a:xfrm>
              <a:custGeom>
                <a:avLst/>
                <a:gdLst/>
                <a:ahLst/>
                <a:cxnLst>
                  <a:cxn ang="0">
                    <a:pos x="wd2" y="hd2"/>
                  </a:cxn>
                  <a:cxn ang="5400000">
                    <a:pos x="wd2" y="hd2"/>
                  </a:cxn>
                  <a:cxn ang="10800000">
                    <a:pos x="wd2" y="hd2"/>
                  </a:cxn>
                  <a:cxn ang="16200000">
                    <a:pos x="wd2" y="hd2"/>
                  </a:cxn>
                </a:cxnLst>
                <a:rect l="0" t="0" r="r" b="b"/>
                <a:pathLst>
                  <a:path w="19772" h="17357" extrusionOk="0">
                    <a:moveTo>
                      <a:pt x="31" y="1539"/>
                    </a:moveTo>
                    <a:cubicBezTo>
                      <a:pt x="31" y="1539"/>
                      <a:pt x="18490" y="-3729"/>
                      <a:pt x="19668" y="5227"/>
                    </a:cubicBezTo>
                    <a:cubicBezTo>
                      <a:pt x="20846" y="14183"/>
                      <a:pt x="11813" y="16817"/>
                      <a:pt x="5530" y="17344"/>
                    </a:cubicBezTo>
                    <a:cubicBezTo>
                      <a:pt x="-754" y="17871"/>
                      <a:pt x="31" y="1539"/>
                      <a:pt x="31" y="1539"/>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7" name="Figura">
                <a:extLst>
                  <a:ext uri="{FF2B5EF4-FFF2-40B4-BE49-F238E27FC236}">
                    <a16:creationId xmlns:a16="http://schemas.microsoft.com/office/drawing/2014/main" id="{413D208B-95A8-EC40-B650-520B242E5C73}"/>
                  </a:ext>
                </a:extLst>
              </p:cNvPr>
              <p:cNvSpPr/>
              <p:nvPr/>
            </p:nvSpPr>
            <p:spPr>
              <a:xfrm>
                <a:off x="1828800" y="1435100"/>
                <a:ext cx="64784" cy="44726"/>
              </a:xfrm>
              <a:custGeom>
                <a:avLst/>
                <a:gdLst/>
                <a:ahLst/>
                <a:cxnLst>
                  <a:cxn ang="0">
                    <a:pos x="wd2" y="hd2"/>
                  </a:cxn>
                  <a:cxn ang="5400000">
                    <a:pos x="wd2" y="hd2"/>
                  </a:cxn>
                  <a:cxn ang="10800000">
                    <a:pos x="wd2" y="hd2"/>
                  </a:cxn>
                  <a:cxn ang="16200000">
                    <a:pos x="wd2" y="hd2"/>
                  </a:cxn>
                </a:cxnLst>
                <a:rect l="0" t="0" r="r" b="b"/>
                <a:pathLst>
                  <a:path w="19676" h="15848" extrusionOk="0">
                    <a:moveTo>
                      <a:pt x="0" y="3537"/>
                    </a:moveTo>
                    <a:cubicBezTo>
                      <a:pt x="0" y="3537"/>
                      <a:pt x="17357" y="-4113"/>
                      <a:pt x="19286" y="3087"/>
                    </a:cubicBezTo>
                    <a:cubicBezTo>
                      <a:pt x="21600" y="10287"/>
                      <a:pt x="13114" y="14337"/>
                      <a:pt x="6943" y="15687"/>
                    </a:cubicBezTo>
                    <a:cubicBezTo>
                      <a:pt x="771" y="17487"/>
                      <a:pt x="0" y="3537"/>
                      <a:pt x="0" y="3537"/>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8" name="Figura">
                <a:extLst>
                  <a:ext uri="{FF2B5EF4-FFF2-40B4-BE49-F238E27FC236}">
                    <a16:creationId xmlns:a16="http://schemas.microsoft.com/office/drawing/2014/main" id="{291ECF8D-4D5F-5D46-87BF-B187964BA7CD}"/>
                  </a:ext>
                </a:extLst>
              </p:cNvPr>
              <p:cNvSpPr/>
              <p:nvPr/>
            </p:nvSpPr>
            <p:spPr>
              <a:xfrm>
                <a:off x="1765300" y="1346199"/>
                <a:ext cx="56893" cy="50944"/>
              </a:xfrm>
              <a:custGeom>
                <a:avLst/>
                <a:gdLst/>
                <a:ahLst/>
                <a:cxnLst>
                  <a:cxn ang="0">
                    <a:pos x="wd2" y="hd2"/>
                  </a:cxn>
                  <a:cxn ang="5400000">
                    <a:pos x="wd2" y="hd2"/>
                  </a:cxn>
                  <a:cxn ang="10800000">
                    <a:pos x="wd2" y="hd2"/>
                  </a:cxn>
                  <a:cxn ang="16200000">
                    <a:pos x="wd2" y="hd2"/>
                  </a:cxn>
                </a:cxnLst>
                <a:rect l="0" t="0" r="r" b="b"/>
                <a:pathLst>
                  <a:path w="17593" h="18050" extrusionOk="0">
                    <a:moveTo>
                      <a:pt x="15366" y="16200"/>
                    </a:moveTo>
                    <a:cubicBezTo>
                      <a:pt x="15366" y="16200"/>
                      <a:pt x="835" y="21600"/>
                      <a:pt x="49" y="13950"/>
                    </a:cubicBezTo>
                    <a:cubicBezTo>
                      <a:pt x="-736" y="6300"/>
                      <a:pt x="7904" y="0"/>
                      <a:pt x="14580" y="0"/>
                    </a:cubicBezTo>
                    <a:cubicBezTo>
                      <a:pt x="20864" y="450"/>
                      <a:pt x="15366" y="16200"/>
                      <a:pt x="15366" y="1620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9" name="Figura">
                <a:extLst>
                  <a:ext uri="{FF2B5EF4-FFF2-40B4-BE49-F238E27FC236}">
                    <a16:creationId xmlns:a16="http://schemas.microsoft.com/office/drawing/2014/main" id="{5FA5E7FB-B30F-FA4D-B70B-C0BA9DE48F4C}"/>
                  </a:ext>
                </a:extLst>
              </p:cNvPr>
              <p:cNvSpPr/>
              <p:nvPr/>
            </p:nvSpPr>
            <p:spPr>
              <a:xfrm>
                <a:off x="1777999" y="1396999"/>
                <a:ext cx="52954" cy="55507"/>
              </a:xfrm>
              <a:custGeom>
                <a:avLst/>
                <a:gdLst/>
                <a:ahLst/>
                <a:cxnLst>
                  <a:cxn ang="0">
                    <a:pos x="wd2" y="hd2"/>
                  </a:cxn>
                  <a:cxn ang="5400000">
                    <a:pos x="wd2" y="hd2"/>
                  </a:cxn>
                  <a:cxn ang="10800000">
                    <a:pos x="wd2" y="hd2"/>
                  </a:cxn>
                  <a:cxn ang="16200000">
                    <a:pos x="wd2" y="hd2"/>
                  </a:cxn>
                </a:cxnLst>
                <a:rect l="0" t="0" r="r" b="b"/>
                <a:pathLst>
                  <a:path w="17320" h="17164" extrusionOk="0">
                    <a:moveTo>
                      <a:pt x="16539" y="13776"/>
                    </a:moveTo>
                    <a:cubicBezTo>
                      <a:pt x="16539" y="13776"/>
                      <a:pt x="2416" y="20845"/>
                      <a:pt x="339" y="14561"/>
                    </a:cubicBezTo>
                    <a:cubicBezTo>
                      <a:pt x="-1738" y="8278"/>
                      <a:pt x="6154" y="816"/>
                      <a:pt x="12800" y="30"/>
                    </a:cubicBezTo>
                    <a:cubicBezTo>
                      <a:pt x="19862" y="-755"/>
                      <a:pt x="16539" y="13776"/>
                      <a:pt x="16539" y="13776"/>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0" name="Figura">
                <a:extLst>
                  <a:ext uri="{FF2B5EF4-FFF2-40B4-BE49-F238E27FC236}">
                    <a16:creationId xmlns:a16="http://schemas.microsoft.com/office/drawing/2014/main" id="{45CE5412-141D-B64F-B521-A0574866DD2E}"/>
                  </a:ext>
                </a:extLst>
              </p:cNvPr>
              <p:cNvSpPr/>
              <p:nvPr/>
            </p:nvSpPr>
            <p:spPr>
              <a:xfrm>
                <a:off x="1803399" y="1435100"/>
                <a:ext cx="51090" cy="60243"/>
              </a:xfrm>
              <a:custGeom>
                <a:avLst/>
                <a:gdLst/>
                <a:ahLst/>
                <a:cxnLst>
                  <a:cxn ang="0">
                    <a:pos x="wd2" y="hd2"/>
                  </a:cxn>
                  <a:cxn ang="5400000">
                    <a:pos x="wd2" y="hd2"/>
                  </a:cxn>
                  <a:cxn ang="10800000">
                    <a:pos x="wd2" y="hd2"/>
                  </a:cxn>
                  <a:cxn ang="16200000">
                    <a:pos x="wd2" y="hd2"/>
                  </a:cxn>
                </a:cxnLst>
                <a:rect l="0" t="0" r="r" b="b"/>
                <a:pathLst>
                  <a:path w="18889" h="16264" extrusionOk="0">
                    <a:moveTo>
                      <a:pt x="18889" y="11192"/>
                    </a:moveTo>
                    <a:cubicBezTo>
                      <a:pt x="18889" y="11192"/>
                      <a:pt x="4802" y="19763"/>
                      <a:pt x="1046" y="14620"/>
                    </a:cubicBezTo>
                    <a:cubicBezTo>
                      <a:pt x="-2711" y="9477"/>
                      <a:pt x="4332" y="1934"/>
                      <a:pt x="11376" y="220"/>
                    </a:cubicBezTo>
                    <a:cubicBezTo>
                      <a:pt x="18889" y="-1837"/>
                      <a:pt x="18889" y="11192"/>
                      <a:pt x="18889" y="11192"/>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1" name="Figura">
                <a:extLst>
                  <a:ext uri="{FF2B5EF4-FFF2-40B4-BE49-F238E27FC236}">
                    <a16:creationId xmlns:a16="http://schemas.microsoft.com/office/drawing/2014/main" id="{8B24F1F7-A27B-7A41-A8F8-381EB1BBBF50}"/>
                  </a:ext>
                </a:extLst>
              </p:cNvPr>
              <p:cNvSpPr/>
              <p:nvPr/>
            </p:nvSpPr>
            <p:spPr>
              <a:xfrm>
                <a:off x="368300" y="1054099"/>
                <a:ext cx="322581" cy="471171"/>
              </a:xfrm>
              <a:custGeom>
                <a:avLst/>
                <a:gdLst/>
                <a:ahLst/>
                <a:cxnLst>
                  <a:cxn ang="0">
                    <a:pos x="wd2" y="hd2"/>
                  </a:cxn>
                  <a:cxn ang="5400000">
                    <a:pos x="wd2" y="hd2"/>
                  </a:cxn>
                  <a:cxn ang="10800000">
                    <a:pos x="wd2" y="hd2"/>
                  </a:cxn>
                  <a:cxn ang="16200000">
                    <a:pos x="wd2" y="hd2"/>
                  </a:cxn>
                </a:cxnLst>
                <a:rect l="0" t="0" r="r" b="b"/>
                <a:pathLst>
                  <a:path w="21600" h="21600" extrusionOk="0">
                    <a:moveTo>
                      <a:pt x="10630" y="11586"/>
                    </a:moveTo>
                    <a:cubicBezTo>
                      <a:pt x="14117" y="8093"/>
                      <a:pt x="18028" y="5298"/>
                      <a:pt x="21600" y="3493"/>
                    </a:cubicBezTo>
                    <a:cubicBezTo>
                      <a:pt x="19304" y="1863"/>
                      <a:pt x="15987" y="466"/>
                      <a:pt x="11225" y="0"/>
                    </a:cubicBezTo>
                    <a:cubicBezTo>
                      <a:pt x="11225" y="0"/>
                      <a:pt x="6378" y="8093"/>
                      <a:pt x="0" y="19096"/>
                    </a:cubicBezTo>
                    <a:cubicBezTo>
                      <a:pt x="0" y="19096"/>
                      <a:pt x="765" y="20261"/>
                      <a:pt x="3487" y="21600"/>
                    </a:cubicBezTo>
                    <a:cubicBezTo>
                      <a:pt x="4847" y="18573"/>
                      <a:pt x="7228" y="15021"/>
                      <a:pt x="10630" y="11586"/>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2" name="Figura">
                <a:extLst>
                  <a:ext uri="{FF2B5EF4-FFF2-40B4-BE49-F238E27FC236}">
                    <a16:creationId xmlns:a16="http://schemas.microsoft.com/office/drawing/2014/main" id="{FF66A3CA-6EB4-2E4E-BEA8-6CC4B2B3F484}"/>
                  </a:ext>
                </a:extLst>
              </p:cNvPr>
              <p:cNvSpPr/>
              <p:nvPr/>
            </p:nvSpPr>
            <p:spPr>
              <a:xfrm>
                <a:off x="444500" y="2273300"/>
                <a:ext cx="128271" cy="129540"/>
              </a:xfrm>
              <a:custGeom>
                <a:avLst/>
                <a:gdLst/>
                <a:ahLst/>
                <a:cxnLst>
                  <a:cxn ang="0">
                    <a:pos x="wd2" y="hd2"/>
                  </a:cxn>
                  <a:cxn ang="5400000">
                    <a:pos x="wd2" y="hd2"/>
                  </a:cxn>
                  <a:cxn ang="10800000">
                    <a:pos x="wd2" y="hd2"/>
                  </a:cxn>
                  <a:cxn ang="16200000">
                    <a:pos x="wd2" y="hd2"/>
                  </a:cxn>
                </a:cxnLst>
                <a:rect l="0" t="0" r="r" b="b"/>
                <a:pathLst>
                  <a:path w="21600" h="21600" extrusionOk="0">
                    <a:moveTo>
                      <a:pt x="11976" y="13553"/>
                    </a:moveTo>
                    <a:lnTo>
                      <a:pt x="0" y="21600"/>
                    </a:lnTo>
                    <a:lnTo>
                      <a:pt x="18606" y="20118"/>
                    </a:lnTo>
                    <a:lnTo>
                      <a:pt x="21600" y="0"/>
                    </a:ln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3" name="Figura">
                <a:extLst>
                  <a:ext uri="{FF2B5EF4-FFF2-40B4-BE49-F238E27FC236}">
                    <a16:creationId xmlns:a16="http://schemas.microsoft.com/office/drawing/2014/main" id="{1F41597D-E96C-E54F-8476-890CE8609DB9}"/>
                  </a:ext>
                </a:extLst>
              </p:cNvPr>
              <p:cNvSpPr/>
              <p:nvPr/>
            </p:nvSpPr>
            <p:spPr>
              <a:xfrm>
                <a:off x="50800" y="2781300"/>
                <a:ext cx="194609" cy="78701"/>
              </a:xfrm>
              <a:custGeom>
                <a:avLst/>
                <a:gdLst/>
                <a:ahLst/>
                <a:cxnLst>
                  <a:cxn ang="0">
                    <a:pos x="wd2" y="hd2"/>
                  </a:cxn>
                  <a:cxn ang="5400000">
                    <a:pos x="wd2" y="hd2"/>
                  </a:cxn>
                  <a:cxn ang="10800000">
                    <a:pos x="wd2" y="hd2"/>
                  </a:cxn>
                  <a:cxn ang="16200000">
                    <a:pos x="wd2" y="hd2"/>
                  </a:cxn>
                </a:cxnLst>
                <a:rect l="0" t="0" r="r" b="b"/>
                <a:pathLst>
                  <a:path w="21217" h="19399" extrusionOk="0">
                    <a:moveTo>
                      <a:pt x="21217" y="19396"/>
                    </a:moveTo>
                    <a:cubicBezTo>
                      <a:pt x="21217" y="19396"/>
                      <a:pt x="448" y="19709"/>
                      <a:pt x="32" y="14074"/>
                    </a:cubicBezTo>
                    <a:cubicBezTo>
                      <a:pt x="-383" y="8439"/>
                      <a:pt x="3217" y="-1891"/>
                      <a:pt x="8755" y="300"/>
                    </a:cubicBezTo>
                    <a:cubicBezTo>
                      <a:pt x="14155" y="2492"/>
                      <a:pt x="21217" y="19396"/>
                      <a:pt x="21217" y="1939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sp>
        <p:nvSpPr>
          <p:cNvPr id="4" name="TextBox 3">
            <a:extLst>
              <a:ext uri="{FF2B5EF4-FFF2-40B4-BE49-F238E27FC236}">
                <a16:creationId xmlns:a16="http://schemas.microsoft.com/office/drawing/2014/main" id="{5BAD4C4A-D0A3-5F42-87FC-15A3B97C4AF9}"/>
              </a:ext>
            </a:extLst>
          </p:cNvPr>
          <p:cNvSpPr txBox="1"/>
          <p:nvPr/>
        </p:nvSpPr>
        <p:spPr>
          <a:xfrm>
            <a:off x="6073138" y="3020652"/>
            <a:ext cx="9789162" cy="1569660"/>
          </a:xfrm>
          <a:prstGeom prst="rect">
            <a:avLst/>
          </a:prstGeom>
          <a:noFill/>
        </p:spPr>
        <p:txBody>
          <a:bodyPr wrap="square" rtlCol="0">
            <a:spAutoFit/>
          </a:bodyPr>
          <a:lstStyle/>
          <a:p>
            <a:pPr algn="ctr"/>
            <a:r>
              <a:rPr lang="en-VN" sz="3200" dirty="0">
                <a:latin typeface="Times New Roman" panose="02020603050405020304" pitchFamily="18" charset="0"/>
                <a:cs typeface="Times New Roman" panose="02020603050405020304" pitchFamily="18" charset="0"/>
              </a:rPr>
              <a:t>Từ thế kỷ V, các bộ tộc người Giéc man từ phương Bắc tràn xuống xâm chiếm lãnh thổ dẫn đến sự diệt vong của đế quốc La Mã</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4" name="Picture 1" descr="tay_au_the_ky__i-v_500">
            <a:extLst>
              <a:ext uri="{FF2B5EF4-FFF2-40B4-BE49-F238E27FC236}">
                <a16:creationId xmlns:a16="http://schemas.microsoft.com/office/drawing/2014/main" id="{6153A04F-248C-5145-94DC-E4623F192A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993"/>
          <a:stretch/>
        </p:blipFill>
        <p:spPr bwMode="auto">
          <a:xfrm>
            <a:off x="-39520" y="3799"/>
            <a:ext cx="16295520" cy="9186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DF66EED-4B4B-A440-80E1-5CAA6767C4B8}"/>
              </a:ext>
            </a:extLst>
          </p:cNvPr>
          <p:cNvPicPr>
            <a:picLocks noChangeAspect="1"/>
          </p:cNvPicPr>
          <p:nvPr/>
        </p:nvPicPr>
        <p:blipFill>
          <a:blip r:embed="rId7"/>
          <a:stretch>
            <a:fillRect/>
          </a:stretch>
        </p:blipFill>
        <p:spPr>
          <a:xfrm>
            <a:off x="13606500" y="339463"/>
            <a:ext cx="1697877" cy="1999312"/>
          </a:xfrm>
          <a:prstGeom prst="rect">
            <a:avLst/>
          </a:prstGeom>
        </p:spPr>
      </p:pic>
      <p:sp>
        <p:nvSpPr>
          <p:cNvPr id="29" name="Left Arrow 28">
            <a:extLst>
              <a:ext uri="{FF2B5EF4-FFF2-40B4-BE49-F238E27FC236}">
                <a16:creationId xmlns:a16="http://schemas.microsoft.com/office/drawing/2014/main" id="{979A78D3-69C2-F444-9D54-24D49B365F21}"/>
              </a:ext>
            </a:extLst>
          </p:cNvPr>
          <p:cNvSpPr/>
          <p:nvPr/>
        </p:nvSpPr>
        <p:spPr>
          <a:xfrm rot="831314">
            <a:off x="5100569" y="1156072"/>
            <a:ext cx="3681739" cy="637144"/>
          </a:xfrm>
          <a:prstGeom prst="leftArrow">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VN" sz="2400" dirty="0">
                <a:solidFill>
                  <a:prstClr val="black"/>
                </a:solidFill>
                <a:latin typeface="Calibri" panose="020F0502020204030204"/>
              </a:rPr>
              <a:t>     </a:t>
            </a:r>
          </a:p>
        </p:txBody>
      </p:sp>
      <p:sp>
        <p:nvSpPr>
          <p:cNvPr id="31" name="Left Arrow 30">
            <a:extLst>
              <a:ext uri="{FF2B5EF4-FFF2-40B4-BE49-F238E27FC236}">
                <a16:creationId xmlns:a16="http://schemas.microsoft.com/office/drawing/2014/main" id="{48E06BB4-15C4-6E47-968C-C398B3DE693C}"/>
              </a:ext>
            </a:extLst>
          </p:cNvPr>
          <p:cNvSpPr/>
          <p:nvPr/>
        </p:nvSpPr>
        <p:spPr>
          <a:xfrm rot="20268076">
            <a:off x="5594477" y="2186974"/>
            <a:ext cx="3105231" cy="488877"/>
          </a:xfrm>
          <a:prstGeom prst="leftArrow">
            <a:avLst>
              <a:gd name="adj1" fmla="val 73968"/>
              <a:gd name="adj2"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35" name="Left Arrow 34">
            <a:extLst>
              <a:ext uri="{FF2B5EF4-FFF2-40B4-BE49-F238E27FC236}">
                <a16:creationId xmlns:a16="http://schemas.microsoft.com/office/drawing/2014/main" id="{E0DAA46D-A9D8-8C4A-A10C-8BA667AF281F}"/>
              </a:ext>
            </a:extLst>
          </p:cNvPr>
          <p:cNvSpPr/>
          <p:nvPr/>
        </p:nvSpPr>
        <p:spPr>
          <a:xfrm rot="19750521">
            <a:off x="3569274" y="2946659"/>
            <a:ext cx="4894349" cy="75746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VN" sz="2400" dirty="0">
                <a:solidFill>
                  <a:prstClr val="black"/>
                </a:solidFill>
                <a:latin typeface="Calibri" panose="020F0502020204030204"/>
              </a:rPr>
              <a:t>     </a:t>
            </a:r>
          </a:p>
        </p:txBody>
      </p:sp>
      <p:grpSp>
        <p:nvGrpSpPr>
          <p:cNvPr id="37" name="Group 36">
            <a:extLst>
              <a:ext uri="{FF2B5EF4-FFF2-40B4-BE49-F238E27FC236}">
                <a16:creationId xmlns:a16="http://schemas.microsoft.com/office/drawing/2014/main" id="{32AB3698-3197-F444-86D0-3704B0F572D8}"/>
              </a:ext>
            </a:extLst>
          </p:cNvPr>
          <p:cNvGrpSpPr/>
          <p:nvPr/>
        </p:nvGrpSpPr>
        <p:grpSpPr>
          <a:xfrm>
            <a:off x="3138540" y="5384772"/>
            <a:ext cx="4491059" cy="3297634"/>
            <a:chOff x="3139443" y="4369518"/>
            <a:chExt cx="3368294" cy="2473226"/>
          </a:xfrm>
        </p:grpSpPr>
        <p:sp>
          <p:nvSpPr>
            <p:cNvPr id="45" name="Teardrop 44">
              <a:extLst>
                <a:ext uri="{FF2B5EF4-FFF2-40B4-BE49-F238E27FC236}">
                  <a16:creationId xmlns:a16="http://schemas.microsoft.com/office/drawing/2014/main" id="{F401F01D-629B-5844-913B-39921473E876}"/>
                </a:ext>
              </a:extLst>
            </p:cNvPr>
            <p:cNvSpPr/>
            <p:nvPr/>
          </p:nvSpPr>
          <p:spPr>
            <a:xfrm rot="16200000">
              <a:off x="3586977" y="3921984"/>
              <a:ext cx="2473226" cy="3368294"/>
            </a:xfrm>
            <a:prstGeom prst="teardrop">
              <a:avLst>
                <a:gd name="adj" fmla="val 102958"/>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49" name="Text Box 11">
              <a:extLst>
                <a:ext uri="{FF2B5EF4-FFF2-40B4-BE49-F238E27FC236}">
                  <a16:creationId xmlns:a16="http://schemas.microsoft.com/office/drawing/2014/main" id="{5093BAE1-294E-E044-A5D5-C31C6E112255}"/>
                </a:ext>
              </a:extLst>
            </p:cNvPr>
            <p:cNvSpPr txBox="1">
              <a:spLocks noChangeArrowheads="1"/>
            </p:cNvSpPr>
            <p:nvPr/>
          </p:nvSpPr>
          <p:spPr bwMode="auto">
            <a:xfrm>
              <a:off x="3697974" y="4718758"/>
              <a:ext cx="2067343" cy="1177245"/>
            </a:xfrm>
            <a:prstGeom prst="rect">
              <a:avLst/>
            </a:prstGeom>
            <a:solidFill>
              <a:schemeClr val="accent5">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Vương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quốc</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Tây</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Gốt</a:t>
              </a:r>
              <a:endParaRPr lang="en-US" altLang="en-VN" sz="3200" dirty="0">
                <a:solidFill>
                  <a:prstClr val="black"/>
                </a:solidFill>
                <a:latin typeface="Times New Roman" panose="02020603050405020304" pitchFamily="18" charset="0"/>
                <a:cs typeface="Times New Roman" panose="02020603050405020304" pitchFamily="18" charset="0"/>
              </a:endParaRPr>
            </a:p>
            <a:p>
              <a:pPr algn="ctr" defTabSz="1219170"/>
              <a:r>
                <a:rPr lang="en-US" altLang="en-VN" sz="3200" dirty="0">
                  <a:solidFill>
                    <a:prstClr val="black"/>
                  </a:solidFill>
                  <a:latin typeface="Times New Roman" panose="02020603050405020304" pitchFamily="18" charset="0"/>
                  <a:cs typeface="Times New Roman" panose="02020603050405020304" pitchFamily="18" charset="0"/>
                </a:rPr>
                <a:t>(</a:t>
              </a:r>
              <a:r>
                <a:rPr lang="en-US" altLang="en-VN" sz="3200" dirty="0" err="1">
                  <a:solidFill>
                    <a:prstClr val="black"/>
                  </a:solidFill>
                  <a:latin typeface="Times New Roman" panose="02020603050405020304" pitchFamily="18" charset="0"/>
                  <a:cs typeface="Times New Roman" panose="02020603050405020304" pitchFamily="18" charset="0"/>
                </a:rPr>
                <a:t>Tây</a:t>
              </a:r>
              <a:r>
                <a:rPr lang="en-US" altLang="en-VN" sz="3200" dirty="0">
                  <a:solidFill>
                    <a:prstClr val="black"/>
                  </a:solidFill>
                  <a:latin typeface="Times New Roman" panose="02020603050405020304" pitchFamily="18" charset="0"/>
                  <a:cs typeface="Times New Roman" panose="02020603050405020304" pitchFamily="18" charset="0"/>
                </a:rPr>
                <a:t> ban </a:t>
              </a:r>
              <a:r>
                <a:rPr lang="en-US" altLang="en-VN" sz="3200" dirty="0" err="1">
                  <a:solidFill>
                    <a:prstClr val="black"/>
                  </a:solidFill>
                  <a:latin typeface="Times New Roman" panose="02020603050405020304" pitchFamily="18" charset="0"/>
                  <a:cs typeface="Times New Roman" panose="02020603050405020304" pitchFamily="18" charset="0"/>
                </a:rPr>
                <a:t>Nha</a:t>
              </a:r>
              <a:r>
                <a:rPr lang="en-US" altLang="en-VN" sz="3200" dirty="0">
                  <a:solidFill>
                    <a:prstClr val="black"/>
                  </a:solidFill>
                  <a:latin typeface="Times New Roman" panose="02020603050405020304" pitchFamily="18" charset="0"/>
                  <a:cs typeface="Times New Roman" panose="02020603050405020304" pitchFamily="18" charset="0"/>
                </a:rPr>
                <a:t>) </a:t>
              </a:r>
            </a:p>
          </p:txBody>
        </p:sp>
        <p:pic>
          <p:nvPicPr>
            <p:cNvPr id="34" name="Graphic 33" descr="Bonfire">
              <a:extLst>
                <a:ext uri="{FF2B5EF4-FFF2-40B4-BE49-F238E27FC236}">
                  <a16:creationId xmlns:a16="http://schemas.microsoft.com/office/drawing/2014/main" id="{F067B791-5898-8F40-A0BF-AC06CB49A05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366390" y="5827988"/>
              <a:ext cx="914400" cy="914400"/>
            </a:xfrm>
            <a:prstGeom prst="rect">
              <a:avLst/>
            </a:prstGeom>
          </p:spPr>
        </p:pic>
      </p:grpSp>
      <p:grpSp>
        <p:nvGrpSpPr>
          <p:cNvPr id="52" name="Group 51">
            <a:extLst>
              <a:ext uri="{FF2B5EF4-FFF2-40B4-BE49-F238E27FC236}">
                <a16:creationId xmlns:a16="http://schemas.microsoft.com/office/drawing/2014/main" id="{310C1190-809A-FD45-B64F-0F0A3B6FFB72}"/>
              </a:ext>
            </a:extLst>
          </p:cNvPr>
          <p:cNvGrpSpPr/>
          <p:nvPr/>
        </p:nvGrpSpPr>
        <p:grpSpPr>
          <a:xfrm>
            <a:off x="8497706" y="4199926"/>
            <a:ext cx="5314380" cy="3836821"/>
            <a:chOff x="8196169" y="-3156288"/>
            <a:chExt cx="3265333" cy="2941648"/>
          </a:xfrm>
        </p:grpSpPr>
        <p:sp>
          <p:nvSpPr>
            <p:cNvPr id="47" name="Teardrop 46">
              <a:extLst>
                <a:ext uri="{FF2B5EF4-FFF2-40B4-BE49-F238E27FC236}">
                  <a16:creationId xmlns:a16="http://schemas.microsoft.com/office/drawing/2014/main" id="{1D050A9A-3B6C-EB4F-A1CD-F292C709E627}"/>
                </a:ext>
              </a:extLst>
            </p:cNvPr>
            <p:cNvSpPr/>
            <p:nvPr/>
          </p:nvSpPr>
          <p:spPr>
            <a:xfrm rot="16200000">
              <a:off x="8358012" y="-3318131"/>
              <a:ext cx="2941648" cy="3265333"/>
            </a:xfrm>
            <a:prstGeom prst="teardrop">
              <a:avLst>
                <a:gd name="adj" fmla="val 98757"/>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50" name="Rectangle 12">
              <a:extLst>
                <a:ext uri="{FF2B5EF4-FFF2-40B4-BE49-F238E27FC236}">
                  <a16:creationId xmlns:a16="http://schemas.microsoft.com/office/drawing/2014/main" id="{10821B0A-4C71-F64D-A7BD-AA659F600E5A}"/>
                </a:ext>
              </a:extLst>
            </p:cNvPr>
            <p:cNvSpPr>
              <a:spLocks noChangeArrowheads="1"/>
            </p:cNvSpPr>
            <p:nvPr/>
          </p:nvSpPr>
          <p:spPr bwMode="auto">
            <a:xfrm>
              <a:off x="8473740" y="-2582900"/>
              <a:ext cx="2351057" cy="1077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a:r>
                <a:rPr lang="en-US" altLang="en-VN" sz="3733" dirty="0" err="1">
                  <a:solidFill>
                    <a:prstClr val="black"/>
                  </a:solidFill>
                  <a:latin typeface="Times New Roman" panose="02020603050405020304" pitchFamily="18" charset="0"/>
                  <a:cs typeface="Times New Roman" panose="02020603050405020304" pitchFamily="18" charset="0"/>
                </a:rPr>
                <a:t>Vương</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quốc</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Đông</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Gốt</a:t>
              </a:r>
              <a:r>
                <a:rPr lang="en-US" altLang="en-VN" sz="4800" dirty="0">
                  <a:solidFill>
                    <a:prstClr val="black"/>
                  </a:solidFill>
                  <a:latin typeface="Times New Roman" panose="02020603050405020304" pitchFamily="18" charset="0"/>
                  <a:cs typeface="Times New Roman" panose="02020603050405020304" pitchFamily="18" charset="0"/>
                </a:rPr>
                <a:t>  ( </a:t>
              </a:r>
              <a:r>
                <a:rPr lang="en-US" altLang="en-VN" sz="4800" dirty="0" err="1">
                  <a:solidFill>
                    <a:prstClr val="black"/>
                  </a:solidFill>
                  <a:latin typeface="Times New Roman" panose="02020603050405020304" pitchFamily="18" charset="0"/>
                  <a:cs typeface="Times New Roman" panose="02020603050405020304" pitchFamily="18" charset="0"/>
                </a:rPr>
                <a:t>Ý</a:t>
              </a:r>
              <a:r>
                <a:rPr lang="en-US" altLang="en-VN" sz="4800" dirty="0">
                  <a:solidFill>
                    <a:prstClr val="black"/>
                  </a:solidFill>
                  <a:latin typeface="Times New Roman" panose="02020603050405020304" pitchFamily="18" charset="0"/>
                  <a:cs typeface="Times New Roman" panose="02020603050405020304" pitchFamily="18" charset="0"/>
                </a:rPr>
                <a:t>)</a:t>
              </a:r>
            </a:p>
          </p:txBody>
        </p:sp>
        <p:pic>
          <p:nvPicPr>
            <p:cNvPr id="39" name="Graphic 38" descr="Fireworks">
              <a:extLst>
                <a:ext uri="{FF2B5EF4-FFF2-40B4-BE49-F238E27FC236}">
                  <a16:creationId xmlns:a16="http://schemas.microsoft.com/office/drawing/2014/main" id="{A1D7E555-EFC3-5E48-ADCC-4D688BCCB7DD}"/>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9215513" y="-1454525"/>
              <a:ext cx="914400" cy="914400"/>
            </a:xfrm>
            <a:prstGeom prst="rect">
              <a:avLst/>
            </a:prstGeom>
          </p:spPr>
        </p:pic>
      </p:grpSp>
      <p:grpSp>
        <p:nvGrpSpPr>
          <p:cNvPr id="46" name="Group 45">
            <a:extLst>
              <a:ext uri="{FF2B5EF4-FFF2-40B4-BE49-F238E27FC236}">
                <a16:creationId xmlns:a16="http://schemas.microsoft.com/office/drawing/2014/main" id="{7B71309E-CF9E-8D42-827D-B4FF3AA5005A}"/>
              </a:ext>
            </a:extLst>
          </p:cNvPr>
          <p:cNvGrpSpPr/>
          <p:nvPr/>
        </p:nvGrpSpPr>
        <p:grpSpPr>
          <a:xfrm rot="527486">
            <a:off x="5538863" y="2735423"/>
            <a:ext cx="4937127" cy="4491447"/>
            <a:chOff x="1767201" y="-3218487"/>
            <a:chExt cx="2644886" cy="2473226"/>
          </a:xfrm>
        </p:grpSpPr>
        <p:sp>
          <p:nvSpPr>
            <p:cNvPr id="43" name="Teardrop 42">
              <a:extLst>
                <a:ext uri="{FF2B5EF4-FFF2-40B4-BE49-F238E27FC236}">
                  <a16:creationId xmlns:a16="http://schemas.microsoft.com/office/drawing/2014/main" id="{D71B01E8-B9F9-D34E-8557-5BBBC0884F62}"/>
                </a:ext>
              </a:extLst>
            </p:cNvPr>
            <p:cNvSpPr/>
            <p:nvPr/>
          </p:nvSpPr>
          <p:spPr>
            <a:xfrm rot="15088945">
              <a:off x="1853031" y="-3304317"/>
              <a:ext cx="2473226" cy="2644886"/>
            </a:xfrm>
            <a:prstGeom prst="teardrop">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48" name="Text Box 9">
              <a:extLst>
                <a:ext uri="{FF2B5EF4-FFF2-40B4-BE49-F238E27FC236}">
                  <a16:creationId xmlns:a16="http://schemas.microsoft.com/office/drawing/2014/main" id="{328B9919-97F9-4340-A9AE-2C10C9D46FE8}"/>
                </a:ext>
              </a:extLst>
            </p:cNvPr>
            <p:cNvSpPr txBox="1">
              <a:spLocks noChangeArrowheads="1"/>
            </p:cNvSpPr>
            <p:nvPr/>
          </p:nvSpPr>
          <p:spPr bwMode="auto">
            <a:xfrm rot="21072514">
              <a:off x="1929550" y="-2772942"/>
              <a:ext cx="1964566" cy="86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Vương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quốc</a:t>
              </a:r>
              <a:r>
                <a:rPr lang="en-US" altLang="en-VN" sz="3200" dirty="0">
                  <a:solidFill>
                    <a:prstClr val="black"/>
                  </a:solidFill>
                  <a:latin typeface="Times New Roman" panose="02020603050405020304" pitchFamily="18" charset="0"/>
                  <a:cs typeface="Times New Roman" panose="02020603050405020304" pitchFamily="18" charset="0"/>
                </a:rPr>
                <a:t> </a:t>
              </a:r>
            </a:p>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Phơ-răng</a:t>
              </a:r>
              <a:endParaRPr lang="en-US" altLang="en-VN" sz="3200" dirty="0">
                <a:solidFill>
                  <a:prstClr val="black"/>
                </a:solidFill>
                <a:latin typeface="Times New Roman" panose="02020603050405020304" pitchFamily="18" charset="0"/>
                <a:cs typeface="Times New Roman" panose="02020603050405020304" pitchFamily="18" charset="0"/>
              </a:endParaRPr>
            </a:p>
            <a:p>
              <a:pPr algn="ctr" defTabSz="1219170"/>
              <a:r>
                <a:rPr lang="en-US" altLang="en-VN" sz="3200" dirty="0">
                  <a:solidFill>
                    <a:prstClr val="black"/>
                  </a:solidFill>
                  <a:latin typeface="Times New Roman" panose="02020603050405020304" pitchFamily="18" charset="0"/>
                  <a:cs typeface="Times New Roman" panose="02020603050405020304" pitchFamily="18" charset="0"/>
                </a:rPr>
                <a:t>(</a:t>
              </a:r>
              <a:r>
                <a:rPr lang="en-US" altLang="en-VN" sz="3200" dirty="0" err="1">
                  <a:solidFill>
                    <a:prstClr val="black"/>
                  </a:solidFill>
                  <a:latin typeface="Times New Roman" panose="02020603050405020304" pitchFamily="18" charset="0"/>
                  <a:cs typeface="Times New Roman" panose="02020603050405020304" pitchFamily="18" charset="0"/>
                </a:rPr>
                <a:t>nước</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Pháp</a:t>
              </a:r>
              <a:r>
                <a:rPr lang="en-US" altLang="en-VN" sz="3200" dirty="0">
                  <a:solidFill>
                    <a:prstClr val="black"/>
                  </a:solidFill>
                  <a:latin typeface="Times New Roman" panose="02020603050405020304" pitchFamily="18" charset="0"/>
                  <a:cs typeface="Times New Roman" panose="02020603050405020304" pitchFamily="18" charset="0"/>
                </a:rPr>
                <a:t>) </a:t>
              </a:r>
            </a:p>
          </p:txBody>
        </p:sp>
        <p:pic>
          <p:nvPicPr>
            <p:cNvPr id="44" name="Graphic 43" descr="Fence">
              <a:extLst>
                <a:ext uri="{FF2B5EF4-FFF2-40B4-BE49-F238E27FC236}">
                  <a16:creationId xmlns:a16="http://schemas.microsoft.com/office/drawing/2014/main" id="{5A7576BE-29E7-DE4A-BB76-1F9D7E111C99}"/>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rot="21072514">
              <a:off x="2580693" y="-1958130"/>
              <a:ext cx="914400" cy="914400"/>
            </a:xfrm>
            <a:prstGeom prst="rect">
              <a:avLst/>
            </a:prstGeom>
          </p:spPr>
        </p:pic>
      </p:grpSp>
      <p:pic>
        <p:nvPicPr>
          <p:cNvPr id="25" name="Picture 24">
            <a:extLst>
              <a:ext uri="{FF2B5EF4-FFF2-40B4-BE49-F238E27FC236}">
                <a16:creationId xmlns:a16="http://schemas.microsoft.com/office/drawing/2014/main" id="{34AD0D1B-1780-364D-B3BE-B9AB70B819FF}"/>
              </a:ext>
            </a:extLst>
          </p:cNvPr>
          <p:cNvPicPr>
            <a:picLocks noChangeAspect="1"/>
          </p:cNvPicPr>
          <p:nvPr/>
        </p:nvPicPr>
        <p:blipFill rotWithShape="1">
          <a:blip r:embed="rId14">
            <a:extLst>
              <a:ext uri="{BEBA8EAE-BF5A-486C-A8C5-ECC9F3942E4B}">
                <a14:imgProps xmlns:a14="http://schemas.microsoft.com/office/drawing/2010/main">
                  <a14:imgLayer r:embed="rId15">
                    <a14:imgEffect>
                      <a14:sharpenSoften amount="74000"/>
                    </a14:imgEffect>
                    <a14:imgEffect>
                      <a14:brightnessContrast bright="44000"/>
                    </a14:imgEffect>
                  </a14:imgLayer>
                </a14:imgProps>
              </a:ext>
            </a:extLst>
          </a:blip>
          <a:srcRect l="16905" t="8251" r="15666" b="7494"/>
          <a:stretch/>
        </p:blipFill>
        <p:spPr>
          <a:xfrm>
            <a:off x="3946083" y="-10483"/>
            <a:ext cx="1217573" cy="1521396"/>
          </a:xfrm>
          <a:prstGeom prst="rect">
            <a:avLst/>
          </a:prstGeom>
          <a:noFill/>
        </p:spPr>
      </p:pic>
      <p:pic>
        <p:nvPicPr>
          <p:cNvPr id="5" name="Picture 4">
            <a:extLst>
              <a:ext uri="{FF2B5EF4-FFF2-40B4-BE49-F238E27FC236}">
                <a16:creationId xmlns:a16="http://schemas.microsoft.com/office/drawing/2014/main" id="{A2C10D42-DE77-0447-B15D-B1740A4D4503}"/>
              </a:ext>
            </a:extLst>
          </p:cNvPr>
          <p:cNvPicPr>
            <a:picLocks noChangeAspect="1"/>
          </p:cNvPicPr>
          <p:nvPr/>
        </p:nvPicPr>
        <p:blipFill>
          <a:blip r:embed="rId7"/>
          <a:stretch>
            <a:fillRect/>
          </a:stretch>
        </p:blipFill>
        <p:spPr>
          <a:xfrm>
            <a:off x="11677796" y="105995"/>
            <a:ext cx="1697877" cy="1999312"/>
          </a:xfrm>
          <a:prstGeom prst="rect">
            <a:avLst/>
          </a:prstGeom>
        </p:spPr>
      </p:pic>
      <p:pic>
        <p:nvPicPr>
          <p:cNvPr id="7" name="Picture 6">
            <a:extLst>
              <a:ext uri="{FF2B5EF4-FFF2-40B4-BE49-F238E27FC236}">
                <a16:creationId xmlns:a16="http://schemas.microsoft.com/office/drawing/2014/main" id="{AF71E7C9-5BA3-BD43-AE38-CB30EF088708}"/>
              </a:ext>
            </a:extLst>
          </p:cNvPr>
          <p:cNvPicPr>
            <a:picLocks noChangeAspect="1"/>
          </p:cNvPicPr>
          <p:nvPr/>
        </p:nvPicPr>
        <p:blipFill>
          <a:blip r:embed="rId7"/>
          <a:stretch>
            <a:fillRect/>
          </a:stretch>
        </p:blipFill>
        <p:spPr>
          <a:xfrm>
            <a:off x="9667536" y="1636"/>
            <a:ext cx="1697877" cy="1999312"/>
          </a:xfrm>
          <a:prstGeom prst="rect">
            <a:avLst/>
          </a:prstGeom>
        </p:spPr>
      </p:pic>
      <p:grpSp>
        <p:nvGrpSpPr>
          <p:cNvPr id="13" name="Group 12">
            <a:extLst>
              <a:ext uri="{FF2B5EF4-FFF2-40B4-BE49-F238E27FC236}">
                <a16:creationId xmlns:a16="http://schemas.microsoft.com/office/drawing/2014/main" id="{ED24D801-34AB-6149-8BD7-99AA611D4930}"/>
              </a:ext>
            </a:extLst>
          </p:cNvPr>
          <p:cNvGrpSpPr/>
          <p:nvPr/>
        </p:nvGrpSpPr>
        <p:grpSpPr>
          <a:xfrm>
            <a:off x="7331583" y="24242"/>
            <a:ext cx="1083272" cy="996336"/>
            <a:chOff x="5697976" y="132447"/>
            <a:chExt cx="812454" cy="747252"/>
          </a:xfrm>
        </p:grpSpPr>
        <p:sp>
          <p:nvSpPr>
            <p:cNvPr id="11" name="Teardrop 10">
              <a:extLst>
                <a:ext uri="{FF2B5EF4-FFF2-40B4-BE49-F238E27FC236}">
                  <a16:creationId xmlns:a16="http://schemas.microsoft.com/office/drawing/2014/main" id="{6D7E925C-8E4B-254F-B769-9AB25F475C21}"/>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dirty="0">
                <a:solidFill>
                  <a:prstClr val="black"/>
                </a:solidFill>
                <a:latin typeface="Calibri" panose="020F0502020204030204"/>
              </a:endParaRPr>
            </a:p>
          </p:txBody>
        </p:sp>
        <p:sp>
          <p:nvSpPr>
            <p:cNvPr id="12" name="TextBox 11">
              <a:extLst>
                <a:ext uri="{FF2B5EF4-FFF2-40B4-BE49-F238E27FC236}">
                  <a16:creationId xmlns:a16="http://schemas.microsoft.com/office/drawing/2014/main" id="{8E7F868A-6F0A-F340-B1D9-21CDAD72C05F}"/>
                </a:ext>
              </a:extLst>
            </p:cNvPr>
            <p:cNvSpPr txBox="1"/>
            <p:nvPr/>
          </p:nvSpPr>
          <p:spPr>
            <a:xfrm>
              <a:off x="5771535" y="182907"/>
              <a:ext cx="738895" cy="623248"/>
            </a:xfrm>
            <a:prstGeom prst="rect">
              <a:avLst/>
            </a:prstGeom>
            <a:noFill/>
          </p:spPr>
          <p:txBody>
            <a:bodyPr wrap="square" rtlCol="0">
              <a:spAutoFit/>
            </a:bodyPr>
            <a:lstStyle/>
            <a:p>
              <a:pPr algn="ctr" defTabSz="1219170"/>
              <a:r>
                <a:rPr lang="en-VN" sz="2400" dirty="0">
                  <a:solidFill>
                    <a:prstClr val="black"/>
                  </a:solidFill>
                  <a:latin typeface="Calibri" panose="020F0502020204030204"/>
                </a:rPr>
                <a:t>XÔNG LÊN</a:t>
              </a:r>
            </a:p>
          </p:txBody>
        </p:sp>
      </p:grpSp>
      <p:grpSp>
        <p:nvGrpSpPr>
          <p:cNvPr id="20" name="Group 19">
            <a:extLst>
              <a:ext uri="{FF2B5EF4-FFF2-40B4-BE49-F238E27FC236}">
                <a16:creationId xmlns:a16="http://schemas.microsoft.com/office/drawing/2014/main" id="{61561BB2-91FF-AB42-9913-2887980945AD}"/>
              </a:ext>
            </a:extLst>
          </p:cNvPr>
          <p:cNvGrpSpPr/>
          <p:nvPr/>
        </p:nvGrpSpPr>
        <p:grpSpPr>
          <a:xfrm>
            <a:off x="11056817" y="-20049"/>
            <a:ext cx="1083272" cy="996336"/>
            <a:chOff x="5697976" y="132447"/>
            <a:chExt cx="812454" cy="747252"/>
          </a:xfrm>
        </p:grpSpPr>
        <p:sp>
          <p:nvSpPr>
            <p:cNvPr id="21" name="Teardrop 20">
              <a:extLst>
                <a:ext uri="{FF2B5EF4-FFF2-40B4-BE49-F238E27FC236}">
                  <a16:creationId xmlns:a16="http://schemas.microsoft.com/office/drawing/2014/main" id="{16C50D0B-FC68-4C4F-9ACA-2AE6DB1C589D}"/>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761D5452-0FA6-9644-8814-7862268D09D0}"/>
                </a:ext>
              </a:extLst>
            </p:cNvPr>
            <p:cNvSpPr txBox="1"/>
            <p:nvPr/>
          </p:nvSpPr>
          <p:spPr>
            <a:xfrm>
              <a:off x="5771535" y="182907"/>
              <a:ext cx="738895" cy="623248"/>
            </a:xfrm>
            <a:prstGeom prst="rect">
              <a:avLst/>
            </a:prstGeom>
            <a:noFill/>
          </p:spPr>
          <p:txBody>
            <a:bodyPr wrap="square" rtlCol="0">
              <a:spAutoFit/>
            </a:bodyPr>
            <a:lstStyle/>
            <a:p>
              <a:pPr algn="ctr" defTabSz="1219170"/>
              <a:r>
                <a:rPr lang="en-VN" sz="2400" dirty="0">
                  <a:solidFill>
                    <a:prstClr val="black"/>
                  </a:solidFill>
                  <a:latin typeface="Calibri" panose="020F0502020204030204"/>
                </a:rPr>
                <a:t>XÔNG LÊN</a:t>
              </a:r>
            </a:p>
          </p:txBody>
        </p:sp>
      </p:grpSp>
      <p:pic>
        <p:nvPicPr>
          <p:cNvPr id="6" name="Picture 5">
            <a:extLst>
              <a:ext uri="{FF2B5EF4-FFF2-40B4-BE49-F238E27FC236}">
                <a16:creationId xmlns:a16="http://schemas.microsoft.com/office/drawing/2014/main" id="{6B9BF50B-FF46-FC4F-9BF2-9F7DAE8328F3}"/>
              </a:ext>
            </a:extLst>
          </p:cNvPr>
          <p:cNvPicPr>
            <a:picLocks noChangeAspect="1"/>
          </p:cNvPicPr>
          <p:nvPr/>
        </p:nvPicPr>
        <p:blipFill>
          <a:blip r:embed="rId7"/>
          <a:stretch>
            <a:fillRect/>
          </a:stretch>
        </p:blipFill>
        <p:spPr>
          <a:xfrm>
            <a:off x="11137444" y="1411356"/>
            <a:ext cx="1697877" cy="1999312"/>
          </a:xfrm>
          <a:prstGeom prst="rect">
            <a:avLst/>
          </a:prstGeom>
        </p:spPr>
      </p:pic>
      <p:grpSp>
        <p:nvGrpSpPr>
          <p:cNvPr id="14" name="Group 13">
            <a:extLst>
              <a:ext uri="{FF2B5EF4-FFF2-40B4-BE49-F238E27FC236}">
                <a16:creationId xmlns:a16="http://schemas.microsoft.com/office/drawing/2014/main" id="{EB9FB924-E9F4-C44A-B080-CC0E19AAFFD8}"/>
              </a:ext>
            </a:extLst>
          </p:cNvPr>
          <p:cNvGrpSpPr/>
          <p:nvPr/>
        </p:nvGrpSpPr>
        <p:grpSpPr>
          <a:xfrm>
            <a:off x="10443480" y="1319069"/>
            <a:ext cx="1203225" cy="996336"/>
            <a:chOff x="5697976" y="132447"/>
            <a:chExt cx="902419" cy="747252"/>
          </a:xfrm>
        </p:grpSpPr>
        <p:sp>
          <p:nvSpPr>
            <p:cNvPr id="15" name="Teardrop 14">
              <a:extLst>
                <a:ext uri="{FF2B5EF4-FFF2-40B4-BE49-F238E27FC236}">
                  <a16:creationId xmlns:a16="http://schemas.microsoft.com/office/drawing/2014/main" id="{B7C313BD-115D-2F4E-9871-786FEDFD8717}"/>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dirty="0">
                <a:solidFill>
                  <a:prstClr val="black"/>
                </a:solidFill>
                <a:latin typeface="Calibri" panose="020F0502020204030204"/>
              </a:endParaRPr>
            </a:p>
          </p:txBody>
        </p:sp>
        <p:sp>
          <p:nvSpPr>
            <p:cNvPr id="16" name="TextBox 15">
              <a:extLst>
                <a:ext uri="{FF2B5EF4-FFF2-40B4-BE49-F238E27FC236}">
                  <a16:creationId xmlns:a16="http://schemas.microsoft.com/office/drawing/2014/main" id="{0A3CE057-C5F0-0E4E-B705-911EBCD08005}"/>
                </a:ext>
              </a:extLst>
            </p:cNvPr>
            <p:cNvSpPr txBox="1"/>
            <p:nvPr/>
          </p:nvSpPr>
          <p:spPr>
            <a:xfrm>
              <a:off x="5771535" y="182907"/>
              <a:ext cx="828860" cy="623248"/>
            </a:xfrm>
            <a:prstGeom prst="rect">
              <a:avLst/>
            </a:prstGeom>
            <a:noFill/>
          </p:spPr>
          <p:txBody>
            <a:bodyPr wrap="square" rtlCol="0">
              <a:spAutoFit/>
            </a:bodyPr>
            <a:lstStyle/>
            <a:p>
              <a:pPr algn="ctr" defTabSz="1219170"/>
              <a:r>
                <a:rPr lang="en-VN" sz="2400" dirty="0">
                  <a:solidFill>
                    <a:prstClr val="black"/>
                  </a:solidFill>
                  <a:latin typeface="Calibri" panose="020F0502020204030204"/>
                </a:rPr>
                <a:t>XÔNG LÊN</a:t>
              </a:r>
            </a:p>
          </p:txBody>
        </p:sp>
      </p:grpSp>
      <p:grpSp>
        <p:nvGrpSpPr>
          <p:cNvPr id="17" name="Group 16">
            <a:extLst>
              <a:ext uri="{FF2B5EF4-FFF2-40B4-BE49-F238E27FC236}">
                <a16:creationId xmlns:a16="http://schemas.microsoft.com/office/drawing/2014/main" id="{AE333E15-D821-4C4C-962D-EB8A24C024F8}"/>
              </a:ext>
            </a:extLst>
          </p:cNvPr>
          <p:cNvGrpSpPr/>
          <p:nvPr/>
        </p:nvGrpSpPr>
        <p:grpSpPr>
          <a:xfrm rot="21186569">
            <a:off x="12957755" y="82596"/>
            <a:ext cx="1083272" cy="996336"/>
            <a:chOff x="5697976" y="132447"/>
            <a:chExt cx="812454" cy="747252"/>
          </a:xfrm>
        </p:grpSpPr>
        <p:sp>
          <p:nvSpPr>
            <p:cNvPr id="18" name="Teardrop 17">
              <a:extLst>
                <a:ext uri="{FF2B5EF4-FFF2-40B4-BE49-F238E27FC236}">
                  <a16:creationId xmlns:a16="http://schemas.microsoft.com/office/drawing/2014/main" id="{04E59EA0-46F2-B04B-98E6-14099D5577CA}"/>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dirty="0">
                <a:solidFill>
                  <a:prstClr val="black"/>
                </a:solidFill>
                <a:latin typeface="Calibri" panose="020F0502020204030204"/>
              </a:endParaRPr>
            </a:p>
          </p:txBody>
        </p:sp>
        <p:sp>
          <p:nvSpPr>
            <p:cNvPr id="19" name="TextBox 18">
              <a:extLst>
                <a:ext uri="{FF2B5EF4-FFF2-40B4-BE49-F238E27FC236}">
                  <a16:creationId xmlns:a16="http://schemas.microsoft.com/office/drawing/2014/main" id="{4D1A915F-C79D-AD47-A8F0-A3C2E357E07E}"/>
                </a:ext>
              </a:extLst>
            </p:cNvPr>
            <p:cNvSpPr txBox="1"/>
            <p:nvPr/>
          </p:nvSpPr>
          <p:spPr>
            <a:xfrm>
              <a:off x="5771535" y="194448"/>
              <a:ext cx="738895" cy="623248"/>
            </a:xfrm>
            <a:prstGeom prst="rect">
              <a:avLst/>
            </a:prstGeom>
            <a:noFill/>
          </p:spPr>
          <p:txBody>
            <a:bodyPr wrap="square" rtlCol="0">
              <a:spAutoFit/>
            </a:bodyPr>
            <a:lstStyle/>
            <a:p>
              <a:pPr algn="ctr" defTabSz="1219170"/>
              <a:r>
                <a:rPr lang="en-VN" sz="2400" dirty="0">
                  <a:solidFill>
                    <a:prstClr val="black"/>
                  </a:solidFill>
                  <a:latin typeface="Calibri" panose="020F0502020204030204"/>
                </a:rPr>
                <a:t>XÔNG LÊN</a:t>
              </a:r>
            </a:p>
          </p:txBody>
        </p:sp>
      </p:grpSp>
      <p:sp>
        <p:nvSpPr>
          <p:cNvPr id="30" name="Left Arrow 29">
            <a:extLst>
              <a:ext uri="{FF2B5EF4-FFF2-40B4-BE49-F238E27FC236}">
                <a16:creationId xmlns:a16="http://schemas.microsoft.com/office/drawing/2014/main" id="{165866A5-4266-8643-97AB-8185579485FA}"/>
              </a:ext>
            </a:extLst>
          </p:cNvPr>
          <p:cNvSpPr/>
          <p:nvPr/>
        </p:nvSpPr>
        <p:spPr>
          <a:xfrm rot="16834775">
            <a:off x="7379196" y="2706832"/>
            <a:ext cx="1945657" cy="63714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36" name="Oval 35">
            <a:extLst>
              <a:ext uri="{FF2B5EF4-FFF2-40B4-BE49-F238E27FC236}">
                <a16:creationId xmlns:a16="http://schemas.microsoft.com/office/drawing/2014/main" id="{33202287-6808-8045-B6DB-B4E7D98100CF}"/>
              </a:ext>
            </a:extLst>
          </p:cNvPr>
          <p:cNvSpPr/>
          <p:nvPr/>
        </p:nvSpPr>
        <p:spPr>
          <a:xfrm>
            <a:off x="8065817" y="1527829"/>
            <a:ext cx="1044200" cy="90271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pic>
        <p:nvPicPr>
          <p:cNvPr id="8" name="Picture 7">
            <a:extLst>
              <a:ext uri="{FF2B5EF4-FFF2-40B4-BE49-F238E27FC236}">
                <a16:creationId xmlns:a16="http://schemas.microsoft.com/office/drawing/2014/main" id="{CD3D581E-24C5-504B-94CB-93641185A6A8}"/>
              </a:ext>
            </a:extLst>
          </p:cNvPr>
          <p:cNvPicPr>
            <a:picLocks noChangeAspect="1"/>
          </p:cNvPicPr>
          <p:nvPr/>
        </p:nvPicPr>
        <p:blipFill>
          <a:blip r:embed="rId7"/>
          <a:stretch>
            <a:fillRect/>
          </a:stretch>
        </p:blipFill>
        <p:spPr>
          <a:xfrm>
            <a:off x="7900483" y="147173"/>
            <a:ext cx="1697877" cy="1999312"/>
          </a:xfrm>
          <a:prstGeom prst="rect">
            <a:avLst/>
          </a:prstGeom>
        </p:spPr>
      </p:pic>
      <p:grpSp>
        <p:nvGrpSpPr>
          <p:cNvPr id="64" name="Group 63">
            <a:extLst>
              <a:ext uri="{FF2B5EF4-FFF2-40B4-BE49-F238E27FC236}">
                <a16:creationId xmlns:a16="http://schemas.microsoft.com/office/drawing/2014/main" id="{2E85FED4-571D-0A4F-84DA-03FB16721FA2}"/>
              </a:ext>
            </a:extLst>
          </p:cNvPr>
          <p:cNvGrpSpPr/>
          <p:nvPr/>
        </p:nvGrpSpPr>
        <p:grpSpPr>
          <a:xfrm>
            <a:off x="9080597" y="-8964"/>
            <a:ext cx="1083272" cy="996336"/>
            <a:chOff x="5697976" y="132447"/>
            <a:chExt cx="812454" cy="747252"/>
          </a:xfrm>
        </p:grpSpPr>
        <p:sp>
          <p:nvSpPr>
            <p:cNvPr id="65" name="Teardrop 64">
              <a:extLst>
                <a:ext uri="{FF2B5EF4-FFF2-40B4-BE49-F238E27FC236}">
                  <a16:creationId xmlns:a16="http://schemas.microsoft.com/office/drawing/2014/main" id="{9967B590-D359-DA43-A7A8-BE5DA086F5D7}"/>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dirty="0">
                <a:solidFill>
                  <a:prstClr val="black"/>
                </a:solidFill>
                <a:latin typeface="Calibri" panose="020F0502020204030204"/>
              </a:endParaRPr>
            </a:p>
          </p:txBody>
        </p:sp>
        <p:sp>
          <p:nvSpPr>
            <p:cNvPr id="66" name="TextBox 65">
              <a:extLst>
                <a:ext uri="{FF2B5EF4-FFF2-40B4-BE49-F238E27FC236}">
                  <a16:creationId xmlns:a16="http://schemas.microsoft.com/office/drawing/2014/main" id="{485FAB34-30AD-2543-AE04-C55C6C61EBBC}"/>
                </a:ext>
              </a:extLst>
            </p:cNvPr>
            <p:cNvSpPr txBox="1"/>
            <p:nvPr/>
          </p:nvSpPr>
          <p:spPr>
            <a:xfrm>
              <a:off x="5771535" y="182907"/>
              <a:ext cx="738895" cy="623248"/>
            </a:xfrm>
            <a:prstGeom prst="rect">
              <a:avLst/>
            </a:prstGeom>
            <a:noFill/>
          </p:spPr>
          <p:txBody>
            <a:bodyPr wrap="square" rtlCol="0">
              <a:spAutoFit/>
            </a:bodyPr>
            <a:lstStyle/>
            <a:p>
              <a:pPr algn="ctr" defTabSz="1219170"/>
              <a:r>
                <a:rPr lang="en-VN" sz="2400" dirty="0">
                  <a:solidFill>
                    <a:prstClr val="black"/>
                  </a:solidFill>
                  <a:latin typeface="Calibri" panose="020F0502020204030204"/>
                </a:rPr>
                <a:t>XÔNG LÊN</a:t>
              </a:r>
            </a:p>
          </p:txBody>
        </p:sp>
      </p:grpSp>
      <p:pic>
        <p:nvPicPr>
          <p:cNvPr id="67" name="Picture 66">
            <a:extLst>
              <a:ext uri="{FF2B5EF4-FFF2-40B4-BE49-F238E27FC236}">
                <a16:creationId xmlns:a16="http://schemas.microsoft.com/office/drawing/2014/main" id="{2120EB6E-D11B-F040-848C-765E221861AD}"/>
              </a:ext>
            </a:extLst>
          </p:cNvPr>
          <p:cNvPicPr>
            <a:picLocks noChangeAspect="1"/>
          </p:cNvPicPr>
          <p:nvPr/>
        </p:nvPicPr>
        <p:blipFill>
          <a:blip r:embed="rId7"/>
          <a:stretch>
            <a:fillRect/>
          </a:stretch>
        </p:blipFill>
        <p:spPr>
          <a:xfrm>
            <a:off x="7911543" y="141852"/>
            <a:ext cx="1697877" cy="1999312"/>
          </a:xfrm>
          <a:prstGeom prst="rect">
            <a:avLst/>
          </a:prstGeom>
        </p:spPr>
      </p:pic>
      <p:grpSp>
        <p:nvGrpSpPr>
          <p:cNvPr id="23" name="Group 22">
            <a:extLst>
              <a:ext uri="{FF2B5EF4-FFF2-40B4-BE49-F238E27FC236}">
                <a16:creationId xmlns:a16="http://schemas.microsoft.com/office/drawing/2014/main" id="{E0D620E3-F2C9-EB48-954B-519149846E75}"/>
              </a:ext>
            </a:extLst>
          </p:cNvPr>
          <p:cNvGrpSpPr/>
          <p:nvPr/>
        </p:nvGrpSpPr>
        <p:grpSpPr>
          <a:xfrm>
            <a:off x="-153018" y="641727"/>
            <a:ext cx="4591107" cy="4125551"/>
            <a:chOff x="-194776" y="813043"/>
            <a:chExt cx="3450273" cy="3094163"/>
          </a:xfrm>
        </p:grpSpPr>
        <p:grpSp>
          <p:nvGrpSpPr>
            <p:cNvPr id="3" name="Group 2">
              <a:extLst>
                <a:ext uri="{FF2B5EF4-FFF2-40B4-BE49-F238E27FC236}">
                  <a16:creationId xmlns:a16="http://schemas.microsoft.com/office/drawing/2014/main" id="{220D3DEB-FB40-FE44-9CF2-11E8C3906190}"/>
                </a:ext>
              </a:extLst>
            </p:cNvPr>
            <p:cNvGrpSpPr/>
            <p:nvPr/>
          </p:nvGrpSpPr>
          <p:grpSpPr>
            <a:xfrm>
              <a:off x="-194776" y="813043"/>
              <a:ext cx="3450273" cy="3094163"/>
              <a:chOff x="269429" y="1006029"/>
              <a:chExt cx="2473226" cy="2213577"/>
            </a:xfrm>
          </p:grpSpPr>
          <p:sp>
            <p:nvSpPr>
              <p:cNvPr id="41" name="Teardrop 40">
                <a:extLst>
                  <a:ext uri="{FF2B5EF4-FFF2-40B4-BE49-F238E27FC236}">
                    <a16:creationId xmlns:a16="http://schemas.microsoft.com/office/drawing/2014/main" id="{587A6338-2151-6E41-AF37-6BBB32ACF9E0}"/>
                  </a:ext>
                </a:extLst>
              </p:cNvPr>
              <p:cNvSpPr/>
              <p:nvPr/>
            </p:nvSpPr>
            <p:spPr>
              <a:xfrm>
                <a:off x="269429" y="1006029"/>
                <a:ext cx="2473226" cy="2213577"/>
              </a:xfrm>
              <a:prstGeom prst="teardrop">
                <a:avLst>
                  <a:gd name="adj" fmla="val 90745"/>
                </a:avLst>
              </a:prstGeom>
              <a:solidFill>
                <a:schemeClr val="accent3">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42" name="Text Box 8">
                <a:extLst>
                  <a:ext uri="{FF2B5EF4-FFF2-40B4-BE49-F238E27FC236}">
                    <a16:creationId xmlns:a16="http://schemas.microsoft.com/office/drawing/2014/main" id="{315AE0AB-E300-CB43-8C7E-26D8EA2EF94F}"/>
                  </a:ext>
                </a:extLst>
              </p:cNvPr>
              <p:cNvSpPr txBox="1">
                <a:spLocks noChangeArrowheads="1"/>
              </p:cNvSpPr>
              <p:nvPr/>
            </p:nvSpPr>
            <p:spPr bwMode="auto">
              <a:xfrm>
                <a:off x="686634" y="1353984"/>
                <a:ext cx="1825006" cy="842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Vương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quốc</a:t>
                </a:r>
                <a:r>
                  <a:rPr lang="en-US" altLang="en-VN" sz="3200" dirty="0">
                    <a:solidFill>
                      <a:prstClr val="black"/>
                    </a:solidFill>
                    <a:latin typeface="Times New Roman" panose="02020603050405020304" pitchFamily="18" charset="0"/>
                    <a:cs typeface="Times New Roman" panose="02020603050405020304" pitchFamily="18" charset="0"/>
                  </a:rPr>
                  <a:t> </a:t>
                </a:r>
              </a:p>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Ăng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glô</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Xắc</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xông</a:t>
                </a:r>
                <a:r>
                  <a:rPr lang="en-US" altLang="en-VN" sz="3200" dirty="0">
                    <a:solidFill>
                      <a:prstClr val="black"/>
                    </a:solidFill>
                    <a:latin typeface="Times New Roman" panose="02020603050405020304" pitchFamily="18" charset="0"/>
                    <a:cs typeface="Times New Roman" panose="02020603050405020304" pitchFamily="18" charset="0"/>
                  </a:rPr>
                  <a:t> </a:t>
                </a:r>
              </a:p>
              <a:p>
                <a:pPr algn="ctr" defTabSz="1219170"/>
                <a:r>
                  <a:rPr lang="en-US" altLang="en-VN" sz="3200" dirty="0">
                    <a:solidFill>
                      <a:prstClr val="black"/>
                    </a:solidFill>
                    <a:latin typeface="Times New Roman" panose="02020603050405020304" pitchFamily="18" charset="0"/>
                    <a:cs typeface="Times New Roman" panose="02020603050405020304" pitchFamily="18" charset="0"/>
                  </a:rPr>
                  <a:t>(</a:t>
                </a:r>
                <a:r>
                  <a:rPr lang="en-US" altLang="en-VN" sz="3200" dirty="0" err="1">
                    <a:solidFill>
                      <a:prstClr val="black"/>
                    </a:solidFill>
                    <a:latin typeface="Times New Roman" panose="02020603050405020304" pitchFamily="18" charset="0"/>
                    <a:cs typeface="Times New Roman" panose="02020603050405020304" pitchFamily="18" charset="0"/>
                  </a:rPr>
                  <a:t>nước</a:t>
                </a:r>
                <a:r>
                  <a:rPr lang="en-US" altLang="en-VN" sz="3200" dirty="0">
                    <a:solidFill>
                      <a:prstClr val="black"/>
                    </a:solidFill>
                    <a:latin typeface="Times New Roman" panose="02020603050405020304" pitchFamily="18" charset="0"/>
                    <a:cs typeface="Times New Roman" panose="02020603050405020304" pitchFamily="18" charset="0"/>
                  </a:rPr>
                  <a:t> Anh)</a:t>
                </a:r>
              </a:p>
            </p:txBody>
          </p:sp>
        </p:grpSp>
        <p:pic>
          <p:nvPicPr>
            <p:cNvPr id="10" name="Graphic 9" descr="City">
              <a:extLst>
                <a:ext uri="{FF2B5EF4-FFF2-40B4-BE49-F238E27FC236}">
                  <a16:creationId xmlns:a16="http://schemas.microsoft.com/office/drawing/2014/main" id="{7015D98D-C54F-4340-AC2E-AC87D495CABC}"/>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1014737" y="2599014"/>
              <a:ext cx="914400" cy="914400"/>
            </a:xfrm>
            <a:prstGeom prst="rect">
              <a:avLst/>
            </a:prstGeom>
          </p:spPr>
        </p:pic>
      </p:grpSp>
      <p:pic>
        <p:nvPicPr>
          <p:cNvPr id="27" name="Picture 26">
            <a:extLst>
              <a:ext uri="{FF2B5EF4-FFF2-40B4-BE49-F238E27FC236}">
                <a16:creationId xmlns:a16="http://schemas.microsoft.com/office/drawing/2014/main" id="{4A6AC2AF-4341-F948-9CEB-CFA1159EFD9B}"/>
              </a:ext>
            </a:extLst>
          </p:cNvPr>
          <p:cNvPicPr>
            <a:picLocks noChangeAspect="1"/>
          </p:cNvPicPr>
          <p:nvPr/>
        </p:nvPicPr>
        <p:blipFill rotWithShape="1">
          <a:blip r:embed="rId14">
            <a:extLst>
              <a:ext uri="{BEBA8EAE-BF5A-486C-A8C5-ECC9F3942E4B}">
                <a14:imgProps xmlns:a14="http://schemas.microsoft.com/office/drawing/2010/main">
                  <a14:imgLayer r:embed="rId18">
                    <a14:imgEffect>
                      <a14:sharpenSoften amount="74000"/>
                    </a14:imgEffect>
                    <a14:imgEffect>
                      <a14:brightnessContrast bright="44000"/>
                    </a14:imgEffect>
                  </a14:imgLayer>
                </a14:imgProps>
              </a:ext>
            </a:extLst>
          </a:blip>
          <a:srcRect l="16905" t="8251" r="15666" b="7494"/>
          <a:stretch/>
        </p:blipFill>
        <p:spPr>
          <a:xfrm>
            <a:off x="2115458" y="3003546"/>
            <a:ext cx="2061449" cy="2575845"/>
          </a:xfrm>
          <a:prstGeom prst="rect">
            <a:avLst/>
          </a:prstGeom>
          <a:noFill/>
        </p:spPr>
      </p:pic>
      <p:pic>
        <p:nvPicPr>
          <p:cNvPr id="63" name="Picture 62">
            <a:extLst>
              <a:ext uri="{FF2B5EF4-FFF2-40B4-BE49-F238E27FC236}">
                <a16:creationId xmlns:a16="http://schemas.microsoft.com/office/drawing/2014/main" id="{3660EDCB-D37B-4241-B99B-032C1CF1E9BD}"/>
              </a:ext>
            </a:extLst>
          </p:cNvPr>
          <p:cNvPicPr>
            <a:picLocks noChangeAspect="1"/>
          </p:cNvPicPr>
          <p:nvPr/>
        </p:nvPicPr>
        <p:blipFill rotWithShape="1">
          <a:blip r:embed="rId14">
            <a:extLst>
              <a:ext uri="{BEBA8EAE-BF5A-486C-A8C5-ECC9F3942E4B}">
                <a14:imgProps xmlns:a14="http://schemas.microsoft.com/office/drawing/2010/main">
                  <a14:imgLayer r:embed="rId15">
                    <a14:imgEffect>
                      <a14:sharpenSoften amount="74000"/>
                    </a14:imgEffect>
                    <a14:imgEffect>
                      <a14:brightnessContrast bright="44000"/>
                    </a14:imgEffect>
                  </a14:imgLayer>
                </a14:imgProps>
              </a:ext>
            </a:extLst>
          </a:blip>
          <a:srcRect l="16905" t="8251" r="15666" b="7494"/>
          <a:stretch/>
        </p:blipFill>
        <p:spPr>
          <a:xfrm>
            <a:off x="4239000" y="1434687"/>
            <a:ext cx="1615504" cy="2018623"/>
          </a:xfrm>
          <a:prstGeom prst="rect">
            <a:avLst/>
          </a:prstGeom>
          <a:noFill/>
        </p:spPr>
      </p:pic>
      <p:pic>
        <p:nvPicPr>
          <p:cNvPr id="26" name="Picture 25">
            <a:extLst>
              <a:ext uri="{FF2B5EF4-FFF2-40B4-BE49-F238E27FC236}">
                <a16:creationId xmlns:a16="http://schemas.microsoft.com/office/drawing/2014/main" id="{792F7C00-5FB2-7743-85D0-6473E8D3C5C4}"/>
              </a:ext>
            </a:extLst>
          </p:cNvPr>
          <p:cNvPicPr>
            <a:picLocks noChangeAspect="1"/>
          </p:cNvPicPr>
          <p:nvPr/>
        </p:nvPicPr>
        <p:blipFill rotWithShape="1">
          <a:blip r:embed="rId14">
            <a:extLst>
              <a:ext uri="{BEBA8EAE-BF5A-486C-A8C5-ECC9F3942E4B}">
                <a14:imgProps xmlns:a14="http://schemas.microsoft.com/office/drawing/2010/main">
                  <a14:imgLayer r:embed="rId19">
                    <a14:imgEffect>
                      <a14:sharpenSoften amount="74000"/>
                    </a14:imgEffect>
                    <a14:imgEffect>
                      <a14:brightnessContrast bright="44000"/>
                    </a14:imgEffect>
                  </a14:imgLayer>
                </a14:imgProps>
              </a:ext>
            </a:extLst>
          </a:blip>
          <a:srcRect l="16905" t="8251" r="15666" b="7494"/>
          <a:stretch/>
        </p:blipFill>
        <p:spPr>
          <a:xfrm>
            <a:off x="7480401" y="2350131"/>
            <a:ext cx="1663200" cy="2078220"/>
          </a:xfrm>
          <a:prstGeom prst="rect">
            <a:avLst/>
          </a:prstGeom>
          <a:noFill/>
        </p:spPr>
      </p:pic>
      <p:pic>
        <p:nvPicPr>
          <p:cNvPr id="2" name="â thanh chién trận" descr="â thanh chién trận">
            <a:hlinkClick r:id="" action="ppaction://media"/>
            <a:extLst>
              <a:ext uri="{FF2B5EF4-FFF2-40B4-BE49-F238E27FC236}">
                <a16:creationId xmlns:a16="http://schemas.microsoft.com/office/drawing/2014/main" id="{FB082633-6B3F-8E4D-9BF4-56F94BA82641}"/>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372688" y="-2075028"/>
            <a:ext cx="1083733" cy="1083733"/>
          </a:xfrm>
          <a:prstGeom prst="rect">
            <a:avLst/>
          </a:prstGeom>
        </p:spPr>
      </p:pic>
    </p:spTree>
    <p:extLst>
      <p:ext uri="{BB962C8B-B14F-4D97-AF65-F5344CB8AC3E}">
        <p14:creationId xmlns:p14="http://schemas.microsoft.com/office/powerpoint/2010/main" val="1230557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dissolve">
                                      <p:cBhvr>
                                        <p:cTn id="11" dur="500"/>
                                        <p:tgtEl>
                                          <p:spTgt spid="67"/>
                                        </p:tgtEl>
                                      </p:cBhvr>
                                    </p:animEffect>
                                  </p:childTnLst>
                                </p:cTn>
                              </p:par>
                              <p:par>
                                <p:cTn id="12" presetID="5" presetClass="entr" presetSubtype="10" repeatCount="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1000"/>
                                        <p:tgtEl>
                                          <p:spTgt spid="5"/>
                                        </p:tgtEl>
                                      </p:cBhvr>
                                    </p:animEffect>
                                  </p:childTnLst>
                                </p:cTn>
                              </p:par>
                              <p:par>
                                <p:cTn id="15" presetID="5" presetClass="entr" presetSubtype="10" repeatCount="2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1000"/>
                                        <p:tgtEl>
                                          <p:spTgt spid="9"/>
                                        </p:tgtEl>
                                      </p:cBhvr>
                                    </p:animEffect>
                                  </p:childTnLst>
                                </p:cTn>
                              </p:par>
                              <p:par>
                                <p:cTn id="18" presetID="5" presetClass="entr" presetSubtype="10" repeatCount="200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1000"/>
                                        <p:tgtEl>
                                          <p:spTgt spid="6"/>
                                        </p:tgtEl>
                                      </p:cBhvr>
                                    </p:animEffect>
                                  </p:childTnLst>
                                </p:cTn>
                              </p:par>
                              <p:par>
                                <p:cTn id="21" presetID="5" presetClass="entr" presetSubtype="10" repeatCount="200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1000"/>
                                        <p:tgtEl>
                                          <p:spTgt spid="7"/>
                                        </p:tgtEl>
                                      </p:cBhvr>
                                    </p:animEffect>
                                  </p:childTnLst>
                                </p:cTn>
                              </p:par>
                              <p:par>
                                <p:cTn id="24" presetID="5" presetClass="entr" presetSubtype="10" repeatCount="200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1000"/>
                                        <p:tgtEl>
                                          <p:spTgt spid="8"/>
                                        </p:tgtEl>
                                      </p:cBhvr>
                                    </p:animEffect>
                                  </p:childTnLst>
                                </p:cTn>
                              </p:par>
                              <p:par>
                                <p:cTn id="27" presetID="1" presetClass="mediacall" presetSubtype="0" fill="hold" nodeType="withEffect">
                                  <p:stCondLst>
                                    <p:cond delay="0"/>
                                  </p:stCondLst>
                                  <p:childTnLst>
                                    <p:cmd type="call" cmd="playFrom(0.0)">
                                      <p:cBhvr>
                                        <p:cTn id="28" dur="77609" fill="hold"/>
                                        <p:tgtEl>
                                          <p:spTgt spid="2"/>
                                        </p:tgtEl>
                                      </p:cBhvr>
                                    </p:cmd>
                                  </p:childTnLst>
                                </p:cTn>
                              </p:par>
                              <p:par>
                                <p:cTn id="29" presetID="18" presetClass="entr" presetSubtype="12"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strips(downLeft)">
                                      <p:cBhvr>
                                        <p:cTn id="31" dur="3000"/>
                                        <p:tgtEl>
                                          <p:spTgt spid="17"/>
                                        </p:tgtEl>
                                      </p:cBhvr>
                                    </p:animEffect>
                                  </p:childTnLst>
                                </p:cTn>
                              </p:par>
                              <p:par>
                                <p:cTn id="32" presetID="18" presetClass="entr" presetSubtype="12" repeatCount="indefinite"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strips(downLeft)">
                                      <p:cBhvr>
                                        <p:cTn id="34" dur="3000"/>
                                        <p:tgtEl>
                                          <p:spTgt spid="20"/>
                                        </p:tgtEl>
                                      </p:cBhvr>
                                    </p:animEffect>
                                  </p:childTnLst>
                                </p:cTn>
                              </p:par>
                              <p:par>
                                <p:cTn id="35" presetID="18" presetClass="entr" presetSubtype="12" repeatCount="indefinite"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strips(downLeft)">
                                      <p:cBhvr>
                                        <p:cTn id="37" dur="3000"/>
                                        <p:tgtEl>
                                          <p:spTgt spid="14"/>
                                        </p:tgtEl>
                                      </p:cBhvr>
                                    </p:animEffect>
                                  </p:childTnLst>
                                </p:cTn>
                              </p:par>
                              <p:par>
                                <p:cTn id="38" presetID="18" presetClass="entr" presetSubtype="12" repeatCount="indefinite" fill="hold"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strips(downLeft)">
                                      <p:cBhvr>
                                        <p:cTn id="40" dur="3000"/>
                                        <p:tgtEl>
                                          <p:spTgt spid="64"/>
                                        </p:tgtEl>
                                      </p:cBhvr>
                                    </p:animEffect>
                                  </p:childTnLst>
                                </p:cTn>
                              </p:par>
                              <p:par>
                                <p:cTn id="41" presetID="18" presetClass="entr" presetSubtype="12" repeatCount="indefinite"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strips(downLeft)">
                                      <p:cBhvr>
                                        <p:cTn id="43" dur="3000"/>
                                        <p:tgtEl>
                                          <p:spTgt spid="13"/>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checkerboard(across)">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1000"/>
                                        <p:tgtEl>
                                          <p:spTgt spid="29"/>
                                        </p:tgtEl>
                                      </p:cBhvr>
                                    </p:animEffect>
                                  </p:childTnLst>
                                </p:cTn>
                              </p:par>
                            </p:childTnLst>
                          </p:cTn>
                        </p:par>
                        <p:par>
                          <p:cTn id="52" fill="hold">
                            <p:stCondLst>
                              <p:cond delay="1000"/>
                            </p:stCondLst>
                            <p:childTnLst>
                              <p:par>
                                <p:cTn id="53" presetID="0" presetClass="path" presetSubtype="0" accel="50000" decel="50000" fill="hold" nodeType="afterEffect">
                                  <p:stCondLst>
                                    <p:cond delay="0"/>
                                  </p:stCondLst>
                                  <p:childTnLst>
                                    <p:animMotion origin="layout" path="M 1.66667E-6 -2.96296E-6 L -0.24023 -0.04629 " pathEditMode="relative" rAng="0" ptsTypes="AA">
                                      <p:cBhvr>
                                        <p:cTn id="54" dur="2000" fill="hold"/>
                                        <p:tgtEl>
                                          <p:spTgt spid="8"/>
                                        </p:tgtEl>
                                        <p:attrNameLst>
                                          <p:attrName>ppt_x</p:attrName>
                                          <p:attrName>ppt_y</p:attrName>
                                        </p:attrNameLst>
                                      </p:cBhvr>
                                      <p:rCtr x="-11302" y="-3889"/>
                                    </p:animMotion>
                                  </p:childTnLst>
                                </p:cTn>
                              </p:par>
                              <p:par>
                                <p:cTn id="55" presetID="6" presetClass="entr" presetSubtype="16"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circle(in)">
                                      <p:cBhvr>
                                        <p:cTn id="57" dur="2000"/>
                                        <p:tgtEl>
                                          <p:spTgt spid="25"/>
                                        </p:tgtEl>
                                      </p:cBhvr>
                                    </p:animEffect>
                                  </p:childTnLst>
                                </p:cTn>
                              </p:par>
                            </p:childTnLst>
                          </p:cTn>
                        </p:par>
                        <p:par>
                          <p:cTn id="58" fill="hold">
                            <p:stCondLst>
                              <p:cond delay="3000"/>
                            </p:stCondLst>
                            <p:childTnLst>
                              <p:par>
                                <p:cTn id="59" presetID="16" presetClass="entr" presetSubtype="21" fill="hold"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par>
                                <p:cTn id="62" presetID="5" presetClass="exit" presetSubtype="10" fill="hold" nodeType="withEffect">
                                  <p:stCondLst>
                                    <p:cond delay="0"/>
                                  </p:stCondLst>
                                  <p:childTnLst>
                                    <p:animEffect transition="out" filter="checkerboard(across)">
                                      <p:cBhvr>
                                        <p:cTn id="63" dur="500"/>
                                        <p:tgtEl>
                                          <p:spTgt spid="25"/>
                                        </p:tgtEl>
                                      </p:cBhvr>
                                    </p:animEffect>
                                    <p:set>
                                      <p:cBhvr>
                                        <p:cTn id="64" dur="1" fill="hold">
                                          <p:stCondLst>
                                            <p:cond delay="499"/>
                                          </p:stCondLst>
                                        </p:cTn>
                                        <p:tgtEl>
                                          <p:spTgt spid="2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 presetClass="exit" presetSubtype="10" fill="hold" grpId="1" nodeType="clickEffect">
                                  <p:stCondLst>
                                    <p:cond delay="0"/>
                                  </p:stCondLst>
                                  <p:childTnLst>
                                    <p:animEffect transition="out" filter="checkerboard(across)">
                                      <p:cBhvr>
                                        <p:cTn id="68" dur="500"/>
                                        <p:tgtEl>
                                          <p:spTgt spid="29"/>
                                        </p:tgtEl>
                                      </p:cBhvr>
                                    </p:animEffect>
                                    <p:set>
                                      <p:cBhvr>
                                        <p:cTn id="69" dur="1" fill="hold">
                                          <p:stCondLst>
                                            <p:cond delay="499"/>
                                          </p:stCondLst>
                                        </p:cTn>
                                        <p:tgtEl>
                                          <p:spTgt spid="29"/>
                                        </p:tgtEl>
                                        <p:attrNameLst>
                                          <p:attrName>style.visibility</p:attrName>
                                        </p:attrNameLst>
                                      </p:cBhvr>
                                      <p:to>
                                        <p:strVal val="hidden"/>
                                      </p:to>
                                    </p:set>
                                  </p:childTnLst>
                                </p:cTn>
                              </p:par>
                              <p:par>
                                <p:cTn id="70" presetID="5" presetClass="exit" presetSubtype="10" fill="hold" nodeType="withEffect">
                                  <p:stCondLst>
                                    <p:cond delay="0"/>
                                  </p:stCondLst>
                                  <p:childTnLst>
                                    <p:animEffect transition="out" filter="checkerboard(across)">
                                      <p:cBhvr>
                                        <p:cTn id="71" dur="500"/>
                                        <p:tgtEl>
                                          <p:spTgt spid="23"/>
                                        </p:tgtEl>
                                      </p:cBhvr>
                                    </p:animEffect>
                                    <p:set>
                                      <p:cBhvr>
                                        <p:cTn id="72" dur="1" fill="hold">
                                          <p:stCondLst>
                                            <p:cond delay="499"/>
                                          </p:stCondLst>
                                        </p:cTn>
                                        <p:tgtEl>
                                          <p:spTgt spid="2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8" presetClass="entr" presetSubtype="12"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strips(downLeft)">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0" presetClass="path" presetSubtype="0" accel="50000" decel="50000" fill="hold" nodeType="clickEffect">
                                  <p:stCondLst>
                                    <p:cond delay="0"/>
                                  </p:stCondLst>
                                  <p:childTnLst>
                                    <p:animMotion origin="layout" path="M -0.02174 0.0544 L -0.35065 0.38797 " pathEditMode="relative" rAng="0" ptsTypes="AA">
                                      <p:cBhvr>
                                        <p:cTn id="81" dur="2000" fill="hold"/>
                                        <p:tgtEl>
                                          <p:spTgt spid="8"/>
                                        </p:tgtEl>
                                        <p:attrNameLst>
                                          <p:attrName>ppt_x</p:attrName>
                                          <p:attrName>ppt_y</p:attrName>
                                        </p:attrNameLst>
                                      </p:cBhvr>
                                      <p:rCtr x="-16445" y="16667"/>
                                    </p:animMotion>
                                  </p:childTnLst>
                                </p:cTn>
                              </p:par>
                            </p:childTnLst>
                          </p:cTn>
                        </p:par>
                        <p:par>
                          <p:cTn id="82" fill="hold">
                            <p:stCondLst>
                              <p:cond delay="2000"/>
                            </p:stCondLst>
                            <p:childTnLst>
                              <p:par>
                                <p:cTn id="83" presetID="10" presetClass="entr" presetSubtype="0" fill="hold"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500"/>
                                        <p:tgtEl>
                                          <p:spTgt spid="27"/>
                                        </p:tgtEl>
                                      </p:cBhvr>
                                    </p:animEffect>
                                  </p:childTnLst>
                                </p:cTn>
                              </p:par>
                            </p:childTnLst>
                          </p:cTn>
                        </p:par>
                        <p:par>
                          <p:cTn id="86" fill="hold">
                            <p:stCondLst>
                              <p:cond delay="2500"/>
                            </p:stCondLst>
                            <p:childTnLst>
                              <p:par>
                                <p:cTn id="87" presetID="42" presetClass="entr" presetSubtype="0" fill="hold" nodeType="after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1000"/>
                                        <p:tgtEl>
                                          <p:spTgt spid="37"/>
                                        </p:tgtEl>
                                      </p:cBhvr>
                                    </p:animEffect>
                                    <p:anim calcmode="lin" valueType="num">
                                      <p:cBhvr>
                                        <p:cTn id="90" dur="1000" fill="hold"/>
                                        <p:tgtEl>
                                          <p:spTgt spid="37"/>
                                        </p:tgtEl>
                                        <p:attrNameLst>
                                          <p:attrName>ppt_x</p:attrName>
                                        </p:attrNameLst>
                                      </p:cBhvr>
                                      <p:tavLst>
                                        <p:tav tm="0">
                                          <p:val>
                                            <p:strVal val="#ppt_x"/>
                                          </p:val>
                                        </p:tav>
                                        <p:tav tm="100000">
                                          <p:val>
                                            <p:strVal val="#ppt_x"/>
                                          </p:val>
                                        </p:tav>
                                      </p:tavLst>
                                    </p:anim>
                                    <p:anim calcmode="lin" valueType="num">
                                      <p:cBhvr>
                                        <p:cTn id="91" dur="1000" fill="hold"/>
                                        <p:tgtEl>
                                          <p:spTgt spid="37"/>
                                        </p:tgtEl>
                                        <p:attrNameLst>
                                          <p:attrName>ppt_y</p:attrName>
                                        </p:attrNameLst>
                                      </p:cBhvr>
                                      <p:tavLst>
                                        <p:tav tm="0">
                                          <p:val>
                                            <p:strVal val="#ppt_y+.1"/>
                                          </p:val>
                                        </p:tav>
                                        <p:tav tm="100000">
                                          <p:val>
                                            <p:strVal val="#ppt_y"/>
                                          </p:val>
                                        </p:tav>
                                      </p:tavLst>
                                    </p:anim>
                                  </p:childTnLst>
                                </p:cTn>
                              </p:par>
                            </p:childTnLst>
                          </p:cTn>
                        </p:par>
                        <p:par>
                          <p:cTn id="92" fill="hold">
                            <p:stCondLst>
                              <p:cond delay="3500"/>
                            </p:stCondLst>
                            <p:childTnLst>
                              <p:par>
                                <p:cTn id="93" presetID="5" presetClass="exit" presetSubtype="10" fill="hold" nodeType="afterEffect">
                                  <p:stCondLst>
                                    <p:cond delay="0"/>
                                  </p:stCondLst>
                                  <p:childTnLst>
                                    <p:animEffect transition="out" filter="checkerboard(across)">
                                      <p:cBhvr>
                                        <p:cTn id="94" dur="500"/>
                                        <p:tgtEl>
                                          <p:spTgt spid="27"/>
                                        </p:tgtEl>
                                      </p:cBhvr>
                                    </p:animEffect>
                                    <p:set>
                                      <p:cBhvr>
                                        <p:cTn id="95" dur="1" fill="hold">
                                          <p:stCondLst>
                                            <p:cond delay="499"/>
                                          </p:stCondLst>
                                        </p:cTn>
                                        <p:tgtEl>
                                          <p:spTgt spid="27"/>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5" presetClass="exit" presetSubtype="10" fill="hold" grpId="1" nodeType="clickEffect">
                                  <p:stCondLst>
                                    <p:cond delay="0"/>
                                  </p:stCondLst>
                                  <p:childTnLst>
                                    <p:animEffect transition="out" filter="checkerboard(across)">
                                      <p:cBhvr>
                                        <p:cTn id="99" dur="500"/>
                                        <p:tgtEl>
                                          <p:spTgt spid="35"/>
                                        </p:tgtEl>
                                      </p:cBhvr>
                                    </p:animEffect>
                                    <p:set>
                                      <p:cBhvr>
                                        <p:cTn id="100" dur="1" fill="hold">
                                          <p:stCondLst>
                                            <p:cond delay="499"/>
                                          </p:stCondLst>
                                        </p:cTn>
                                        <p:tgtEl>
                                          <p:spTgt spid="35"/>
                                        </p:tgtEl>
                                        <p:attrNameLst>
                                          <p:attrName>style.visibility</p:attrName>
                                        </p:attrNameLst>
                                      </p:cBhvr>
                                      <p:to>
                                        <p:strVal val="hidden"/>
                                      </p:to>
                                    </p:set>
                                  </p:childTnLst>
                                </p:cTn>
                              </p:par>
                              <p:par>
                                <p:cTn id="101" presetID="5" presetClass="exit" presetSubtype="10" fill="hold" nodeType="withEffect">
                                  <p:stCondLst>
                                    <p:cond delay="0"/>
                                  </p:stCondLst>
                                  <p:childTnLst>
                                    <p:animEffect transition="out" filter="checkerboard(across)">
                                      <p:cBhvr>
                                        <p:cTn id="102" dur="500"/>
                                        <p:tgtEl>
                                          <p:spTgt spid="37"/>
                                        </p:tgtEl>
                                      </p:cBhvr>
                                    </p:animEffect>
                                    <p:set>
                                      <p:cBhvr>
                                        <p:cTn id="103" dur="1" fill="hold">
                                          <p:stCondLst>
                                            <p:cond delay="499"/>
                                          </p:stCondLst>
                                        </p:cTn>
                                        <p:tgtEl>
                                          <p:spTgt spid="37"/>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8" presetClass="entr" presetSubtype="12" fill="hold" grpId="0" nodeType="clickEffect">
                                  <p:stCondLst>
                                    <p:cond delay="0"/>
                                  </p:stCondLst>
                                  <p:childTnLst>
                                    <p:set>
                                      <p:cBhvr>
                                        <p:cTn id="107" dur="1" fill="hold">
                                          <p:stCondLst>
                                            <p:cond delay="0"/>
                                          </p:stCondLst>
                                        </p:cTn>
                                        <p:tgtEl>
                                          <p:spTgt spid="31"/>
                                        </p:tgtEl>
                                        <p:attrNameLst>
                                          <p:attrName>style.visibility</p:attrName>
                                        </p:attrNameLst>
                                      </p:cBhvr>
                                      <p:to>
                                        <p:strVal val="visible"/>
                                      </p:to>
                                    </p:set>
                                    <p:animEffect transition="in" filter="strips(downLeft)">
                                      <p:cBhvr>
                                        <p:cTn id="108" dur="500"/>
                                        <p:tgtEl>
                                          <p:spTgt spid="31"/>
                                        </p:tgtEl>
                                      </p:cBhvr>
                                    </p:animEffect>
                                  </p:childTnLst>
                                </p:cTn>
                              </p:par>
                            </p:childTnLst>
                          </p:cTn>
                        </p:par>
                        <p:par>
                          <p:cTn id="109" fill="hold">
                            <p:stCondLst>
                              <p:cond delay="500"/>
                            </p:stCondLst>
                            <p:childTnLst>
                              <p:par>
                                <p:cTn id="110" presetID="0" presetClass="path" presetSubtype="0" accel="50000" decel="50000" fill="hold" nodeType="afterEffect">
                                  <p:stCondLst>
                                    <p:cond delay="0"/>
                                  </p:stCondLst>
                                  <p:childTnLst>
                                    <p:animMotion origin="layout" path="M -0.01211 0.02616 L -0.22279 0.15185 " pathEditMode="relative" rAng="0" ptsTypes="AA">
                                      <p:cBhvr>
                                        <p:cTn id="111" dur="2000" fill="hold"/>
                                        <p:tgtEl>
                                          <p:spTgt spid="8"/>
                                        </p:tgtEl>
                                        <p:attrNameLst>
                                          <p:attrName>ppt_x</p:attrName>
                                          <p:attrName>ppt_y</p:attrName>
                                        </p:attrNameLst>
                                      </p:cBhvr>
                                      <p:rCtr x="-10534" y="6273"/>
                                    </p:animMotion>
                                  </p:childTnLst>
                                </p:cTn>
                              </p:par>
                            </p:childTnLst>
                          </p:cTn>
                        </p:par>
                        <p:par>
                          <p:cTn id="112" fill="hold">
                            <p:stCondLst>
                              <p:cond delay="2500"/>
                            </p:stCondLst>
                            <p:childTnLst>
                              <p:par>
                                <p:cTn id="113" presetID="6" presetClass="entr" presetSubtype="16" repeatCount="2000" fill="hold" nodeType="afterEffect">
                                  <p:stCondLst>
                                    <p:cond delay="0"/>
                                  </p:stCondLst>
                                  <p:childTnLst>
                                    <p:set>
                                      <p:cBhvr>
                                        <p:cTn id="114" dur="1" fill="hold">
                                          <p:stCondLst>
                                            <p:cond delay="0"/>
                                          </p:stCondLst>
                                        </p:cTn>
                                        <p:tgtEl>
                                          <p:spTgt spid="63"/>
                                        </p:tgtEl>
                                        <p:attrNameLst>
                                          <p:attrName>style.visibility</p:attrName>
                                        </p:attrNameLst>
                                      </p:cBhvr>
                                      <p:to>
                                        <p:strVal val="visible"/>
                                      </p:to>
                                    </p:set>
                                    <p:animEffect transition="in" filter="circle(in)">
                                      <p:cBhvr>
                                        <p:cTn id="115" dur="1000"/>
                                        <p:tgtEl>
                                          <p:spTgt spid="63"/>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nodeType="clickEffect">
                                  <p:stCondLst>
                                    <p:cond delay="0"/>
                                  </p:stCondLst>
                                  <p:childTnLst>
                                    <p:set>
                                      <p:cBhvr>
                                        <p:cTn id="119" dur="1" fill="hold">
                                          <p:stCondLst>
                                            <p:cond delay="0"/>
                                          </p:stCondLst>
                                        </p:cTn>
                                        <p:tgtEl>
                                          <p:spTgt spid="46"/>
                                        </p:tgtEl>
                                        <p:attrNameLst>
                                          <p:attrName>style.visibility</p:attrName>
                                        </p:attrNameLst>
                                      </p:cBhvr>
                                      <p:to>
                                        <p:strVal val="visible"/>
                                      </p:to>
                                    </p:set>
                                    <p:animEffect transition="in" filter="wipe(left)">
                                      <p:cBhvr>
                                        <p:cTn id="120" dur="500"/>
                                        <p:tgtEl>
                                          <p:spTgt spid="46"/>
                                        </p:tgtEl>
                                      </p:cBhvr>
                                    </p:animEffect>
                                  </p:childTnLst>
                                </p:cTn>
                              </p:par>
                              <p:par>
                                <p:cTn id="121" presetID="5" presetClass="exit" presetSubtype="10" fill="hold" nodeType="withEffect">
                                  <p:stCondLst>
                                    <p:cond delay="0"/>
                                  </p:stCondLst>
                                  <p:childTnLst>
                                    <p:animEffect transition="out" filter="checkerboard(across)">
                                      <p:cBhvr>
                                        <p:cTn id="122" dur="500"/>
                                        <p:tgtEl>
                                          <p:spTgt spid="63"/>
                                        </p:tgtEl>
                                      </p:cBhvr>
                                    </p:animEffect>
                                    <p:set>
                                      <p:cBhvr>
                                        <p:cTn id="123" dur="1" fill="hold">
                                          <p:stCondLst>
                                            <p:cond delay="499"/>
                                          </p:stCondLst>
                                        </p:cTn>
                                        <p:tgtEl>
                                          <p:spTgt spid="63"/>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5" presetClass="exit" presetSubtype="10" fill="hold" nodeType="clickEffect">
                                  <p:stCondLst>
                                    <p:cond delay="0"/>
                                  </p:stCondLst>
                                  <p:childTnLst>
                                    <p:animEffect transition="out" filter="checkerboard(across)">
                                      <p:cBhvr>
                                        <p:cTn id="127" dur="500"/>
                                        <p:tgtEl>
                                          <p:spTgt spid="46"/>
                                        </p:tgtEl>
                                      </p:cBhvr>
                                    </p:animEffect>
                                    <p:set>
                                      <p:cBhvr>
                                        <p:cTn id="128" dur="1" fill="hold">
                                          <p:stCondLst>
                                            <p:cond delay="499"/>
                                          </p:stCondLst>
                                        </p:cTn>
                                        <p:tgtEl>
                                          <p:spTgt spid="46"/>
                                        </p:tgtEl>
                                        <p:attrNameLst>
                                          <p:attrName>style.visibility</p:attrName>
                                        </p:attrNameLst>
                                      </p:cBhvr>
                                      <p:to>
                                        <p:strVal val="hidden"/>
                                      </p:to>
                                    </p:set>
                                  </p:childTnLst>
                                </p:cTn>
                              </p:par>
                              <p:par>
                                <p:cTn id="129" presetID="5" presetClass="exit" presetSubtype="10" fill="hold" grpId="2" nodeType="withEffect">
                                  <p:stCondLst>
                                    <p:cond delay="0"/>
                                  </p:stCondLst>
                                  <p:childTnLst>
                                    <p:animEffect transition="out" filter="checkerboard(across)">
                                      <p:cBhvr>
                                        <p:cTn id="130" dur="500"/>
                                        <p:tgtEl>
                                          <p:spTgt spid="35"/>
                                        </p:tgtEl>
                                      </p:cBhvr>
                                    </p:animEffect>
                                    <p:set>
                                      <p:cBhvr>
                                        <p:cTn id="131" dur="1" fill="hold">
                                          <p:stCondLst>
                                            <p:cond delay="499"/>
                                          </p:stCondLst>
                                        </p:cTn>
                                        <p:tgtEl>
                                          <p:spTgt spid="35"/>
                                        </p:tgtEl>
                                        <p:attrNameLst>
                                          <p:attrName>style.visibility</p:attrName>
                                        </p:attrNameLst>
                                      </p:cBhvr>
                                      <p:to>
                                        <p:strVal val="hidden"/>
                                      </p:to>
                                    </p:set>
                                  </p:childTnLst>
                                </p:cTn>
                              </p:par>
                            </p:childTnLst>
                          </p:cTn>
                        </p:par>
                        <p:par>
                          <p:cTn id="132" fill="hold">
                            <p:stCondLst>
                              <p:cond delay="500"/>
                            </p:stCondLst>
                            <p:childTnLst>
                              <p:par>
                                <p:cTn id="133" presetID="5" presetClass="exit" presetSubtype="10" fill="hold" grpId="1" nodeType="afterEffect">
                                  <p:stCondLst>
                                    <p:cond delay="0"/>
                                  </p:stCondLst>
                                  <p:childTnLst>
                                    <p:animEffect transition="out" filter="checkerboard(across)">
                                      <p:cBhvr>
                                        <p:cTn id="134" dur="500"/>
                                        <p:tgtEl>
                                          <p:spTgt spid="31"/>
                                        </p:tgtEl>
                                      </p:cBhvr>
                                    </p:animEffect>
                                    <p:set>
                                      <p:cBhvr>
                                        <p:cTn id="135" dur="1" fill="hold">
                                          <p:stCondLst>
                                            <p:cond delay="499"/>
                                          </p:stCondLst>
                                        </p:cTn>
                                        <p:tgtEl>
                                          <p:spTgt spid="31"/>
                                        </p:tgtEl>
                                        <p:attrNameLst>
                                          <p:attrName>style.visibility</p:attrName>
                                        </p:attrNameLst>
                                      </p:cBhvr>
                                      <p:to>
                                        <p:strVal val="hidden"/>
                                      </p:to>
                                    </p:set>
                                  </p:childTnLst>
                                </p:cTn>
                              </p:par>
                            </p:childTnLst>
                          </p:cTn>
                        </p:par>
                        <p:par>
                          <p:cTn id="136" fill="hold">
                            <p:stCondLst>
                              <p:cond delay="1000"/>
                            </p:stCondLst>
                            <p:childTnLst>
                              <p:par>
                                <p:cTn id="137" presetID="18" presetClass="entr" presetSubtype="12" fill="hold" grpId="0" nodeType="afterEffect">
                                  <p:stCondLst>
                                    <p:cond delay="0"/>
                                  </p:stCondLst>
                                  <p:childTnLst>
                                    <p:set>
                                      <p:cBhvr>
                                        <p:cTn id="138" dur="1" fill="hold">
                                          <p:stCondLst>
                                            <p:cond delay="0"/>
                                          </p:stCondLst>
                                        </p:cTn>
                                        <p:tgtEl>
                                          <p:spTgt spid="30"/>
                                        </p:tgtEl>
                                        <p:attrNameLst>
                                          <p:attrName>style.visibility</p:attrName>
                                        </p:attrNameLst>
                                      </p:cBhvr>
                                      <p:to>
                                        <p:strVal val="visible"/>
                                      </p:to>
                                    </p:set>
                                    <p:animEffect transition="in" filter="strips(downLeft)">
                                      <p:cBhvr>
                                        <p:cTn id="139" dur="1250"/>
                                        <p:tgtEl>
                                          <p:spTgt spid="30"/>
                                        </p:tgtEl>
                                      </p:cBhvr>
                                    </p:animEffect>
                                  </p:childTnLst>
                                </p:cTn>
                              </p:par>
                            </p:childTnLst>
                          </p:cTn>
                        </p:par>
                      </p:childTnLst>
                    </p:cTn>
                  </p:par>
                  <p:par>
                    <p:cTn id="140" fill="hold">
                      <p:stCondLst>
                        <p:cond delay="indefinite"/>
                      </p:stCondLst>
                      <p:childTnLst>
                        <p:par>
                          <p:cTn id="141" fill="hold">
                            <p:stCondLst>
                              <p:cond delay="0"/>
                            </p:stCondLst>
                            <p:childTnLst>
                              <p:par>
                                <p:cTn id="142" presetID="0" presetClass="path" presetSubtype="0" accel="50000" decel="50000" fill="hold" nodeType="clickEffect">
                                  <p:stCondLst>
                                    <p:cond delay="0"/>
                                  </p:stCondLst>
                                  <p:childTnLst>
                                    <p:animMotion origin="layout" path="M 0.00078 0.03982 L -0.02695 0.26181 " pathEditMode="relative" rAng="0" ptsTypes="AA">
                                      <p:cBhvr>
                                        <p:cTn id="143" dur="2000" fill="hold"/>
                                        <p:tgtEl>
                                          <p:spTgt spid="8"/>
                                        </p:tgtEl>
                                        <p:attrNameLst>
                                          <p:attrName>ppt_x</p:attrName>
                                          <p:attrName>ppt_y</p:attrName>
                                        </p:attrNameLst>
                                      </p:cBhvr>
                                      <p:rCtr x="-1393" y="11088"/>
                                    </p:animMotion>
                                  </p:childTnLst>
                                </p:cTn>
                              </p:par>
                            </p:childTnLst>
                          </p:cTn>
                        </p:par>
                        <p:par>
                          <p:cTn id="144" fill="hold">
                            <p:stCondLst>
                              <p:cond delay="2000"/>
                            </p:stCondLst>
                            <p:childTnLst>
                              <p:par>
                                <p:cTn id="145" presetID="9" presetClass="entr" presetSubtype="0" repeatCount="2000" fill="hold" nodeType="afterEffect">
                                  <p:stCondLst>
                                    <p:cond delay="0"/>
                                  </p:stCondLst>
                                  <p:childTnLst>
                                    <p:set>
                                      <p:cBhvr>
                                        <p:cTn id="146" dur="1" fill="hold">
                                          <p:stCondLst>
                                            <p:cond delay="0"/>
                                          </p:stCondLst>
                                        </p:cTn>
                                        <p:tgtEl>
                                          <p:spTgt spid="26"/>
                                        </p:tgtEl>
                                        <p:attrNameLst>
                                          <p:attrName>style.visibility</p:attrName>
                                        </p:attrNameLst>
                                      </p:cBhvr>
                                      <p:to>
                                        <p:strVal val="visible"/>
                                      </p:to>
                                    </p:set>
                                    <p:animEffect transition="in" filter="dissolve">
                                      <p:cBhvr>
                                        <p:cTn id="147" dur="1000"/>
                                        <p:tgtEl>
                                          <p:spTgt spid="26"/>
                                        </p:tgtEl>
                                      </p:cBhvr>
                                    </p:animEffect>
                                  </p:childTnLst>
                                </p:cTn>
                              </p:par>
                            </p:childTnLst>
                          </p:cTn>
                        </p:par>
                        <p:par>
                          <p:cTn id="148" fill="hold">
                            <p:stCondLst>
                              <p:cond delay="4000"/>
                            </p:stCondLst>
                            <p:childTnLst>
                              <p:par>
                                <p:cTn id="149" presetID="5" presetClass="entr" presetSubtype="10" fill="hold" nodeType="afterEffect">
                                  <p:stCondLst>
                                    <p:cond delay="0"/>
                                  </p:stCondLst>
                                  <p:childTnLst>
                                    <p:set>
                                      <p:cBhvr>
                                        <p:cTn id="150" dur="1" fill="hold">
                                          <p:stCondLst>
                                            <p:cond delay="0"/>
                                          </p:stCondLst>
                                        </p:cTn>
                                        <p:tgtEl>
                                          <p:spTgt spid="52"/>
                                        </p:tgtEl>
                                        <p:attrNameLst>
                                          <p:attrName>style.visibility</p:attrName>
                                        </p:attrNameLst>
                                      </p:cBhvr>
                                      <p:to>
                                        <p:strVal val="visible"/>
                                      </p:to>
                                    </p:set>
                                    <p:animEffect transition="in" filter="checkerboard(across)">
                                      <p:cBhvr>
                                        <p:cTn id="151" dur="500"/>
                                        <p:tgtEl>
                                          <p:spTgt spid="52"/>
                                        </p:tgtEl>
                                      </p:cBhvr>
                                    </p:animEffect>
                                  </p:childTnLst>
                                </p:cTn>
                              </p:par>
                              <p:par>
                                <p:cTn id="152" presetID="5" presetClass="exit" presetSubtype="10" fill="hold" nodeType="withEffect">
                                  <p:stCondLst>
                                    <p:cond delay="0"/>
                                  </p:stCondLst>
                                  <p:childTnLst>
                                    <p:animEffect transition="out" filter="checkerboard(across)">
                                      <p:cBhvr>
                                        <p:cTn id="153" dur="500"/>
                                        <p:tgtEl>
                                          <p:spTgt spid="26"/>
                                        </p:tgtEl>
                                      </p:cBhvr>
                                    </p:animEffect>
                                    <p:set>
                                      <p:cBhvr>
                                        <p:cTn id="154"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5" repeatCount="indefinite" fill="hold" display="0">
                  <p:stCondLst>
                    <p:cond delay="indefinite"/>
                  </p:stCondLst>
                  <p:endCondLst>
                    <p:cond evt="onStopAudio" delay="0">
                      <p:tgtEl>
                        <p:sldTgt/>
                      </p:tgtEl>
                    </p:cond>
                  </p:endCondLst>
                </p:cTn>
                <p:tgtEl>
                  <p:spTgt spid="2"/>
                </p:tgtEl>
              </p:cMediaNode>
            </p:audio>
          </p:childTnLst>
        </p:cTn>
      </p:par>
    </p:tnLst>
    <p:bldLst>
      <p:bldP spid="29" grpId="0" animBg="1"/>
      <p:bldP spid="29" grpId="1" animBg="1"/>
      <p:bldP spid="31" grpId="0" animBg="1"/>
      <p:bldP spid="31" grpId="1" animBg="1"/>
      <p:bldP spid="35" grpId="0" animBg="1"/>
      <p:bldP spid="35" grpId="1" animBg="1"/>
      <p:bldP spid="35" grpId="2" animBg="1"/>
      <p:bldP spid="30"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4" name="Group 763">
            <a:extLst>
              <a:ext uri="{FF2B5EF4-FFF2-40B4-BE49-F238E27FC236}">
                <a16:creationId xmlns:a16="http://schemas.microsoft.com/office/drawing/2014/main" id="{82E3B293-F367-7A4E-8C24-59A002588B19}"/>
              </a:ext>
            </a:extLst>
          </p:cNvPr>
          <p:cNvGrpSpPr/>
          <p:nvPr/>
        </p:nvGrpSpPr>
        <p:grpSpPr>
          <a:xfrm>
            <a:off x="3327400" y="-11182"/>
            <a:ext cx="12933680" cy="1612900"/>
            <a:chOff x="3327400" y="38100"/>
            <a:chExt cx="12933680" cy="1612900"/>
          </a:xfrm>
        </p:grpSpPr>
        <p:grpSp>
          <p:nvGrpSpPr>
            <p:cNvPr id="765" name="组合 17">
              <a:extLst>
                <a:ext uri="{FF2B5EF4-FFF2-40B4-BE49-F238E27FC236}">
                  <a16:creationId xmlns:a16="http://schemas.microsoft.com/office/drawing/2014/main" id="{110D79AE-D9A3-2441-94DD-F570DC67A608}"/>
                </a:ext>
              </a:extLst>
            </p:cNvPr>
            <p:cNvGrpSpPr>
              <a:grpSpLocks/>
            </p:cNvGrpSpPr>
            <p:nvPr/>
          </p:nvGrpSpPr>
          <p:grpSpPr bwMode="auto">
            <a:xfrm>
              <a:off x="3327400" y="38100"/>
              <a:ext cx="12933680" cy="1612900"/>
              <a:chOff x="4888" y="2893"/>
              <a:chExt cx="9838" cy="2382"/>
            </a:xfrm>
          </p:grpSpPr>
          <p:sp>
            <p:nvSpPr>
              <p:cNvPr id="767" name="剪去单角的矩形 13">
                <a:extLst>
                  <a:ext uri="{FF2B5EF4-FFF2-40B4-BE49-F238E27FC236}">
                    <a16:creationId xmlns:a16="http://schemas.microsoft.com/office/drawing/2014/main" id="{3212F494-2450-3649-8A04-D503B2E9A2C4}"/>
                  </a:ext>
                </a:extLst>
              </p:cNvPr>
              <p:cNvSpPr/>
              <p:nvPr/>
            </p:nvSpPr>
            <p:spPr>
              <a:xfrm flipV="1">
                <a:off x="4888" y="2893"/>
                <a:ext cx="9838"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sp>
            <p:nvSpPr>
              <p:cNvPr id="768" name="剪去单角的矩形 14">
                <a:extLst>
                  <a:ext uri="{FF2B5EF4-FFF2-40B4-BE49-F238E27FC236}">
                    <a16:creationId xmlns:a16="http://schemas.microsoft.com/office/drawing/2014/main" id="{86D1A41A-8C0D-F141-B0D2-EB22B9125740}"/>
                  </a:ext>
                </a:extLst>
              </p:cNvPr>
              <p:cNvSpPr/>
              <p:nvPr/>
            </p:nvSpPr>
            <p:spPr>
              <a:xfrm flipV="1">
                <a:off x="5072" y="3084"/>
                <a:ext cx="9425"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grpSp>
        <p:sp>
          <p:nvSpPr>
            <p:cNvPr id="766" name="Rectangle 765">
              <a:extLst>
                <a:ext uri="{FF2B5EF4-FFF2-40B4-BE49-F238E27FC236}">
                  <a16:creationId xmlns:a16="http://schemas.microsoft.com/office/drawing/2014/main" id="{E59319F0-1C1C-4945-96B7-4FEEE8F819FB}"/>
                </a:ext>
              </a:extLst>
            </p:cNvPr>
            <p:cNvSpPr/>
            <p:nvPr/>
          </p:nvSpPr>
          <p:spPr>
            <a:xfrm>
              <a:off x="3680719" y="220856"/>
              <a:ext cx="12021561" cy="986296"/>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520700" algn="l"/>
                  <a:tab pos="698500" algn="l"/>
                  <a:tab pos="901700" algn="l"/>
                </a:tabLst>
                <a:defRPr/>
              </a:pP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1.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Quá</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trình</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hình</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thành</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xã</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hội</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phong</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kiến</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ở</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Tây</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Âu</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a:t>
              </a:r>
            </a:p>
          </p:txBody>
        </p:sp>
      </p:grpSp>
      <p:grpSp>
        <p:nvGrpSpPr>
          <p:cNvPr id="3" name="Group 2">
            <a:extLst>
              <a:ext uri="{FF2B5EF4-FFF2-40B4-BE49-F238E27FC236}">
                <a16:creationId xmlns:a16="http://schemas.microsoft.com/office/drawing/2014/main" id="{8CD046EF-1CA6-FE49-9E84-D690B135AFA8}"/>
              </a:ext>
            </a:extLst>
          </p:cNvPr>
          <p:cNvGrpSpPr/>
          <p:nvPr/>
        </p:nvGrpSpPr>
        <p:grpSpPr>
          <a:xfrm>
            <a:off x="-330200" y="995631"/>
            <a:ext cx="6631940" cy="6546848"/>
            <a:chOff x="-635000" y="461744"/>
            <a:chExt cx="7304132" cy="6546848"/>
          </a:xfrm>
        </p:grpSpPr>
        <p:grpSp>
          <p:nvGrpSpPr>
            <p:cNvPr id="769" name="Group 768">
              <a:extLst>
                <a:ext uri="{FF2B5EF4-FFF2-40B4-BE49-F238E27FC236}">
                  <a16:creationId xmlns:a16="http://schemas.microsoft.com/office/drawing/2014/main" id="{DD810E92-58EE-CD4E-9A7B-2D190FECBB3B}"/>
                </a:ext>
              </a:extLst>
            </p:cNvPr>
            <p:cNvGrpSpPr/>
            <p:nvPr/>
          </p:nvGrpSpPr>
          <p:grpSpPr>
            <a:xfrm>
              <a:off x="-635000" y="461744"/>
              <a:ext cx="7304132" cy="6546848"/>
              <a:chOff x="-192359" y="1133289"/>
              <a:chExt cx="5693527" cy="5284560"/>
            </a:xfrm>
          </p:grpSpPr>
          <p:pic>
            <p:nvPicPr>
              <p:cNvPr id="770" name="4">
                <a:extLst>
                  <a:ext uri="{FF2B5EF4-FFF2-40B4-BE49-F238E27FC236}">
                    <a16:creationId xmlns:a16="http://schemas.microsoft.com/office/drawing/2014/main" id="{3B9396B7-E01C-5B43-B44E-98922BE350CE}"/>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693527" cy="5284560"/>
              </a:xfrm>
              <a:prstGeom prst="rect">
                <a:avLst/>
              </a:prstGeom>
            </p:spPr>
          </p:pic>
          <p:sp>
            <p:nvSpPr>
              <p:cNvPr id="771" name="Rectangle 770">
                <a:extLst>
                  <a:ext uri="{FF2B5EF4-FFF2-40B4-BE49-F238E27FC236}">
                    <a16:creationId xmlns:a16="http://schemas.microsoft.com/office/drawing/2014/main" id="{4FC8AA34-9E53-5A42-8338-D274E0AA3696}"/>
                  </a:ext>
                </a:extLst>
              </p:cNvPr>
              <p:cNvSpPr/>
              <p:nvPr/>
            </p:nvSpPr>
            <p:spPr>
              <a:xfrm>
                <a:off x="1129783" y="3650716"/>
                <a:ext cx="3272476" cy="2086851"/>
              </a:xfrm>
              <a:prstGeom prst="rect">
                <a:avLst/>
              </a:prstGeom>
              <a:noFill/>
            </p:spPr>
            <p:txBody>
              <a:bodyPr wrap="square" lIns="121920" tIns="60960" rIns="121920" bIns="60960">
                <a:spAutoFit/>
              </a:bodyPr>
              <a:lstStyle/>
              <a:p>
                <a:pPr algn="ctr" defTabSz="1219170"/>
                <a:r>
                  <a:rPr lang="vi-VN" sz="4000" dirty="0">
                    <a:solidFill>
                      <a:srgbClr val="2E2E2E"/>
                    </a:solidFill>
                    <a:latin typeface="Times New Roman" panose="02020603050405020304" pitchFamily="18" charset="0"/>
                    <a:cs typeface="Times New Roman" panose="02020603050405020304" pitchFamily="18" charset="0"/>
                  </a:rPr>
                  <a:t>Khi tiến vào lãnh thổ của La Mã người Giéc man đã làm gì?</a:t>
                </a:r>
                <a:endParaRPr lang="en-VN" sz="4000" dirty="0">
                  <a:solidFill>
                    <a:srgbClr val="2E2E2E"/>
                  </a:solidFill>
                  <a:latin typeface="Times New Roman" panose="02020603050405020304" pitchFamily="18" charset="0"/>
                  <a:cs typeface="Times New Roman" panose="02020603050405020304" pitchFamily="18" charset="0"/>
                </a:endParaRPr>
              </a:p>
            </p:txBody>
          </p:sp>
        </p:grpSp>
        <p:sp>
          <p:nvSpPr>
            <p:cNvPr id="773" name="Rectangle 772">
              <a:extLst>
                <a:ext uri="{FF2B5EF4-FFF2-40B4-BE49-F238E27FC236}">
                  <a16:creationId xmlns:a16="http://schemas.microsoft.com/office/drawing/2014/main" id="{685693F9-337A-C74F-9620-7F51CC833C15}"/>
                </a:ext>
              </a:extLst>
            </p:cNvPr>
            <p:cNvSpPr/>
            <p:nvPr/>
          </p:nvSpPr>
          <p:spPr>
            <a:xfrm>
              <a:off x="1170083" y="2688728"/>
              <a:ext cx="3400240" cy="1046440"/>
            </a:xfrm>
            <a:prstGeom prst="rect">
              <a:avLst/>
            </a:prstGeom>
            <a:noFill/>
          </p:spPr>
          <p:txBody>
            <a:bodyPr wrap="none" lIns="121920" tIns="60960" rIns="121920" bIns="60960">
              <a:spAutoFit/>
            </a:bodyPr>
            <a:lstStyle/>
            <a:p>
              <a:pPr lvl="1" algn="ctr" defTabSz="1219170">
                <a:defRPr/>
              </a:pPr>
              <a:r>
                <a:rPr kumimoji="0" lang="en-US" sz="6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WHAT</a:t>
              </a:r>
            </a:p>
          </p:txBody>
        </p:sp>
      </p:grpSp>
      <p:grpSp>
        <p:nvGrpSpPr>
          <p:cNvPr id="2" name="Group 1">
            <a:extLst>
              <a:ext uri="{FF2B5EF4-FFF2-40B4-BE49-F238E27FC236}">
                <a16:creationId xmlns:a16="http://schemas.microsoft.com/office/drawing/2014/main" id="{3130786B-D405-C14A-BFA7-1044ECBA2E53}"/>
              </a:ext>
            </a:extLst>
          </p:cNvPr>
          <p:cNvGrpSpPr/>
          <p:nvPr/>
        </p:nvGrpSpPr>
        <p:grpSpPr>
          <a:xfrm>
            <a:off x="7347265" y="5679787"/>
            <a:ext cx="4893950" cy="3302701"/>
            <a:chOff x="6340098" y="6052082"/>
            <a:chExt cx="5081675" cy="3076741"/>
          </a:xfrm>
        </p:grpSpPr>
        <p:grpSp>
          <p:nvGrpSpPr>
            <p:cNvPr id="306" name="Grupo">
              <a:extLst>
                <a:ext uri="{FF2B5EF4-FFF2-40B4-BE49-F238E27FC236}">
                  <a16:creationId xmlns:a16="http://schemas.microsoft.com/office/drawing/2014/main" id="{53B5700B-F57C-2A4F-A7E5-367CF10F93E7}"/>
                </a:ext>
              </a:extLst>
            </p:cNvPr>
            <p:cNvGrpSpPr/>
            <p:nvPr/>
          </p:nvGrpSpPr>
          <p:grpSpPr>
            <a:xfrm>
              <a:off x="9197598" y="6052082"/>
              <a:ext cx="2224175" cy="3075940"/>
              <a:chOff x="0" y="0"/>
              <a:chExt cx="2224173" cy="3075939"/>
            </a:xfrm>
          </p:grpSpPr>
          <p:sp>
            <p:nvSpPr>
              <p:cNvPr id="307" name="Figura">
                <a:extLst>
                  <a:ext uri="{FF2B5EF4-FFF2-40B4-BE49-F238E27FC236}">
                    <a16:creationId xmlns:a16="http://schemas.microsoft.com/office/drawing/2014/main" id="{C3B2FBE1-AC91-A248-9004-6CCE592BEBEB}"/>
                  </a:ext>
                </a:extLst>
              </p:cNvPr>
              <p:cNvSpPr/>
              <p:nvPr/>
            </p:nvSpPr>
            <p:spPr>
              <a:xfrm>
                <a:off x="0" y="406400"/>
                <a:ext cx="102871" cy="66041"/>
              </a:xfrm>
              <a:custGeom>
                <a:avLst/>
                <a:gdLst/>
                <a:ahLst/>
                <a:cxnLst>
                  <a:cxn ang="0">
                    <a:pos x="wd2" y="hd2"/>
                  </a:cxn>
                  <a:cxn ang="5400000">
                    <a:pos x="wd2" y="hd2"/>
                  </a:cxn>
                  <a:cxn ang="10800000">
                    <a:pos x="wd2" y="hd2"/>
                  </a:cxn>
                  <a:cxn ang="16200000">
                    <a:pos x="wd2" y="hd2"/>
                  </a:cxn>
                </a:cxnLst>
                <a:rect l="0" t="0" r="r" b="b"/>
                <a:pathLst>
                  <a:path w="21600" h="21600" extrusionOk="0">
                    <a:moveTo>
                      <a:pt x="20000" y="0"/>
                    </a:moveTo>
                    <a:lnTo>
                      <a:pt x="0" y="4985"/>
                    </a:lnTo>
                    <a:lnTo>
                      <a:pt x="9333" y="21600"/>
                    </a:lnTo>
                    <a:lnTo>
                      <a:pt x="21600" y="540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08" name="Figura">
                <a:extLst>
                  <a:ext uri="{FF2B5EF4-FFF2-40B4-BE49-F238E27FC236}">
                    <a16:creationId xmlns:a16="http://schemas.microsoft.com/office/drawing/2014/main" id="{FE77A729-8E0A-124A-AFA6-2935A203EC29}"/>
                  </a:ext>
                </a:extLst>
              </p:cNvPr>
              <p:cNvSpPr/>
              <p:nvPr/>
            </p:nvSpPr>
            <p:spPr>
              <a:xfrm>
                <a:off x="165100" y="444500"/>
                <a:ext cx="90171" cy="85091"/>
              </a:xfrm>
              <a:custGeom>
                <a:avLst/>
                <a:gdLst/>
                <a:ahLst/>
                <a:cxnLst>
                  <a:cxn ang="0">
                    <a:pos x="wd2" y="hd2"/>
                  </a:cxn>
                  <a:cxn ang="5400000">
                    <a:pos x="wd2" y="hd2"/>
                  </a:cxn>
                  <a:cxn ang="10800000">
                    <a:pos x="wd2" y="hd2"/>
                  </a:cxn>
                  <a:cxn ang="16200000">
                    <a:pos x="wd2" y="hd2"/>
                  </a:cxn>
                </a:cxnLst>
                <a:rect l="0" t="0" r="r" b="b"/>
                <a:pathLst>
                  <a:path w="21600" h="21600" extrusionOk="0">
                    <a:moveTo>
                      <a:pt x="1825" y="21600"/>
                    </a:moveTo>
                    <a:lnTo>
                      <a:pt x="0" y="5158"/>
                    </a:lnTo>
                    <a:lnTo>
                      <a:pt x="14603" y="0"/>
                    </a:lnTo>
                    <a:lnTo>
                      <a:pt x="21600" y="18376"/>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09" name="Figura">
                <a:extLst>
                  <a:ext uri="{FF2B5EF4-FFF2-40B4-BE49-F238E27FC236}">
                    <a16:creationId xmlns:a16="http://schemas.microsoft.com/office/drawing/2014/main" id="{9463D753-5CD5-264F-A441-19D4DB0CDBE5}"/>
                  </a:ext>
                </a:extLst>
              </p:cNvPr>
              <p:cNvSpPr/>
              <p:nvPr/>
            </p:nvSpPr>
            <p:spPr>
              <a:xfrm>
                <a:off x="1054100" y="63499"/>
                <a:ext cx="400674" cy="390949"/>
              </a:xfrm>
              <a:custGeom>
                <a:avLst/>
                <a:gdLst/>
                <a:ahLst/>
                <a:cxnLst>
                  <a:cxn ang="0">
                    <a:pos x="wd2" y="hd2"/>
                  </a:cxn>
                  <a:cxn ang="5400000">
                    <a:pos x="wd2" y="hd2"/>
                  </a:cxn>
                  <a:cxn ang="10800000">
                    <a:pos x="wd2" y="hd2"/>
                  </a:cxn>
                  <a:cxn ang="16200000">
                    <a:pos x="wd2" y="hd2"/>
                  </a:cxn>
                </a:cxnLst>
                <a:rect l="0" t="0" r="r" b="b"/>
                <a:pathLst>
                  <a:path w="18368" h="19329" extrusionOk="0">
                    <a:moveTo>
                      <a:pt x="14637" y="241"/>
                    </a:moveTo>
                    <a:cubicBezTo>
                      <a:pt x="256" y="-2271"/>
                      <a:pt x="-326" y="15624"/>
                      <a:pt x="82" y="19203"/>
                    </a:cubicBezTo>
                    <a:lnTo>
                      <a:pt x="838" y="19329"/>
                    </a:lnTo>
                    <a:cubicBezTo>
                      <a:pt x="2061" y="11857"/>
                      <a:pt x="9513" y="8655"/>
                      <a:pt x="15394" y="7650"/>
                    </a:cubicBezTo>
                    <a:cubicBezTo>
                      <a:pt x="21274" y="6645"/>
                      <a:pt x="17024" y="680"/>
                      <a:pt x="14637" y="241"/>
                    </a:cubicBezTo>
                    <a:close/>
                  </a:path>
                </a:pathLst>
              </a:custGeom>
              <a:solidFill>
                <a:srgbClr val="FEF5D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0" name="Figura">
                <a:extLst>
                  <a:ext uri="{FF2B5EF4-FFF2-40B4-BE49-F238E27FC236}">
                    <a16:creationId xmlns:a16="http://schemas.microsoft.com/office/drawing/2014/main" id="{7C9DF7E6-4071-BE40-8240-8E930A740686}"/>
                  </a:ext>
                </a:extLst>
              </p:cNvPr>
              <p:cNvSpPr/>
              <p:nvPr/>
            </p:nvSpPr>
            <p:spPr>
              <a:xfrm>
                <a:off x="1066799" y="101600"/>
                <a:ext cx="432739" cy="345016"/>
              </a:xfrm>
              <a:custGeom>
                <a:avLst/>
                <a:gdLst/>
                <a:ahLst/>
                <a:cxnLst>
                  <a:cxn ang="0">
                    <a:pos x="wd2" y="hd2"/>
                  </a:cxn>
                  <a:cxn ang="5400000">
                    <a:pos x="wd2" y="hd2"/>
                  </a:cxn>
                  <a:cxn ang="10800000">
                    <a:pos x="wd2" y="hd2"/>
                  </a:cxn>
                  <a:cxn ang="16200000">
                    <a:pos x="wd2" y="hd2"/>
                  </a:cxn>
                </a:cxnLst>
                <a:rect l="0" t="0" r="r" b="b"/>
                <a:pathLst>
                  <a:path w="19368" h="17464" extrusionOk="0">
                    <a:moveTo>
                      <a:pt x="16825" y="878"/>
                    </a:moveTo>
                    <a:cubicBezTo>
                      <a:pt x="4775" y="-4136"/>
                      <a:pt x="284" y="13800"/>
                      <a:pt x="0" y="17207"/>
                    </a:cubicBezTo>
                    <a:lnTo>
                      <a:pt x="625" y="17464"/>
                    </a:lnTo>
                    <a:cubicBezTo>
                      <a:pt x="2899" y="10650"/>
                      <a:pt x="11027" y="7821"/>
                      <a:pt x="16257" y="7950"/>
                    </a:cubicBezTo>
                    <a:cubicBezTo>
                      <a:pt x="21600" y="8143"/>
                      <a:pt x="18872" y="1714"/>
                      <a:pt x="16825" y="878"/>
                    </a:cubicBezTo>
                    <a:close/>
                  </a:path>
                </a:pathLst>
              </a:custGeom>
              <a:solidFill>
                <a:srgbClr val="EE8C8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1" name="Figura">
                <a:extLst>
                  <a:ext uri="{FF2B5EF4-FFF2-40B4-BE49-F238E27FC236}">
                    <a16:creationId xmlns:a16="http://schemas.microsoft.com/office/drawing/2014/main" id="{96FFBF8A-22F6-214E-BA74-02E144503DBD}"/>
                  </a:ext>
                </a:extLst>
              </p:cNvPr>
              <p:cNvSpPr/>
              <p:nvPr/>
            </p:nvSpPr>
            <p:spPr>
              <a:xfrm>
                <a:off x="1054100" y="215899"/>
                <a:ext cx="476303" cy="244971"/>
              </a:xfrm>
              <a:custGeom>
                <a:avLst/>
                <a:gdLst/>
                <a:ahLst/>
                <a:cxnLst>
                  <a:cxn ang="0">
                    <a:pos x="wd2" y="hd2"/>
                  </a:cxn>
                  <a:cxn ang="5400000">
                    <a:pos x="wd2" y="hd2"/>
                  </a:cxn>
                  <a:cxn ang="10800000">
                    <a:pos x="wd2" y="hd2"/>
                  </a:cxn>
                  <a:cxn ang="16200000">
                    <a:pos x="wd2" y="hd2"/>
                  </a:cxn>
                </a:cxnLst>
                <a:rect l="0" t="0" r="r" b="b"/>
                <a:pathLst>
                  <a:path w="20718" h="14318" extrusionOk="0">
                    <a:moveTo>
                      <a:pt x="19777" y="3481"/>
                    </a:moveTo>
                    <a:cubicBezTo>
                      <a:pt x="8618" y="-7282"/>
                      <a:pt x="1050" y="10013"/>
                      <a:pt x="0" y="13724"/>
                    </a:cubicBezTo>
                    <a:lnTo>
                      <a:pt x="608" y="14318"/>
                    </a:lnTo>
                    <a:cubicBezTo>
                      <a:pt x="4530" y="7712"/>
                      <a:pt x="10330" y="6970"/>
                      <a:pt x="15689" y="9419"/>
                    </a:cubicBezTo>
                    <a:cubicBezTo>
                      <a:pt x="21048" y="11794"/>
                      <a:pt x="21600" y="5262"/>
                      <a:pt x="19777" y="3481"/>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2" name="Figura">
                <a:extLst>
                  <a:ext uri="{FF2B5EF4-FFF2-40B4-BE49-F238E27FC236}">
                    <a16:creationId xmlns:a16="http://schemas.microsoft.com/office/drawing/2014/main" id="{79C2B991-30EF-0944-8B5A-124B6F9CCF0A}"/>
                  </a:ext>
                </a:extLst>
              </p:cNvPr>
              <p:cNvSpPr/>
              <p:nvPr/>
            </p:nvSpPr>
            <p:spPr>
              <a:xfrm>
                <a:off x="241299" y="762000"/>
                <a:ext cx="212091" cy="302261"/>
              </a:xfrm>
              <a:custGeom>
                <a:avLst/>
                <a:gdLst/>
                <a:ahLst/>
                <a:cxnLst>
                  <a:cxn ang="0">
                    <a:pos x="wd2" y="hd2"/>
                  </a:cxn>
                  <a:cxn ang="5400000">
                    <a:pos x="wd2" y="hd2"/>
                  </a:cxn>
                  <a:cxn ang="10800000">
                    <a:pos x="wd2" y="hd2"/>
                  </a:cxn>
                  <a:cxn ang="16200000">
                    <a:pos x="wd2" y="hd2"/>
                  </a:cxn>
                </a:cxnLst>
                <a:rect l="0" t="0" r="r" b="b"/>
                <a:pathLst>
                  <a:path w="21600" h="21600" extrusionOk="0">
                    <a:moveTo>
                      <a:pt x="10606" y="21600"/>
                    </a:moveTo>
                    <a:lnTo>
                      <a:pt x="0" y="4901"/>
                    </a:lnTo>
                    <a:lnTo>
                      <a:pt x="10347" y="0"/>
                    </a:lnTo>
                    <a:lnTo>
                      <a:pt x="21600" y="10437"/>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3" name="Figura">
                <a:extLst>
                  <a:ext uri="{FF2B5EF4-FFF2-40B4-BE49-F238E27FC236}">
                    <a16:creationId xmlns:a16="http://schemas.microsoft.com/office/drawing/2014/main" id="{C7A325B1-8AAD-504D-9BBB-601B8AA2090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8176" y="21600"/>
                    </a:moveTo>
                    <a:lnTo>
                      <a:pt x="0" y="16268"/>
                    </a:lnTo>
                    <a:lnTo>
                      <a:pt x="2898" y="0"/>
                    </a:lnTo>
                    <a:lnTo>
                      <a:pt x="21600" y="957"/>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4" name="Figura">
                <a:extLst>
                  <a:ext uri="{FF2B5EF4-FFF2-40B4-BE49-F238E27FC236}">
                    <a16:creationId xmlns:a16="http://schemas.microsoft.com/office/drawing/2014/main" id="{42A43195-A02E-AA4A-AF74-B1EF4878C33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0449" y="410"/>
                    </a:moveTo>
                    <a:cubicBezTo>
                      <a:pt x="10449" y="957"/>
                      <a:pt x="10361" y="1504"/>
                      <a:pt x="10361" y="2051"/>
                    </a:cubicBezTo>
                    <a:cubicBezTo>
                      <a:pt x="9922" y="7929"/>
                      <a:pt x="8429" y="12441"/>
                      <a:pt x="7024" y="12167"/>
                    </a:cubicBezTo>
                    <a:cubicBezTo>
                      <a:pt x="5707" y="11894"/>
                      <a:pt x="5005" y="6972"/>
                      <a:pt x="5444" y="1094"/>
                    </a:cubicBezTo>
                    <a:cubicBezTo>
                      <a:pt x="5444" y="820"/>
                      <a:pt x="5532" y="410"/>
                      <a:pt x="5532" y="137"/>
                    </a:cubicBezTo>
                    <a:lnTo>
                      <a:pt x="2898" y="0"/>
                    </a:lnTo>
                    <a:lnTo>
                      <a:pt x="0" y="16268"/>
                    </a:lnTo>
                    <a:lnTo>
                      <a:pt x="18176" y="21600"/>
                    </a:lnTo>
                    <a:lnTo>
                      <a:pt x="21600" y="957"/>
                    </a:lnTo>
                    <a:lnTo>
                      <a:pt x="10449" y="410"/>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5" name="Figura">
                <a:extLst>
                  <a:ext uri="{FF2B5EF4-FFF2-40B4-BE49-F238E27FC236}">
                    <a16:creationId xmlns:a16="http://schemas.microsoft.com/office/drawing/2014/main" id="{563AF760-73BD-D940-9856-27020F69A81E}"/>
                  </a:ext>
                </a:extLst>
              </p:cNvPr>
              <p:cNvSpPr/>
              <p:nvPr/>
            </p:nvSpPr>
            <p:spPr>
              <a:xfrm>
                <a:off x="546100" y="889000"/>
                <a:ext cx="347699" cy="403860"/>
              </a:xfrm>
              <a:custGeom>
                <a:avLst/>
                <a:gdLst/>
                <a:ahLst/>
                <a:cxnLst>
                  <a:cxn ang="0">
                    <a:pos x="wd2" y="hd2"/>
                  </a:cxn>
                  <a:cxn ang="5400000">
                    <a:pos x="wd2" y="hd2"/>
                  </a:cxn>
                  <a:cxn ang="10800000">
                    <a:pos x="wd2" y="hd2"/>
                  </a:cxn>
                  <a:cxn ang="16200000">
                    <a:pos x="wd2" y="hd2"/>
                  </a:cxn>
                </a:cxnLst>
                <a:rect l="0" t="0" r="r" b="b"/>
                <a:pathLst>
                  <a:path w="20183" h="21600" extrusionOk="0">
                    <a:moveTo>
                      <a:pt x="20183" y="4687"/>
                    </a:moveTo>
                    <a:lnTo>
                      <a:pt x="13991" y="21600"/>
                    </a:lnTo>
                    <a:lnTo>
                      <a:pt x="426" y="20581"/>
                    </a:lnTo>
                    <a:cubicBezTo>
                      <a:pt x="426" y="20581"/>
                      <a:pt x="-1417" y="10460"/>
                      <a:pt x="2564" y="0"/>
                    </a:cubicBezTo>
                    <a:cubicBezTo>
                      <a:pt x="2638" y="0"/>
                      <a:pt x="12221" y="1494"/>
                      <a:pt x="20183" y="4687"/>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6" name="Figura">
                <a:extLst>
                  <a:ext uri="{FF2B5EF4-FFF2-40B4-BE49-F238E27FC236}">
                    <a16:creationId xmlns:a16="http://schemas.microsoft.com/office/drawing/2014/main" id="{C6E1A14C-8D5D-1C4B-B1F4-E9B0B51D4496}"/>
                  </a:ext>
                </a:extLst>
              </p:cNvPr>
              <p:cNvSpPr/>
              <p:nvPr/>
            </p:nvSpPr>
            <p:spPr>
              <a:xfrm>
                <a:off x="546099" y="939800"/>
                <a:ext cx="346711" cy="360681"/>
              </a:xfrm>
              <a:custGeom>
                <a:avLst/>
                <a:gdLst/>
                <a:ahLst/>
                <a:cxnLst>
                  <a:cxn ang="0">
                    <a:pos x="wd2" y="hd2"/>
                  </a:cxn>
                  <a:cxn ang="5400000">
                    <a:pos x="wd2" y="hd2"/>
                  </a:cxn>
                  <a:cxn ang="10800000">
                    <a:pos x="wd2" y="hd2"/>
                  </a:cxn>
                  <a:cxn ang="16200000">
                    <a:pos x="wd2" y="hd2"/>
                  </a:cxn>
                </a:cxnLst>
                <a:rect l="0" t="0" r="r" b="b"/>
                <a:pathLst>
                  <a:path w="21600" h="21600" extrusionOk="0">
                    <a:moveTo>
                      <a:pt x="8624" y="0"/>
                    </a:moveTo>
                    <a:cubicBezTo>
                      <a:pt x="8862" y="1901"/>
                      <a:pt x="9257" y="7301"/>
                      <a:pt x="8941" y="9583"/>
                    </a:cubicBezTo>
                    <a:cubicBezTo>
                      <a:pt x="8149" y="14755"/>
                      <a:pt x="2374" y="13766"/>
                      <a:pt x="0" y="15515"/>
                    </a:cubicBezTo>
                    <a:cubicBezTo>
                      <a:pt x="79" y="18558"/>
                      <a:pt x="396" y="20459"/>
                      <a:pt x="396" y="20459"/>
                    </a:cubicBezTo>
                    <a:lnTo>
                      <a:pt x="14954" y="21600"/>
                    </a:lnTo>
                    <a:lnTo>
                      <a:pt x="21600" y="2662"/>
                    </a:lnTo>
                    <a:cubicBezTo>
                      <a:pt x="15745" y="228"/>
                      <a:pt x="12264" y="761"/>
                      <a:pt x="8624" y="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7" name="Figura">
                <a:extLst>
                  <a:ext uri="{FF2B5EF4-FFF2-40B4-BE49-F238E27FC236}">
                    <a16:creationId xmlns:a16="http://schemas.microsoft.com/office/drawing/2014/main" id="{E5A883A9-E545-7945-B2A7-971DC1D1EC0F}"/>
                  </a:ext>
                </a:extLst>
              </p:cNvPr>
              <p:cNvSpPr/>
              <p:nvPr/>
            </p:nvSpPr>
            <p:spPr>
              <a:xfrm>
                <a:off x="558800" y="927100"/>
                <a:ext cx="458470" cy="291587"/>
              </a:xfrm>
              <a:custGeom>
                <a:avLst/>
                <a:gdLst/>
                <a:ahLst/>
                <a:cxnLst>
                  <a:cxn ang="0">
                    <a:pos x="wd2" y="hd2"/>
                  </a:cxn>
                  <a:cxn ang="5400000">
                    <a:pos x="wd2" y="hd2"/>
                  </a:cxn>
                  <a:cxn ang="10800000">
                    <a:pos x="wd2" y="hd2"/>
                  </a:cxn>
                  <a:cxn ang="16200000">
                    <a:pos x="wd2" y="hd2"/>
                  </a:cxn>
                </a:cxnLst>
                <a:rect l="0" t="0" r="r" b="b"/>
                <a:pathLst>
                  <a:path w="21600" h="19372" extrusionOk="0">
                    <a:moveTo>
                      <a:pt x="0" y="17550"/>
                    </a:moveTo>
                    <a:cubicBezTo>
                      <a:pt x="0" y="17550"/>
                      <a:pt x="1197" y="4641"/>
                      <a:pt x="2932" y="0"/>
                    </a:cubicBezTo>
                    <a:cubicBezTo>
                      <a:pt x="2932" y="0"/>
                      <a:pt x="13702" y="2700"/>
                      <a:pt x="21600" y="17634"/>
                    </a:cubicBezTo>
                    <a:cubicBezTo>
                      <a:pt x="21540" y="17634"/>
                      <a:pt x="9753" y="21600"/>
                      <a:pt x="0" y="1755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8" name="Figura">
                <a:extLst>
                  <a:ext uri="{FF2B5EF4-FFF2-40B4-BE49-F238E27FC236}">
                    <a16:creationId xmlns:a16="http://schemas.microsoft.com/office/drawing/2014/main" id="{1C38009E-F574-AC4F-BCFE-2C731D453E48}"/>
                  </a:ext>
                </a:extLst>
              </p:cNvPr>
              <p:cNvSpPr/>
              <p:nvPr/>
            </p:nvSpPr>
            <p:spPr>
              <a:xfrm>
                <a:off x="584200" y="863600"/>
                <a:ext cx="445771" cy="279667"/>
              </a:xfrm>
              <a:custGeom>
                <a:avLst/>
                <a:gdLst/>
                <a:ahLst/>
                <a:cxnLst>
                  <a:cxn ang="0">
                    <a:pos x="wd2" y="hd2"/>
                  </a:cxn>
                  <a:cxn ang="5400000">
                    <a:pos x="wd2" y="hd2"/>
                  </a:cxn>
                  <a:cxn ang="10800000">
                    <a:pos x="wd2" y="hd2"/>
                  </a:cxn>
                  <a:cxn ang="16200000">
                    <a:pos x="wd2" y="hd2"/>
                  </a:cxn>
                </a:cxnLst>
                <a:rect l="0" t="0" r="r" b="b"/>
                <a:pathLst>
                  <a:path w="21600" h="19414" extrusionOk="0">
                    <a:moveTo>
                      <a:pt x="0" y="17544"/>
                    </a:moveTo>
                    <a:cubicBezTo>
                      <a:pt x="0" y="17544"/>
                      <a:pt x="185" y="4673"/>
                      <a:pt x="2400" y="0"/>
                    </a:cubicBezTo>
                    <a:cubicBezTo>
                      <a:pt x="2400" y="0"/>
                      <a:pt x="14092" y="2645"/>
                      <a:pt x="21600" y="17721"/>
                    </a:cubicBezTo>
                    <a:cubicBezTo>
                      <a:pt x="21538" y="17809"/>
                      <a:pt x="10462" y="21600"/>
                      <a:pt x="0" y="1754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9" name="Figura">
                <a:extLst>
                  <a:ext uri="{FF2B5EF4-FFF2-40B4-BE49-F238E27FC236}">
                    <a16:creationId xmlns:a16="http://schemas.microsoft.com/office/drawing/2014/main" id="{51A25142-B631-2B46-9D41-8F2326D68B47}"/>
                  </a:ext>
                </a:extLst>
              </p:cNvPr>
              <p:cNvSpPr/>
              <p:nvPr/>
            </p:nvSpPr>
            <p:spPr>
              <a:xfrm>
                <a:off x="584200" y="965200"/>
                <a:ext cx="444500" cy="168523"/>
              </a:xfrm>
              <a:custGeom>
                <a:avLst/>
                <a:gdLst/>
                <a:ahLst/>
                <a:cxnLst>
                  <a:cxn ang="0">
                    <a:pos x="wd2" y="hd2"/>
                  </a:cxn>
                  <a:cxn ang="5400000">
                    <a:pos x="wd2" y="hd2"/>
                  </a:cxn>
                  <a:cxn ang="10800000">
                    <a:pos x="wd2" y="hd2"/>
                  </a:cxn>
                  <a:cxn ang="16200000">
                    <a:pos x="wd2" y="hd2"/>
                  </a:cxn>
                </a:cxnLst>
                <a:rect l="0" t="0" r="r" b="b"/>
                <a:pathLst>
                  <a:path w="21600" h="13331" extrusionOk="0">
                    <a:moveTo>
                      <a:pt x="0" y="11201"/>
                    </a:moveTo>
                    <a:cubicBezTo>
                      <a:pt x="0" y="11201"/>
                      <a:pt x="4999" y="6881"/>
                      <a:pt x="7221" y="1556"/>
                    </a:cubicBezTo>
                    <a:cubicBezTo>
                      <a:pt x="7221" y="1556"/>
                      <a:pt x="14071" y="-5778"/>
                      <a:pt x="21600" y="11402"/>
                    </a:cubicBezTo>
                    <a:cubicBezTo>
                      <a:pt x="21600" y="11502"/>
                      <a:pt x="10491" y="15822"/>
                      <a:pt x="0" y="11201"/>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0" name="Figura">
                <a:extLst>
                  <a:ext uri="{FF2B5EF4-FFF2-40B4-BE49-F238E27FC236}">
                    <a16:creationId xmlns:a16="http://schemas.microsoft.com/office/drawing/2014/main" id="{8EA4D110-7B9A-5E40-8868-1AA3E3C30D32}"/>
                  </a:ext>
                </a:extLst>
              </p:cNvPr>
              <p:cNvSpPr/>
              <p:nvPr/>
            </p:nvSpPr>
            <p:spPr>
              <a:xfrm>
                <a:off x="596900" y="863600"/>
                <a:ext cx="414026" cy="255472"/>
              </a:xfrm>
              <a:custGeom>
                <a:avLst/>
                <a:gdLst/>
                <a:ahLst/>
                <a:cxnLst>
                  <a:cxn ang="0">
                    <a:pos x="wd2" y="hd2"/>
                  </a:cxn>
                  <a:cxn ang="5400000">
                    <a:pos x="wd2" y="hd2"/>
                  </a:cxn>
                  <a:cxn ang="10800000">
                    <a:pos x="wd2" y="hd2"/>
                  </a:cxn>
                  <a:cxn ang="16200000">
                    <a:pos x="wd2" y="hd2"/>
                  </a:cxn>
                </a:cxnLst>
                <a:rect l="0" t="0" r="r" b="b"/>
                <a:pathLst>
                  <a:path w="21534" h="19397" extrusionOk="0">
                    <a:moveTo>
                      <a:pt x="0" y="17550"/>
                    </a:moveTo>
                    <a:cubicBezTo>
                      <a:pt x="0" y="17550"/>
                      <a:pt x="198" y="4725"/>
                      <a:pt x="2378" y="0"/>
                    </a:cubicBezTo>
                    <a:cubicBezTo>
                      <a:pt x="2378" y="0"/>
                      <a:pt x="14070" y="2604"/>
                      <a:pt x="21534" y="17646"/>
                    </a:cubicBezTo>
                    <a:cubicBezTo>
                      <a:pt x="21600" y="17743"/>
                      <a:pt x="10503" y="21600"/>
                      <a:pt x="0" y="1755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1" name="Figura">
                <a:extLst>
                  <a:ext uri="{FF2B5EF4-FFF2-40B4-BE49-F238E27FC236}">
                    <a16:creationId xmlns:a16="http://schemas.microsoft.com/office/drawing/2014/main" id="{36FD697B-8325-414F-A85F-7701C9057EFD}"/>
                  </a:ext>
                </a:extLst>
              </p:cNvPr>
              <p:cNvSpPr/>
              <p:nvPr/>
            </p:nvSpPr>
            <p:spPr>
              <a:xfrm>
                <a:off x="584199" y="914400"/>
                <a:ext cx="339091" cy="383540"/>
              </a:xfrm>
              <a:custGeom>
                <a:avLst/>
                <a:gdLst/>
                <a:ahLst/>
                <a:cxnLst>
                  <a:cxn ang="0">
                    <a:pos x="wd2" y="hd2"/>
                  </a:cxn>
                  <a:cxn ang="5400000">
                    <a:pos x="wd2" y="hd2"/>
                  </a:cxn>
                  <a:cxn ang="10800000">
                    <a:pos x="wd2" y="hd2"/>
                  </a:cxn>
                  <a:cxn ang="16200000">
                    <a:pos x="wd2" y="hd2"/>
                  </a:cxn>
                </a:cxnLst>
                <a:rect l="0" t="0" r="r" b="b"/>
                <a:pathLst>
                  <a:path w="21600" h="21600" extrusionOk="0">
                    <a:moveTo>
                      <a:pt x="14966" y="0"/>
                    </a:moveTo>
                    <a:cubicBezTo>
                      <a:pt x="2103" y="8654"/>
                      <a:pt x="0" y="20241"/>
                      <a:pt x="0" y="20241"/>
                    </a:cubicBezTo>
                    <a:lnTo>
                      <a:pt x="18121" y="21600"/>
                    </a:lnTo>
                    <a:lnTo>
                      <a:pt x="21600" y="787"/>
                    </a:lnTo>
                    <a:lnTo>
                      <a:pt x="14966"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2" name="Figura">
                <a:extLst>
                  <a:ext uri="{FF2B5EF4-FFF2-40B4-BE49-F238E27FC236}">
                    <a16:creationId xmlns:a16="http://schemas.microsoft.com/office/drawing/2014/main" id="{47EFA2BB-B14B-F04D-AE3D-F60E8CF5DE7E}"/>
                  </a:ext>
                </a:extLst>
              </p:cNvPr>
              <p:cNvSpPr/>
              <p:nvPr/>
            </p:nvSpPr>
            <p:spPr>
              <a:xfrm>
                <a:off x="571500" y="1993899"/>
                <a:ext cx="1083310" cy="435895"/>
              </a:xfrm>
              <a:custGeom>
                <a:avLst/>
                <a:gdLst/>
                <a:ahLst/>
                <a:cxnLst>
                  <a:cxn ang="0">
                    <a:pos x="wd2" y="hd2"/>
                  </a:cxn>
                  <a:cxn ang="5400000">
                    <a:pos x="wd2" y="hd2"/>
                  </a:cxn>
                  <a:cxn ang="10800000">
                    <a:pos x="wd2" y="hd2"/>
                  </a:cxn>
                  <a:cxn ang="16200000">
                    <a:pos x="wd2" y="hd2"/>
                  </a:cxn>
                </a:cxnLst>
                <a:rect l="0" t="0" r="r" b="b"/>
                <a:pathLst>
                  <a:path w="21600" h="20480" extrusionOk="0">
                    <a:moveTo>
                      <a:pt x="0" y="13366"/>
                    </a:moveTo>
                    <a:cubicBezTo>
                      <a:pt x="0" y="13366"/>
                      <a:pt x="4305" y="11874"/>
                      <a:pt x="8762" y="16170"/>
                    </a:cubicBezTo>
                    <a:cubicBezTo>
                      <a:pt x="11876" y="19213"/>
                      <a:pt x="18992" y="21600"/>
                      <a:pt x="21600" y="19929"/>
                    </a:cubicBezTo>
                    <a:cubicBezTo>
                      <a:pt x="18030" y="3878"/>
                      <a:pt x="11294" y="0"/>
                      <a:pt x="11294" y="0"/>
                    </a:cubicBezTo>
                    <a:lnTo>
                      <a:pt x="0" y="13366"/>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3" name="Figura">
                <a:extLst>
                  <a:ext uri="{FF2B5EF4-FFF2-40B4-BE49-F238E27FC236}">
                    <a16:creationId xmlns:a16="http://schemas.microsoft.com/office/drawing/2014/main" id="{2D05F54E-A6CC-8446-9CCA-66577197C9BB}"/>
                  </a:ext>
                </a:extLst>
              </p:cNvPr>
              <p:cNvSpPr/>
              <p:nvPr/>
            </p:nvSpPr>
            <p:spPr>
              <a:xfrm>
                <a:off x="1181100" y="1917700"/>
                <a:ext cx="409202" cy="641419"/>
              </a:xfrm>
              <a:custGeom>
                <a:avLst/>
                <a:gdLst/>
                <a:ahLst/>
                <a:cxnLst>
                  <a:cxn ang="0">
                    <a:pos x="wd2" y="hd2"/>
                  </a:cxn>
                  <a:cxn ang="5400000">
                    <a:pos x="wd2" y="hd2"/>
                  </a:cxn>
                  <a:cxn ang="10800000">
                    <a:pos x="wd2" y="hd2"/>
                  </a:cxn>
                  <a:cxn ang="16200000">
                    <a:pos x="wd2" y="hd2"/>
                  </a:cxn>
                </a:cxnLst>
                <a:rect l="0" t="0" r="r" b="b"/>
                <a:pathLst>
                  <a:path w="21218" h="20661" extrusionOk="0">
                    <a:moveTo>
                      <a:pt x="15673" y="166"/>
                    </a:moveTo>
                    <a:cubicBezTo>
                      <a:pt x="15673" y="166"/>
                      <a:pt x="21534" y="18166"/>
                      <a:pt x="21205" y="19352"/>
                    </a:cubicBezTo>
                    <a:cubicBezTo>
                      <a:pt x="20875" y="20497"/>
                      <a:pt x="15541" y="20661"/>
                      <a:pt x="15541" y="20661"/>
                    </a:cubicBezTo>
                    <a:cubicBezTo>
                      <a:pt x="15541" y="20661"/>
                      <a:pt x="132" y="5320"/>
                      <a:pt x="0" y="4584"/>
                    </a:cubicBezTo>
                    <a:cubicBezTo>
                      <a:pt x="-66" y="3806"/>
                      <a:pt x="15080" y="-939"/>
                      <a:pt x="15673" y="166"/>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4" name="Figura">
                <a:extLst>
                  <a:ext uri="{FF2B5EF4-FFF2-40B4-BE49-F238E27FC236}">
                    <a16:creationId xmlns:a16="http://schemas.microsoft.com/office/drawing/2014/main" id="{BBC9F98F-41EA-4D45-996C-9A9D33635451}"/>
                  </a:ext>
                </a:extLst>
              </p:cNvPr>
              <p:cNvSpPr/>
              <p:nvPr/>
            </p:nvSpPr>
            <p:spPr>
              <a:xfrm>
                <a:off x="507999" y="1917699"/>
                <a:ext cx="598695" cy="481574"/>
              </a:xfrm>
              <a:custGeom>
                <a:avLst/>
                <a:gdLst/>
                <a:ahLst/>
                <a:cxnLst>
                  <a:cxn ang="0">
                    <a:pos x="wd2" y="hd2"/>
                  </a:cxn>
                  <a:cxn ang="5400000">
                    <a:pos x="wd2" y="hd2"/>
                  </a:cxn>
                  <a:cxn ang="10800000">
                    <a:pos x="wd2" y="hd2"/>
                  </a:cxn>
                  <a:cxn ang="16200000">
                    <a:pos x="wd2" y="hd2"/>
                  </a:cxn>
                </a:cxnLst>
                <a:rect l="0" t="0" r="r" b="b"/>
                <a:pathLst>
                  <a:path w="20738" h="20736" extrusionOk="0">
                    <a:moveTo>
                      <a:pt x="20676" y="5068"/>
                    </a:moveTo>
                    <a:cubicBezTo>
                      <a:pt x="20676" y="5068"/>
                      <a:pt x="5279" y="20270"/>
                      <a:pt x="4047" y="20708"/>
                    </a:cubicBezTo>
                    <a:cubicBezTo>
                      <a:pt x="2815" y="21145"/>
                      <a:pt x="0" y="16223"/>
                      <a:pt x="0" y="16223"/>
                    </a:cubicBezTo>
                    <a:cubicBezTo>
                      <a:pt x="0" y="16223"/>
                      <a:pt x="10514" y="475"/>
                      <a:pt x="11174" y="37"/>
                    </a:cubicBezTo>
                    <a:cubicBezTo>
                      <a:pt x="11922" y="-455"/>
                      <a:pt x="21600" y="4029"/>
                      <a:pt x="20676" y="5068"/>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5" name="Figura">
                <a:extLst>
                  <a:ext uri="{FF2B5EF4-FFF2-40B4-BE49-F238E27FC236}">
                    <a16:creationId xmlns:a16="http://schemas.microsoft.com/office/drawing/2014/main" id="{B0472F50-B12B-F64A-B42C-8F9D46C0562D}"/>
                  </a:ext>
                </a:extLst>
              </p:cNvPr>
              <p:cNvSpPr/>
              <p:nvPr/>
            </p:nvSpPr>
            <p:spPr>
              <a:xfrm>
                <a:off x="88900" y="317500"/>
                <a:ext cx="165177" cy="180341"/>
              </a:xfrm>
              <a:custGeom>
                <a:avLst/>
                <a:gdLst/>
                <a:ahLst/>
                <a:cxnLst>
                  <a:cxn ang="0">
                    <a:pos x="wd2" y="hd2"/>
                  </a:cxn>
                  <a:cxn ang="5400000">
                    <a:pos x="wd2" y="hd2"/>
                  </a:cxn>
                  <a:cxn ang="10800000">
                    <a:pos x="wd2" y="hd2"/>
                  </a:cxn>
                  <a:cxn ang="16200000">
                    <a:pos x="wd2" y="hd2"/>
                  </a:cxn>
                </a:cxnLst>
                <a:rect l="0" t="0" r="r" b="b"/>
                <a:pathLst>
                  <a:path w="21282" h="21600" extrusionOk="0">
                    <a:moveTo>
                      <a:pt x="7700" y="21600"/>
                    </a:moveTo>
                    <a:lnTo>
                      <a:pt x="18827" y="17341"/>
                    </a:lnTo>
                    <a:lnTo>
                      <a:pt x="21282" y="4259"/>
                    </a:lnTo>
                    <a:cubicBezTo>
                      <a:pt x="21282" y="4259"/>
                      <a:pt x="14246" y="0"/>
                      <a:pt x="12609" y="0"/>
                    </a:cubicBezTo>
                    <a:cubicBezTo>
                      <a:pt x="10973" y="0"/>
                      <a:pt x="500" y="6237"/>
                      <a:pt x="9" y="7910"/>
                    </a:cubicBezTo>
                    <a:cubicBezTo>
                      <a:pt x="-318" y="9735"/>
                      <a:pt x="7700" y="21600"/>
                      <a:pt x="7700"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6" name="Figura">
                <a:extLst>
                  <a:ext uri="{FF2B5EF4-FFF2-40B4-BE49-F238E27FC236}">
                    <a16:creationId xmlns:a16="http://schemas.microsoft.com/office/drawing/2014/main" id="{AE40817B-6164-6A42-803A-10F9E9D73680}"/>
                  </a:ext>
                </a:extLst>
              </p:cNvPr>
              <p:cNvSpPr/>
              <p:nvPr/>
            </p:nvSpPr>
            <p:spPr>
              <a:xfrm>
                <a:off x="114299" y="330199"/>
                <a:ext cx="119381" cy="156212"/>
              </a:xfrm>
              <a:custGeom>
                <a:avLst/>
                <a:gdLst/>
                <a:ahLst/>
                <a:cxnLst>
                  <a:cxn ang="0">
                    <a:pos x="wd2" y="hd2"/>
                  </a:cxn>
                  <a:cxn ang="5400000">
                    <a:pos x="wd2" y="hd2"/>
                  </a:cxn>
                  <a:cxn ang="10800000">
                    <a:pos x="wd2" y="hd2"/>
                  </a:cxn>
                  <a:cxn ang="16200000">
                    <a:pos x="wd2" y="hd2"/>
                  </a:cxn>
                </a:cxnLst>
                <a:rect l="0" t="0" r="r" b="b"/>
                <a:pathLst>
                  <a:path w="21600" h="21600" extrusionOk="0">
                    <a:moveTo>
                      <a:pt x="9881" y="21600"/>
                    </a:moveTo>
                    <a:lnTo>
                      <a:pt x="0" y="7551"/>
                    </a:lnTo>
                    <a:lnTo>
                      <a:pt x="19991" y="0"/>
                    </a:lnTo>
                    <a:lnTo>
                      <a:pt x="21600" y="14049"/>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7" name="Figura">
                <a:extLst>
                  <a:ext uri="{FF2B5EF4-FFF2-40B4-BE49-F238E27FC236}">
                    <a16:creationId xmlns:a16="http://schemas.microsoft.com/office/drawing/2014/main" id="{6B991DBF-5BBC-B142-94B5-6B0EC379A206}"/>
                  </a:ext>
                </a:extLst>
              </p:cNvPr>
              <p:cNvSpPr/>
              <p:nvPr/>
            </p:nvSpPr>
            <p:spPr>
              <a:xfrm>
                <a:off x="114299" y="482599"/>
                <a:ext cx="331472" cy="495308"/>
              </a:xfrm>
              <a:custGeom>
                <a:avLst/>
                <a:gdLst/>
                <a:ahLst/>
                <a:cxnLst>
                  <a:cxn ang="0">
                    <a:pos x="wd2" y="hd2"/>
                  </a:cxn>
                  <a:cxn ang="5400000">
                    <a:pos x="wd2" y="hd2"/>
                  </a:cxn>
                  <a:cxn ang="10800000">
                    <a:pos x="wd2" y="hd2"/>
                  </a:cxn>
                  <a:cxn ang="16200000">
                    <a:pos x="wd2" y="hd2"/>
                  </a:cxn>
                </a:cxnLst>
                <a:rect l="0" t="0" r="r" b="b"/>
                <a:pathLst>
                  <a:path w="21600" h="20299" extrusionOk="0">
                    <a:moveTo>
                      <a:pt x="0" y="2863"/>
                    </a:moveTo>
                    <a:cubicBezTo>
                      <a:pt x="0" y="2863"/>
                      <a:pt x="3393" y="260"/>
                      <a:pt x="9766" y="0"/>
                    </a:cubicBezTo>
                    <a:lnTo>
                      <a:pt x="21600" y="14417"/>
                    </a:lnTo>
                    <a:cubicBezTo>
                      <a:pt x="21600" y="14417"/>
                      <a:pt x="15807" y="21600"/>
                      <a:pt x="2814" y="20091"/>
                    </a:cubicBezTo>
                    <a:cubicBezTo>
                      <a:pt x="2814" y="20091"/>
                      <a:pt x="910" y="13376"/>
                      <a:pt x="0" y="2863"/>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8" name="Figura">
                <a:extLst>
                  <a:ext uri="{FF2B5EF4-FFF2-40B4-BE49-F238E27FC236}">
                    <a16:creationId xmlns:a16="http://schemas.microsoft.com/office/drawing/2014/main" id="{214867EA-9FCF-3747-9ECD-B125C090B4CB}"/>
                  </a:ext>
                </a:extLst>
              </p:cNvPr>
              <p:cNvSpPr/>
              <p:nvPr/>
            </p:nvSpPr>
            <p:spPr>
              <a:xfrm>
                <a:off x="126999" y="584199"/>
                <a:ext cx="318771" cy="401328"/>
              </a:xfrm>
              <a:custGeom>
                <a:avLst/>
                <a:gdLst/>
                <a:ahLst/>
                <a:cxnLst>
                  <a:cxn ang="0">
                    <a:pos x="wd2" y="hd2"/>
                  </a:cxn>
                  <a:cxn ang="5400000">
                    <a:pos x="wd2" y="hd2"/>
                  </a:cxn>
                  <a:cxn ang="10800000">
                    <a:pos x="wd2" y="hd2"/>
                  </a:cxn>
                  <a:cxn ang="16200000">
                    <a:pos x="wd2" y="hd2"/>
                  </a:cxn>
                </a:cxnLst>
                <a:rect l="0" t="0" r="r" b="b"/>
                <a:pathLst>
                  <a:path w="21600" h="20017" extrusionOk="0">
                    <a:moveTo>
                      <a:pt x="12564" y="0"/>
                    </a:moveTo>
                    <a:cubicBezTo>
                      <a:pt x="14974" y="6524"/>
                      <a:pt x="13769" y="12415"/>
                      <a:pt x="9724" y="13302"/>
                    </a:cubicBezTo>
                    <a:cubicBezTo>
                      <a:pt x="6712" y="13999"/>
                      <a:pt x="2926" y="11655"/>
                      <a:pt x="0" y="7791"/>
                    </a:cubicBezTo>
                    <a:cubicBezTo>
                      <a:pt x="947" y="15266"/>
                      <a:pt x="2065" y="19763"/>
                      <a:pt x="2065" y="19763"/>
                    </a:cubicBezTo>
                    <a:cubicBezTo>
                      <a:pt x="15576" y="21600"/>
                      <a:pt x="21600" y="12859"/>
                      <a:pt x="21600" y="12859"/>
                    </a:cubicBezTo>
                    <a:lnTo>
                      <a:pt x="12564" y="0"/>
                    </a:ln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9" name="Figura">
                <a:extLst>
                  <a:ext uri="{FF2B5EF4-FFF2-40B4-BE49-F238E27FC236}">
                    <a16:creationId xmlns:a16="http://schemas.microsoft.com/office/drawing/2014/main" id="{B1CE3EE1-E7ED-FE41-8D28-76591312B55C}"/>
                  </a:ext>
                </a:extLst>
              </p:cNvPr>
              <p:cNvSpPr/>
              <p:nvPr/>
            </p:nvSpPr>
            <p:spPr>
              <a:xfrm>
                <a:off x="1460499" y="2451099"/>
                <a:ext cx="613390" cy="555402"/>
              </a:xfrm>
              <a:custGeom>
                <a:avLst/>
                <a:gdLst/>
                <a:ahLst/>
                <a:cxnLst>
                  <a:cxn ang="0">
                    <a:pos x="wd2" y="hd2"/>
                  </a:cxn>
                  <a:cxn ang="5400000">
                    <a:pos x="wd2" y="hd2"/>
                  </a:cxn>
                  <a:cxn ang="10800000">
                    <a:pos x="wd2" y="hd2"/>
                  </a:cxn>
                  <a:cxn ang="16200000">
                    <a:pos x="wd2" y="hd2"/>
                  </a:cxn>
                </a:cxnLst>
                <a:rect l="0" t="0" r="r" b="b"/>
                <a:pathLst>
                  <a:path w="20823" h="20625" extrusionOk="0">
                    <a:moveTo>
                      <a:pt x="20823" y="20153"/>
                    </a:moveTo>
                    <a:cubicBezTo>
                      <a:pt x="20823" y="20153"/>
                      <a:pt x="10691" y="10627"/>
                      <a:pt x="6983" y="1477"/>
                    </a:cubicBezTo>
                    <a:cubicBezTo>
                      <a:pt x="6983" y="1477"/>
                      <a:pt x="3448" y="-975"/>
                      <a:pt x="1336" y="440"/>
                    </a:cubicBezTo>
                    <a:cubicBezTo>
                      <a:pt x="-777" y="1902"/>
                      <a:pt x="42" y="3600"/>
                      <a:pt x="904" y="4449"/>
                    </a:cubicBezTo>
                    <a:cubicBezTo>
                      <a:pt x="2327" y="5911"/>
                      <a:pt x="16555" y="15767"/>
                      <a:pt x="16943" y="20625"/>
                    </a:cubicBezTo>
                    <a:lnTo>
                      <a:pt x="20823" y="20153"/>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0" name="Figura">
                <a:extLst>
                  <a:ext uri="{FF2B5EF4-FFF2-40B4-BE49-F238E27FC236}">
                    <a16:creationId xmlns:a16="http://schemas.microsoft.com/office/drawing/2014/main" id="{9690689E-529B-E147-A659-80417331885B}"/>
                  </a:ext>
                </a:extLst>
              </p:cNvPr>
              <p:cNvSpPr/>
              <p:nvPr/>
            </p:nvSpPr>
            <p:spPr>
              <a:xfrm>
                <a:off x="1485899" y="2539999"/>
                <a:ext cx="172722" cy="86362"/>
              </a:xfrm>
              <a:custGeom>
                <a:avLst/>
                <a:gdLst/>
                <a:ahLst/>
                <a:cxnLst>
                  <a:cxn ang="0">
                    <a:pos x="wd2" y="hd2"/>
                  </a:cxn>
                  <a:cxn ang="5400000">
                    <a:pos x="wd2" y="hd2"/>
                  </a:cxn>
                  <a:cxn ang="10800000">
                    <a:pos x="wd2" y="hd2"/>
                  </a:cxn>
                  <a:cxn ang="16200000">
                    <a:pos x="wd2" y="hd2"/>
                  </a:cxn>
                </a:cxnLst>
                <a:rect l="0" t="0" r="r" b="b"/>
                <a:pathLst>
                  <a:path w="21600" h="21600" extrusionOk="0">
                    <a:moveTo>
                      <a:pt x="0" y="4447"/>
                    </a:moveTo>
                    <a:lnTo>
                      <a:pt x="9371" y="21600"/>
                    </a:lnTo>
                    <a:lnTo>
                      <a:pt x="21600" y="4765"/>
                    </a:lnTo>
                    <a:lnTo>
                      <a:pt x="8418" y="0"/>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1" name="Figura">
                <a:extLst>
                  <a:ext uri="{FF2B5EF4-FFF2-40B4-BE49-F238E27FC236}">
                    <a16:creationId xmlns:a16="http://schemas.microsoft.com/office/drawing/2014/main" id="{60A719A4-95CB-4943-88AB-C7D3414919A7}"/>
                  </a:ext>
                </a:extLst>
              </p:cNvPr>
              <p:cNvSpPr/>
              <p:nvPr/>
            </p:nvSpPr>
            <p:spPr>
              <a:xfrm>
                <a:off x="406399" y="2273299"/>
                <a:ext cx="245112" cy="769369"/>
              </a:xfrm>
              <a:custGeom>
                <a:avLst/>
                <a:gdLst/>
                <a:ahLst/>
                <a:cxnLst>
                  <a:cxn ang="0">
                    <a:pos x="wd2" y="hd2"/>
                  </a:cxn>
                  <a:cxn ang="5400000">
                    <a:pos x="wd2" y="hd2"/>
                  </a:cxn>
                  <a:cxn ang="10800000">
                    <a:pos x="wd2" y="hd2"/>
                  </a:cxn>
                  <a:cxn ang="16200000">
                    <a:pos x="wd2" y="hd2"/>
                  </a:cxn>
                </a:cxnLst>
                <a:rect l="0" t="0" r="r" b="b"/>
                <a:pathLst>
                  <a:path w="21600" h="21105" extrusionOk="0">
                    <a:moveTo>
                      <a:pt x="8841" y="21105"/>
                    </a:moveTo>
                    <a:cubicBezTo>
                      <a:pt x="8841" y="21105"/>
                      <a:pt x="10184" y="11315"/>
                      <a:pt x="21600" y="4870"/>
                    </a:cubicBezTo>
                    <a:cubicBezTo>
                      <a:pt x="21600" y="4870"/>
                      <a:pt x="20257" y="899"/>
                      <a:pt x="14549" y="202"/>
                    </a:cubicBezTo>
                    <a:cubicBezTo>
                      <a:pt x="8841" y="-495"/>
                      <a:pt x="6939" y="759"/>
                      <a:pt x="6603" y="1700"/>
                    </a:cubicBezTo>
                    <a:cubicBezTo>
                      <a:pt x="6044" y="3268"/>
                      <a:pt x="8394" y="16750"/>
                      <a:pt x="0" y="19119"/>
                    </a:cubicBezTo>
                    <a:lnTo>
                      <a:pt x="8841" y="211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2" name="Figura">
                <a:extLst>
                  <a:ext uri="{FF2B5EF4-FFF2-40B4-BE49-F238E27FC236}">
                    <a16:creationId xmlns:a16="http://schemas.microsoft.com/office/drawing/2014/main" id="{0EFC79B1-F8C8-194B-A8BD-80BD534B92DE}"/>
                  </a:ext>
                </a:extLst>
              </p:cNvPr>
              <p:cNvSpPr/>
              <p:nvPr/>
            </p:nvSpPr>
            <p:spPr>
              <a:xfrm>
                <a:off x="482599" y="2349500"/>
                <a:ext cx="114301" cy="99061"/>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21600" y="13015"/>
                    </a:lnTo>
                    <a:lnTo>
                      <a:pt x="720" y="0"/>
                    </a:lnTo>
                    <a:lnTo>
                      <a:pt x="0" y="19385"/>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3" name="Figura">
                <a:extLst>
                  <a:ext uri="{FF2B5EF4-FFF2-40B4-BE49-F238E27FC236}">
                    <a16:creationId xmlns:a16="http://schemas.microsoft.com/office/drawing/2014/main" id="{8B958757-BFBB-FD48-AD7B-C445A5C94B8E}"/>
                  </a:ext>
                </a:extLst>
              </p:cNvPr>
              <p:cNvSpPr/>
              <p:nvPr/>
            </p:nvSpPr>
            <p:spPr>
              <a:xfrm>
                <a:off x="482599" y="2768600"/>
                <a:ext cx="71122" cy="52070"/>
              </a:xfrm>
              <a:custGeom>
                <a:avLst/>
                <a:gdLst/>
                <a:ahLst/>
                <a:cxnLst>
                  <a:cxn ang="0">
                    <a:pos x="wd2" y="hd2"/>
                  </a:cxn>
                  <a:cxn ang="5400000">
                    <a:pos x="wd2" y="hd2"/>
                  </a:cxn>
                  <a:cxn ang="10800000">
                    <a:pos x="wd2" y="hd2"/>
                  </a:cxn>
                  <a:cxn ang="16200000">
                    <a:pos x="wd2" y="hd2"/>
                  </a:cxn>
                </a:cxnLst>
                <a:rect l="0" t="0" r="r" b="b"/>
                <a:pathLst>
                  <a:path w="21600" h="21600" extrusionOk="0">
                    <a:moveTo>
                      <a:pt x="4243" y="0"/>
                    </a:moveTo>
                    <a:lnTo>
                      <a:pt x="0" y="20020"/>
                    </a:lnTo>
                    <a:lnTo>
                      <a:pt x="19286" y="21600"/>
                    </a:lnTo>
                    <a:lnTo>
                      <a:pt x="21600" y="7376"/>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4" name="Figura">
                <a:extLst>
                  <a:ext uri="{FF2B5EF4-FFF2-40B4-BE49-F238E27FC236}">
                    <a16:creationId xmlns:a16="http://schemas.microsoft.com/office/drawing/2014/main" id="{6D95EB3C-6C29-684B-90E8-3142A53D48E7}"/>
                  </a:ext>
                </a:extLst>
              </p:cNvPr>
              <p:cNvSpPr/>
              <p:nvPr/>
            </p:nvSpPr>
            <p:spPr>
              <a:xfrm>
                <a:off x="520699" y="2590799"/>
                <a:ext cx="77471" cy="62232"/>
              </a:xfrm>
              <a:custGeom>
                <a:avLst/>
                <a:gdLst/>
                <a:ahLst/>
                <a:cxnLst>
                  <a:cxn ang="0">
                    <a:pos x="wd2" y="hd2"/>
                  </a:cxn>
                  <a:cxn ang="5400000">
                    <a:pos x="wd2" y="hd2"/>
                  </a:cxn>
                  <a:cxn ang="10800000">
                    <a:pos x="wd2" y="hd2"/>
                  </a:cxn>
                  <a:cxn ang="16200000">
                    <a:pos x="wd2" y="hd2"/>
                  </a:cxn>
                </a:cxnLst>
                <a:rect l="0" t="0" r="r" b="b"/>
                <a:pathLst>
                  <a:path w="21600" h="21600" extrusionOk="0">
                    <a:moveTo>
                      <a:pt x="9561" y="0"/>
                    </a:moveTo>
                    <a:lnTo>
                      <a:pt x="0" y="19396"/>
                    </a:lnTo>
                    <a:lnTo>
                      <a:pt x="17705" y="21600"/>
                    </a:lnTo>
                    <a:lnTo>
                      <a:pt x="21600" y="4408"/>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5" name="Figura">
                <a:extLst>
                  <a:ext uri="{FF2B5EF4-FFF2-40B4-BE49-F238E27FC236}">
                    <a16:creationId xmlns:a16="http://schemas.microsoft.com/office/drawing/2014/main" id="{496476FD-242C-8E4E-B134-AEA752DF99D7}"/>
                  </a:ext>
                </a:extLst>
              </p:cNvPr>
              <p:cNvSpPr/>
              <p:nvPr/>
            </p:nvSpPr>
            <p:spPr>
              <a:xfrm>
                <a:off x="419099" y="242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5470" y="21325"/>
                    </a:moveTo>
                    <a:lnTo>
                      <a:pt x="0" y="21600"/>
                    </a:lnTo>
                    <a:cubicBezTo>
                      <a:pt x="0" y="21600"/>
                      <a:pt x="5049" y="11432"/>
                      <a:pt x="3086" y="0"/>
                    </a:cubicBezTo>
                    <a:cubicBezTo>
                      <a:pt x="3086" y="0"/>
                      <a:pt x="9257" y="110"/>
                      <a:pt x="21600" y="989"/>
                    </a:cubicBezTo>
                    <a:cubicBezTo>
                      <a:pt x="21460" y="1044"/>
                      <a:pt x="15569" y="4727"/>
                      <a:pt x="5470" y="2132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6" name="Figura">
                <a:extLst>
                  <a:ext uri="{FF2B5EF4-FFF2-40B4-BE49-F238E27FC236}">
                    <a16:creationId xmlns:a16="http://schemas.microsoft.com/office/drawing/2014/main" id="{77C779A9-0EC5-C34E-8508-8DC6128467E5}"/>
                  </a:ext>
                </a:extLst>
              </p:cNvPr>
              <p:cNvSpPr/>
              <p:nvPr/>
            </p:nvSpPr>
            <p:spPr>
              <a:xfrm>
                <a:off x="444499" y="2425700"/>
                <a:ext cx="167641" cy="487681"/>
              </a:xfrm>
              <a:custGeom>
                <a:avLst/>
                <a:gdLst/>
                <a:ahLst/>
                <a:cxnLst>
                  <a:cxn ang="0">
                    <a:pos x="wd2" y="hd2"/>
                  </a:cxn>
                  <a:cxn ang="5400000">
                    <a:pos x="wd2" y="hd2"/>
                  </a:cxn>
                  <a:cxn ang="10800000">
                    <a:pos x="wd2" y="hd2"/>
                  </a:cxn>
                  <a:cxn ang="16200000">
                    <a:pos x="wd2" y="hd2"/>
                  </a:cxn>
                </a:cxnLst>
                <a:rect l="0" t="0" r="r" b="b"/>
                <a:pathLst>
                  <a:path w="21600" h="21600" extrusionOk="0">
                    <a:moveTo>
                      <a:pt x="8182" y="0"/>
                    </a:moveTo>
                    <a:cubicBezTo>
                      <a:pt x="9000" y="3712"/>
                      <a:pt x="5727" y="11362"/>
                      <a:pt x="0" y="21600"/>
                    </a:cubicBezTo>
                    <a:lnTo>
                      <a:pt x="2782" y="21487"/>
                    </a:lnTo>
                    <a:cubicBezTo>
                      <a:pt x="14564" y="4500"/>
                      <a:pt x="21600" y="731"/>
                      <a:pt x="21600" y="731"/>
                    </a:cubicBezTo>
                    <a:cubicBezTo>
                      <a:pt x="16036" y="394"/>
                      <a:pt x="11618" y="169"/>
                      <a:pt x="8182"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7" name="Figura">
                <a:extLst>
                  <a:ext uri="{FF2B5EF4-FFF2-40B4-BE49-F238E27FC236}">
                    <a16:creationId xmlns:a16="http://schemas.microsoft.com/office/drawing/2014/main" id="{8A7CCA3A-7EA6-5043-834E-D95E41804010}"/>
                  </a:ext>
                </a:extLst>
              </p:cNvPr>
              <p:cNvSpPr/>
              <p:nvPr/>
            </p:nvSpPr>
            <p:spPr>
              <a:xfrm>
                <a:off x="1536700" y="2514600"/>
                <a:ext cx="488950" cy="449581"/>
              </a:xfrm>
              <a:custGeom>
                <a:avLst/>
                <a:gdLst/>
                <a:ahLst/>
                <a:cxnLst>
                  <a:cxn ang="0">
                    <a:pos x="wd2" y="hd2"/>
                  </a:cxn>
                  <a:cxn ang="5400000">
                    <a:pos x="wd2" y="hd2"/>
                  </a:cxn>
                  <a:cxn ang="10800000">
                    <a:pos x="wd2" y="hd2"/>
                  </a:cxn>
                  <a:cxn ang="16200000">
                    <a:pos x="wd2" y="hd2"/>
                  </a:cxn>
                </a:cxnLst>
                <a:rect l="0" t="0" r="r" b="b"/>
                <a:pathLst>
                  <a:path w="21600" h="21600" extrusionOk="0">
                    <a:moveTo>
                      <a:pt x="21600" y="19647"/>
                    </a:moveTo>
                    <a:lnTo>
                      <a:pt x="17336" y="21600"/>
                    </a:lnTo>
                    <a:cubicBezTo>
                      <a:pt x="17336" y="21600"/>
                      <a:pt x="9706" y="13424"/>
                      <a:pt x="0" y="6102"/>
                    </a:cubicBezTo>
                    <a:cubicBezTo>
                      <a:pt x="0" y="6102"/>
                      <a:pt x="2132" y="2990"/>
                      <a:pt x="7013" y="0"/>
                    </a:cubicBezTo>
                    <a:cubicBezTo>
                      <a:pt x="6957" y="61"/>
                      <a:pt x="12006" y="10739"/>
                      <a:pt x="21600" y="1964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8" name="Figura">
                <a:extLst>
                  <a:ext uri="{FF2B5EF4-FFF2-40B4-BE49-F238E27FC236}">
                    <a16:creationId xmlns:a16="http://schemas.microsoft.com/office/drawing/2014/main" id="{3DBE5D95-8627-004C-85AC-927309D32181}"/>
                  </a:ext>
                </a:extLst>
              </p:cNvPr>
              <p:cNvSpPr/>
              <p:nvPr/>
            </p:nvSpPr>
            <p:spPr>
              <a:xfrm>
                <a:off x="1587500" y="2514599"/>
                <a:ext cx="438150" cy="426721"/>
              </a:xfrm>
              <a:custGeom>
                <a:avLst/>
                <a:gdLst/>
                <a:ahLst/>
                <a:cxnLst>
                  <a:cxn ang="0">
                    <a:pos x="wd2" y="hd2"/>
                  </a:cxn>
                  <a:cxn ang="5400000">
                    <a:pos x="wd2" y="hd2"/>
                  </a:cxn>
                  <a:cxn ang="10800000">
                    <a:pos x="wd2" y="hd2"/>
                  </a:cxn>
                  <a:cxn ang="16200000">
                    <a:pos x="wd2" y="hd2"/>
                  </a:cxn>
                </a:cxnLst>
                <a:rect l="0" t="0" r="r" b="b"/>
                <a:pathLst>
                  <a:path w="21600" h="21600" extrusionOk="0">
                    <a:moveTo>
                      <a:pt x="10894" y="12343"/>
                    </a:moveTo>
                    <a:cubicBezTo>
                      <a:pt x="14463" y="15686"/>
                      <a:pt x="17468" y="18964"/>
                      <a:pt x="19534" y="21600"/>
                    </a:cubicBezTo>
                    <a:lnTo>
                      <a:pt x="21600" y="20700"/>
                    </a:lnTo>
                    <a:cubicBezTo>
                      <a:pt x="10894" y="11250"/>
                      <a:pt x="5259" y="0"/>
                      <a:pt x="5259" y="0"/>
                    </a:cubicBezTo>
                    <a:cubicBezTo>
                      <a:pt x="2943" y="1350"/>
                      <a:pt x="1252" y="2636"/>
                      <a:pt x="0" y="3793"/>
                    </a:cubicBezTo>
                    <a:cubicBezTo>
                      <a:pt x="2943" y="5593"/>
                      <a:pt x="6887" y="8614"/>
                      <a:pt x="10894" y="12343"/>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9" name="Figura">
                <a:extLst>
                  <a:ext uri="{FF2B5EF4-FFF2-40B4-BE49-F238E27FC236}">
                    <a16:creationId xmlns:a16="http://schemas.microsoft.com/office/drawing/2014/main" id="{202B3A83-2A4C-A84A-B10B-5657CADA1AC9}"/>
                  </a:ext>
                </a:extLst>
              </p:cNvPr>
              <p:cNvSpPr/>
              <p:nvPr/>
            </p:nvSpPr>
            <p:spPr>
              <a:xfrm>
                <a:off x="203200" y="29591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20428" y="20136"/>
                    </a:moveTo>
                    <a:lnTo>
                      <a:pt x="0" y="20136"/>
                    </a:lnTo>
                    <a:cubicBezTo>
                      <a:pt x="0" y="20136"/>
                      <a:pt x="10465" y="-1464"/>
                      <a:pt x="15991" y="79"/>
                    </a:cubicBezTo>
                    <a:cubicBezTo>
                      <a:pt x="21600" y="1401"/>
                      <a:pt x="20428" y="20136"/>
                      <a:pt x="20428"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0" name="Figura">
                <a:extLst>
                  <a:ext uri="{FF2B5EF4-FFF2-40B4-BE49-F238E27FC236}">
                    <a16:creationId xmlns:a16="http://schemas.microsoft.com/office/drawing/2014/main" id="{11CF28FE-516B-CB4D-BB10-672FE936F88E}"/>
                  </a:ext>
                </a:extLst>
              </p:cNvPr>
              <p:cNvSpPr/>
              <p:nvPr/>
            </p:nvSpPr>
            <p:spPr>
              <a:xfrm>
                <a:off x="203200" y="2959099"/>
                <a:ext cx="311458" cy="116841"/>
              </a:xfrm>
              <a:custGeom>
                <a:avLst/>
                <a:gdLst/>
                <a:ahLst/>
                <a:cxnLst>
                  <a:cxn ang="0">
                    <a:pos x="wd2" y="hd2"/>
                  </a:cxn>
                  <a:cxn ang="5400000">
                    <a:pos x="wd2" y="hd2"/>
                  </a:cxn>
                  <a:cxn ang="10800000">
                    <a:pos x="wd2" y="hd2"/>
                  </a:cxn>
                  <a:cxn ang="16200000">
                    <a:pos x="wd2" y="hd2"/>
                  </a:cxn>
                </a:cxnLst>
                <a:rect l="0" t="0" r="r" b="b"/>
                <a:pathLst>
                  <a:path w="20532" h="21600" extrusionOk="0">
                    <a:moveTo>
                      <a:pt x="16074" y="0"/>
                    </a:moveTo>
                    <a:cubicBezTo>
                      <a:pt x="16158" y="235"/>
                      <a:pt x="16158" y="470"/>
                      <a:pt x="16158" y="939"/>
                    </a:cubicBezTo>
                    <a:cubicBezTo>
                      <a:pt x="16577" y="7043"/>
                      <a:pt x="12140" y="14791"/>
                      <a:pt x="6195" y="18313"/>
                    </a:cubicBezTo>
                    <a:cubicBezTo>
                      <a:pt x="4270" y="19487"/>
                      <a:pt x="2428" y="19957"/>
                      <a:pt x="753" y="19957"/>
                    </a:cubicBezTo>
                    <a:cubicBezTo>
                      <a:pt x="251" y="20896"/>
                      <a:pt x="0" y="21600"/>
                      <a:pt x="0" y="21600"/>
                    </a:cubicBezTo>
                    <a:lnTo>
                      <a:pt x="20428" y="21600"/>
                    </a:lnTo>
                    <a:cubicBezTo>
                      <a:pt x="20428" y="21600"/>
                      <a:pt x="21600" y="1643"/>
                      <a:pt x="16074"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1" name="Figura">
                <a:extLst>
                  <a:ext uri="{FF2B5EF4-FFF2-40B4-BE49-F238E27FC236}">
                    <a16:creationId xmlns:a16="http://schemas.microsoft.com/office/drawing/2014/main" id="{2928512B-A180-F64A-A9B8-0AE46D19D3AB}"/>
                  </a:ext>
                </a:extLst>
              </p:cNvPr>
              <p:cNvSpPr/>
              <p:nvPr/>
            </p:nvSpPr>
            <p:spPr>
              <a:xfrm>
                <a:off x="1917699" y="2971800"/>
                <a:ext cx="248922"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106" y="-2890"/>
                      <a:pt x="6612" y="327"/>
                    </a:cubicBezTo>
                    <a:cubicBezTo>
                      <a:pt x="2094"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2" name="Figura">
                <a:extLst>
                  <a:ext uri="{FF2B5EF4-FFF2-40B4-BE49-F238E27FC236}">
                    <a16:creationId xmlns:a16="http://schemas.microsoft.com/office/drawing/2014/main" id="{0E270893-D89A-1E42-9498-139BFF65E13C}"/>
                  </a:ext>
                </a:extLst>
              </p:cNvPr>
              <p:cNvSpPr/>
              <p:nvPr/>
            </p:nvSpPr>
            <p:spPr>
              <a:xfrm>
                <a:off x="457200" y="1739899"/>
                <a:ext cx="1214120" cy="804219"/>
              </a:xfrm>
              <a:custGeom>
                <a:avLst/>
                <a:gdLst/>
                <a:ahLst/>
                <a:cxnLst>
                  <a:cxn ang="0">
                    <a:pos x="wd2" y="hd2"/>
                  </a:cxn>
                  <a:cxn ang="5400000">
                    <a:pos x="wd2" y="hd2"/>
                  </a:cxn>
                  <a:cxn ang="10800000">
                    <a:pos x="wd2" y="hd2"/>
                  </a:cxn>
                  <a:cxn ang="16200000">
                    <a:pos x="wd2" y="hd2"/>
                  </a:cxn>
                </a:cxnLst>
                <a:rect l="0" t="0" r="r" b="b"/>
                <a:pathLst>
                  <a:path w="21600" h="21239" extrusionOk="0">
                    <a:moveTo>
                      <a:pt x="17985" y="0"/>
                    </a:moveTo>
                    <a:lnTo>
                      <a:pt x="7343" y="2415"/>
                    </a:lnTo>
                    <a:lnTo>
                      <a:pt x="0" y="14858"/>
                    </a:lnTo>
                    <a:cubicBezTo>
                      <a:pt x="0" y="14858"/>
                      <a:pt x="3186" y="17944"/>
                      <a:pt x="7863" y="18984"/>
                    </a:cubicBezTo>
                    <a:cubicBezTo>
                      <a:pt x="7863" y="18984"/>
                      <a:pt x="10235" y="8486"/>
                      <a:pt x="11500" y="9123"/>
                    </a:cubicBezTo>
                    <a:cubicBezTo>
                      <a:pt x="12359" y="9559"/>
                      <a:pt x="13285" y="21130"/>
                      <a:pt x="13285" y="21130"/>
                    </a:cubicBezTo>
                    <a:cubicBezTo>
                      <a:pt x="16268" y="21600"/>
                      <a:pt x="18550" y="20493"/>
                      <a:pt x="21600" y="18883"/>
                    </a:cubicBezTo>
                    <a:lnTo>
                      <a:pt x="17985" y="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3" name="Figura">
                <a:extLst>
                  <a:ext uri="{FF2B5EF4-FFF2-40B4-BE49-F238E27FC236}">
                    <a16:creationId xmlns:a16="http://schemas.microsoft.com/office/drawing/2014/main" id="{FF18606F-A88D-0141-A0A2-715C397FDD0A}"/>
                  </a:ext>
                </a:extLst>
              </p:cNvPr>
              <p:cNvSpPr/>
              <p:nvPr/>
            </p:nvSpPr>
            <p:spPr>
              <a:xfrm>
                <a:off x="507999" y="1739900"/>
                <a:ext cx="1170941" cy="750571"/>
              </a:xfrm>
              <a:custGeom>
                <a:avLst/>
                <a:gdLst/>
                <a:ahLst/>
                <a:cxnLst>
                  <a:cxn ang="0">
                    <a:pos x="wd2" y="hd2"/>
                  </a:cxn>
                  <a:cxn ang="5400000">
                    <a:pos x="wd2" y="hd2"/>
                  </a:cxn>
                  <a:cxn ang="10800000">
                    <a:pos x="wd2" y="hd2"/>
                  </a:cxn>
                  <a:cxn ang="16200000">
                    <a:pos x="wd2" y="hd2"/>
                  </a:cxn>
                </a:cxnLst>
                <a:rect l="0" t="0" r="r" b="b"/>
                <a:pathLst>
                  <a:path w="21600" h="21600" extrusionOk="0">
                    <a:moveTo>
                      <a:pt x="17781" y="0"/>
                    </a:moveTo>
                    <a:lnTo>
                      <a:pt x="6747" y="2631"/>
                    </a:lnTo>
                    <a:lnTo>
                      <a:pt x="0" y="14656"/>
                    </a:lnTo>
                    <a:cubicBezTo>
                      <a:pt x="515" y="14985"/>
                      <a:pt x="3866" y="18457"/>
                      <a:pt x="4592" y="19773"/>
                    </a:cubicBezTo>
                    <a:cubicBezTo>
                      <a:pt x="5435" y="20138"/>
                      <a:pt x="6325" y="20467"/>
                      <a:pt x="7309" y="20686"/>
                    </a:cubicBezTo>
                    <a:cubicBezTo>
                      <a:pt x="9090" y="13742"/>
                      <a:pt x="10097" y="8991"/>
                      <a:pt x="11128" y="9101"/>
                    </a:cubicBezTo>
                    <a:cubicBezTo>
                      <a:pt x="12042" y="9210"/>
                      <a:pt x="12557" y="12755"/>
                      <a:pt x="13822" y="20759"/>
                    </a:cubicBezTo>
                    <a:cubicBezTo>
                      <a:pt x="13822" y="20796"/>
                      <a:pt x="13822" y="20832"/>
                      <a:pt x="13846" y="20869"/>
                    </a:cubicBezTo>
                    <a:cubicBezTo>
                      <a:pt x="14455" y="20759"/>
                      <a:pt x="15111" y="20686"/>
                      <a:pt x="15813" y="20686"/>
                    </a:cubicBezTo>
                    <a:cubicBezTo>
                      <a:pt x="17383" y="20686"/>
                      <a:pt x="18789" y="21052"/>
                      <a:pt x="19726" y="21600"/>
                    </a:cubicBezTo>
                    <a:cubicBezTo>
                      <a:pt x="20311" y="21308"/>
                      <a:pt x="20944" y="20979"/>
                      <a:pt x="21600" y="20613"/>
                    </a:cubicBezTo>
                    <a:lnTo>
                      <a:pt x="17781" y="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4" name="Figura">
                <a:extLst>
                  <a:ext uri="{FF2B5EF4-FFF2-40B4-BE49-F238E27FC236}">
                    <a16:creationId xmlns:a16="http://schemas.microsoft.com/office/drawing/2014/main" id="{A1320D78-E577-474D-819A-BB7C3DB5DD61}"/>
                  </a:ext>
                </a:extLst>
              </p:cNvPr>
              <p:cNvSpPr/>
              <p:nvPr/>
            </p:nvSpPr>
            <p:spPr>
              <a:xfrm>
                <a:off x="482600" y="1828799"/>
                <a:ext cx="647707" cy="532904"/>
              </a:xfrm>
              <a:custGeom>
                <a:avLst/>
                <a:gdLst/>
                <a:ahLst/>
                <a:cxnLst>
                  <a:cxn ang="0">
                    <a:pos x="wd2" y="hd2"/>
                  </a:cxn>
                  <a:cxn ang="5400000">
                    <a:pos x="wd2" y="hd2"/>
                  </a:cxn>
                  <a:cxn ang="10800000">
                    <a:pos x="wd2" y="hd2"/>
                  </a:cxn>
                  <a:cxn ang="16200000">
                    <a:pos x="wd2" y="hd2"/>
                  </a:cxn>
                </a:cxnLst>
                <a:rect l="0" t="0" r="r" b="b"/>
                <a:pathLst>
                  <a:path w="21558" h="20884" extrusionOk="0">
                    <a:moveTo>
                      <a:pt x="12597" y="0"/>
                    </a:moveTo>
                    <a:lnTo>
                      <a:pt x="21558" y="5076"/>
                    </a:lnTo>
                    <a:lnTo>
                      <a:pt x="21135" y="8112"/>
                    </a:lnTo>
                    <a:cubicBezTo>
                      <a:pt x="19698" y="8212"/>
                      <a:pt x="16190" y="7366"/>
                      <a:pt x="11878" y="20853"/>
                    </a:cubicBezTo>
                    <a:cubicBezTo>
                      <a:pt x="11878" y="20853"/>
                      <a:pt x="7102" y="21600"/>
                      <a:pt x="0" y="15677"/>
                    </a:cubicBezTo>
                    <a:cubicBezTo>
                      <a:pt x="-42" y="15628"/>
                      <a:pt x="5876" y="4678"/>
                      <a:pt x="12597"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5" name="Figura">
                <a:extLst>
                  <a:ext uri="{FF2B5EF4-FFF2-40B4-BE49-F238E27FC236}">
                    <a16:creationId xmlns:a16="http://schemas.microsoft.com/office/drawing/2014/main" id="{79276D73-2D35-E149-9D06-9B27FA3C174D}"/>
                  </a:ext>
                </a:extLst>
              </p:cNvPr>
              <p:cNvSpPr/>
              <p:nvPr/>
            </p:nvSpPr>
            <p:spPr>
              <a:xfrm>
                <a:off x="761999" y="1828800"/>
                <a:ext cx="325122" cy="157116"/>
              </a:xfrm>
              <a:custGeom>
                <a:avLst/>
                <a:gdLst/>
                <a:ahLst/>
                <a:cxnLst>
                  <a:cxn ang="0">
                    <a:pos x="wd2" y="hd2"/>
                  </a:cxn>
                  <a:cxn ang="5400000">
                    <a:pos x="wd2" y="hd2"/>
                  </a:cxn>
                  <a:cxn ang="10800000">
                    <a:pos x="wd2" y="hd2"/>
                  </a:cxn>
                  <a:cxn ang="16200000">
                    <a:pos x="wd2" y="hd2"/>
                  </a:cxn>
                </a:cxnLst>
                <a:rect l="0" t="0" r="r" b="b"/>
                <a:pathLst>
                  <a:path w="21600" h="19649" extrusionOk="0">
                    <a:moveTo>
                      <a:pt x="21600" y="19535"/>
                    </a:moveTo>
                    <a:cubicBezTo>
                      <a:pt x="21600" y="19535"/>
                      <a:pt x="6750" y="21600"/>
                      <a:pt x="0" y="8100"/>
                    </a:cubicBezTo>
                    <a:cubicBezTo>
                      <a:pt x="0" y="8100"/>
                      <a:pt x="4894" y="318"/>
                      <a:pt x="5906" y="0"/>
                    </a:cubicBezTo>
                    <a:lnTo>
                      <a:pt x="21600" y="19535"/>
                    </a:ln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6" name="Figura">
                <a:extLst>
                  <a:ext uri="{FF2B5EF4-FFF2-40B4-BE49-F238E27FC236}">
                    <a16:creationId xmlns:a16="http://schemas.microsoft.com/office/drawing/2014/main" id="{AAB9F336-708C-814B-8145-B7D8D6AEB58E}"/>
                  </a:ext>
                </a:extLst>
              </p:cNvPr>
              <p:cNvSpPr/>
              <p:nvPr/>
            </p:nvSpPr>
            <p:spPr>
              <a:xfrm>
                <a:off x="673099" y="18288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567" y="107"/>
                      <a:pt x="5050" y="5133"/>
                      <a:pt x="0" y="1261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7" name="Figura">
                <a:extLst>
                  <a:ext uri="{FF2B5EF4-FFF2-40B4-BE49-F238E27FC236}">
                    <a16:creationId xmlns:a16="http://schemas.microsoft.com/office/drawing/2014/main" id="{E34F1199-8621-2448-8C88-05C3BE83CDAD}"/>
                  </a:ext>
                </a:extLst>
              </p:cNvPr>
              <p:cNvSpPr/>
              <p:nvPr/>
            </p:nvSpPr>
            <p:spPr>
              <a:xfrm>
                <a:off x="482599" y="2019299"/>
                <a:ext cx="636271" cy="337533"/>
              </a:xfrm>
              <a:custGeom>
                <a:avLst/>
                <a:gdLst/>
                <a:ahLst/>
                <a:cxnLst>
                  <a:cxn ang="0">
                    <a:pos x="wd2" y="hd2"/>
                  </a:cxn>
                  <a:cxn ang="5400000">
                    <a:pos x="wd2" y="hd2"/>
                  </a:cxn>
                  <a:cxn ang="10800000">
                    <a:pos x="wd2" y="hd2"/>
                  </a:cxn>
                  <a:cxn ang="16200000">
                    <a:pos x="wd2" y="hd2"/>
                  </a:cxn>
                </a:cxnLst>
                <a:rect l="0" t="0" r="r" b="b"/>
                <a:pathLst>
                  <a:path w="21600" h="20002" extrusionOk="0">
                    <a:moveTo>
                      <a:pt x="10649" y="17691"/>
                    </a:moveTo>
                    <a:cubicBezTo>
                      <a:pt x="10649" y="17691"/>
                      <a:pt x="6510" y="18669"/>
                      <a:pt x="172" y="11745"/>
                    </a:cubicBezTo>
                    <a:cubicBezTo>
                      <a:pt x="86" y="12046"/>
                      <a:pt x="0" y="12122"/>
                      <a:pt x="0" y="12122"/>
                    </a:cubicBezTo>
                    <a:cubicBezTo>
                      <a:pt x="7243" y="21153"/>
                      <a:pt x="12115" y="19949"/>
                      <a:pt x="12115" y="19949"/>
                    </a:cubicBezTo>
                    <a:cubicBezTo>
                      <a:pt x="16513" y="-447"/>
                      <a:pt x="20091" y="832"/>
                      <a:pt x="21557" y="682"/>
                    </a:cubicBezTo>
                    <a:lnTo>
                      <a:pt x="21600" y="5"/>
                    </a:lnTo>
                    <a:cubicBezTo>
                      <a:pt x="19315" y="-71"/>
                      <a:pt x="14357" y="531"/>
                      <a:pt x="10649" y="17691"/>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8" name="Figura">
                <a:extLst>
                  <a:ext uri="{FF2B5EF4-FFF2-40B4-BE49-F238E27FC236}">
                    <a16:creationId xmlns:a16="http://schemas.microsoft.com/office/drawing/2014/main" id="{E2209448-09A6-D841-9122-EE6F48E6B932}"/>
                  </a:ext>
                </a:extLst>
              </p:cNvPr>
              <p:cNvSpPr/>
              <p:nvPr/>
            </p:nvSpPr>
            <p:spPr>
              <a:xfrm>
                <a:off x="1079500" y="1765300"/>
                <a:ext cx="594383" cy="648508"/>
              </a:xfrm>
              <a:custGeom>
                <a:avLst/>
                <a:gdLst/>
                <a:ahLst/>
                <a:cxnLst>
                  <a:cxn ang="0">
                    <a:pos x="wd2" y="hd2"/>
                  </a:cxn>
                  <a:cxn ang="5400000">
                    <a:pos x="wd2" y="hd2"/>
                  </a:cxn>
                  <a:cxn ang="10800000">
                    <a:pos x="wd2" y="hd2"/>
                  </a:cxn>
                  <a:cxn ang="16200000">
                    <a:pos x="wd2" y="hd2"/>
                  </a:cxn>
                </a:cxnLst>
                <a:rect l="0" t="0" r="r" b="b"/>
                <a:pathLst>
                  <a:path w="21555" h="20616" extrusionOk="0">
                    <a:moveTo>
                      <a:pt x="14600" y="0"/>
                    </a:moveTo>
                    <a:lnTo>
                      <a:pt x="0" y="5693"/>
                    </a:lnTo>
                    <a:lnTo>
                      <a:pt x="0" y="8156"/>
                    </a:lnTo>
                    <a:cubicBezTo>
                      <a:pt x="1520" y="8479"/>
                      <a:pt x="3777" y="8882"/>
                      <a:pt x="6494" y="20348"/>
                    </a:cubicBezTo>
                    <a:cubicBezTo>
                      <a:pt x="6494" y="20348"/>
                      <a:pt x="14784" y="21600"/>
                      <a:pt x="21554" y="18693"/>
                    </a:cubicBezTo>
                    <a:cubicBezTo>
                      <a:pt x="21600" y="18733"/>
                      <a:pt x="19712" y="8196"/>
                      <a:pt x="14600"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9" name="Figura">
                <a:extLst>
                  <a:ext uri="{FF2B5EF4-FFF2-40B4-BE49-F238E27FC236}">
                    <a16:creationId xmlns:a16="http://schemas.microsoft.com/office/drawing/2014/main" id="{9C40A1DF-885A-4D4E-B96F-6775C4383364}"/>
                  </a:ext>
                </a:extLst>
              </p:cNvPr>
              <p:cNvSpPr/>
              <p:nvPr/>
            </p:nvSpPr>
            <p:spPr>
              <a:xfrm>
                <a:off x="1079499" y="1765300"/>
                <a:ext cx="594361" cy="647700"/>
              </a:xfrm>
              <a:custGeom>
                <a:avLst/>
                <a:gdLst/>
                <a:ahLst/>
                <a:cxnLst>
                  <a:cxn ang="0">
                    <a:pos x="wd2" y="hd2"/>
                  </a:cxn>
                  <a:cxn ang="5400000">
                    <a:pos x="wd2" y="hd2"/>
                  </a:cxn>
                  <a:cxn ang="10800000">
                    <a:pos x="wd2" y="hd2"/>
                  </a:cxn>
                  <a:cxn ang="16200000">
                    <a:pos x="wd2" y="hd2"/>
                  </a:cxn>
                </a:cxnLst>
                <a:rect l="0" t="0" r="r" b="b"/>
                <a:pathLst>
                  <a:path w="21600" h="21600" extrusionOk="0">
                    <a:moveTo>
                      <a:pt x="11031" y="16602"/>
                    </a:moveTo>
                    <a:cubicBezTo>
                      <a:pt x="12046" y="18339"/>
                      <a:pt x="12738" y="20075"/>
                      <a:pt x="13154" y="21600"/>
                    </a:cubicBezTo>
                    <a:cubicBezTo>
                      <a:pt x="15785" y="21431"/>
                      <a:pt x="18831" y="20922"/>
                      <a:pt x="21600" y="19652"/>
                    </a:cubicBezTo>
                    <a:cubicBezTo>
                      <a:pt x="21600" y="19652"/>
                      <a:pt x="19708" y="8598"/>
                      <a:pt x="14631" y="0"/>
                    </a:cubicBezTo>
                    <a:lnTo>
                      <a:pt x="0" y="6014"/>
                    </a:lnTo>
                    <a:lnTo>
                      <a:pt x="0" y="6946"/>
                    </a:lnTo>
                    <a:cubicBezTo>
                      <a:pt x="3323" y="7242"/>
                      <a:pt x="7985" y="11224"/>
                      <a:pt x="11031" y="16602"/>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0" name="Figura">
                <a:extLst>
                  <a:ext uri="{FF2B5EF4-FFF2-40B4-BE49-F238E27FC236}">
                    <a16:creationId xmlns:a16="http://schemas.microsoft.com/office/drawing/2014/main" id="{DEC2F350-92C3-2E4E-9E44-F3C29EBE210B}"/>
                  </a:ext>
                </a:extLst>
              </p:cNvPr>
              <p:cNvSpPr/>
              <p:nvPr/>
            </p:nvSpPr>
            <p:spPr>
              <a:xfrm>
                <a:off x="1079500" y="2019299"/>
                <a:ext cx="358141" cy="392326"/>
              </a:xfrm>
              <a:custGeom>
                <a:avLst/>
                <a:gdLst/>
                <a:ahLst/>
                <a:cxnLst>
                  <a:cxn ang="0">
                    <a:pos x="wd2" y="hd2"/>
                  </a:cxn>
                  <a:cxn ang="5400000">
                    <a:pos x="wd2" y="hd2"/>
                  </a:cxn>
                  <a:cxn ang="10800000">
                    <a:pos x="wd2" y="hd2"/>
                  </a:cxn>
                  <a:cxn ang="16200000">
                    <a:pos x="wd2" y="hd2"/>
                  </a:cxn>
                </a:cxnLst>
                <a:rect l="0" t="0" r="r" b="b"/>
                <a:pathLst>
                  <a:path w="21600" h="21318" extrusionOk="0">
                    <a:moveTo>
                      <a:pt x="21140" y="20703"/>
                    </a:moveTo>
                    <a:cubicBezTo>
                      <a:pt x="15243" y="21048"/>
                      <a:pt x="10877" y="20358"/>
                      <a:pt x="10877" y="20358"/>
                    </a:cubicBezTo>
                    <a:cubicBezTo>
                      <a:pt x="6357" y="759"/>
                      <a:pt x="2987" y="621"/>
                      <a:pt x="996" y="0"/>
                    </a:cubicBezTo>
                    <a:lnTo>
                      <a:pt x="0" y="552"/>
                    </a:lnTo>
                    <a:cubicBezTo>
                      <a:pt x="2528" y="1104"/>
                      <a:pt x="5745" y="1311"/>
                      <a:pt x="10264" y="20910"/>
                    </a:cubicBezTo>
                    <a:cubicBezTo>
                      <a:pt x="10264" y="20910"/>
                      <a:pt x="15243" y="21600"/>
                      <a:pt x="21600" y="21186"/>
                    </a:cubicBezTo>
                    <a:cubicBezTo>
                      <a:pt x="21447" y="20979"/>
                      <a:pt x="21294" y="20841"/>
                      <a:pt x="21140" y="20703"/>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1" name="Figura">
                <a:extLst>
                  <a:ext uri="{FF2B5EF4-FFF2-40B4-BE49-F238E27FC236}">
                    <a16:creationId xmlns:a16="http://schemas.microsoft.com/office/drawing/2014/main" id="{84854240-EE71-A740-9DD0-F03FD073334F}"/>
                  </a:ext>
                </a:extLst>
              </p:cNvPr>
              <p:cNvSpPr/>
              <p:nvPr/>
            </p:nvSpPr>
            <p:spPr>
              <a:xfrm>
                <a:off x="1130300" y="18541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671" y="8100"/>
                      <a:pt x="21600" y="1468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2" name="Figura">
                <a:extLst>
                  <a:ext uri="{FF2B5EF4-FFF2-40B4-BE49-F238E27FC236}">
                    <a16:creationId xmlns:a16="http://schemas.microsoft.com/office/drawing/2014/main" id="{0F005922-9E79-AB4B-BFA9-75D75B722B55}"/>
                  </a:ext>
                </a:extLst>
              </p:cNvPr>
              <p:cNvSpPr/>
              <p:nvPr/>
            </p:nvSpPr>
            <p:spPr>
              <a:xfrm>
                <a:off x="1130300" y="18414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744" y="8100"/>
                      <a:pt x="21600" y="14688"/>
                    </a:cubicBez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3" name="Figura">
                <a:extLst>
                  <a:ext uri="{FF2B5EF4-FFF2-40B4-BE49-F238E27FC236}">
                    <a16:creationId xmlns:a16="http://schemas.microsoft.com/office/drawing/2014/main" id="{94BF0448-FF8F-144A-8CD6-9E6ECD4707A8}"/>
                  </a:ext>
                </a:extLst>
              </p:cNvPr>
              <p:cNvSpPr/>
              <p:nvPr/>
            </p:nvSpPr>
            <p:spPr>
              <a:xfrm>
                <a:off x="1143000" y="1803399"/>
                <a:ext cx="378461" cy="254014"/>
              </a:xfrm>
              <a:custGeom>
                <a:avLst/>
                <a:gdLst/>
                <a:ahLst/>
                <a:cxnLst>
                  <a:cxn ang="0">
                    <a:pos x="wd2" y="hd2"/>
                  </a:cxn>
                  <a:cxn ang="5400000">
                    <a:pos x="wd2" y="hd2"/>
                  </a:cxn>
                  <a:cxn ang="10800000">
                    <a:pos x="wd2" y="hd2"/>
                  </a:cxn>
                  <a:cxn ang="16200000">
                    <a:pos x="wd2" y="hd2"/>
                  </a:cxn>
                </a:cxnLst>
                <a:rect l="0" t="0" r="r" b="b"/>
                <a:pathLst>
                  <a:path w="21600" h="21494" extrusionOk="0">
                    <a:moveTo>
                      <a:pt x="21600" y="14616"/>
                    </a:moveTo>
                    <a:cubicBezTo>
                      <a:pt x="21600" y="14616"/>
                      <a:pt x="8698" y="21494"/>
                      <a:pt x="7683" y="21494"/>
                    </a:cubicBezTo>
                    <a:cubicBezTo>
                      <a:pt x="6668" y="21494"/>
                      <a:pt x="0" y="8921"/>
                      <a:pt x="0" y="8921"/>
                    </a:cubicBezTo>
                    <a:lnTo>
                      <a:pt x="8988" y="1"/>
                    </a:lnTo>
                    <a:cubicBezTo>
                      <a:pt x="8988" y="-106"/>
                      <a:pt x="16744" y="7954"/>
                      <a:pt x="21600" y="14616"/>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4" name="Figura">
                <a:extLst>
                  <a:ext uri="{FF2B5EF4-FFF2-40B4-BE49-F238E27FC236}">
                    <a16:creationId xmlns:a16="http://schemas.microsoft.com/office/drawing/2014/main" id="{7D9DFE9E-642C-544D-8EB0-607F85BC2869}"/>
                  </a:ext>
                </a:extLst>
              </p:cNvPr>
              <p:cNvSpPr/>
              <p:nvPr/>
            </p:nvSpPr>
            <p:spPr>
              <a:xfrm>
                <a:off x="673099" y="18161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489" y="0"/>
                      <a:pt x="4973" y="5026"/>
                      <a:pt x="0" y="12618"/>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5" name="Figura">
                <a:extLst>
                  <a:ext uri="{FF2B5EF4-FFF2-40B4-BE49-F238E27FC236}">
                    <a16:creationId xmlns:a16="http://schemas.microsoft.com/office/drawing/2014/main" id="{DB0205CC-010E-0949-84F1-35ADF167502E}"/>
                  </a:ext>
                </a:extLst>
              </p:cNvPr>
              <p:cNvSpPr/>
              <p:nvPr/>
            </p:nvSpPr>
            <p:spPr>
              <a:xfrm>
                <a:off x="673099" y="1905000"/>
                <a:ext cx="353061" cy="165100"/>
              </a:xfrm>
              <a:custGeom>
                <a:avLst/>
                <a:gdLst/>
                <a:ahLst/>
                <a:cxnLst>
                  <a:cxn ang="0">
                    <a:pos x="wd2" y="hd2"/>
                  </a:cxn>
                  <a:cxn ang="5400000">
                    <a:pos x="wd2" y="hd2"/>
                  </a:cxn>
                  <a:cxn ang="10800000">
                    <a:pos x="wd2" y="hd2"/>
                  </a:cxn>
                  <a:cxn ang="16200000">
                    <a:pos x="wd2" y="hd2"/>
                  </a:cxn>
                </a:cxnLst>
                <a:rect l="0" t="0" r="r" b="b"/>
                <a:pathLst>
                  <a:path w="21600" h="21600" extrusionOk="0">
                    <a:moveTo>
                      <a:pt x="19735" y="0"/>
                    </a:moveTo>
                    <a:cubicBezTo>
                      <a:pt x="16860" y="5483"/>
                      <a:pt x="10955" y="16117"/>
                      <a:pt x="10023" y="16117"/>
                    </a:cubicBezTo>
                    <a:cubicBezTo>
                      <a:pt x="9091" y="16117"/>
                      <a:pt x="3963" y="8640"/>
                      <a:pt x="1321" y="4652"/>
                    </a:cubicBezTo>
                    <a:cubicBezTo>
                      <a:pt x="855" y="5649"/>
                      <a:pt x="388" y="6646"/>
                      <a:pt x="0" y="7643"/>
                    </a:cubicBezTo>
                    <a:cubicBezTo>
                      <a:pt x="0" y="7643"/>
                      <a:pt x="9013" y="21600"/>
                      <a:pt x="10256" y="21600"/>
                    </a:cubicBezTo>
                    <a:cubicBezTo>
                      <a:pt x="11499" y="21600"/>
                      <a:pt x="21600" y="2326"/>
                      <a:pt x="21600" y="2326"/>
                    </a:cubicBezTo>
                    <a:lnTo>
                      <a:pt x="19735" y="0"/>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6" name="Figura">
                <a:extLst>
                  <a:ext uri="{FF2B5EF4-FFF2-40B4-BE49-F238E27FC236}">
                    <a16:creationId xmlns:a16="http://schemas.microsoft.com/office/drawing/2014/main" id="{25664E0A-4BAC-0D46-8D3F-7C0B83475DC9}"/>
                  </a:ext>
                </a:extLst>
              </p:cNvPr>
              <p:cNvSpPr/>
              <p:nvPr/>
            </p:nvSpPr>
            <p:spPr>
              <a:xfrm>
                <a:off x="812800" y="1765300"/>
                <a:ext cx="695960" cy="237491"/>
              </a:xfrm>
              <a:custGeom>
                <a:avLst/>
                <a:gdLst/>
                <a:ahLst/>
                <a:cxnLst>
                  <a:cxn ang="0">
                    <a:pos x="wd2" y="hd2"/>
                  </a:cxn>
                  <a:cxn ang="5400000">
                    <a:pos x="wd2" y="hd2"/>
                  </a:cxn>
                  <a:cxn ang="10800000">
                    <a:pos x="wd2" y="hd2"/>
                  </a:cxn>
                  <a:cxn ang="16200000">
                    <a:pos x="wd2" y="hd2"/>
                  </a:cxn>
                </a:cxnLst>
                <a:rect l="0" t="0" r="r" b="b"/>
                <a:pathLst>
                  <a:path w="21600" h="21600" extrusionOk="0">
                    <a:moveTo>
                      <a:pt x="21364" y="3119"/>
                    </a:moveTo>
                    <a:cubicBezTo>
                      <a:pt x="21166" y="2079"/>
                      <a:pt x="21009" y="1040"/>
                      <a:pt x="20812" y="0"/>
                    </a:cubicBezTo>
                    <a:lnTo>
                      <a:pt x="8790" y="15709"/>
                    </a:lnTo>
                    <a:lnTo>
                      <a:pt x="946" y="4158"/>
                    </a:lnTo>
                    <a:cubicBezTo>
                      <a:pt x="591" y="4851"/>
                      <a:pt x="355" y="6122"/>
                      <a:pt x="0" y="6930"/>
                    </a:cubicBezTo>
                    <a:cubicBezTo>
                      <a:pt x="1577" y="11666"/>
                      <a:pt x="8396" y="21600"/>
                      <a:pt x="8396" y="21600"/>
                    </a:cubicBezTo>
                    <a:cubicBezTo>
                      <a:pt x="16673" y="15132"/>
                      <a:pt x="21600" y="11435"/>
                      <a:pt x="21600" y="11435"/>
                    </a:cubicBezTo>
                    <a:cubicBezTo>
                      <a:pt x="21600" y="10973"/>
                      <a:pt x="21364" y="3581"/>
                      <a:pt x="21364" y="3119"/>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7" name="Figura">
                <a:extLst>
                  <a:ext uri="{FF2B5EF4-FFF2-40B4-BE49-F238E27FC236}">
                    <a16:creationId xmlns:a16="http://schemas.microsoft.com/office/drawing/2014/main" id="{071FA838-4E63-6D4B-8DBF-725ACC3C2CDC}"/>
                  </a:ext>
                </a:extLst>
              </p:cNvPr>
              <p:cNvSpPr/>
              <p:nvPr/>
            </p:nvSpPr>
            <p:spPr>
              <a:xfrm>
                <a:off x="787400" y="1028700"/>
                <a:ext cx="712620" cy="952107"/>
              </a:xfrm>
              <a:custGeom>
                <a:avLst/>
                <a:gdLst/>
                <a:ahLst/>
                <a:cxnLst>
                  <a:cxn ang="0">
                    <a:pos x="wd2" y="hd2"/>
                  </a:cxn>
                  <a:cxn ang="5400000">
                    <a:pos x="wd2" y="hd2"/>
                  </a:cxn>
                  <a:cxn ang="10800000">
                    <a:pos x="wd2" y="hd2"/>
                  </a:cxn>
                  <a:cxn ang="16200000">
                    <a:pos x="wd2" y="hd2"/>
                  </a:cxn>
                </a:cxnLst>
                <a:rect l="0" t="0" r="r" b="b"/>
                <a:pathLst>
                  <a:path w="20370" h="19893" extrusionOk="0">
                    <a:moveTo>
                      <a:pt x="20370" y="15807"/>
                    </a:moveTo>
                    <a:cubicBezTo>
                      <a:pt x="20370" y="15807"/>
                      <a:pt x="16050" y="18407"/>
                      <a:pt x="8426" y="19893"/>
                    </a:cubicBezTo>
                    <a:cubicBezTo>
                      <a:pt x="8426" y="19893"/>
                      <a:pt x="2328" y="17558"/>
                      <a:pt x="1239" y="16523"/>
                    </a:cubicBezTo>
                    <a:cubicBezTo>
                      <a:pt x="1239" y="16523"/>
                      <a:pt x="-1230" y="6917"/>
                      <a:pt x="803" y="3043"/>
                    </a:cubicBezTo>
                    <a:cubicBezTo>
                      <a:pt x="3308" y="-1707"/>
                      <a:pt x="12492" y="522"/>
                      <a:pt x="12492" y="522"/>
                    </a:cubicBezTo>
                    <a:cubicBezTo>
                      <a:pt x="12492" y="522"/>
                      <a:pt x="19789" y="4794"/>
                      <a:pt x="20370" y="1580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8" name="Figura">
                <a:extLst>
                  <a:ext uri="{FF2B5EF4-FFF2-40B4-BE49-F238E27FC236}">
                    <a16:creationId xmlns:a16="http://schemas.microsoft.com/office/drawing/2014/main" id="{E4A227FE-5B2B-7643-85A9-DD9205CB1032}"/>
                  </a:ext>
                </a:extLst>
              </p:cNvPr>
              <p:cNvSpPr/>
              <p:nvPr/>
            </p:nvSpPr>
            <p:spPr>
              <a:xfrm>
                <a:off x="927100" y="1028700"/>
                <a:ext cx="567669" cy="951038"/>
              </a:xfrm>
              <a:custGeom>
                <a:avLst/>
                <a:gdLst/>
                <a:ahLst/>
                <a:cxnLst>
                  <a:cxn ang="0">
                    <a:pos x="wd2" y="hd2"/>
                  </a:cxn>
                  <a:cxn ang="5400000">
                    <a:pos x="wd2" y="hd2"/>
                  </a:cxn>
                  <a:cxn ang="10800000">
                    <a:pos x="wd2" y="hd2"/>
                  </a:cxn>
                  <a:cxn ang="16200000">
                    <a:pos x="wd2" y="hd2"/>
                  </a:cxn>
                </a:cxnLst>
                <a:rect l="0" t="0" r="r" b="b"/>
                <a:pathLst>
                  <a:path w="18320" h="21199" extrusionOk="0">
                    <a:moveTo>
                      <a:pt x="9467" y="562"/>
                    </a:moveTo>
                    <a:cubicBezTo>
                      <a:pt x="9467" y="562"/>
                      <a:pt x="5327" y="-401"/>
                      <a:pt x="1556" y="193"/>
                    </a:cubicBezTo>
                    <a:cubicBezTo>
                      <a:pt x="1556" y="193"/>
                      <a:pt x="1556" y="222"/>
                      <a:pt x="1515" y="222"/>
                    </a:cubicBezTo>
                    <a:cubicBezTo>
                      <a:pt x="-3280" y="5912"/>
                      <a:pt x="4835" y="21199"/>
                      <a:pt x="4835" y="21199"/>
                    </a:cubicBezTo>
                    <a:cubicBezTo>
                      <a:pt x="13443" y="19614"/>
                      <a:pt x="18320" y="16839"/>
                      <a:pt x="18320" y="16839"/>
                    </a:cubicBezTo>
                    <a:cubicBezTo>
                      <a:pt x="17705" y="5091"/>
                      <a:pt x="9467" y="562"/>
                      <a:pt x="9467" y="562"/>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9" name="Figura">
                <a:extLst>
                  <a:ext uri="{FF2B5EF4-FFF2-40B4-BE49-F238E27FC236}">
                    <a16:creationId xmlns:a16="http://schemas.microsoft.com/office/drawing/2014/main" id="{0D7E8072-33F2-0D49-A15D-FD60B9B35284}"/>
                  </a:ext>
                </a:extLst>
              </p:cNvPr>
              <p:cNvSpPr/>
              <p:nvPr/>
            </p:nvSpPr>
            <p:spPr>
              <a:xfrm>
                <a:off x="914399" y="1257299"/>
                <a:ext cx="163854" cy="734061"/>
              </a:xfrm>
              <a:custGeom>
                <a:avLst/>
                <a:gdLst/>
                <a:ahLst/>
                <a:cxnLst>
                  <a:cxn ang="0">
                    <a:pos x="wd2" y="hd2"/>
                  </a:cxn>
                  <a:cxn ang="5400000">
                    <a:pos x="wd2" y="hd2"/>
                  </a:cxn>
                  <a:cxn ang="10800000">
                    <a:pos x="wd2" y="hd2"/>
                  </a:cxn>
                  <a:cxn ang="16200000">
                    <a:pos x="wd2" y="hd2"/>
                  </a:cxn>
                </a:cxnLst>
                <a:rect l="0" t="0" r="r" b="b"/>
                <a:pathLst>
                  <a:path w="20953" h="21600" extrusionOk="0">
                    <a:moveTo>
                      <a:pt x="1" y="0"/>
                    </a:moveTo>
                    <a:cubicBezTo>
                      <a:pt x="1" y="0"/>
                      <a:pt x="-486" y="11136"/>
                      <a:pt x="17379" y="21114"/>
                    </a:cubicBezTo>
                    <a:lnTo>
                      <a:pt x="20952" y="21600"/>
                    </a:lnTo>
                    <a:cubicBezTo>
                      <a:pt x="21114" y="21600"/>
                      <a:pt x="8934" y="17003"/>
                      <a:pt x="1" y="0"/>
                    </a:cubicBezTo>
                    <a:close/>
                  </a:path>
                </a:pathLst>
              </a:custGeom>
              <a:solidFill>
                <a:srgbClr val="CFE8E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0" name="Figura">
                <a:extLst>
                  <a:ext uri="{FF2B5EF4-FFF2-40B4-BE49-F238E27FC236}">
                    <a16:creationId xmlns:a16="http://schemas.microsoft.com/office/drawing/2014/main" id="{EB1379A3-AB4B-FA40-8DF8-22738378C31B}"/>
                  </a:ext>
                </a:extLst>
              </p:cNvPr>
              <p:cNvSpPr/>
              <p:nvPr/>
            </p:nvSpPr>
            <p:spPr>
              <a:xfrm>
                <a:off x="927100" y="1269999"/>
                <a:ext cx="192140" cy="706121"/>
              </a:xfrm>
              <a:custGeom>
                <a:avLst/>
                <a:gdLst/>
                <a:ahLst/>
                <a:cxnLst>
                  <a:cxn ang="0">
                    <a:pos x="wd2" y="hd2"/>
                  </a:cxn>
                  <a:cxn ang="5400000">
                    <a:pos x="wd2" y="hd2"/>
                  </a:cxn>
                  <a:cxn ang="10800000">
                    <a:pos x="wd2" y="hd2"/>
                  </a:cxn>
                  <a:cxn ang="16200000">
                    <a:pos x="wd2" y="hd2"/>
                  </a:cxn>
                </a:cxnLst>
                <a:rect l="0" t="0" r="r" b="b"/>
                <a:pathLst>
                  <a:path w="20048" h="21600" extrusionOk="0">
                    <a:moveTo>
                      <a:pt x="38" y="0"/>
                    </a:moveTo>
                    <a:cubicBezTo>
                      <a:pt x="38" y="0"/>
                      <a:pt x="-1552" y="8547"/>
                      <a:pt x="15675" y="21600"/>
                    </a:cubicBezTo>
                    <a:lnTo>
                      <a:pt x="20048" y="21445"/>
                    </a:lnTo>
                    <a:cubicBezTo>
                      <a:pt x="20048" y="21445"/>
                      <a:pt x="7327" y="17676"/>
                      <a:pt x="38"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1" name="Figura">
                <a:extLst>
                  <a:ext uri="{FF2B5EF4-FFF2-40B4-BE49-F238E27FC236}">
                    <a16:creationId xmlns:a16="http://schemas.microsoft.com/office/drawing/2014/main" id="{701A5C77-6705-3E4C-80AA-BF55DB2B4256}"/>
                  </a:ext>
                </a:extLst>
              </p:cNvPr>
              <p:cNvSpPr/>
              <p:nvPr/>
            </p:nvSpPr>
            <p:spPr>
              <a:xfrm>
                <a:off x="774699" y="1193799"/>
                <a:ext cx="149427" cy="704851"/>
              </a:xfrm>
              <a:custGeom>
                <a:avLst/>
                <a:gdLst/>
                <a:ahLst/>
                <a:cxnLst>
                  <a:cxn ang="0">
                    <a:pos x="wd2" y="hd2"/>
                  </a:cxn>
                  <a:cxn ang="5400000">
                    <a:pos x="wd2" y="hd2"/>
                  </a:cxn>
                  <a:cxn ang="10800000">
                    <a:pos x="wd2" y="hd2"/>
                  </a:cxn>
                  <a:cxn ang="16200000">
                    <a:pos x="wd2" y="hd2"/>
                  </a:cxn>
                </a:cxnLst>
                <a:rect l="0" t="0" r="r" b="b"/>
                <a:pathLst>
                  <a:path w="17407" h="21600" extrusionOk="0">
                    <a:moveTo>
                      <a:pt x="5571" y="18837"/>
                    </a:moveTo>
                    <a:cubicBezTo>
                      <a:pt x="5571" y="18837"/>
                      <a:pt x="-1086" y="6889"/>
                      <a:pt x="2908" y="0"/>
                    </a:cubicBezTo>
                    <a:cubicBezTo>
                      <a:pt x="-4193" y="5955"/>
                      <a:pt x="3944" y="18992"/>
                      <a:pt x="3944" y="18992"/>
                    </a:cubicBezTo>
                    <a:cubicBezTo>
                      <a:pt x="5867" y="19615"/>
                      <a:pt x="11489" y="20627"/>
                      <a:pt x="17407" y="21600"/>
                    </a:cubicBezTo>
                    <a:cubicBezTo>
                      <a:pt x="13412" y="20861"/>
                      <a:pt x="7051" y="19343"/>
                      <a:pt x="5571" y="18837"/>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2" name="Figura">
                <a:extLst>
                  <a:ext uri="{FF2B5EF4-FFF2-40B4-BE49-F238E27FC236}">
                    <a16:creationId xmlns:a16="http://schemas.microsoft.com/office/drawing/2014/main" id="{9E1CFA59-E678-254C-AB4B-8B32A06131A4}"/>
                  </a:ext>
                </a:extLst>
              </p:cNvPr>
              <p:cNvSpPr/>
              <p:nvPr/>
            </p:nvSpPr>
            <p:spPr>
              <a:xfrm>
                <a:off x="1104899" y="1054100"/>
                <a:ext cx="390693" cy="925830"/>
              </a:xfrm>
              <a:custGeom>
                <a:avLst/>
                <a:gdLst/>
                <a:ahLst/>
                <a:cxnLst>
                  <a:cxn ang="0">
                    <a:pos x="wd2" y="hd2"/>
                  </a:cxn>
                  <a:cxn ang="5400000">
                    <a:pos x="wd2" y="hd2"/>
                  </a:cxn>
                  <a:cxn ang="10800000">
                    <a:pos x="wd2" y="hd2"/>
                  </a:cxn>
                  <a:cxn ang="16200000">
                    <a:pos x="wd2" y="hd2"/>
                  </a:cxn>
                </a:cxnLst>
                <a:rect l="0" t="0" r="r" b="b"/>
                <a:pathLst>
                  <a:path w="18877" h="21600" extrusionOk="0">
                    <a:moveTo>
                      <a:pt x="713" y="6785"/>
                    </a:moveTo>
                    <a:cubicBezTo>
                      <a:pt x="7279" y="13926"/>
                      <a:pt x="4947" y="19378"/>
                      <a:pt x="284" y="21600"/>
                    </a:cubicBezTo>
                    <a:cubicBezTo>
                      <a:pt x="12188" y="19911"/>
                      <a:pt x="18877" y="17185"/>
                      <a:pt x="18877" y="17185"/>
                    </a:cubicBezTo>
                    <a:cubicBezTo>
                      <a:pt x="17957" y="4919"/>
                      <a:pt x="5622" y="148"/>
                      <a:pt x="5622" y="148"/>
                    </a:cubicBezTo>
                    <a:cubicBezTo>
                      <a:pt x="5622" y="148"/>
                      <a:pt x="5254" y="89"/>
                      <a:pt x="4579" y="0"/>
                    </a:cubicBezTo>
                    <a:cubicBezTo>
                      <a:pt x="7525" y="2519"/>
                      <a:pt x="-2723" y="3081"/>
                      <a:pt x="713" y="67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3" name="Figura">
                <a:extLst>
                  <a:ext uri="{FF2B5EF4-FFF2-40B4-BE49-F238E27FC236}">
                    <a16:creationId xmlns:a16="http://schemas.microsoft.com/office/drawing/2014/main" id="{92157083-7E65-014A-AF7B-83CE99A9E76B}"/>
                  </a:ext>
                </a:extLst>
              </p:cNvPr>
              <p:cNvSpPr/>
              <p:nvPr/>
            </p:nvSpPr>
            <p:spPr>
              <a:xfrm>
                <a:off x="1231900" y="1066800"/>
                <a:ext cx="262891" cy="758191"/>
              </a:xfrm>
              <a:custGeom>
                <a:avLst/>
                <a:gdLst/>
                <a:ahLst/>
                <a:cxnLst>
                  <a:cxn ang="0">
                    <a:pos x="wd2" y="hd2"/>
                  </a:cxn>
                  <a:cxn ang="5400000">
                    <a:pos x="wd2" y="hd2"/>
                  </a:cxn>
                  <a:cxn ang="10800000">
                    <a:pos x="wd2" y="hd2"/>
                  </a:cxn>
                  <a:cxn ang="16200000">
                    <a:pos x="wd2" y="hd2"/>
                  </a:cxn>
                </a:cxnLst>
                <a:rect l="0" t="0" r="r" b="b"/>
                <a:pathLst>
                  <a:path w="21600" h="21600" extrusionOk="0">
                    <a:moveTo>
                      <a:pt x="17217" y="21600"/>
                    </a:moveTo>
                    <a:cubicBezTo>
                      <a:pt x="20139" y="20949"/>
                      <a:pt x="21600" y="20478"/>
                      <a:pt x="21600" y="20478"/>
                    </a:cubicBezTo>
                    <a:cubicBezTo>
                      <a:pt x="20243" y="7453"/>
                      <a:pt x="4174" y="1375"/>
                      <a:pt x="0" y="0"/>
                    </a:cubicBezTo>
                    <a:cubicBezTo>
                      <a:pt x="6365" y="2858"/>
                      <a:pt x="17635" y="9733"/>
                      <a:pt x="17217" y="21600"/>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4" name="Figura">
                <a:extLst>
                  <a:ext uri="{FF2B5EF4-FFF2-40B4-BE49-F238E27FC236}">
                    <a16:creationId xmlns:a16="http://schemas.microsoft.com/office/drawing/2014/main" id="{13A8B7AB-CE5D-0243-A9D1-2315D8E98B3E}"/>
                  </a:ext>
                </a:extLst>
              </p:cNvPr>
              <p:cNvSpPr/>
              <p:nvPr/>
            </p:nvSpPr>
            <p:spPr>
              <a:xfrm>
                <a:off x="1193799" y="1320799"/>
                <a:ext cx="294641" cy="420481"/>
              </a:xfrm>
              <a:custGeom>
                <a:avLst/>
                <a:gdLst/>
                <a:ahLst/>
                <a:cxnLst>
                  <a:cxn ang="0">
                    <a:pos x="wd2" y="hd2"/>
                  </a:cxn>
                  <a:cxn ang="5400000">
                    <a:pos x="wd2" y="hd2"/>
                  </a:cxn>
                  <a:cxn ang="10800000">
                    <a:pos x="wd2" y="hd2"/>
                  </a:cxn>
                  <a:cxn ang="16200000">
                    <a:pos x="wd2" y="hd2"/>
                  </a:cxn>
                </a:cxnLst>
                <a:rect l="0" t="0" r="r" b="b"/>
                <a:pathLst>
                  <a:path w="21600" h="17614" extrusionOk="0">
                    <a:moveTo>
                      <a:pt x="0" y="5005"/>
                    </a:moveTo>
                    <a:lnTo>
                      <a:pt x="3445" y="8570"/>
                    </a:lnTo>
                    <a:lnTo>
                      <a:pt x="5959" y="8942"/>
                    </a:lnTo>
                    <a:lnTo>
                      <a:pt x="8472" y="11709"/>
                    </a:lnTo>
                    <a:lnTo>
                      <a:pt x="21600" y="17614"/>
                    </a:lnTo>
                    <a:cubicBezTo>
                      <a:pt x="21600" y="17614"/>
                      <a:pt x="21600" y="8250"/>
                      <a:pt x="15176" y="2132"/>
                    </a:cubicBezTo>
                    <a:cubicBezTo>
                      <a:pt x="8659" y="-3986"/>
                      <a:pt x="0" y="5005"/>
                      <a:pt x="0" y="500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5" name="Figura">
                <a:extLst>
                  <a:ext uri="{FF2B5EF4-FFF2-40B4-BE49-F238E27FC236}">
                    <a16:creationId xmlns:a16="http://schemas.microsoft.com/office/drawing/2014/main" id="{F3EA005C-FAE9-F64A-9AC2-8E225AB0EBDC}"/>
                  </a:ext>
                </a:extLst>
              </p:cNvPr>
              <p:cNvSpPr/>
              <p:nvPr/>
            </p:nvSpPr>
            <p:spPr>
              <a:xfrm>
                <a:off x="1422400" y="1270000"/>
                <a:ext cx="269240" cy="341630"/>
              </a:xfrm>
              <a:custGeom>
                <a:avLst/>
                <a:gdLst/>
                <a:ahLst/>
                <a:cxnLst>
                  <a:cxn ang="0">
                    <a:pos x="wd2" y="hd2"/>
                  </a:cxn>
                  <a:cxn ang="5400000">
                    <a:pos x="wd2" y="hd2"/>
                  </a:cxn>
                  <a:cxn ang="10800000">
                    <a:pos x="wd2" y="hd2"/>
                  </a:cxn>
                  <a:cxn ang="16200000">
                    <a:pos x="wd2" y="hd2"/>
                  </a:cxn>
                </a:cxnLst>
                <a:rect l="0" t="0" r="r" b="b"/>
                <a:pathLst>
                  <a:path w="21600" h="21600" extrusionOk="0">
                    <a:moveTo>
                      <a:pt x="0" y="7468"/>
                    </a:moveTo>
                    <a:lnTo>
                      <a:pt x="11615" y="21600"/>
                    </a:lnTo>
                    <a:lnTo>
                      <a:pt x="21600" y="15578"/>
                    </a:lnTo>
                    <a:lnTo>
                      <a:pt x="12736" y="0"/>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6" name="Figura">
                <a:extLst>
                  <a:ext uri="{FF2B5EF4-FFF2-40B4-BE49-F238E27FC236}">
                    <a16:creationId xmlns:a16="http://schemas.microsoft.com/office/drawing/2014/main" id="{284CE634-E9B3-474F-97FF-744A32075D9B}"/>
                  </a:ext>
                </a:extLst>
              </p:cNvPr>
              <p:cNvSpPr/>
              <p:nvPr/>
            </p:nvSpPr>
            <p:spPr>
              <a:xfrm>
                <a:off x="774700" y="1054099"/>
                <a:ext cx="609487" cy="543561"/>
              </a:xfrm>
              <a:custGeom>
                <a:avLst/>
                <a:gdLst/>
                <a:ahLst/>
                <a:cxnLst>
                  <a:cxn ang="0">
                    <a:pos x="wd2" y="hd2"/>
                  </a:cxn>
                  <a:cxn ang="5400000">
                    <a:pos x="wd2" y="hd2"/>
                  </a:cxn>
                  <a:cxn ang="10800000">
                    <a:pos x="wd2" y="hd2"/>
                  </a:cxn>
                  <a:cxn ang="16200000">
                    <a:pos x="wd2" y="hd2"/>
                  </a:cxn>
                </a:cxnLst>
                <a:rect l="0" t="0" r="r" b="b"/>
                <a:pathLst>
                  <a:path w="20815" h="21600" extrusionOk="0">
                    <a:moveTo>
                      <a:pt x="14613" y="4996"/>
                    </a:moveTo>
                    <a:lnTo>
                      <a:pt x="2598" y="0"/>
                    </a:lnTo>
                    <a:cubicBezTo>
                      <a:pt x="2598" y="0"/>
                      <a:pt x="-785" y="10800"/>
                      <a:pt x="169" y="18723"/>
                    </a:cubicBezTo>
                    <a:lnTo>
                      <a:pt x="1254" y="19733"/>
                    </a:lnTo>
                    <a:lnTo>
                      <a:pt x="1340" y="18168"/>
                    </a:lnTo>
                    <a:lnTo>
                      <a:pt x="3075" y="19178"/>
                    </a:lnTo>
                    <a:lnTo>
                      <a:pt x="3379" y="20994"/>
                    </a:lnTo>
                    <a:lnTo>
                      <a:pt x="6458" y="21600"/>
                    </a:lnTo>
                    <a:lnTo>
                      <a:pt x="6458" y="20237"/>
                    </a:lnTo>
                    <a:lnTo>
                      <a:pt x="9495" y="20136"/>
                    </a:lnTo>
                    <a:lnTo>
                      <a:pt x="9928" y="21499"/>
                    </a:lnTo>
                    <a:lnTo>
                      <a:pt x="13658" y="20439"/>
                    </a:lnTo>
                    <a:lnTo>
                      <a:pt x="13528" y="18622"/>
                    </a:lnTo>
                    <a:lnTo>
                      <a:pt x="15957" y="17714"/>
                    </a:lnTo>
                    <a:lnTo>
                      <a:pt x="17345" y="19127"/>
                    </a:lnTo>
                    <a:lnTo>
                      <a:pt x="20815" y="15796"/>
                    </a:lnTo>
                    <a:lnTo>
                      <a:pt x="14613" y="4996"/>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7" name="Figura">
                <a:extLst>
                  <a:ext uri="{FF2B5EF4-FFF2-40B4-BE49-F238E27FC236}">
                    <a16:creationId xmlns:a16="http://schemas.microsoft.com/office/drawing/2014/main" id="{D4C35936-B418-CB4C-A983-A78F3596632B}"/>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8" name="Figura">
                <a:extLst>
                  <a:ext uri="{FF2B5EF4-FFF2-40B4-BE49-F238E27FC236}">
                    <a16:creationId xmlns:a16="http://schemas.microsoft.com/office/drawing/2014/main" id="{1CBAC4A1-79BE-A54E-BF8A-D39EC930AF78}"/>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9" name="Figura">
                <a:extLst>
                  <a:ext uri="{FF2B5EF4-FFF2-40B4-BE49-F238E27FC236}">
                    <a16:creationId xmlns:a16="http://schemas.microsoft.com/office/drawing/2014/main" id="{B68076ED-BAC6-334F-AFB8-7BBD437AF660}"/>
                  </a:ext>
                </a:extLst>
              </p:cNvPr>
              <p:cNvSpPr/>
              <p:nvPr/>
            </p:nvSpPr>
            <p:spPr>
              <a:xfrm>
                <a:off x="762000" y="1054099"/>
                <a:ext cx="585476" cy="511811"/>
              </a:xfrm>
              <a:custGeom>
                <a:avLst/>
                <a:gdLst/>
                <a:ahLst/>
                <a:cxnLst>
                  <a:cxn ang="0">
                    <a:pos x="wd2" y="hd2"/>
                  </a:cxn>
                  <a:cxn ang="5400000">
                    <a:pos x="wd2" y="hd2"/>
                  </a:cxn>
                  <a:cxn ang="10800000">
                    <a:pos x="wd2" y="hd2"/>
                  </a:cxn>
                  <a:cxn ang="16200000">
                    <a:pos x="wd2" y="hd2"/>
                  </a:cxn>
                </a:cxnLst>
                <a:rect l="0" t="0" r="r" b="b"/>
                <a:pathLst>
                  <a:path w="20964" h="21600" extrusionOk="0">
                    <a:moveTo>
                      <a:pt x="3775" y="21064"/>
                    </a:moveTo>
                    <a:lnTo>
                      <a:pt x="3457" y="19242"/>
                    </a:lnTo>
                    <a:lnTo>
                      <a:pt x="774" y="17687"/>
                    </a:lnTo>
                    <a:lnTo>
                      <a:pt x="683" y="19081"/>
                    </a:lnTo>
                    <a:lnTo>
                      <a:pt x="137" y="18545"/>
                    </a:lnTo>
                    <a:cubicBezTo>
                      <a:pt x="-636" y="11416"/>
                      <a:pt x="2092" y="2305"/>
                      <a:pt x="2820" y="0"/>
                    </a:cubicBezTo>
                    <a:lnTo>
                      <a:pt x="14780" y="5092"/>
                    </a:lnTo>
                    <a:lnTo>
                      <a:pt x="20964" y="15972"/>
                    </a:lnTo>
                    <a:lnTo>
                      <a:pt x="18008" y="18867"/>
                    </a:lnTo>
                    <a:lnTo>
                      <a:pt x="16644" y="17527"/>
                    </a:lnTo>
                    <a:lnTo>
                      <a:pt x="13461" y="18706"/>
                    </a:lnTo>
                    <a:lnTo>
                      <a:pt x="13597" y="20582"/>
                    </a:lnTo>
                    <a:lnTo>
                      <a:pt x="10551" y="21493"/>
                    </a:lnTo>
                    <a:lnTo>
                      <a:pt x="10096" y="20153"/>
                    </a:lnTo>
                    <a:lnTo>
                      <a:pt x="6094" y="20260"/>
                    </a:lnTo>
                    <a:lnTo>
                      <a:pt x="6094" y="21600"/>
                    </a:lnTo>
                    <a:lnTo>
                      <a:pt x="3775" y="21064"/>
                    </a:ln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0" name="Figura">
                <a:extLst>
                  <a:ext uri="{FF2B5EF4-FFF2-40B4-BE49-F238E27FC236}">
                    <a16:creationId xmlns:a16="http://schemas.microsoft.com/office/drawing/2014/main" id="{47F3C662-C43C-D34B-9446-794E357643E9}"/>
                  </a:ext>
                </a:extLst>
              </p:cNvPr>
              <p:cNvSpPr/>
              <p:nvPr/>
            </p:nvSpPr>
            <p:spPr>
              <a:xfrm>
                <a:off x="1003300" y="1130300"/>
                <a:ext cx="364491" cy="448310"/>
              </a:xfrm>
              <a:custGeom>
                <a:avLst/>
                <a:gdLst/>
                <a:ahLst/>
                <a:cxnLst>
                  <a:cxn ang="0">
                    <a:pos x="wd2" y="hd2"/>
                  </a:cxn>
                  <a:cxn ang="5400000">
                    <a:pos x="wd2" y="hd2"/>
                  </a:cxn>
                  <a:cxn ang="10800000">
                    <a:pos x="wd2" y="hd2"/>
                  </a:cxn>
                  <a:cxn ang="16200000">
                    <a:pos x="wd2" y="hd2"/>
                  </a:cxn>
                </a:cxnLst>
                <a:rect l="0" t="0" r="r" b="b"/>
                <a:pathLst>
                  <a:path w="21600" h="21600" extrusionOk="0">
                    <a:moveTo>
                      <a:pt x="10913" y="1652"/>
                    </a:moveTo>
                    <a:lnTo>
                      <a:pt x="5193" y="0"/>
                    </a:lnTo>
                    <a:cubicBezTo>
                      <a:pt x="5645" y="3304"/>
                      <a:pt x="5419" y="7159"/>
                      <a:pt x="4215" y="11137"/>
                    </a:cubicBezTo>
                    <a:cubicBezTo>
                      <a:pt x="3236" y="14502"/>
                      <a:pt x="1806" y="17500"/>
                      <a:pt x="0" y="20009"/>
                    </a:cubicBezTo>
                    <a:lnTo>
                      <a:pt x="1957" y="19948"/>
                    </a:lnTo>
                    <a:lnTo>
                      <a:pt x="2709" y="21600"/>
                    </a:lnTo>
                    <a:lnTo>
                      <a:pt x="9182" y="20315"/>
                    </a:lnTo>
                    <a:lnTo>
                      <a:pt x="8956" y="18112"/>
                    </a:lnTo>
                    <a:lnTo>
                      <a:pt x="13171" y="17011"/>
                    </a:lnTo>
                    <a:lnTo>
                      <a:pt x="15579" y="18724"/>
                    </a:lnTo>
                    <a:lnTo>
                      <a:pt x="21600" y="14686"/>
                    </a:lnTo>
                    <a:lnTo>
                      <a:pt x="10913" y="1652"/>
                    </a:lnTo>
                    <a:close/>
                  </a:path>
                </a:pathLst>
              </a:custGeom>
              <a:solidFill>
                <a:srgbClr val="A9596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1" name="Figura">
                <a:extLst>
                  <a:ext uri="{FF2B5EF4-FFF2-40B4-BE49-F238E27FC236}">
                    <a16:creationId xmlns:a16="http://schemas.microsoft.com/office/drawing/2014/main" id="{02145AD5-4393-AB44-A145-7355F22E3BA6}"/>
                  </a:ext>
                </a:extLst>
              </p:cNvPr>
              <p:cNvSpPr/>
              <p:nvPr/>
            </p:nvSpPr>
            <p:spPr>
              <a:xfrm>
                <a:off x="774699" y="1028699"/>
                <a:ext cx="534721" cy="424930"/>
              </a:xfrm>
              <a:custGeom>
                <a:avLst/>
                <a:gdLst/>
                <a:ahLst/>
                <a:cxnLst>
                  <a:cxn ang="0">
                    <a:pos x="wd2" y="hd2"/>
                  </a:cxn>
                  <a:cxn ang="5400000">
                    <a:pos x="wd2" y="hd2"/>
                  </a:cxn>
                  <a:cxn ang="10800000">
                    <a:pos x="wd2" y="hd2"/>
                  </a:cxn>
                  <a:cxn ang="16200000">
                    <a:pos x="wd2" y="hd2"/>
                  </a:cxn>
                </a:cxnLst>
                <a:rect l="0" t="0" r="r" b="b"/>
                <a:pathLst>
                  <a:path w="18045" h="21009" extrusionOk="0">
                    <a:moveTo>
                      <a:pt x="5470" y="21008"/>
                    </a:moveTo>
                    <a:cubicBezTo>
                      <a:pt x="2685" y="20946"/>
                      <a:pt x="-3101" y="19878"/>
                      <a:pt x="2085" y="2925"/>
                    </a:cubicBezTo>
                    <a:cubicBezTo>
                      <a:pt x="2728" y="790"/>
                      <a:pt x="17470" y="-466"/>
                      <a:pt x="17985" y="162"/>
                    </a:cubicBezTo>
                    <a:cubicBezTo>
                      <a:pt x="18499" y="727"/>
                      <a:pt x="15842" y="21134"/>
                      <a:pt x="5470" y="2100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2" name="Figura">
                <a:extLst>
                  <a:ext uri="{FF2B5EF4-FFF2-40B4-BE49-F238E27FC236}">
                    <a16:creationId xmlns:a16="http://schemas.microsoft.com/office/drawing/2014/main" id="{455BB27A-CBC7-5745-A5CF-936C309FEC3C}"/>
                  </a:ext>
                </a:extLst>
              </p:cNvPr>
              <p:cNvSpPr/>
              <p:nvPr/>
            </p:nvSpPr>
            <p:spPr>
              <a:xfrm>
                <a:off x="774700" y="1015999"/>
                <a:ext cx="532873" cy="420114"/>
              </a:xfrm>
              <a:custGeom>
                <a:avLst/>
                <a:gdLst/>
                <a:ahLst/>
                <a:cxnLst>
                  <a:cxn ang="0">
                    <a:pos x="wd2" y="hd2"/>
                  </a:cxn>
                  <a:cxn ang="5400000">
                    <a:pos x="wd2" y="hd2"/>
                  </a:cxn>
                  <a:cxn ang="10800000">
                    <a:pos x="wd2" y="hd2"/>
                  </a:cxn>
                  <a:cxn ang="16200000">
                    <a:pos x="wd2" y="hd2"/>
                  </a:cxn>
                </a:cxnLst>
                <a:rect l="0" t="0" r="r" b="b"/>
                <a:pathLst>
                  <a:path w="18054" h="20711" extrusionOk="0">
                    <a:moveTo>
                      <a:pt x="5473" y="20704"/>
                    </a:moveTo>
                    <a:cubicBezTo>
                      <a:pt x="2676" y="20579"/>
                      <a:pt x="-3090" y="19326"/>
                      <a:pt x="2073" y="2547"/>
                    </a:cubicBezTo>
                    <a:cubicBezTo>
                      <a:pt x="2719" y="419"/>
                      <a:pt x="17477" y="-458"/>
                      <a:pt x="17994" y="231"/>
                    </a:cubicBezTo>
                    <a:cubicBezTo>
                      <a:pt x="18510" y="857"/>
                      <a:pt x="15799" y="21142"/>
                      <a:pt x="5473" y="2070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373" name="Grupo">
                <a:extLst>
                  <a:ext uri="{FF2B5EF4-FFF2-40B4-BE49-F238E27FC236}">
                    <a16:creationId xmlns:a16="http://schemas.microsoft.com/office/drawing/2014/main" id="{4EA0E8ED-05CB-1046-82D1-77EB8A0275D5}"/>
                  </a:ext>
                </a:extLst>
              </p:cNvPr>
              <p:cNvGrpSpPr/>
              <p:nvPr/>
            </p:nvGrpSpPr>
            <p:grpSpPr>
              <a:xfrm>
                <a:off x="774699" y="1155700"/>
                <a:ext cx="304922" cy="262929"/>
                <a:chOff x="0" y="0"/>
                <a:chExt cx="304920" cy="262928"/>
              </a:xfrm>
            </p:grpSpPr>
            <p:sp>
              <p:nvSpPr>
                <p:cNvPr id="505" name="Figura">
                  <a:extLst>
                    <a:ext uri="{FF2B5EF4-FFF2-40B4-BE49-F238E27FC236}">
                      <a16:creationId xmlns:a16="http://schemas.microsoft.com/office/drawing/2014/main" id="{E1A8FD7F-3F17-7644-9AE6-FA2CB4D8EDE4}"/>
                    </a:ext>
                  </a:extLst>
                </p:cNvPr>
                <p:cNvSpPr/>
                <p:nvPr/>
              </p:nvSpPr>
              <p:spPr>
                <a:xfrm>
                  <a:off x="228599" y="215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6" name="Figura">
                  <a:extLst>
                    <a:ext uri="{FF2B5EF4-FFF2-40B4-BE49-F238E27FC236}">
                      <a16:creationId xmlns:a16="http://schemas.microsoft.com/office/drawing/2014/main" id="{8E48E368-19A8-504C-9E9F-C7711F96D901}"/>
                    </a:ext>
                  </a:extLst>
                </p:cNvPr>
                <p:cNvSpPr/>
                <p:nvPr/>
              </p:nvSpPr>
              <p:spPr>
                <a:xfrm>
                  <a:off x="266699" y="1270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7" name="Figura">
                  <a:extLst>
                    <a:ext uri="{FF2B5EF4-FFF2-40B4-BE49-F238E27FC236}">
                      <a16:creationId xmlns:a16="http://schemas.microsoft.com/office/drawing/2014/main" id="{8D6B80FF-B10B-D24C-A00B-3FAA69666DBC}"/>
                    </a:ext>
                  </a:extLst>
                </p:cNvPr>
                <p:cNvSpPr/>
                <p:nvPr/>
              </p:nvSpPr>
              <p:spPr>
                <a:xfrm>
                  <a:off x="253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8" name="Figura">
                  <a:extLst>
                    <a:ext uri="{FF2B5EF4-FFF2-40B4-BE49-F238E27FC236}">
                      <a16:creationId xmlns:a16="http://schemas.microsoft.com/office/drawing/2014/main" id="{B5D0907A-20C9-9D4F-9D03-C07299C08A9C}"/>
                    </a:ext>
                  </a:extLst>
                </p:cNvPr>
                <p:cNvSpPr/>
                <p:nvPr/>
              </p:nvSpPr>
              <p:spPr>
                <a:xfrm>
                  <a:off x="241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9" name="Figura">
                  <a:extLst>
                    <a:ext uri="{FF2B5EF4-FFF2-40B4-BE49-F238E27FC236}">
                      <a16:creationId xmlns:a16="http://schemas.microsoft.com/office/drawing/2014/main" id="{FF7CB93B-13FD-8144-80B6-06789DEC4FE2}"/>
                    </a:ext>
                  </a:extLst>
                </p:cNvPr>
                <p:cNvSpPr/>
                <p:nvPr/>
              </p:nvSpPr>
              <p:spPr>
                <a:xfrm>
                  <a:off x="2666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0" name="Figura">
                  <a:extLst>
                    <a:ext uri="{FF2B5EF4-FFF2-40B4-BE49-F238E27FC236}">
                      <a16:creationId xmlns:a16="http://schemas.microsoft.com/office/drawing/2014/main" id="{7B87C47B-4BF9-8140-BBA6-6C52CDC06BAE}"/>
                    </a:ext>
                  </a:extLst>
                </p:cNvPr>
                <p:cNvSpPr/>
                <p:nvPr/>
              </p:nvSpPr>
              <p:spPr>
                <a:xfrm>
                  <a:off x="266699" y="1397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1" name="Figura">
                  <a:extLst>
                    <a:ext uri="{FF2B5EF4-FFF2-40B4-BE49-F238E27FC236}">
                      <a16:creationId xmlns:a16="http://schemas.microsoft.com/office/drawing/2014/main" id="{8F91A4BD-2E32-FF46-A0F4-37C0CF9DBE11}"/>
                    </a:ext>
                  </a:extLst>
                </p:cNvPr>
                <p:cNvSpPr/>
                <p:nvPr/>
              </p:nvSpPr>
              <p:spPr>
                <a:xfrm>
                  <a:off x="2412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2" name="Figura">
                  <a:extLst>
                    <a:ext uri="{FF2B5EF4-FFF2-40B4-BE49-F238E27FC236}">
                      <a16:creationId xmlns:a16="http://schemas.microsoft.com/office/drawing/2014/main" id="{9602D7E4-66F5-CF4A-9355-A3804B4B3F6C}"/>
                    </a:ext>
                  </a:extLst>
                </p:cNvPr>
                <p:cNvSpPr/>
                <p:nvPr/>
              </p:nvSpPr>
              <p:spPr>
                <a:xfrm>
                  <a:off x="253999" y="165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3" name="Figura">
                  <a:extLst>
                    <a:ext uri="{FF2B5EF4-FFF2-40B4-BE49-F238E27FC236}">
                      <a16:creationId xmlns:a16="http://schemas.microsoft.com/office/drawing/2014/main" id="{E3C26D80-8A68-AF47-8D3C-7901246F9323}"/>
                    </a:ext>
                  </a:extLst>
                </p:cNvPr>
                <p:cNvSpPr/>
                <p:nvPr/>
              </p:nvSpPr>
              <p:spPr>
                <a:xfrm>
                  <a:off x="2666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4" name="Figura">
                  <a:extLst>
                    <a:ext uri="{FF2B5EF4-FFF2-40B4-BE49-F238E27FC236}">
                      <a16:creationId xmlns:a16="http://schemas.microsoft.com/office/drawing/2014/main" id="{B434DEBB-8F10-3948-8004-7A4D0723B3B5}"/>
                    </a:ext>
                  </a:extLst>
                </p:cNvPr>
                <p:cNvSpPr/>
                <p:nvPr/>
              </p:nvSpPr>
              <p:spPr>
                <a:xfrm>
                  <a:off x="2539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5" name="Figura">
                  <a:extLst>
                    <a:ext uri="{FF2B5EF4-FFF2-40B4-BE49-F238E27FC236}">
                      <a16:creationId xmlns:a16="http://schemas.microsoft.com/office/drawing/2014/main" id="{56FA7272-B861-0F4B-9A34-D3142BD7EF60}"/>
                    </a:ext>
                  </a:extLst>
                </p:cNvPr>
                <p:cNvSpPr/>
                <p:nvPr/>
              </p:nvSpPr>
              <p:spPr>
                <a:xfrm>
                  <a:off x="-1"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6" name="Figura">
                  <a:extLst>
                    <a:ext uri="{FF2B5EF4-FFF2-40B4-BE49-F238E27FC236}">
                      <a16:creationId xmlns:a16="http://schemas.microsoft.com/office/drawing/2014/main" id="{DFCF6507-DCA8-BE45-B83C-BDC51537C718}"/>
                    </a:ext>
                  </a:extLst>
                </p:cNvPr>
                <p:cNvSpPr/>
                <p:nvPr/>
              </p:nvSpPr>
              <p:spPr>
                <a:xfrm>
                  <a:off x="203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7" name="Figura">
                  <a:extLst>
                    <a:ext uri="{FF2B5EF4-FFF2-40B4-BE49-F238E27FC236}">
                      <a16:creationId xmlns:a16="http://schemas.microsoft.com/office/drawing/2014/main" id="{1FF18315-AD6F-9D4C-88D6-B969E19663DB}"/>
                    </a:ext>
                  </a:extLst>
                </p:cNvPr>
                <p:cNvSpPr/>
                <p:nvPr/>
              </p:nvSpPr>
              <p:spPr>
                <a:xfrm>
                  <a:off x="126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8" name="Figura">
                  <a:extLst>
                    <a:ext uri="{FF2B5EF4-FFF2-40B4-BE49-F238E27FC236}">
                      <a16:creationId xmlns:a16="http://schemas.microsoft.com/office/drawing/2014/main" id="{E9AEB28C-FD45-C241-9DDB-160F9A9C56B9}"/>
                    </a:ext>
                  </a:extLst>
                </p:cNvPr>
                <p:cNvSpPr/>
                <p:nvPr/>
              </p:nvSpPr>
              <p:spPr>
                <a:xfrm>
                  <a:off x="1523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9" name="Figura">
                  <a:extLst>
                    <a:ext uri="{FF2B5EF4-FFF2-40B4-BE49-F238E27FC236}">
                      <a16:creationId xmlns:a16="http://schemas.microsoft.com/office/drawing/2014/main" id="{71A5D927-98BD-2345-A724-A9179F9F2716}"/>
                    </a:ext>
                  </a:extLst>
                </p:cNvPr>
                <p:cNvSpPr/>
                <p:nvPr/>
              </p:nvSpPr>
              <p:spPr>
                <a:xfrm>
                  <a:off x="1269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0" name="Figura">
                  <a:extLst>
                    <a:ext uri="{FF2B5EF4-FFF2-40B4-BE49-F238E27FC236}">
                      <a16:creationId xmlns:a16="http://schemas.microsoft.com/office/drawing/2014/main" id="{D977DA89-8039-A24C-BB43-9B85201EC998}"/>
                    </a:ext>
                  </a:extLst>
                </p:cNvPr>
                <p:cNvSpPr/>
                <p:nvPr/>
              </p:nvSpPr>
              <p:spPr>
                <a:xfrm>
                  <a:off x="114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1" name="Figura">
                  <a:extLst>
                    <a:ext uri="{FF2B5EF4-FFF2-40B4-BE49-F238E27FC236}">
                      <a16:creationId xmlns:a16="http://schemas.microsoft.com/office/drawing/2014/main" id="{E487129E-9B15-BC44-A57F-0F85D97EC1D1}"/>
                    </a:ext>
                  </a:extLst>
                </p:cNvPr>
                <p:cNvSpPr/>
                <p:nvPr/>
              </p:nvSpPr>
              <p:spPr>
                <a:xfrm>
                  <a:off x="888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2" name="Figura">
                  <a:extLst>
                    <a:ext uri="{FF2B5EF4-FFF2-40B4-BE49-F238E27FC236}">
                      <a16:creationId xmlns:a16="http://schemas.microsoft.com/office/drawing/2014/main" id="{29DE818F-FAB5-9E4D-99DA-A0418D6D9A20}"/>
                    </a:ext>
                  </a:extLst>
                </p:cNvPr>
                <p:cNvSpPr/>
                <p:nvPr/>
              </p:nvSpPr>
              <p:spPr>
                <a:xfrm>
                  <a:off x="1015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3" name="Figura">
                  <a:extLst>
                    <a:ext uri="{FF2B5EF4-FFF2-40B4-BE49-F238E27FC236}">
                      <a16:creationId xmlns:a16="http://schemas.microsoft.com/office/drawing/2014/main" id="{D2AC30A7-C823-484D-8185-BF30F112467C}"/>
                    </a:ext>
                  </a:extLst>
                </p:cNvPr>
                <p:cNvSpPr/>
                <p:nvPr/>
              </p:nvSpPr>
              <p:spPr>
                <a:xfrm>
                  <a:off x="76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4" name="Figura">
                  <a:extLst>
                    <a:ext uri="{FF2B5EF4-FFF2-40B4-BE49-F238E27FC236}">
                      <a16:creationId xmlns:a16="http://schemas.microsoft.com/office/drawing/2014/main" id="{74B847B6-82E0-064C-B9A3-CA6C5D9ABD5B}"/>
                    </a:ext>
                  </a:extLst>
                </p:cNvPr>
                <p:cNvSpPr/>
                <p:nvPr/>
              </p:nvSpPr>
              <p:spPr>
                <a:xfrm>
                  <a:off x="761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5" name="Figura">
                  <a:extLst>
                    <a:ext uri="{FF2B5EF4-FFF2-40B4-BE49-F238E27FC236}">
                      <a16:creationId xmlns:a16="http://schemas.microsoft.com/office/drawing/2014/main" id="{DE147F73-0B5F-7F4C-90BC-17DB2860466E}"/>
                    </a:ext>
                  </a:extLst>
                </p:cNvPr>
                <p:cNvSpPr/>
                <p:nvPr/>
              </p:nvSpPr>
              <p:spPr>
                <a:xfrm>
                  <a:off x="634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6" name="Figura">
                  <a:extLst>
                    <a:ext uri="{FF2B5EF4-FFF2-40B4-BE49-F238E27FC236}">
                      <a16:creationId xmlns:a16="http://schemas.microsoft.com/office/drawing/2014/main" id="{68CF6EC4-81BD-0546-A86B-14B3261FB845}"/>
                    </a:ext>
                  </a:extLst>
                </p:cNvPr>
                <p:cNvSpPr/>
                <p:nvPr/>
              </p:nvSpPr>
              <p:spPr>
                <a:xfrm>
                  <a:off x="507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7" name="Figura">
                  <a:extLst>
                    <a:ext uri="{FF2B5EF4-FFF2-40B4-BE49-F238E27FC236}">
                      <a16:creationId xmlns:a16="http://schemas.microsoft.com/office/drawing/2014/main" id="{3A1D4CDD-AF65-5740-AFB7-D9D6D41A83B4}"/>
                    </a:ext>
                  </a:extLst>
                </p:cNvPr>
                <p:cNvSpPr/>
                <p:nvPr/>
              </p:nvSpPr>
              <p:spPr>
                <a:xfrm>
                  <a:off x="38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8" name="Figura">
                  <a:extLst>
                    <a:ext uri="{FF2B5EF4-FFF2-40B4-BE49-F238E27FC236}">
                      <a16:creationId xmlns:a16="http://schemas.microsoft.com/office/drawing/2014/main" id="{8A658738-5EA6-5640-B809-C430352A3E2F}"/>
                    </a:ext>
                  </a:extLst>
                </p:cNvPr>
                <p:cNvSpPr/>
                <p:nvPr/>
              </p:nvSpPr>
              <p:spPr>
                <a:xfrm>
                  <a:off x="38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9" name="Figura">
                  <a:extLst>
                    <a:ext uri="{FF2B5EF4-FFF2-40B4-BE49-F238E27FC236}">
                      <a16:creationId xmlns:a16="http://schemas.microsoft.com/office/drawing/2014/main" id="{269832D0-0414-2243-9FC5-A7E804C94C73}"/>
                    </a:ext>
                  </a:extLst>
                </p:cNvPr>
                <p:cNvSpPr/>
                <p:nvPr/>
              </p:nvSpPr>
              <p:spPr>
                <a:xfrm>
                  <a:off x="253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0" name="Figura">
                  <a:extLst>
                    <a:ext uri="{FF2B5EF4-FFF2-40B4-BE49-F238E27FC236}">
                      <a16:creationId xmlns:a16="http://schemas.microsoft.com/office/drawing/2014/main" id="{E06C62AA-0EB0-DD45-A1E0-9ACEA932182A}"/>
                    </a:ext>
                  </a:extLst>
                </p:cNvPr>
                <p:cNvSpPr/>
                <p:nvPr/>
              </p:nvSpPr>
              <p:spPr>
                <a:xfrm>
                  <a:off x="-1" y="762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3792"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1" name="Figura">
                  <a:extLst>
                    <a:ext uri="{FF2B5EF4-FFF2-40B4-BE49-F238E27FC236}">
                      <a16:creationId xmlns:a16="http://schemas.microsoft.com/office/drawing/2014/main" id="{CA152FD6-AA2A-E64E-B9B8-C15DEC432C37}"/>
                    </a:ext>
                  </a:extLst>
                </p:cNvPr>
                <p:cNvSpPr/>
                <p:nvPr/>
              </p:nvSpPr>
              <p:spPr>
                <a:xfrm>
                  <a:off x="165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2" name="Figura">
                  <a:extLst>
                    <a:ext uri="{FF2B5EF4-FFF2-40B4-BE49-F238E27FC236}">
                      <a16:creationId xmlns:a16="http://schemas.microsoft.com/office/drawing/2014/main" id="{4FBDD754-BB3A-A442-9284-62D87D96CC57}"/>
                    </a:ext>
                  </a:extLst>
                </p:cNvPr>
                <p:cNvSpPr/>
                <p:nvPr/>
              </p:nvSpPr>
              <p:spPr>
                <a:xfrm>
                  <a:off x="165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3" name="Figura">
                  <a:extLst>
                    <a:ext uri="{FF2B5EF4-FFF2-40B4-BE49-F238E27FC236}">
                      <a16:creationId xmlns:a16="http://schemas.microsoft.com/office/drawing/2014/main" id="{8F38DACC-8417-5F4F-B82F-E20351D93D8A}"/>
                    </a:ext>
                  </a:extLst>
                </p:cNvPr>
                <p:cNvSpPr/>
                <p:nvPr/>
              </p:nvSpPr>
              <p:spPr>
                <a:xfrm>
                  <a:off x="1904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4" name="Figura">
                  <a:extLst>
                    <a:ext uri="{FF2B5EF4-FFF2-40B4-BE49-F238E27FC236}">
                      <a16:creationId xmlns:a16="http://schemas.microsoft.com/office/drawing/2014/main" id="{40432B4D-B3F5-4344-A183-C2EA29A4E68F}"/>
                    </a:ext>
                  </a:extLst>
                </p:cNvPr>
                <p:cNvSpPr/>
                <p:nvPr/>
              </p:nvSpPr>
              <p:spPr>
                <a:xfrm>
                  <a:off x="2285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5" name="Figura">
                  <a:extLst>
                    <a:ext uri="{FF2B5EF4-FFF2-40B4-BE49-F238E27FC236}">
                      <a16:creationId xmlns:a16="http://schemas.microsoft.com/office/drawing/2014/main" id="{AA6CE5AE-FA10-5B40-BC0E-4958931568CA}"/>
                    </a:ext>
                  </a:extLst>
                </p:cNvPr>
                <p:cNvSpPr/>
                <p:nvPr/>
              </p:nvSpPr>
              <p:spPr>
                <a:xfrm>
                  <a:off x="2031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6" name="Figura">
                  <a:extLst>
                    <a:ext uri="{FF2B5EF4-FFF2-40B4-BE49-F238E27FC236}">
                      <a16:creationId xmlns:a16="http://schemas.microsoft.com/office/drawing/2014/main" id="{4295B28A-CA07-C740-A657-BCD8502955D6}"/>
                    </a:ext>
                  </a:extLst>
                </p:cNvPr>
                <p:cNvSpPr/>
                <p:nvPr/>
              </p:nvSpPr>
              <p:spPr>
                <a:xfrm>
                  <a:off x="2539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7" name="Figura">
                  <a:extLst>
                    <a:ext uri="{FF2B5EF4-FFF2-40B4-BE49-F238E27FC236}">
                      <a16:creationId xmlns:a16="http://schemas.microsoft.com/office/drawing/2014/main" id="{90F79AD1-CB9F-7249-8E7A-37339B5F70B0}"/>
                    </a:ext>
                  </a:extLst>
                </p:cNvPr>
                <p:cNvSpPr/>
                <p:nvPr/>
              </p:nvSpPr>
              <p:spPr>
                <a:xfrm>
                  <a:off x="2285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8" name="Figura">
                  <a:extLst>
                    <a:ext uri="{FF2B5EF4-FFF2-40B4-BE49-F238E27FC236}">
                      <a16:creationId xmlns:a16="http://schemas.microsoft.com/office/drawing/2014/main" id="{726E3839-D757-584B-8F05-5E98E71760DC}"/>
                    </a:ext>
                  </a:extLst>
                </p:cNvPr>
                <p:cNvSpPr/>
                <p:nvPr/>
              </p:nvSpPr>
              <p:spPr>
                <a:xfrm>
                  <a:off x="2539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9" name="Figura">
                  <a:extLst>
                    <a:ext uri="{FF2B5EF4-FFF2-40B4-BE49-F238E27FC236}">
                      <a16:creationId xmlns:a16="http://schemas.microsoft.com/office/drawing/2014/main" id="{CF9C67B1-B377-644A-8F45-FB15AAED43A9}"/>
                    </a:ext>
                  </a:extLst>
                </p:cNvPr>
                <p:cNvSpPr/>
                <p:nvPr/>
              </p:nvSpPr>
              <p:spPr>
                <a:xfrm>
                  <a:off x="2666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0" name="Figura">
                  <a:extLst>
                    <a:ext uri="{FF2B5EF4-FFF2-40B4-BE49-F238E27FC236}">
                      <a16:creationId xmlns:a16="http://schemas.microsoft.com/office/drawing/2014/main" id="{BDB5CAE0-7E03-1048-A3C4-D7756E3D550B}"/>
                    </a:ext>
                  </a:extLst>
                </p:cNvPr>
                <p:cNvSpPr/>
                <p:nvPr/>
              </p:nvSpPr>
              <p:spPr>
                <a:xfrm>
                  <a:off x="2666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1" name="Figura">
                  <a:extLst>
                    <a:ext uri="{FF2B5EF4-FFF2-40B4-BE49-F238E27FC236}">
                      <a16:creationId xmlns:a16="http://schemas.microsoft.com/office/drawing/2014/main" id="{20306BAD-B06C-8445-9539-0A10F3DE9986}"/>
                    </a:ext>
                  </a:extLst>
                </p:cNvPr>
                <p:cNvSpPr/>
                <p:nvPr/>
              </p:nvSpPr>
              <p:spPr>
                <a:xfrm>
                  <a:off x="241299" y="508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2" name="Figura">
                  <a:extLst>
                    <a:ext uri="{FF2B5EF4-FFF2-40B4-BE49-F238E27FC236}">
                      <a16:creationId xmlns:a16="http://schemas.microsoft.com/office/drawing/2014/main" id="{6AACE41A-CF8A-A146-BE5E-50412CC35EC4}"/>
                    </a:ext>
                  </a:extLst>
                </p:cNvPr>
                <p:cNvSpPr/>
                <p:nvPr/>
              </p:nvSpPr>
              <p:spPr>
                <a:xfrm>
                  <a:off x="253999"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3" name="Figura">
                  <a:extLst>
                    <a:ext uri="{FF2B5EF4-FFF2-40B4-BE49-F238E27FC236}">
                      <a16:creationId xmlns:a16="http://schemas.microsoft.com/office/drawing/2014/main" id="{794DE23F-6BDC-1641-9A6F-E666C7C8A375}"/>
                    </a:ext>
                  </a:extLst>
                </p:cNvPr>
                <p:cNvSpPr/>
                <p:nvPr/>
              </p:nvSpPr>
              <p:spPr>
                <a:xfrm>
                  <a:off x="2793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4" name="Figura">
                  <a:extLst>
                    <a:ext uri="{FF2B5EF4-FFF2-40B4-BE49-F238E27FC236}">
                      <a16:creationId xmlns:a16="http://schemas.microsoft.com/office/drawing/2014/main" id="{8BC8AF9B-18E5-9B4A-9135-6B56A8C9ED6D}"/>
                    </a:ext>
                  </a:extLst>
                </p:cNvPr>
                <p:cNvSpPr/>
                <p:nvPr/>
              </p:nvSpPr>
              <p:spPr>
                <a:xfrm>
                  <a:off x="2539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5" name="Figura">
                  <a:extLst>
                    <a:ext uri="{FF2B5EF4-FFF2-40B4-BE49-F238E27FC236}">
                      <a16:creationId xmlns:a16="http://schemas.microsoft.com/office/drawing/2014/main" id="{7152232D-E7A7-9441-8C8B-918CF9F4E5A8}"/>
                    </a:ext>
                  </a:extLst>
                </p:cNvPr>
                <p:cNvSpPr/>
                <p:nvPr/>
              </p:nvSpPr>
              <p:spPr>
                <a:xfrm>
                  <a:off x="2793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6" name="Figura">
                  <a:extLst>
                    <a:ext uri="{FF2B5EF4-FFF2-40B4-BE49-F238E27FC236}">
                      <a16:creationId xmlns:a16="http://schemas.microsoft.com/office/drawing/2014/main" id="{EBDEC684-319A-124B-A39D-A353DEA90998}"/>
                    </a:ext>
                  </a:extLst>
                </p:cNvPr>
                <p:cNvSpPr/>
                <p:nvPr/>
              </p:nvSpPr>
              <p:spPr>
                <a:xfrm>
                  <a:off x="2285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7" name="Figura">
                  <a:extLst>
                    <a:ext uri="{FF2B5EF4-FFF2-40B4-BE49-F238E27FC236}">
                      <a16:creationId xmlns:a16="http://schemas.microsoft.com/office/drawing/2014/main" id="{4215A1CD-8AA8-ED42-B0FF-4C17B20A33F7}"/>
                    </a:ext>
                  </a:extLst>
                </p:cNvPr>
                <p:cNvSpPr/>
                <p:nvPr/>
              </p:nvSpPr>
              <p:spPr>
                <a:xfrm>
                  <a:off x="241299" y="190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8" name="Figura">
                  <a:extLst>
                    <a:ext uri="{FF2B5EF4-FFF2-40B4-BE49-F238E27FC236}">
                      <a16:creationId xmlns:a16="http://schemas.microsoft.com/office/drawing/2014/main" id="{9316E7DD-E700-4F4D-9F29-0ADAA7FEF174}"/>
                    </a:ext>
                  </a:extLst>
                </p:cNvPr>
                <p:cNvSpPr/>
                <p:nvPr/>
              </p:nvSpPr>
              <p:spPr>
                <a:xfrm>
                  <a:off x="203199" y="2286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374" name="Figura">
                <a:extLst>
                  <a:ext uri="{FF2B5EF4-FFF2-40B4-BE49-F238E27FC236}">
                    <a16:creationId xmlns:a16="http://schemas.microsoft.com/office/drawing/2014/main" id="{0612AD02-A05A-594D-AD95-FBA8DB377363}"/>
                  </a:ext>
                </a:extLst>
              </p:cNvPr>
              <p:cNvSpPr/>
              <p:nvPr/>
            </p:nvSpPr>
            <p:spPr>
              <a:xfrm>
                <a:off x="774699" y="1016000"/>
                <a:ext cx="531278" cy="416919"/>
              </a:xfrm>
              <a:custGeom>
                <a:avLst/>
                <a:gdLst/>
                <a:ahLst/>
                <a:cxnLst>
                  <a:cxn ang="0">
                    <a:pos x="wd2" y="hd2"/>
                  </a:cxn>
                  <a:cxn ang="5400000">
                    <a:pos x="wd2" y="hd2"/>
                  </a:cxn>
                  <a:cxn ang="10800000">
                    <a:pos x="wd2" y="hd2"/>
                  </a:cxn>
                  <a:cxn ang="16200000">
                    <a:pos x="wd2" y="hd2"/>
                  </a:cxn>
                </a:cxnLst>
                <a:rect l="0" t="0" r="r" b="b"/>
                <a:pathLst>
                  <a:path w="21112" h="21167" extrusionOk="0">
                    <a:moveTo>
                      <a:pt x="21045" y="212"/>
                    </a:moveTo>
                    <a:cubicBezTo>
                      <a:pt x="20439" y="-433"/>
                      <a:pt x="3179" y="405"/>
                      <a:pt x="2372" y="2597"/>
                    </a:cubicBezTo>
                    <a:cubicBezTo>
                      <a:pt x="908" y="6788"/>
                      <a:pt x="151" y="10077"/>
                      <a:pt x="0" y="12591"/>
                    </a:cubicBezTo>
                    <a:cubicBezTo>
                      <a:pt x="1716" y="8271"/>
                      <a:pt x="4996" y="5048"/>
                      <a:pt x="7873" y="5177"/>
                    </a:cubicBezTo>
                    <a:cubicBezTo>
                      <a:pt x="11204" y="5306"/>
                      <a:pt x="12768" y="9690"/>
                      <a:pt x="11355" y="15042"/>
                    </a:cubicBezTo>
                    <a:cubicBezTo>
                      <a:pt x="10750" y="17363"/>
                      <a:pt x="9639" y="19491"/>
                      <a:pt x="8327" y="21167"/>
                    </a:cubicBezTo>
                    <a:cubicBezTo>
                      <a:pt x="18824" y="19426"/>
                      <a:pt x="21600" y="792"/>
                      <a:pt x="21045" y="212"/>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5" name="Figura">
                <a:extLst>
                  <a:ext uri="{FF2B5EF4-FFF2-40B4-BE49-F238E27FC236}">
                    <a16:creationId xmlns:a16="http://schemas.microsoft.com/office/drawing/2014/main" id="{98C7FACF-A89E-1144-9A3E-B705BC28EBC5}"/>
                  </a:ext>
                </a:extLst>
              </p:cNvPr>
              <p:cNvSpPr/>
              <p:nvPr/>
            </p:nvSpPr>
            <p:spPr>
              <a:xfrm>
                <a:off x="774700" y="1054099"/>
                <a:ext cx="445303" cy="372246"/>
              </a:xfrm>
              <a:custGeom>
                <a:avLst/>
                <a:gdLst/>
                <a:ahLst/>
                <a:cxnLst>
                  <a:cxn ang="0">
                    <a:pos x="wd2" y="hd2"/>
                  </a:cxn>
                  <a:cxn ang="5400000">
                    <a:pos x="wd2" y="hd2"/>
                  </a:cxn>
                  <a:cxn ang="10800000">
                    <a:pos x="wd2" y="hd2"/>
                  </a:cxn>
                  <a:cxn ang="16200000">
                    <a:pos x="wd2" y="hd2"/>
                  </a:cxn>
                </a:cxnLst>
                <a:rect l="0" t="0" r="r" b="b"/>
                <a:pathLst>
                  <a:path w="17905" h="21389" extrusionOk="0">
                    <a:moveTo>
                      <a:pt x="6671" y="21016"/>
                    </a:moveTo>
                    <a:cubicBezTo>
                      <a:pt x="3352" y="20870"/>
                      <a:pt x="-3491" y="19411"/>
                      <a:pt x="2637" y="0"/>
                    </a:cubicBezTo>
                    <a:cubicBezTo>
                      <a:pt x="2586" y="73"/>
                      <a:pt x="2535" y="146"/>
                      <a:pt x="2484" y="219"/>
                    </a:cubicBezTo>
                    <a:cubicBezTo>
                      <a:pt x="-3695" y="19776"/>
                      <a:pt x="3199" y="21235"/>
                      <a:pt x="6518" y="21381"/>
                    </a:cubicBezTo>
                    <a:cubicBezTo>
                      <a:pt x="11931" y="21600"/>
                      <a:pt x="15607" y="17149"/>
                      <a:pt x="17905" y="11968"/>
                    </a:cubicBezTo>
                    <a:cubicBezTo>
                      <a:pt x="15556" y="17003"/>
                      <a:pt x="11982" y="21235"/>
                      <a:pt x="6671" y="21016"/>
                    </a:cubicBezTo>
                    <a:close/>
                  </a:path>
                </a:pathLst>
              </a:custGeom>
              <a:solidFill>
                <a:srgbClr val="D7E1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6" name="Figura">
                <a:extLst>
                  <a:ext uri="{FF2B5EF4-FFF2-40B4-BE49-F238E27FC236}">
                    <a16:creationId xmlns:a16="http://schemas.microsoft.com/office/drawing/2014/main" id="{1FFF9D41-DD3A-7A49-899E-999509724EA0}"/>
                  </a:ext>
                </a:extLst>
              </p:cNvPr>
              <p:cNvSpPr/>
              <p:nvPr/>
            </p:nvSpPr>
            <p:spPr>
              <a:xfrm>
                <a:off x="787399" y="1066800"/>
                <a:ext cx="400419" cy="193295"/>
              </a:xfrm>
              <a:custGeom>
                <a:avLst/>
                <a:gdLst/>
                <a:ahLst/>
                <a:cxnLst>
                  <a:cxn ang="0">
                    <a:pos x="wd2" y="hd2"/>
                  </a:cxn>
                  <a:cxn ang="5400000">
                    <a:pos x="wd2" y="hd2"/>
                  </a:cxn>
                  <a:cxn ang="10800000">
                    <a:pos x="wd2" y="hd2"/>
                  </a:cxn>
                  <a:cxn ang="16200000">
                    <a:pos x="wd2" y="hd2"/>
                  </a:cxn>
                </a:cxnLst>
                <a:rect l="0" t="0" r="r" b="b"/>
                <a:pathLst>
                  <a:path w="19023" h="20169" extrusionOk="0">
                    <a:moveTo>
                      <a:pt x="1345" y="3313"/>
                    </a:moveTo>
                    <a:cubicBezTo>
                      <a:pt x="1345" y="3313"/>
                      <a:pt x="-2577" y="16564"/>
                      <a:pt x="2974" y="19877"/>
                    </a:cubicBezTo>
                    <a:cubicBezTo>
                      <a:pt x="5930" y="21600"/>
                      <a:pt x="10516" y="15372"/>
                      <a:pt x="14015" y="9541"/>
                    </a:cubicBezTo>
                    <a:cubicBezTo>
                      <a:pt x="16851" y="4638"/>
                      <a:pt x="19023" y="0"/>
                      <a:pt x="19023" y="0"/>
                    </a:cubicBezTo>
                    <a:lnTo>
                      <a:pt x="1345" y="3313"/>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7" name="Figura">
                <a:extLst>
                  <a:ext uri="{FF2B5EF4-FFF2-40B4-BE49-F238E27FC236}">
                    <a16:creationId xmlns:a16="http://schemas.microsoft.com/office/drawing/2014/main" id="{FF0A28A0-3BAC-744E-B1F9-E705DA8BA1CA}"/>
                  </a:ext>
                </a:extLst>
              </p:cNvPr>
              <p:cNvSpPr/>
              <p:nvPr/>
            </p:nvSpPr>
            <p:spPr>
              <a:xfrm>
                <a:off x="800099" y="1054099"/>
                <a:ext cx="399149" cy="193388"/>
              </a:xfrm>
              <a:custGeom>
                <a:avLst/>
                <a:gdLst/>
                <a:ahLst/>
                <a:cxnLst>
                  <a:cxn ang="0">
                    <a:pos x="wd2" y="hd2"/>
                  </a:cxn>
                  <a:cxn ang="5400000">
                    <a:pos x="wd2" y="hd2"/>
                  </a:cxn>
                  <a:cxn ang="10800000">
                    <a:pos x="wd2" y="hd2"/>
                  </a:cxn>
                  <a:cxn ang="16200000">
                    <a:pos x="wd2" y="hd2"/>
                  </a:cxn>
                </a:cxnLst>
                <a:rect l="0" t="0" r="r" b="b"/>
                <a:pathLst>
                  <a:path w="19016" h="18903" extrusionOk="0">
                    <a:moveTo>
                      <a:pt x="1349" y="3103"/>
                    </a:moveTo>
                    <a:cubicBezTo>
                      <a:pt x="1349" y="3103"/>
                      <a:pt x="-2584" y="15517"/>
                      <a:pt x="2982" y="18621"/>
                    </a:cubicBezTo>
                    <a:cubicBezTo>
                      <a:pt x="8367" y="21600"/>
                      <a:pt x="19016" y="0"/>
                      <a:pt x="19016" y="0"/>
                    </a:cubicBezTo>
                    <a:lnTo>
                      <a:pt x="1349" y="3103"/>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8" name="Figura">
                <a:extLst>
                  <a:ext uri="{FF2B5EF4-FFF2-40B4-BE49-F238E27FC236}">
                    <a16:creationId xmlns:a16="http://schemas.microsoft.com/office/drawing/2014/main" id="{D14BCE80-84DD-B54A-8B7B-48B2BC60B07B}"/>
                  </a:ext>
                </a:extLst>
              </p:cNvPr>
              <p:cNvSpPr/>
              <p:nvPr/>
            </p:nvSpPr>
            <p:spPr>
              <a:xfrm>
                <a:off x="800100" y="914399"/>
                <a:ext cx="458092" cy="288933"/>
              </a:xfrm>
              <a:custGeom>
                <a:avLst/>
                <a:gdLst/>
                <a:ahLst/>
                <a:cxnLst>
                  <a:cxn ang="0">
                    <a:pos x="wd2" y="hd2"/>
                  </a:cxn>
                  <a:cxn ang="5400000">
                    <a:pos x="wd2" y="hd2"/>
                  </a:cxn>
                  <a:cxn ang="10800000">
                    <a:pos x="wd2" y="hd2"/>
                  </a:cxn>
                  <a:cxn ang="16200000">
                    <a:pos x="wd2" y="hd2"/>
                  </a:cxn>
                </a:cxnLst>
                <a:rect l="0" t="0" r="r" b="b"/>
                <a:pathLst>
                  <a:path w="20557" h="19976" extrusionOk="0">
                    <a:moveTo>
                      <a:pt x="20557" y="5268"/>
                    </a:moveTo>
                    <a:lnTo>
                      <a:pt x="12236" y="0"/>
                    </a:lnTo>
                    <a:lnTo>
                      <a:pt x="1522" y="7815"/>
                    </a:lnTo>
                    <a:cubicBezTo>
                      <a:pt x="-359" y="13873"/>
                      <a:pt x="-1043" y="18615"/>
                      <a:pt x="2718" y="19844"/>
                    </a:cubicBezTo>
                    <a:cubicBezTo>
                      <a:pt x="7905" y="21600"/>
                      <a:pt x="20557" y="5268"/>
                      <a:pt x="20557" y="5268"/>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9" name="Figura">
                <a:extLst>
                  <a:ext uri="{FF2B5EF4-FFF2-40B4-BE49-F238E27FC236}">
                    <a16:creationId xmlns:a16="http://schemas.microsoft.com/office/drawing/2014/main" id="{7E098E09-9D36-E544-A07A-7887170CDC28}"/>
                  </a:ext>
                </a:extLst>
              </p:cNvPr>
              <p:cNvSpPr/>
              <p:nvPr/>
            </p:nvSpPr>
            <p:spPr>
              <a:xfrm>
                <a:off x="838200" y="914399"/>
                <a:ext cx="419005" cy="214631"/>
              </a:xfrm>
              <a:custGeom>
                <a:avLst/>
                <a:gdLst/>
                <a:ahLst/>
                <a:cxnLst>
                  <a:cxn ang="0">
                    <a:pos x="wd2" y="hd2"/>
                  </a:cxn>
                  <a:cxn ang="5400000">
                    <a:pos x="wd2" y="hd2"/>
                  </a:cxn>
                  <a:cxn ang="10800000">
                    <a:pos x="wd2" y="hd2"/>
                  </a:cxn>
                  <a:cxn ang="16200000">
                    <a:pos x="wd2" y="hd2"/>
                  </a:cxn>
                </a:cxnLst>
                <a:rect l="0" t="0" r="r" b="b"/>
                <a:pathLst>
                  <a:path w="18180" h="20057" extrusionOk="0">
                    <a:moveTo>
                      <a:pt x="9804" y="20057"/>
                    </a:moveTo>
                    <a:cubicBezTo>
                      <a:pt x="14158" y="14360"/>
                      <a:pt x="18180" y="7121"/>
                      <a:pt x="18180" y="7121"/>
                    </a:cubicBezTo>
                    <a:lnTo>
                      <a:pt x="10135" y="0"/>
                    </a:lnTo>
                    <a:cubicBezTo>
                      <a:pt x="10135" y="0"/>
                      <a:pt x="-3420" y="9613"/>
                      <a:pt x="823" y="18040"/>
                    </a:cubicBezTo>
                    <a:cubicBezTo>
                      <a:pt x="2586" y="21600"/>
                      <a:pt x="12560" y="11868"/>
                      <a:pt x="9804" y="20057"/>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0" name="Figura">
                <a:extLst>
                  <a:ext uri="{FF2B5EF4-FFF2-40B4-BE49-F238E27FC236}">
                    <a16:creationId xmlns:a16="http://schemas.microsoft.com/office/drawing/2014/main" id="{C16B28E6-CCF7-0D43-B1C1-DFCD92F9C9FF}"/>
                  </a:ext>
                </a:extLst>
              </p:cNvPr>
              <p:cNvSpPr/>
              <p:nvPr/>
            </p:nvSpPr>
            <p:spPr>
              <a:xfrm>
                <a:off x="838199" y="914399"/>
                <a:ext cx="475272" cy="430531"/>
              </a:xfrm>
              <a:custGeom>
                <a:avLst/>
                <a:gdLst/>
                <a:ahLst/>
                <a:cxnLst>
                  <a:cxn ang="0">
                    <a:pos x="wd2" y="hd2"/>
                  </a:cxn>
                  <a:cxn ang="5400000">
                    <a:pos x="wd2" y="hd2"/>
                  </a:cxn>
                  <a:cxn ang="10800000">
                    <a:pos x="wd2" y="hd2"/>
                  </a:cxn>
                  <a:cxn ang="16200000">
                    <a:pos x="wd2" y="hd2"/>
                  </a:cxn>
                </a:cxnLst>
                <a:rect l="0" t="0" r="r" b="b"/>
                <a:pathLst>
                  <a:path w="18886" h="21600" extrusionOk="0">
                    <a:moveTo>
                      <a:pt x="14646" y="21600"/>
                    </a:moveTo>
                    <a:cubicBezTo>
                      <a:pt x="13687" y="19816"/>
                      <a:pt x="18936" y="5480"/>
                      <a:pt x="18886" y="5480"/>
                    </a:cubicBezTo>
                    <a:cubicBezTo>
                      <a:pt x="18835" y="5416"/>
                      <a:pt x="18734" y="5416"/>
                      <a:pt x="18583" y="5416"/>
                    </a:cubicBezTo>
                    <a:cubicBezTo>
                      <a:pt x="18583" y="5416"/>
                      <a:pt x="18583" y="5352"/>
                      <a:pt x="18583" y="5352"/>
                    </a:cubicBezTo>
                    <a:cubicBezTo>
                      <a:pt x="18583" y="5352"/>
                      <a:pt x="18583" y="5288"/>
                      <a:pt x="18583" y="5288"/>
                    </a:cubicBezTo>
                    <a:cubicBezTo>
                      <a:pt x="18583" y="5225"/>
                      <a:pt x="18532" y="5225"/>
                      <a:pt x="18532" y="5161"/>
                    </a:cubicBezTo>
                    <a:cubicBezTo>
                      <a:pt x="18381" y="5034"/>
                      <a:pt x="17372" y="4970"/>
                      <a:pt x="15908" y="4970"/>
                    </a:cubicBezTo>
                    <a:cubicBezTo>
                      <a:pt x="16059" y="4779"/>
                      <a:pt x="16211" y="4651"/>
                      <a:pt x="16362" y="4524"/>
                    </a:cubicBezTo>
                    <a:cubicBezTo>
                      <a:pt x="16362" y="4524"/>
                      <a:pt x="16362" y="4524"/>
                      <a:pt x="16362" y="4524"/>
                    </a:cubicBezTo>
                    <a:cubicBezTo>
                      <a:pt x="16463" y="4396"/>
                      <a:pt x="16564" y="4333"/>
                      <a:pt x="16615" y="4269"/>
                    </a:cubicBezTo>
                    <a:cubicBezTo>
                      <a:pt x="16615" y="4269"/>
                      <a:pt x="16615" y="4269"/>
                      <a:pt x="16615" y="4269"/>
                    </a:cubicBezTo>
                    <a:cubicBezTo>
                      <a:pt x="16665" y="4205"/>
                      <a:pt x="16715" y="4142"/>
                      <a:pt x="16766" y="4078"/>
                    </a:cubicBezTo>
                    <a:cubicBezTo>
                      <a:pt x="16766" y="4078"/>
                      <a:pt x="16766" y="4078"/>
                      <a:pt x="16816" y="4014"/>
                    </a:cubicBezTo>
                    <a:cubicBezTo>
                      <a:pt x="16867" y="3950"/>
                      <a:pt x="16867" y="3950"/>
                      <a:pt x="16917" y="3887"/>
                    </a:cubicBezTo>
                    <a:cubicBezTo>
                      <a:pt x="16917" y="3887"/>
                      <a:pt x="16917" y="3887"/>
                      <a:pt x="16917" y="3887"/>
                    </a:cubicBezTo>
                    <a:cubicBezTo>
                      <a:pt x="16917" y="3887"/>
                      <a:pt x="16968" y="3823"/>
                      <a:pt x="16968" y="3823"/>
                    </a:cubicBezTo>
                    <a:lnTo>
                      <a:pt x="9600" y="0"/>
                    </a:lnTo>
                    <a:lnTo>
                      <a:pt x="3089" y="3887"/>
                    </a:lnTo>
                    <a:cubicBezTo>
                      <a:pt x="2433" y="3250"/>
                      <a:pt x="970" y="4142"/>
                      <a:pt x="667" y="5225"/>
                    </a:cubicBezTo>
                    <a:cubicBezTo>
                      <a:pt x="-2664" y="19242"/>
                      <a:pt x="7177" y="21218"/>
                      <a:pt x="14646"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1" name="Figura">
                <a:extLst>
                  <a:ext uri="{FF2B5EF4-FFF2-40B4-BE49-F238E27FC236}">
                    <a16:creationId xmlns:a16="http://schemas.microsoft.com/office/drawing/2014/main" id="{493129FF-E404-A844-8C39-C711740DCCDE}"/>
                  </a:ext>
                </a:extLst>
              </p:cNvPr>
              <p:cNvSpPr/>
              <p:nvPr/>
            </p:nvSpPr>
            <p:spPr>
              <a:xfrm>
                <a:off x="1257299" y="1181099"/>
                <a:ext cx="411502" cy="383543"/>
              </a:xfrm>
              <a:custGeom>
                <a:avLst/>
                <a:gdLst/>
                <a:ahLst/>
                <a:cxnLst>
                  <a:cxn ang="0">
                    <a:pos x="wd2" y="hd2"/>
                  </a:cxn>
                  <a:cxn ang="5400000">
                    <a:pos x="wd2" y="hd2"/>
                  </a:cxn>
                  <a:cxn ang="10800000">
                    <a:pos x="wd2" y="hd2"/>
                  </a:cxn>
                  <a:cxn ang="16200000">
                    <a:pos x="wd2" y="hd2"/>
                  </a:cxn>
                </a:cxnLst>
                <a:rect l="0" t="0" r="r" b="b"/>
                <a:pathLst>
                  <a:path w="21535" h="21458" extrusionOk="0">
                    <a:moveTo>
                      <a:pt x="14821" y="0"/>
                    </a:moveTo>
                    <a:lnTo>
                      <a:pt x="0" y="13642"/>
                    </a:lnTo>
                    <a:lnTo>
                      <a:pt x="3589" y="21458"/>
                    </a:lnTo>
                    <a:cubicBezTo>
                      <a:pt x="3589" y="21458"/>
                      <a:pt x="17479" y="21600"/>
                      <a:pt x="21534" y="11368"/>
                    </a:cubicBezTo>
                    <a:cubicBezTo>
                      <a:pt x="21600" y="11439"/>
                      <a:pt x="18543" y="1989"/>
                      <a:pt x="14821" y="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2" name="Figura">
                <a:extLst>
                  <a:ext uri="{FF2B5EF4-FFF2-40B4-BE49-F238E27FC236}">
                    <a16:creationId xmlns:a16="http://schemas.microsoft.com/office/drawing/2014/main" id="{4EFC5A30-465C-0446-B244-181744F577EC}"/>
                  </a:ext>
                </a:extLst>
              </p:cNvPr>
              <p:cNvSpPr/>
              <p:nvPr/>
            </p:nvSpPr>
            <p:spPr>
              <a:xfrm>
                <a:off x="1257300" y="1181099"/>
                <a:ext cx="411481" cy="349251"/>
              </a:xfrm>
              <a:custGeom>
                <a:avLst/>
                <a:gdLst/>
                <a:ahLst/>
                <a:cxnLst>
                  <a:cxn ang="0">
                    <a:pos x="wd2" y="hd2"/>
                  </a:cxn>
                  <a:cxn ang="5400000">
                    <a:pos x="wd2" y="hd2"/>
                  </a:cxn>
                  <a:cxn ang="10800000">
                    <a:pos x="wd2" y="hd2"/>
                  </a:cxn>
                  <a:cxn ang="16200000">
                    <a:pos x="wd2" y="hd2"/>
                  </a:cxn>
                </a:cxnLst>
                <a:rect l="0" t="0" r="r" b="b"/>
                <a:pathLst>
                  <a:path w="21600" h="21600" extrusionOk="0">
                    <a:moveTo>
                      <a:pt x="9733" y="19165"/>
                    </a:moveTo>
                    <a:cubicBezTo>
                      <a:pt x="12533" y="18694"/>
                      <a:pt x="15200" y="18694"/>
                      <a:pt x="17133" y="19087"/>
                    </a:cubicBezTo>
                    <a:cubicBezTo>
                      <a:pt x="19000" y="17516"/>
                      <a:pt x="20600" y="15395"/>
                      <a:pt x="21600" y="12646"/>
                    </a:cubicBezTo>
                    <a:cubicBezTo>
                      <a:pt x="21600" y="12646"/>
                      <a:pt x="18533" y="2199"/>
                      <a:pt x="14867" y="0"/>
                    </a:cubicBezTo>
                    <a:lnTo>
                      <a:pt x="0" y="15081"/>
                    </a:lnTo>
                    <a:lnTo>
                      <a:pt x="2733" y="21600"/>
                    </a:lnTo>
                    <a:cubicBezTo>
                      <a:pt x="4400" y="20579"/>
                      <a:pt x="6933" y="19636"/>
                      <a:pt x="9733" y="19165"/>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383" name="Grupo">
                <a:extLst>
                  <a:ext uri="{FF2B5EF4-FFF2-40B4-BE49-F238E27FC236}">
                    <a16:creationId xmlns:a16="http://schemas.microsoft.com/office/drawing/2014/main" id="{1C28B483-B896-FB43-BCB7-42C7053A4D02}"/>
                  </a:ext>
                </a:extLst>
              </p:cNvPr>
              <p:cNvGrpSpPr/>
              <p:nvPr/>
            </p:nvGrpSpPr>
            <p:grpSpPr>
              <a:xfrm>
                <a:off x="1308099" y="1460500"/>
                <a:ext cx="260351" cy="81604"/>
                <a:chOff x="0" y="0"/>
                <a:chExt cx="260350" cy="81603"/>
              </a:xfrm>
            </p:grpSpPr>
            <p:sp>
              <p:nvSpPr>
                <p:cNvPr id="487" name="Figura">
                  <a:extLst>
                    <a:ext uri="{FF2B5EF4-FFF2-40B4-BE49-F238E27FC236}">
                      <a16:creationId xmlns:a16="http://schemas.microsoft.com/office/drawing/2014/main" id="{93EE6B30-A8E7-1B44-8521-08F84F6A712E}"/>
                    </a:ext>
                  </a:extLst>
                </p:cNvPr>
                <p:cNvSpPr/>
                <p:nvPr/>
              </p:nvSpPr>
              <p:spPr>
                <a:xfrm>
                  <a:off x="-1"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8" name="Figura">
                  <a:extLst>
                    <a:ext uri="{FF2B5EF4-FFF2-40B4-BE49-F238E27FC236}">
                      <a16:creationId xmlns:a16="http://schemas.microsoft.com/office/drawing/2014/main" id="{DE8BC50E-37DE-4548-84ED-ACB5FDF3D3EC}"/>
                    </a:ext>
                  </a:extLst>
                </p:cNvPr>
                <p:cNvSpPr/>
                <p:nvPr/>
              </p:nvSpPr>
              <p:spPr>
                <a:xfrm>
                  <a:off x="12699" y="50799"/>
                  <a:ext cx="19615" cy="30805"/>
                </a:xfrm>
                <a:custGeom>
                  <a:avLst/>
                  <a:gdLst/>
                  <a:ahLst/>
                  <a:cxnLst>
                    <a:cxn ang="0">
                      <a:pos x="wd2" y="hd2"/>
                    </a:cxn>
                    <a:cxn ang="5400000">
                      <a:pos x="wd2" y="hd2"/>
                    </a:cxn>
                    <a:cxn ang="10800000">
                      <a:pos x="wd2" y="hd2"/>
                    </a:cxn>
                    <a:cxn ang="16200000">
                      <a:pos x="wd2" y="hd2"/>
                    </a:cxn>
                  </a:cxnLst>
                  <a:rect l="0" t="0" r="r" b="b"/>
                  <a:pathLst>
                    <a:path w="19623"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8035"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9" name="Figura">
                  <a:extLst>
                    <a:ext uri="{FF2B5EF4-FFF2-40B4-BE49-F238E27FC236}">
                      <a16:creationId xmlns:a16="http://schemas.microsoft.com/office/drawing/2014/main" id="{7735171D-5F3C-4B41-8701-717BFD837A15}"/>
                    </a:ext>
                  </a:extLst>
                </p:cNvPr>
                <p:cNvSpPr/>
                <p:nvPr/>
              </p:nvSpPr>
              <p:spPr>
                <a:xfrm>
                  <a:off x="253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0" name="Figura">
                  <a:extLst>
                    <a:ext uri="{FF2B5EF4-FFF2-40B4-BE49-F238E27FC236}">
                      <a16:creationId xmlns:a16="http://schemas.microsoft.com/office/drawing/2014/main" id="{C1C94954-8C0C-634A-BA53-AE9047318FAA}"/>
                    </a:ext>
                  </a:extLst>
                </p:cNvPr>
                <p:cNvSpPr/>
                <p:nvPr/>
              </p:nvSpPr>
              <p:spPr>
                <a:xfrm>
                  <a:off x="38099"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1" name="Figura">
                  <a:extLst>
                    <a:ext uri="{FF2B5EF4-FFF2-40B4-BE49-F238E27FC236}">
                      <a16:creationId xmlns:a16="http://schemas.microsoft.com/office/drawing/2014/main" id="{4EE3798C-ECF3-F141-AE53-BA4A4CA6D202}"/>
                    </a:ext>
                  </a:extLst>
                </p:cNvPr>
                <p:cNvSpPr/>
                <p:nvPr/>
              </p:nvSpPr>
              <p:spPr>
                <a:xfrm>
                  <a:off x="507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2" name="Figura">
                  <a:extLst>
                    <a:ext uri="{FF2B5EF4-FFF2-40B4-BE49-F238E27FC236}">
                      <a16:creationId xmlns:a16="http://schemas.microsoft.com/office/drawing/2014/main" id="{4A68F3BC-0350-674F-A738-986A9FFC6CFF}"/>
                    </a:ext>
                  </a:extLst>
                </p:cNvPr>
                <p:cNvSpPr/>
                <p:nvPr/>
              </p:nvSpPr>
              <p:spPr>
                <a:xfrm>
                  <a:off x="634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3" name="Figura">
                  <a:extLst>
                    <a:ext uri="{FF2B5EF4-FFF2-40B4-BE49-F238E27FC236}">
                      <a16:creationId xmlns:a16="http://schemas.microsoft.com/office/drawing/2014/main" id="{5B477575-4C83-CB41-A6FC-8284751B185A}"/>
                    </a:ext>
                  </a:extLst>
                </p:cNvPr>
                <p:cNvSpPr/>
                <p:nvPr/>
              </p:nvSpPr>
              <p:spPr>
                <a:xfrm>
                  <a:off x="76199" y="126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4" name="Figura">
                  <a:extLst>
                    <a:ext uri="{FF2B5EF4-FFF2-40B4-BE49-F238E27FC236}">
                      <a16:creationId xmlns:a16="http://schemas.microsoft.com/office/drawing/2014/main" id="{780F039E-EDBE-2C4A-BB1D-4AF839D14F0F}"/>
                    </a:ext>
                  </a:extLst>
                </p:cNvPr>
                <p:cNvSpPr/>
                <p:nvPr/>
              </p:nvSpPr>
              <p:spPr>
                <a:xfrm>
                  <a:off x="1015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5" name="Figura">
                  <a:extLst>
                    <a:ext uri="{FF2B5EF4-FFF2-40B4-BE49-F238E27FC236}">
                      <a16:creationId xmlns:a16="http://schemas.microsoft.com/office/drawing/2014/main" id="{D0B6D73C-DDAE-A44C-B815-47257D5BB9D5}"/>
                    </a:ext>
                  </a:extLst>
                </p:cNvPr>
                <p:cNvSpPr/>
                <p:nvPr/>
              </p:nvSpPr>
              <p:spPr>
                <a:xfrm>
                  <a:off x="1142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6" name="Figura">
                  <a:extLst>
                    <a:ext uri="{FF2B5EF4-FFF2-40B4-BE49-F238E27FC236}">
                      <a16:creationId xmlns:a16="http://schemas.microsoft.com/office/drawing/2014/main" id="{79312113-0525-5548-B227-CAFE4534D46E}"/>
                    </a:ext>
                  </a:extLst>
                </p:cNvPr>
                <p:cNvSpPr/>
                <p:nvPr/>
              </p:nvSpPr>
              <p:spPr>
                <a:xfrm>
                  <a:off x="127000" y="12699"/>
                  <a:ext cx="19297" cy="30805"/>
                </a:xfrm>
                <a:custGeom>
                  <a:avLst/>
                  <a:gdLst/>
                  <a:ahLst/>
                  <a:cxnLst>
                    <a:cxn ang="0">
                      <a:pos x="wd2" y="hd2"/>
                    </a:cxn>
                    <a:cxn ang="5400000">
                      <a:pos x="wd2" y="hd2"/>
                    </a:cxn>
                    <a:cxn ang="10800000">
                      <a:pos x="wd2" y="hd2"/>
                    </a:cxn>
                    <a:cxn ang="16200000">
                      <a:pos x="wd2" y="hd2"/>
                    </a:cxn>
                  </a:cxnLst>
                  <a:rect l="0" t="0" r="r" b="b"/>
                  <a:pathLst>
                    <a:path w="20512" h="20150" extrusionOk="0">
                      <a:moveTo>
                        <a:pt x="20512" y="9244"/>
                      </a:moveTo>
                      <a:cubicBezTo>
                        <a:pt x="19162" y="3429"/>
                        <a:pt x="13762" y="-725"/>
                        <a:pt x="8362" y="106"/>
                      </a:cubicBezTo>
                      <a:cubicBezTo>
                        <a:pt x="2962" y="937"/>
                        <a:pt x="-1088" y="5090"/>
                        <a:pt x="262" y="10906"/>
                      </a:cubicBezTo>
                      <a:cubicBezTo>
                        <a:pt x="1612" y="16721"/>
                        <a:pt x="7012" y="20875"/>
                        <a:pt x="12412" y="20044"/>
                      </a:cubicBezTo>
                      <a:cubicBezTo>
                        <a:pt x="17812" y="20044"/>
                        <a:pt x="20512" y="15060"/>
                        <a:pt x="20512"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7" name="Figura">
                  <a:extLst>
                    <a:ext uri="{FF2B5EF4-FFF2-40B4-BE49-F238E27FC236}">
                      <a16:creationId xmlns:a16="http://schemas.microsoft.com/office/drawing/2014/main" id="{3C4EFE13-1A1F-8543-9203-361D50588436}"/>
                    </a:ext>
                  </a:extLst>
                </p:cNvPr>
                <p:cNvSpPr/>
                <p:nvPr/>
              </p:nvSpPr>
              <p:spPr>
                <a:xfrm>
                  <a:off x="1397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8" name="Figura">
                  <a:extLst>
                    <a:ext uri="{FF2B5EF4-FFF2-40B4-BE49-F238E27FC236}">
                      <a16:creationId xmlns:a16="http://schemas.microsoft.com/office/drawing/2014/main" id="{C494712C-B1AF-2C46-A82D-5F945F35A32E}"/>
                    </a:ext>
                  </a:extLst>
                </p:cNvPr>
                <p:cNvSpPr/>
                <p:nvPr/>
              </p:nvSpPr>
              <p:spPr>
                <a:xfrm>
                  <a:off x="165099" y="25399"/>
                  <a:ext cx="18274" cy="29491"/>
                </a:xfrm>
                <a:custGeom>
                  <a:avLst/>
                  <a:gdLst/>
                  <a:ahLst/>
                  <a:cxnLst>
                    <a:cxn ang="0">
                      <a:pos x="wd2" y="hd2"/>
                    </a:cxn>
                    <a:cxn ang="5400000">
                      <a:pos x="wd2" y="hd2"/>
                    </a:cxn>
                    <a:cxn ang="10800000">
                      <a:pos x="wd2" y="hd2"/>
                    </a:cxn>
                    <a:cxn ang="16200000">
                      <a:pos x="wd2" y="hd2"/>
                    </a:cxn>
                  </a:cxnLst>
                  <a:rect l="0" t="0" r="r" b="b"/>
                  <a:pathLst>
                    <a:path w="19423" h="20062" extrusionOk="0">
                      <a:moveTo>
                        <a:pt x="19162" y="9599"/>
                      </a:moveTo>
                      <a:cubicBezTo>
                        <a:pt x="19162" y="4415"/>
                        <a:pt x="13762" y="-769"/>
                        <a:pt x="8362" y="95"/>
                      </a:cubicBezTo>
                      <a:cubicBezTo>
                        <a:pt x="2962" y="95"/>
                        <a:pt x="-1088" y="5279"/>
                        <a:pt x="262" y="10463"/>
                      </a:cubicBezTo>
                      <a:cubicBezTo>
                        <a:pt x="262" y="15647"/>
                        <a:pt x="5662" y="20831"/>
                        <a:pt x="11062" y="19967"/>
                      </a:cubicBezTo>
                      <a:cubicBezTo>
                        <a:pt x="16462" y="19967"/>
                        <a:pt x="20512" y="15647"/>
                        <a:pt x="19162"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9" name="Figura">
                  <a:extLst>
                    <a:ext uri="{FF2B5EF4-FFF2-40B4-BE49-F238E27FC236}">
                      <a16:creationId xmlns:a16="http://schemas.microsoft.com/office/drawing/2014/main" id="{081D9F9B-B02A-1C46-A01F-93F7A8461902}"/>
                    </a:ext>
                  </a:extLst>
                </p:cNvPr>
                <p:cNvSpPr/>
                <p:nvPr/>
              </p:nvSpPr>
              <p:spPr>
                <a:xfrm>
                  <a:off x="1778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0" name="Figura">
                  <a:extLst>
                    <a:ext uri="{FF2B5EF4-FFF2-40B4-BE49-F238E27FC236}">
                      <a16:creationId xmlns:a16="http://schemas.microsoft.com/office/drawing/2014/main" id="{A222293C-5FB5-124A-A17C-C0BACA217FFE}"/>
                    </a:ext>
                  </a:extLst>
                </p:cNvPr>
                <p:cNvSpPr/>
                <p:nvPr/>
              </p:nvSpPr>
              <p:spPr>
                <a:xfrm>
                  <a:off x="190500" y="253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1" name="Figura">
                  <a:extLst>
                    <a:ext uri="{FF2B5EF4-FFF2-40B4-BE49-F238E27FC236}">
                      <a16:creationId xmlns:a16="http://schemas.microsoft.com/office/drawing/2014/main" id="{55CEBFE5-3ACE-4743-BC5E-A46F5B62E2DF}"/>
                    </a:ext>
                  </a:extLst>
                </p:cNvPr>
                <p:cNvSpPr/>
                <p:nvPr/>
              </p:nvSpPr>
              <p:spPr>
                <a:xfrm>
                  <a:off x="203200" y="126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2" name="Figura">
                  <a:extLst>
                    <a:ext uri="{FF2B5EF4-FFF2-40B4-BE49-F238E27FC236}">
                      <a16:creationId xmlns:a16="http://schemas.microsoft.com/office/drawing/2014/main" id="{2F925012-20E3-0B40-A250-B1652718A142}"/>
                    </a:ext>
                  </a:extLst>
                </p:cNvPr>
                <p:cNvSpPr/>
                <p:nvPr/>
              </p:nvSpPr>
              <p:spPr>
                <a:xfrm>
                  <a:off x="215900" y="-1"/>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4415"/>
                        <a:pt x="0" y="10463"/>
                      </a:cubicBezTo>
                      <a:cubicBezTo>
                        <a:pt x="0" y="15647"/>
                        <a:pt x="5760" y="20831"/>
                        <a:pt x="11520" y="19967"/>
                      </a:cubicBezTo>
                      <a:cubicBezTo>
                        <a:pt x="17280" y="19103"/>
                        <a:pt x="21600" y="14783"/>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3" name="Figura">
                  <a:extLst>
                    <a:ext uri="{FF2B5EF4-FFF2-40B4-BE49-F238E27FC236}">
                      <a16:creationId xmlns:a16="http://schemas.microsoft.com/office/drawing/2014/main" id="{E7BCB6F8-E585-A743-8395-40829EDD8B5B}"/>
                    </a:ext>
                  </a:extLst>
                </p:cNvPr>
                <p:cNvSpPr/>
                <p:nvPr/>
              </p:nvSpPr>
              <p:spPr>
                <a:xfrm>
                  <a:off x="2286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4" name="Figura">
                  <a:extLst>
                    <a:ext uri="{FF2B5EF4-FFF2-40B4-BE49-F238E27FC236}">
                      <a16:creationId xmlns:a16="http://schemas.microsoft.com/office/drawing/2014/main" id="{12113381-B223-A941-B254-E698D1A395F1}"/>
                    </a:ext>
                  </a:extLst>
                </p:cNvPr>
                <p:cNvSpPr/>
                <p:nvPr/>
              </p:nvSpPr>
              <p:spPr>
                <a:xfrm>
                  <a:off x="241300" y="12700"/>
                  <a:ext cx="1905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5840" y="0"/>
                        <a:pt x="10080" y="0"/>
                      </a:cubicBezTo>
                      <a:cubicBezTo>
                        <a:pt x="4320" y="0"/>
                        <a:pt x="0" y="4800"/>
                        <a:pt x="0" y="10800"/>
                      </a:cubicBezTo>
                      <a:cubicBezTo>
                        <a:pt x="0" y="16800"/>
                        <a:pt x="5760" y="21600"/>
                        <a:pt x="11520" y="21600"/>
                      </a:cubicBezTo>
                      <a:cubicBezTo>
                        <a:pt x="17280" y="21600"/>
                        <a:pt x="21600" y="16800"/>
                        <a:pt x="21600" y="1080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384" name="Figura">
                <a:extLst>
                  <a:ext uri="{FF2B5EF4-FFF2-40B4-BE49-F238E27FC236}">
                    <a16:creationId xmlns:a16="http://schemas.microsoft.com/office/drawing/2014/main" id="{39F7F9AC-90C0-1B49-9634-E6AB81F7FCE6}"/>
                  </a:ext>
                </a:extLst>
              </p:cNvPr>
              <p:cNvSpPr/>
              <p:nvPr/>
            </p:nvSpPr>
            <p:spPr>
              <a:xfrm>
                <a:off x="1104900" y="977899"/>
                <a:ext cx="361699" cy="518294"/>
              </a:xfrm>
              <a:custGeom>
                <a:avLst/>
                <a:gdLst/>
                <a:ahLst/>
                <a:cxnLst>
                  <a:cxn ang="0">
                    <a:pos x="wd2" y="hd2"/>
                  </a:cxn>
                  <a:cxn ang="5400000">
                    <a:pos x="wd2" y="hd2"/>
                  </a:cxn>
                  <a:cxn ang="10800000">
                    <a:pos x="wd2" y="hd2"/>
                  </a:cxn>
                  <a:cxn ang="16200000">
                    <a:pos x="wd2" y="hd2"/>
                  </a:cxn>
                </a:cxnLst>
                <a:rect l="0" t="0" r="r" b="b"/>
                <a:pathLst>
                  <a:path w="16994" h="19080" extrusionOk="0">
                    <a:moveTo>
                      <a:pt x="4641" y="19080"/>
                    </a:moveTo>
                    <a:cubicBezTo>
                      <a:pt x="4641" y="19080"/>
                      <a:pt x="-4429" y="10758"/>
                      <a:pt x="2791" y="612"/>
                    </a:cubicBezTo>
                    <a:cubicBezTo>
                      <a:pt x="2791" y="612"/>
                      <a:pt x="10607" y="-2520"/>
                      <a:pt x="16992" y="5381"/>
                    </a:cubicBezTo>
                    <a:cubicBezTo>
                      <a:pt x="17171" y="9729"/>
                      <a:pt x="4641" y="19080"/>
                      <a:pt x="4641" y="1908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5" name="Figura">
                <a:extLst>
                  <a:ext uri="{FF2B5EF4-FFF2-40B4-BE49-F238E27FC236}">
                    <a16:creationId xmlns:a16="http://schemas.microsoft.com/office/drawing/2014/main" id="{FD4FBEA4-C113-3D44-9D5B-B481E418DFCA}"/>
                  </a:ext>
                </a:extLst>
              </p:cNvPr>
              <p:cNvSpPr/>
              <p:nvPr/>
            </p:nvSpPr>
            <p:spPr>
              <a:xfrm>
                <a:off x="1117600" y="990600"/>
                <a:ext cx="361699" cy="514177"/>
              </a:xfrm>
              <a:custGeom>
                <a:avLst/>
                <a:gdLst/>
                <a:ahLst/>
                <a:cxnLst>
                  <a:cxn ang="0">
                    <a:pos x="wd2" y="hd2"/>
                  </a:cxn>
                  <a:cxn ang="5400000">
                    <a:pos x="wd2" y="hd2"/>
                  </a:cxn>
                  <a:cxn ang="10800000">
                    <a:pos x="wd2" y="hd2"/>
                  </a:cxn>
                  <a:cxn ang="16200000">
                    <a:pos x="wd2" y="hd2"/>
                  </a:cxn>
                </a:cxnLst>
                <a:rect l="0" t="0" r="r" b="b"/>
                <a:pathLst>
                  <a:path w="16994" h="19094" extrusionOk="0">
                    <a:moveTo>
                      <a:pt x="4641" y="19094"/>
                    </a:moveTo>
                    <a:cubicBezTo>
                      <a:pt x="4641" y="19094"/>
                      <a:pt x="-4429" y="10794"/>
                      <a:pt x="2791" y="607"/>
                    </a:cubicBezTo>
                    <a:cubicBezTo>
                      <a:pt x="2791" y="607"/>
                      <a:pt x="10607" y="-2506"/>
                      <a:pt x="16992" y="5370"/>
                    </a:cubicBezTo>
                    <a:cubicBezTo>
                      <a:pt x="17171" y="9756"/>
                      <a:pt x="4641" y="19094"/>
                      <a:pt x="4641" y="1909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6" name="Figura">
                <a:extLst>
                  <a:ext uri="{FF2B5EF4-FFF2-40B4-BE49-F238E27FC236}">
                    <a16:creationId xmlns:a16="http://schemas.microsoft.com/office/drawing/2014/main" id="{11B11F93-1FBB-2542-9498-37B3C833A41A}"/>
                  </a:ext>
                </a:extLst>
              </p:cNvPr>
              <p:cNvSpPr/>
              <p:nvPr/>
            </p:nvSpPr>
            <p:spPr>
              <a:xfrm>
                <a:off x="1168400" y="990600"/>
                <a:ext cx="303547" cy="380827"/>
              </a:xfrm>
              <a:custGeom>
                <a:avLst/>
                <a:gdLst/>
                <a:ahLst/>
                <a:cxnLst>
                  <a:cxn ang="0">
                    <a:pos x="wd2" y="hd2"/>
                  </a:cxn>
                  <a:cxn ang="5400000">
                    <a:pos x="wd2" y="hd2"/>
                  </a:cxn>
                  <a:cxn ang="10800000">
                    <a:pos x="wd2" y="hd2"/>
                  </a:cxn>
                  <a:cxn ang="16200000">
                    <a:pos x="wd2" y="hd2"/>
                  </a:cxn>
                </a:cxnLst>
                <a:rect l="0" t="0" r="r" b="b"/>
                <a:pathLst>
                  <a:path w="21511" h="18349" extrusionOk="0">
                    <a:moveTo>
                      <a:pt x="450" y="849"/>
                    </a:moveTo>
                    <a:cubicBezTo>
                      <a:pt x="6660" y="849"/>
                      <a:pt x="11700" y="8681"/>
                      <a:pt x="11790" y="18349"/>
                    </a:cubicBezTo>
                    <a:cubicBezTo>
                      <a:pt x="16650" y="14555"/>
                      <a:pt x="21600" y="9905"/>
                      <a:pt x="21510" y="6968"/>
                    </a:cubicBezTo>
                    <a:cubicBezTo>
                      <a:pt x="11880" y="-3251"/>
                      <a:pt x="90" y="788"/>
                      <a:pt x="90" y="788"/>
                    </a:cubicBezTo>
                    <a:cubicBezTo>
                      <a:pt x="90" y="788"/>
                      <a:pt x="90" y="849"/>
                      <a:pt x="0" y="849"/>
                    </a:cubicBezTo>
                    <a:cubicBezTo>
                      <a:pt x="180" y="910"/>
                      <a:pt x="360" y="849"/>
                      <a:pt x="450" y="849"/>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7" name="Figura">
                <a:extLst>
                  <a:ext uri="{FF2B5EF4-FFF2-40B4-BE49-F238E27FC236}">
                    <a16:creationId xmlns:a16="http://schemas.microsoft.com/office/drawing/2014/main" id="{619BF0B2-7483-3643-BE1B-309D5C74BA65}"/>
                  </a:ext>
                </a:extLst>
              </p:cNvPr>
              <p:cNvSpPr/>
              <p:nvPr/>
            </p:nvSpPr>
            <p:spPr>
              <a:xfrm>
                <a:off x="1142999" y="1003299"/>
                <a:ext cx="478590" cy="497279"/>
              </a:xfrm>
              <a:custGeom>
                <a:avLst/>
                <a:gdLst/>
                <a:ahLst/>
                <a:cxnLst>
                  <a:cxn ang="0">
                    <a:pos x="wd2" y="hd2"/>
                  </a:cxn>
                  <a:cxn ang="5400000">
                    <a:pos x="wd2" y="hd2"/>
                  </a:cxn>
                  <a:cxn ang="10800000">
                    <a:pos x="wd2" y="hd2"/>
                  </a:cxn>
                  <a:cxn ang="16200000">
                    <a:pos x="wd2" y="hd2"/>
                  </a:cxn>
                </a:cxnLst>
                <a:rect l="0" t="0" r="r" b="b"/>
                <a:pathLst>
                  <a:path w="17772" h="19807" extrusionOk="0">
                    <a:moveTo>
                      <a:pt x="2262" y="19807"/>
                    </a:moveTo>
                    <a:cubicBezTo>
                      <a:pt x="2262" y="19807"/>
                      <a:pt x="11648" y="19200"/>
                      <a:pt x="17543" y="12422"/>
                    </a:cubicBezTo>
                    <a:cubicBezTo>
                      <a:pt x="17543" y="12422"/>
                      <a:pt x="18486" y="9235"/>
                      <a:pt x="16552" y="6908"/>
                    </a:cubicBezTo>
                    <a:cubicBezTo>
                      <a:pt x="14572" y="4581"/>
                      <a:pt x="10374" y="-1793"/>
                      <a:pt x="2781" y="483"/>
                    </a:cubicBezTo>
                    <a:cubicBezTo>
                      <a:pt x="2781" y="433"/>
                      <a:pt x="-3114" y="8526"/>
                      <a:pt x="2262" y="19807"/>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8" name="Figura">
                <a:extLst>
                  <a:ext uri="{FF2B5EF4-FFF2-40B4-BE49-F238E27FC236}">
                    <a16:creationId xmlns:a16="http://schemas.microsoft.com/office/drawing/2014/main" id="{B0BEC4C6-5DDB-F449-8D73-2810042DE12F}"/>
                  </a:ext>
                </a:extLst>
              </p:cNvPr>
              <p:cNvSpPr/>
              <p:nvPr/>
            </p:nvSpPr>
            <p:spPr>
              <a:xfrm>
                <a:off x="1219200" y="1003300"/>
                <a:ext cx="403704" cy="314319"/>
              </a:xfrm>
              <a:custGeom>
                <a:avLst/>
                <a:gdLst/>
                <a:ahLst/>
                <a:cxnLst>
                  <a:cxn ang="0">
                    <a:pos x="wd2" y="hd2"/>
                  </a:cxn>
                  <a:cxn ang="5400000">
                    <a:pos x="wd2" y="hd2"/>
                  </a:cxn>
                  <a:cxn ang="10800000">
                    <a:pos x="wd2" y="hd2"/>
                  </a:cxn>
                  <a:cxn ang="16200000">
                    <a:pos x="wd2" y="hd2"/>
                  </a:cxn>
                </a:cxnLst>
                <a:rect l="0" t="0" r="r" b="b"/>
                <a:pathLst>
                  <a:path w="20619" h="19025" extrusionOk="0">
                    <a:moveTo>
                      <a:pt x="18551" y="16104"/>
                    </a:moveTo>
                    <a:cubicBezTo>
                      <a:pt x="19135" y="17026"/>
                      <a:pt x="19719" y="18026"/>
                      <a:pt x="20238" y="19025"/>
                    </a:cubicBezTo>
                    <a:cubicBezTo>
                      <a:pt x="20238" y="19025"/>
                      <a:pt x="20303" y="18948"/>
                      <a:pt x="20303" y="18948"/>
                    </a:cubicBezTo>
                    <a:cubicBezTo>
                      <a:pt x="20303" y="18948"/>
                      <a:pt x="21600" y="14105"/>
                      <a:pt x="18941" y="10569"/>
                    </a:cubicBezTo>
                    <a:cubicBezTo>
                      <a:pt x="16281" y="7034"/>
                      <a:pt x="10249" y="-2575"/>
                      <a:pt x="0" y="653"/>
                    </a:cubicBezTo>
                    <a:cubicBezTo>
                      <a:pt x="5708" y="1499"/>
                      <a:pt x="13038" y="7264"/>
                      <a:pt x="18551" y="1610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9" name="Figura">
                <a:extLst>
                  <a:ext uri="{FF2B5EF4-FFF2-40B4-BE49-F238E27FC236}">
                    <a16:creationId xmlns:a16="http://schemas.microsoft.com/office/drawing/2014/main" id="{350DA13F-9C79-364B-A109-0D6806D33124}"/>
                  </a:ext>
                </a:extLst>
              </p:cNvPr>
              <p:cNvSpPr/>
              <p:nvPr/>
            </p:nvSpPr>
            <p:spPr>
              <a:xfrm>
                <a:off x="736600" y="457200"/>
                <a:ext cx="468901" cy="612141"/>
              </a:xfrm>
              <a:custGeom>
                <a:avLst/>
                <a:gdLst/>
                <a:ahLst/>
                <a:cxnLst>
                  <a:cxn ang="0">
                    <a:pos x="wd2" y="hd2"/>
                  </a:cxn>
                  <a:cxn ang="5400000">
                    <a:pos x="wd2" y="hd2"/>
                  </a:cxn>
                  <a:cxn ang="10800000">
                    <a:pos x="wd2" y="hd2"/>
                  </a:cxn>
                  <a:cxn ang="16200000">
                    <a:pos x="wd2" y="hd2"/>
                  </a:cxn>
                </a:cxnLst>
                <a:rect l="0" t="0" r="r" b="b"/>
                <a:pathLst>
                  <a:path w="17801" h="21600" extrusionOk="0">
                    <a:moveTo>
                      <a:pt x="16296" y="17970"/>
                    </a:moveTo>
                    <a:cubicBezTo>
                      <a:pt x="16296" y="17970"/>
                      <a:pt x="21600" y="6856"/>
                      <a:pt x="12295" y="0"/>
                    </a:cubicBezTo>
                    <a:cubicBezTo>
                      <a:pt x="12295" y="0"/>
                      <a:pt x="964" y="762"/>
                      <a:pt x="0" y="11383"/>
                    </a:cubicBezTo>
                    <a:lnTo>
                      <a:pt x="7521" y="21600"/>
                    </a:lnTo>
                    <a:cubicBezTo>
                      <a:pt x="10463" y="21600"/>
                      <a:pt x="13548" y="20345"/>
                      <a:pt x="16296" y="1797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0" name="Figura">
                <a:extLst>
                  <a:ext uri="{FF2B5EF4-FFF2-40B4-BE49-F238E27FC236}">
                    <a16:creationId xmlns:a16="http://schemas.microsoft.com/office/drawing/2014/main" id="{A5A45F86-CCE7-124D-BF7A-6CE519D8A238}"/>
                  </a:ext>
                </a:extLst>
              </p:cNvPr>
              <p:cNvSpPr/>
              <p:nvPr/>
            </p:nvSpPr>
            <p:spPr>
              <a:xfrm>
                <a:off x="736600" y="457199"/>
                <a:ext cx="323850" cy="336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431" y="0"/>
                      <a:pt x="1779" y="978"/>
                      <a:pt x="0" y="20703"/>
                    </a:cubicBezTo>
                    <a:lnTo>
                      <a:pt x="1186" y="21600"/>
                    </a:lnTo>
                    <a:cubicBezTo>
                      <a:pt x="2795" y="4891"/>
                      <a:pt x="17195" y="815"/>
                      <a:pt x="2160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1" name="Figura">
                <a:extLst>
                  <a:ext uri="{FF2B5EF4-FFF2-40B4-BE49-F238E27FC236}">
                    <a16:creationId xmlns:a16="http://schemas.microsoft.com/office/drawing/2014/main" id="{3430DF7F-27E4-CF4C-A2D2-98180C08F5D3}"/>
                  </a:ext>
                </a:extLst>
              </p:cNvPr>
              <p:cNvSpPr/>
              <p:nvPr/>
            </p:nvSpPr>
            <p:spPr>
              <a:xfrm>
                <a:off x="749300" y="711200"/>
                <a:ext cx="250190" cy="91440"/>
              </a:xfrm>
              <a:custGeom>
                <a:avLst/>
                <a:gdLst/>
                <a:ahLst/>
                <a:cxnLst>
                  <a:cxn ang="0">
                    <a:pos x="wd2" y="hd2"/>
                  </a:cxn>
                  <a:cxn ang="5400000">
                    <a:pos x="wd2" y="hd2"/>
                  </a:cxn>
                  <a:cxn ang="10800000">
                    <a:pos x="wd2" y="hd2"/>
                  </a:cxn>
                  <a:cxn ang="16200000">
                    <a:pos x="wd2" y="hd2"/>
                  </a:cxn>
                </a:cxnLst>
                <a:rect l="0" t="0" r="r" b="b"/>
                <a:pathLst>
                  <a:path w="21600" h="21600" extrusionOk="0">
                    <a:moveTo>
                      <a:pt x="658" y="0"/>
                    </a:moveTo>
                    <a:lnTo>
                      <a:pt x="21600" y="14400"/>
                    </a:lnTo>
                    <a:lnTo>
                      <a:pt x="19626" y="21600"/>
                    </a:lnTo>
                    <a:lnTo>
                      <a:pt x="0" y="7800"/>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2" name="Figura">
                <a:extLst>
                  <a:ext uri="{FF2B5EF4-FFF2-40B4-BE49-F238E27FC236}">
                    <a16:creationId xmlns:a16="http://schemas.microsoft.com/office/drawing/2014/main" id="{B9EDF3E1-51EE-8441-A4E3-E733DA22BA1D}"/>
                  </a:ext>
                </a:extLst>
              </p:cNvPr>
              <p:cNvSpPr/>
              <p:nvPr/>
            </p:nvSpPr>
            <p:spPr>
              <a:xfrm>
                <a:off x="939800" y="457199"/>
                <a:ext cx="270672" cy="615951"/>
              </a:xfrm>
              <a:custGeom>
                <a:avLst/>
                <a:gdLst/>
                <a:ahLst/>
                <a:cxnLst>
                  <a:cxn ang="0">
                    <a:pos x="wd2" y="hd2"/>
                  </a:cxn>
                  <a:cxn ang="5400000">
                    <a:pos x="wd2" y="hd2"/>
                  </a:cxn>
                  <a:cxn ang="10800000">
                    <a:pos x="wd2" y="hd2"/>
                  </a:cxn>
                  <a:cxn ang="16200000">
                    <a:pos x="wd2" y="hd2"/>
                  </a:cxn>
                </a:cxnLst>
                <a:rect l="0" t="0" r="r" b="b"/>
                <a:pathLst>
                  <a:path w="14297" h="21600" extrusionOk="0">
                    <a:moveTo>
                      <a:pt x="6473" y="0"/>
                    </a:moveTo>
                    <a:cubicBezTo>
                      <a:pt x="6473" y="0"/>
                      <a:pt x="6406" y="0"/>
                      <a:pt x="6339" y="0"/>
                    </a:cubicBezTo>
                    <a:cubicBezTo>
                      <a:pt x="8486" y="2895"/>
                      <a:pt x="4595" y="10021"/>
                      <a:pt x="2247" y="11446"/>
                    </a:cubicBezTo>
                    <a:cubicBezTo>
                      <a:pt x="-2180" y="14162"/>
                      <a:pt x="1442" y="18215"/>
                      <a:pt x="637" y="21600"/>
                    </a:cubicBezTo>
                    <a:cubicBezTo>
                      <a:pt x="4528" y="21422"/>
                      <a:pt x="8955" y="20398"/>
                      <a:pt x="12444" y="18215"/>
                    </a:cubicBezTo>
                    <a:cubicBezTo>
                      <a:pt x="12377" y="18215"/>
                      <a:pt x="19420" y="6814"/>
                      <a:pt x="6473" y="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3" name="Figura">
                <a:extLst>
                  <a:ext uri="{FF2B5EF4-FFF2-40B4-BE49-F238E27FC236}">
                    <a16:creationId xmlns:a16="http://schemas.microsoft.com/office/drawing/2014/main" id="{3A0502F6-6288-974A-A549-3142E6B25492}"/>
                  </a:ext>
                </a:extLst>
              </p:cNvPr>
              <p:cNvSpPr/>
              <p:nvPr/>
            </p:nvSpPr>
            <p:spPr>
              <a:xfrm>
                <a:off x="939799" y="787399"/>
                <a:ext cx="147321" cy="281694"/>
              </a:xfrm>
              <a:custGeom>
                <a:avLst/>
                <a:gdLst/>
                <a:ahLst/>
                <a:cxnLst>
                  <a:cxn ang="0">
                    <a:pos x="wd2" y="hd2"/>
                  </a:cxn>
                  <a:cxn ang="5400000">
                    <a:pos x="wd2" y="hd2"/>
                  </a:cxn>
                  <a:cxn ang="10800000">
                    <a:pos x="wd2" y="hd2"/>
                  </a:cxn>
                  <a:cxn ang="16200000">
                    <a:pos x="wd2" y="hd2"/>
                  </a:cxn>
                </a:cxnLst>
                <a:rect l="0" t="0" r="r" b="b"/>
                <a:pathLst>
                  <a:path w="21600" h="20562" extrusionOk="0">
                    <a:moveTo>
                      <a:pt x="21600" y="17706"/>
                    </a:moveTo>
                    <a:lnTo>
                      <a:pt x="9869" y="15760"/>
                    </a:lnTo>
                    <a:lnTo>
                      <a:pt x="7076" y="0"/>
                    </a:lnTo>
                    <a:lnTo>
                      <a:pt x="5028" y="278"/>
                    </a:lnTo>
                    <a:lnTo>
                      <a:pt x="4097" y="15203"/>
                    </a:lnTo>
                    <a:lnTo>
                      <a:pt x="0" y="20024"/>
                    </a:lnTo>
                    <a:cubicBezTo>
                      <a:pt x="5214" y="21600"/>
                      <a:pt x="15828" y="19375"/>
                      <a:pt x="21600" y="17706"/>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4" name="Figura">
                <a:extLst>
                  <a:ext uri="{FF2B5EF4-FFF2-40B4-BE49-F238E27FC236}">
                    <a16:creationId xmlns:a16="http://schemas.microsoft.com/office/drawing/2014/main" id="{C93790BB-5CBA-4E4A-9705-E8FAC0FF321C}"/>
                  </a:ext>
                </a:extLst>
              </p:cNvPr>
              <p:cNvSpPr/>
              <p:nvPr/>
            </p:nvSpPr>
            <p:spPr>
              <a:xfrm>
                <a:off x="927100" y="457200"/>
                <a:ext cx="154770" cy="601211"/>
              </a:xfrm>
              <a:custGeom>
                <a:avLst/>
                <a:gdLst/>
                <a:ahLst/>
                <a:cxnLst>
                  <a:cxn ang="0">
                    <a:pos x="wd2" y="hd2"/>
                  </a:cxn>
                  <a:cxn ang="5400000">
                    <a:pos x="wd2" y="hd2"/>
                  </a:cxn>
                  <a:cxn ang="10800000">
                    <a:pos x="wd2" y="hd2"/>
                  </a:cxn>
                  <a:cxn ang="16200000">
                    <a:pos x="wd2" y="hd2"/>
                  </a:cxn>
                </a:cxnLst>
                <a:rect l="0" t="0" r="r" b="b"/>
                <a:pathLst>
                  <a:path w="15394" h="21572" extrusionOk="0">
                    <a:moveTo>
                      <a:pt x="2148" y="21509"/>
                    </a:moveTo>
                    <a:cubicBezTo>
                      <a:pt x="1516" y="18137"/>
                      <a:pt x="758" y="16542"/>
                      <a:pt x="8084" y="13716"/>
                    </a:cubicBezTo>
                    <a:cubicBezTo>
                      <a:pt x="12253" y="12122"/>
                      <a:pt x="18695" y="3463"/>
                      <a:pt x="13390" y="0"/>
                    </a:cubicBezTo>
                    <a:cubicBezTo>
                      <a:pt x="13390" y="0"/>
                      <a:pt x="13263" y="0"/>
                      <a:pt x="13137" y="0"/>
                    </a:cubicBezTo>
                    <a:cubicBezTo>
                      <a:pt x="17179" y="2962"/>
                      <a:pt x="9853" y="10253"/>
                      <a:pt x="5432" y="11711"/>
                    </a:cubicBezTo>
                    <a:cubicBezTo>
                      <a:pt x="-2905" y="14491"/>
                      <a:pt x="1516" y="17954"/>
                      <a:pt x="0" y="21463"/>
                    </a:cubicBezTo>
                    <a:cubicBezTo>
                      <a:pt x="1263" y="21600"/>
                      <a:pt x="758" y="21600"/>
                      <a:pt x="2148" y="21509"/>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5" name="Figura">
                <a:extLst>
                  <a:ext uri="{FF2B5EF4-FFF2-40B4-BE49-F238E27FC236}">
                    <a16:creationId xmlns:a16="http://schemas.microsoft.com/office/drawing/2014/main" id="{2A495387-3604-0843-BDCF-C69C32F6E390}"/>
                  </a:ext>
                </a:extLst>
              </p:cNvPr>
              <p:cNvSpPr/>
              <p:nvPr/>
            </p:nvSpPr>
            <p:spPr>
              <a:xfrm>
                <a:off x="609599" y="736600"/>
                <a:ext cx="369572" cy="337821"/>
              </a:xfrm>
              <a:custGeom>
                <a:avLst/>
                <a:gdLst/>
                <a:ahLst/>
                <a:cxnLst>
                  <a:cxn ang="0">
                    <a:pos x="wd2" y="hd2"/>
                  </a:cxn>
                  <a:cxn ang="5400000">
                    <a:pos x="wd2" y="hd2"/>
                  </a:cxn>
                  <a:cxn ang="10800000">
                    <a:pos x="wd2" y="hd2"/>
                  </a:cxn>
                  <a:cxn ang="16200000">
                    <a:pos x="wd2" y="hd2"/>
                  </a:cxn>
                </a:cxnLst>
                <a:rect l="0" t="0" r="r" b="b"/>
                <a:pathLst>
                  <a:path w="21600" h="21600" extrusionOk="0">
                    <a:moveTo>
                      <a:pt x="0" y="16809"/>
                    </a:moveTo>
                    <a:lnTo>
                      <a:pt x="6161" y="4385"/>
                    </a:lnTo>
                    <a:lnTo>
                      <a:pt x="6903" y="0"/>
                    </a:lnTo>
                    <a:lnTo>
                      <a:pt x="21600" y="3086"/>
                    </a:lnTo>
                    <a:lnTo>
                      <a:pt x="21600" y="17215"/>
                    </a:lnTo>
                    <a:lnTo>
                      <a:pt x="20041" y="21600"/>
                    </a:lnTo>
                    <a:cubicBezTo>
                      <a:pt x="20041" y="21600"/>
                      <a:pt x="4082" y="18352"/>
                      <a:pt x="0" y="16809"/>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6" name="Figura">
                <a:extLst>
                  <a:ext uri="{FF2B5EF4-FFF2-40B4-BE49-F238E27FC236}">
                    <a16:creationId xmlns:a16="http://schemas.microsoft.com/office/drawing/2014/main" id="{A26FC8D1-65B9-7D44-9D90-C082F3906C47}"/>
                  </a:ext>
                </a:extLst>
              </p:cNvPr>
              <p:cNvSpPr/>
              <p:nvPr/>
            </p:nvSpPr>
            <p:spPr>
              <a:xfrm>
                <a:off x="330200" y="888999"/>
                <a:ext cx="140971" cy="224115"/>
              </a:xfrm>
              <a:custGeom>
                <a:avLst/>
                <a:gdLst/>
                <a:ahLst/>
                <a:cxnLst>
                  <a:cxn ang="0">
                    <a:pos x="wd2" y="hd2"/>
                  </a:cxn>
                  <a:cxn ang="5400000">
                    <a:pos x="wd2" y="hd2"/>
                  </a:cxn>
                  <a:cxn ang="10800000">
                    <a:pos x="wd2" y="hd2"/>
                  </a:cxn>
                  <a:cxn ang="16200000">
                    <a:pos x="wd2" y="hd2"/>
                  </a:cxn>
                </a:cxnLst>
                <a:rect l="0" t="0" r="r" b="b"/>
                <a:pathLst>
                  <a:path w="21600" h="19251" extrusionOk="0">
                    <a:moveTo>
                      <a:pt x="18292" y="0"/>
                    </a:moveTo>
                    <a:lnTo>
                      <a:pt x="21211" y="545"/>
                    </a:lnTo>
                    <a:lnTo>
                      <a:pt x="21600" y="18655"/>
                    </a:lnTo>
                    <a:cubicBezTo>
                      <a:pt x="21600" y="18655"/>
                      <a:pt x="2335" y="21600"/>
                      <a:pt x="0" y="14400"/>
                    </a:cubicBezTo>
                    <a:lnTo>
                      <a:pt x="18292" y="0"/>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7" name="Figura">
                <a:extLst>
                  <a:ext uri="{FF2B5EF4-FFF2-40B4-BE49-F238E27FC236}">
                    <a16:creationId xmlns:a16="http://schemas.microsoft.com/office/drawing/2014/main" id="{CB971990-1C66-B24F-8AD7-34358D6214BA}"/>
                  </a:ext>
                </a:extLst>
              </p:cNvPr>
              <p:cNvSpPr/>
              <p:nvPr/>
            </p:nvSpPr>
            <p:spPr>
              <a:xfrm>
                <a:off x="330200" y="965200"/>
                <a:ext cx="140971" cy="150454"/>
              </a:xfrm>
              <a:custGeom>
                <a:avLst/>
                <a:gdLst/>
                <a:ahLst/>
                <a:cxnLst>
                  <a:cxn ang="0">
                    <a:pos x="wd2" y="hd2"/>
                  </a:cxn>
                  <a:cxn ang="5400000">
                    <a:pos x="wd2" y="hd2"/>
                  </a:cxn>
                  <a:cxn ang="10800000">
                    <a:pos x="wd2" y="hd2"/>
                  </a:cxn>
                  <a:cxn ang="16200000">
                    <a:pos x="wd2" y="hd2"/>
                  </a:cxn>
                </a:cxnLst>
                <a:rect l="0" t="0" r="r" b="b"/>
                <a:pathLst>
                  <a:path w="21600" h="18278" extrusionOk="0">
                    <a:moveTo>
                      <a:pt x="16151" y="10183"/>
                    </a:moveTo>
                    <a:cubicBezTo>
                      <a:pt x="12454" y="9411"/>
                      <a:pt x="10314" y="5246"/>
                      <a:pt x="10508" y="0"/>
                    </a:cubicBezTo>
                    <a:lnTo>
                      <a:pt x="0" y="11417"/>
                    </a:lnTo>
                    <a:cubicBezTo>
                      <a:pt x="2335" y="21600"/>
                      <a:pt x="21600" y="17434"/>
                      <a:pt x="21600" y="17434"/>
                    </a:cubicBezTo>
                    <a:lnTo>
                      <a:pt x="21405" y="9103"/>
                    </a:lnTo>
                    <a:cubicBezTo>
                      <a:pt x="19849" y="10029"/>
                      <a:pt x="17903" y="10491"/>
                      <a:pt x="16151" y="10183"/>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8" name="Figura">
                <a:extLst>
                  <a:ext uri="{FF2B5EF4-FFF2-40B4-BE49-F238E27FC236}">
                    <a16:creationId xmlns:a16="http://schemas.microsoft.com/office/drawing/2014/main" id="{FD728F1C-F780-C84E-9BBA-76927C54DD91}"/>
                  </a:ext>
                </a:extLst>
              </p:cNvPr>
              <p:cNvSpPr/>
              <p:nvPr/>
            </p:nvSpPr>
            <p:spPr>
              <a:xfrm>
                <a:off x="50800" y="50800"/>
                <a:ext cx="909320" cy="379730"/>
              </a:xfrm>
              <a:custGeom>
                <a:avLst/>
                <a:gdLst/>
                <a:ahLst/>
                <a:cxnLst>
                  <a:cxn ang="0">
                    <a:pos x="wd2" y="hd2"/>
                  </a:cxn>
                  <a:cxn ang="5400000">
                    <a:pos x="wd2" y="hd2"/>
                  </a:cxn>
                  <a:cxn ang="10800000">
                    <a:pos x="wd2" y="hd2"/>
                  </a:cxn>
                  <a:cxn ang="16200000">
                    <a:pos x="wd2" y="hd2"/>
                  </a:cxn>
                </a:cxnLst>
                <a:rect l="0" t="0" r="r" b="b"/>
                <a:pathLst>
                  <a:path w="21600" h="21600" extrusionOk="0">
                    <a:moveTo>
                      <a:pt x="0" y="20950"/>
                    </a:moveTo>
                    <a:lnTo>
                      <a:pt x="483" y="21600"/>
                    </a:lnTo>
                    <a:lnTo>
                      <a:pt x="21600" y="2673"/>
                    </a:lnTo>
                    <a:lnTo>
                      <a:pt x="21268" y="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9" name="Figura">
                <a:extLst>
                  <a:ext uri="{FF2B5EF4-FFF2-40B4-BE49-F238E27FC236}">
                    <a16:creationId xmlns:a16="http://schemas.microsoft.com/office/drawing/2014/main" id="{B7564A31-8152-3446-8B00-C8DC1DF1B4BF}"/>
                  </a:ext>
                </a:extLst>
              </p:cNvPr>
              <p:cNvSpPr/>
              <p:nvPr/>
            </p:nvSpPr>
            <p:spPr>
              <a:xfrm>
                <a:off x="761999" y="0"/>
                <a:ext cx="294641" cy="203200"/>
              </a:xfrm>
              <a:custGeom>
                <a:avLst/>
                <a:gdLst/>
                <a:ahLst/>
                <a:cxnLst>
                  <a:cxn ang="0">
                    <a:pos x="wd2" y="hd2"/>
                  </a:cxn>
                  <a:cxn ang="5400000">
                    <a:pos x="wd2" y="hd2"/>
                  </a:cxn>
                  <a:cxn ang="10800000">
                    <a:pos x="wd2" y="hd2"/>
                  </a:cxn>
                  <a:cxn ang="16200000">
                    <a:pos x="wd2" y="hd2"/>
                  </a:cxn>
                </a:cxnLst>
                <a:rect l="0" t="0" r="r" b="b"/>
                <a:pathLst>
                  <a:path w="21600" h="21600" extrusionOk="0">
                    <a:moveTo>
                      <a:pt x="13314" y="21600"/>
                    </a:moveTo>
                    <a:lnTo>
                      <a:pt x="1024" y="17145"/>
                    </a:lnTo>
                    <a:lnTo>
                      <a:pt x="0" y="14715"/>
                    </a:lnTo>
                    <a:lnTo>
                      <a:pt x="7448" y="0"/>
                    </a:lnTo>
                    <a:lnTo>
                      <a:pt x="20576" y="1890"/>
                    </a:lnTo>
                    <a:lnTo>
                      <a:pt x="21600" y="7155"/>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0" name="Figura">
                <a:extLst>
                  <a:ext uri="{FF2B5EF4-FFF2-40B4-BE49-F238E27FC236}">
                    <a16:creationId xmlns:a16="http://schemas.microsoft.com/office/drawing/2014/main" id="{67316BC6-F1D1-4145-B9E7-19AEC2E58AD4}"/>
                  </a:ext>
                </a:extLst>
              </p:cNvPr>
              <p:cNvSpPr/>
              <p:nvPr/>
            </p:nvSpPr>
            <p:spPr>
              <a:xfrm>
                <a:off x="1003300" y="469900"/>
                <a:ext cx="205111" cy="595631"/>
              </a:xfrm>
              <a:custGeom>
                <a:avLst/>
                <a:gdLst/>
                <a:ahLst/>
                <a:cxnLst>
                  <a:cxn ang="0">
                    <a:pos x="wd2" y="hd2"/>
                  </a:cxn>
                  <a:cxn ang="5400000">
                    <a:pos x="wd2" y="hd2"/>
                  </a:cxn>
                  <a:cxn ang="10800000">
                    <a:pos x="wd2" y="hd2"/>
                  </a:cxn>
                  <a:cxn ang="16200000">
                    <a:pos x="wd2" y="hd2"/>
                  </a:cxn>
                </a:cxnLst>
                <a:rect l="0" t="0" r="r" b="b"/>
                <a:pathLst>
                  <a:path w="15037" h="21600" extrusionOk="0">
                    <a:moveTo>
                      <a:pt x="5679" y="0"/>
                    </a:moveTo>
                    <a:cubicBezTo>
                      <a:pt x="19738" y="7507"/>
                      <a:pt x="10893" y="18284"/>
                      <a:pt x="10893" y="18284"/>
                    </a:cubicBezTo>
                    <a:cubicBezTo>
                      <a:pt x="7541" y="19850"/>
                      <a:pt x="3910" y="21001"/>
                      <a:pt x="0" y="21600"/>
                    </a:cubicBezTo>
                    <a:cubicBezTo>
                      <a:pt x="4376" y="21139"/>
                      <a:pt x="8566" y="19988"/>
                      <a:pt x="12383" y="18238"/>
                    </a:cubicBezTo>
                    <a:cubicBezTo>
                      <a:pt x="12383" y="18238"/>
                      <a:pt x="21600" y="7093"/>
                      <a:pt x="5679" y="0"/>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1" name="Figura">
                <a:extLst>
                  <a:ext uri="{FF2B5EF4-FFF2-40B4-BE49-F238E27FC236}">
                    <a16:creationId xmlns:a16="http://schemas.microsoft.com/office/drawing/2014/main" id="{4334CD60-F439-FD47-A518-98470A39E0CD}"/>
                  </a:ext>
                </a:extLst>
              </p:cNvPr>
              <p:cNvSpPr/>
              <p:nvPr/>
            </p:nvSpPr>
            <p:spPr>
              <a:xfrm>
                <a:off x="1206499" y="1104899"/>
                <a:ext cx="420215" cy="393701"/>
              </a:xfrm>
              <a:custGeom>
                <a:avLst/>
                <a:gdLst/>
                <a:ahLst/>
                <a:cxnLst>
                  <a:cxn ang="0">
                    <a:pos x="wd2" y="hd2"/>
                  </a:cxn>
                  <a:cxn ang="5400000">
                    <a:pos x="wd2" y="hd2"/>
                  </a:cxn>
                  <a:cxn ang="10800000">
                    <a:pos x="wd2" y="hd2"/>
                  </a:cxn>
                  <a:cxn ang="16200000">
                    <a:pos x="wd2" y="hd2"/>
                  </a:cxn>
                </a:cxnLst>
                <a:rect l="0" t="0" r="r" b="b"/>
                <a:pathLst>
                  <a:path w="20656" h="21600" extrusionOk="0">
                    <a:moveTo>
                      <a:pt x="19040" y="3832"/>
                    </a:moveTo>
                    <a:cubicBezTo>
                      <a:pt x="18291" y="2857"/>
                      <a:pt x="17230" y="1463"/>
                      <a:pt x="15919" y="0"/>
                    </a:cubicBezTo>
                    <a:cubicBezTo>
                      <a:pt x="17105" y="1324"/>
                      <a:pt x="18042" y="2648"/>
                      <a:pt x="18791" y="3554"/>
                    </a:cubicBezTo>
                    <a:cubicBezTo>
                      <a:pt x="21413" y="6759"/>
                      <a:pt x="20102" y="11148"/>
                      <a:pt x="20102" y="11148"/>
                    </a:cubicBezTo>
                    <a:cubicBezTo>
                      <a:pt x="12735" y="19928"/>
                      <a:pt x="1311" y="21182"/>
                      <a:pt x="0" y="21321"/>
                    </a:cubicBezTo>
                    <a:cubicBezTo>
                      <a:pt x="62" y="21391"/>
                      <a:pt x="62" y="21530"/>
                      <a:pt x="125" y="21600"/>
                    </a:cubicBezTo>
                    <a:cubicBezTo>
                      <a:pt x="125" y="21600"/>
                      <a:pt x="12548" y="20764"/>
                      <a:pt x="20351" y="11427"/>
                    </a:cubicBezTo>
                    <a:cubicBezTo>
                      <a:pt x="20351" y="11497"/>
                      <a:pt x="21600" y="7037"/>
                      <a:pt x="19040" y="3832"/>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2" name="Figura">
                <a:extLst>
                  <a:ext uri="{FF2B5EF4-FFF2-40B4-BE49-F238E27FC236}">
                    <a16:creationId xmlns:a16="http://schemas.microsoft.com/office/drawing/2014/main" id="{73E345DF-13A2-2D43-8090-4DA5A1A35F97}"/>
                  </a:ext>
                </a:extLst>
              </p:cNvPr>
              <p:cNvSpPr/>
              <p:nvPr/>
            </p:nvSpPr>
            <p:spPr>
              <a:xfrm>
                <a:off x="1219200" y="1003300"/>
                <a:ext cx="401321" cy="308610"/>
              </a:xfrm>
              <a:custGeom>
                <a:avLst/>
                <a:gdLst/>
                <a:ahLst/>
                <a:cxnLst>
                  <a:cxn ang="0">
                    <a:pos x="wd2" y="hd2"/>
                  </a:cxn>
                  <a:cxn ang="5400000">
                    <a:pos x="wd2" y="hd2"/>
                  </a:cxn>
                  <a:cxn ang="10800000">
                    <a:pos x="wd2" y="hd2"/>
                  </a:cxn>
                  <a:cxn ang="16200000">
                    <a:pos x="wd2" y="hd2"/>
                  </a:cxn>
                </a:cxnLst>
                <a:rect l="0" t="0" r="r" b="b"/>
                <a:pathLst>
                  <a:path w="21600" h="21600" extrusionOk="0">
                    <a:moveTo>
                      <a:pt x="20370" y="18400"/>
                    </a:moveTo>
                    <a:cubicBezTo>
                      <a:pt x="14628" y="8356"/>
                      <a:pt x="7109" y="1600"/>
                      <a:pt x="957" y="0"/>
                    </a:cubicBezTo>
                    <a:cubicBezTo>
                      <a:pt x="615" y="89"/>
                      <a:pt x="342" y="178"/>
                      <a:pt x="0" y="267"/>
                    </a:cubicBezTo>
                    <a:cubicBezTo>
                      <a:pt x="6084" y="1333"/>
                      <a:pt x="13808" y="8000"/>
                      <a:pt x="19618" y="18222"/>
                    </a:cubicBezTo>
                    <a:cubicBezTo>
                      <a:pt x="20233" y="19289"/>
                      <a:pt x="20848" y="20444"/>
                      <a:pt x="21395" y="21600"/>
                    </a:cubicBezTo>
                    <a:cubicBezTo>
                      <a:pt x="21395" y="21600"/>
                      <a:pt x="21463" y="21511"/>
                      <a:pt x="21463" y="21511"/>
                    </a:cubicBezTo>
                    <a:cubicBezTo>
                      <a:pt x="21463" y="21511"/>
                      <a:pt x="21532" y="21156"/>
                      <a:pt x="21600" y="20622"/>
                    </a:cubicBezTo>
                    <a:cubicBezTo>
                      <a:pt x="21190" y="19911"/>
                      <a:pt x="20780" y="19111"/>
                      <a:pt x="20370" y="1840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3" name="Figura">
                <a:extLst>
                  <a:ext uri="{FF2B5EF4-FFF2-40B4-BE49-F238E27FC236}">
                    <a16:creationId xmlns:a16="http://schemas.microsoft.com/office/drawing/2014/main" id="{BCF81B79-77E0-9A44-8D77-CF0F41E9ECD1}"/>
                  </a:ext>
                </a:extLst>
              </p:cNvPr>
              <p:cNvSpPr/>
              <p:nvPr/>
            </p:nvSpPr>
            <p:spPr>
              <a:xfrm>
                <a:off x="723900" y="761999"/>
                <a:ext cx="241300" cy="40642"/>
              </a:xfrm>
              <a:custGeom>
                <a:avLst/>
                <a:gdLst/>
                <a:ahLst/>
                <a:cxnLst>
                  <a:cxn ang="0">
                    <a:pos x="wd2" y="hd2"/>
                  </a:cxn>
                  <a:cxn ang="5400000">
                    <a:pos x="wd2" y="hd2"/>
                  </a:cxn>
                  <a:cxn ang="10800000">
                    <a:pos x="wd2" y="hd2"/>
                  </a:cxn>
                  <a:cxn ang="16200000">
                    <a:pos x="wd2" y="hd2"/>
                  </a:cxn>
                </a:cxnLst>
                <a:rect l="0" t="0" r="r" b="b"/>
                <a:pathLst>
                  <a:path w="21600" h="21600" extrusionOk="0">
                    <a:moveTo>
                      <a:pt x="0" y="18225"/>
                    </a:moveTo>
                    <a:lnTo>
                      <a:pt x="21600" y="21600"/>
                    </a:lnTo>
                    <a:lnTo>
                      <a:pt x="21259" y="18900"/>
                    </a:lnTo>
                    <a:lnTo>
                      <a:pt x="455" y="0"/>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4" name="Figura">
                <a:extLst>
                  <a:ext uri="{FF2B5EF4-FFF2-40B4-BE49-F238E27FC236}">
                    <a16:creationId xmlns:a16="http://schemas.microsoft.com/office/drawing/2014/main" id="{33C8A6FE-5448-B043-947A-864BA61EAD22}"/>
                  </a:ext>
                </a:extLst>
              </p:cNvPr>
              <p:cNvSpPr/>
              <p:nvPr/>
            </p:nvSpPr>
            <p:spPr>
              <a:xfrm>
                <a:off x="622300" y="812799"/>
                <a:ext cx="365760" cy="257811"/>
              </a:xfrm>
              <a:custGeom>
                <a:avLst/>
                <a:gdLst/>
                <a:ahLst/>
                <a:cxnLst>
                  <a:cxn ang="0">
                    <a:pos x="wd2" y="hd2"/>
                  </a:cxn>
                  <a:cxn ang="5400000">
                    <a:pos x="wd2" y="hd2"/>
                  </a:cxn>
                  <a:cxn ang="10800000">
                    <a:pos x="wd2" y="hd2"/>
                  </a:cxn>
                  <a:cxn ang="16200000">
                    <a:pos x="wd2" y="hd2"/>
                  </a:cxn>
                </a:cxnLst>
                <a:rect l="0" t="0" r="r" b="b"/>
                <a:pathLst>
                  <a:path w="21600" h="21600" extrusionOk="0">
                    <a:moveTo>
                      <a:pt x="15900" y="7023"/>
                    </a:moveTo>
                    <a:cubicBezTo>
                      <a:pt x="10575" y="12343"/>
                      <a:pt x="4650" y="15216"/>
                      <a:pt x="0" y="15429"/>
                    </a:cubicBezTo>
                    <a:cubicBezTo>
                      <a:pt x="4575" y="17450"/>
                      <a:pt x="20025" y="21600"/>
                      <a:pt x="20025" y="21600"/>
                    </a:cubicBezTo>
                    <a:lnTo>
                      <a:pt x="21600" y="15748"/>
                    </a:lnTo>
                    <a:lnTo>
                      <a:pt x="21600" y="0"/>
                    </a:lnTo>
                    <a:cubicBezTo>
                      <a:pt x="20025" y="2447"/>
                      <a:pt x="18150" y="4788"/>
                      <a:pt x="15900" y="7023"/>
                    </a:cubicBez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5" name="Figura">
                <a:extLst>
                  <a:ext uri="{FF2B5EF4-FFF2-40B4-BE49-F238E27FC236}">
                    <a16:creationId xmlns:a16="http://schemas.microsoft.com/office/drawing/2014/main" id="{3B13BF9B-A5DE-1844-9779-EBAF9C2BEF65}"/>
                  </a:ext>
                </a:extLst>
              </p:cNvPr>
              <p:cNvSpPr/>
              <p:nvPr/>
            </p:nvSpPr>
            <p:spPr>
              <a:xfrm>
                <a:off x="622300" y="812800"/>
                <a:ext cx="365760" cy="191770"/>
              </a:xfrm>
              <a:custGeom>
                <a:avLst/>
                <a:gdLst/>
                <a:ahLst/>
                <a:cxnLst>
                  <a:cxn ang="0">
                    <a:pos x="wd2" y="hd2"/>
                  </a:cxn>
                  <a:cxn ang="5400000">
                    <a:pos x="wd2" y="hd2"/>
                  </a:cxn>
                  <a:cxn ang="10800000">
                    <a:pos x="wd2" y="hd2"/>
                  </a:cxn>
                  <a:cxn ang="16200000">
                    <a:pos x="wd2" y="hd2"/>
                  </a:cxn>
                </a:cxnLst>
                <a:rect l="0" t="0" r="r" b="b"/>
                <a:pathLst>
                  <a:path w="21600" h="21600" extrusionOk="0">
                    <a:moveTo>
                      <a:pt x="16575" y="13160"/>
                    </a:moveTo>
                    <a:cubicBezTo>
                      <a:pt x="18375" y="11301"/>
                      <a:pt x="20100" y="9155"/>
                      <a:pt x="21600" y="7009"/>
                    </a:cubicBezTo>
                    <a:lnTo>
                      <a:pt x="21600" y="0"/>
                    </a:lnTo>
                    <a:cubicBezTo>
                      <a:pt x="20025" y="3290"/>
                      <a:pt x="18150" y="6437"/>
                      <a:pt x="15900" y="9441"/>
                    </a:cubicBezTo>
                    <a:cubicBezTo>
                      <a:pt x="10575" y="16593"/>
                      <a:pt x="4650" y="20456"/>
                      <a:pt x="0" y="20742"/>
                    </a:cubicBezTo>
                    <a:cubicBezTo>
                      <a:pt x="450" y="21028"/>
                      <a:pt x="975" y="21314"/>
                      <a:pt x="1575" y="21600"/>
                    </a:cubicBezTo>
                    <a:cubicBezTo>
                      <a:pt x="6075" y="21314"/>
                      <a:pt x="11400" y="18453"/>
                      <a:pt x="16575" y="1316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6" name="Figura">
                <a:extLst>
                  <a:ext uri="{FF2B5EF4-FFF2-40B4-BE49-F238E27FC236}">
                    <a16:creationId xmlns:a16="http://schemas.microsoft.com/office/drawing/2014/main" id="{08B53971-AD22-2742-87AA-BE4909571C60}"/>
                  </a:ext>
                </a:extLst>
              </p:cNvPr>
              <p:cNvSpPr/>
              <p:nvPr/>
            </p:nvSpPr>
            <p:spPr>
              <a:xfrm>
                <a:off x="723900" y="762000"/>
                <a:ext cx="240030" cy="38100"/>
              </a:xfrm>
              <a:custGeom>
                <a:avLst/>
                <a:gdLst/>
                <a:ahLst/>
                <a:cxnLst>
                  <a:cxn ang="0">
                    <a:pos x="wd2" y="hd2"/>
                  </a:cxn>
                  <a:cxn ang="5400000">
                    <a:pos x="wd2" y="hd2"/>
                  </a:cxn>
                  <a:cxn ang="10800000">
                    <a:pos x="wd2" y="hd2"/>
                  </a:cxn>
                  <a:cxn ang="16200000">
                    <a:pos x="wd2" y="hd2"/>
                  </a:cxn>
                </a:cxnLst>
                <a:rect l="0" t="0" r="r" b="b"/>
                <a:pathLst>
                  <a:path w="21600" h="21600" extrusionOk="0">
                    <a:moveTo>
                      <a:pt x="0" y="7920"/>
                    </a:moveTo>
                    <a:lnTo>
                      <a:pt x="21600" y="21600"/>
                    </a:lnTo>
                    <a:lnTo>
                      <a:pt x="21486" y="18000"/>
                    </a:lnTo>
                    <a:lnTo>
                      <a:pt x="457" y="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7" name="Figura">
                <a:extLst>
                  <a:ext uri="{FF2B5EF4-FFF2-40B4-BE49-F238E27FC236}">
                    <a16:creationId xmlns:a16="http://schemas.microsoft.com/office/drawing/2014/main" id="{CEADED08-C541-8246-931A-8420F0948850}"/>
                  </a:ext>
                </a:extLst>
              </p:cNvPr>
              <p:cNvSpPr/>
              <p:nvPr/>
            </p:nvSpPr>
            <p:spPr>
              <a:xfrm>
                <a:off x="787400" y="495299"/>
                <a:ext cx="19050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20838"/>
                    </a:moveTo>
                    <a:lnTo>
                      <a:pt x="4032" y="21600"/>
                    </a:lnTo>
                    <a:cubicBezTo>
                      <a:pt x="4032" y="21600"/>
                      <a:pt x="6048" y="9656"/>
                      <a:pt x="21600" y="0"/>
                    </a:cubicBezTo>
                    <a:cubicBezTo>
                      <a:pt x="21600" y="127"/>
                      <a:pt x="6624" y="4701"/>
                      <a:pt x="0" y="20838"/>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8" name="Figura">
                <a:extLst>
                  <a:ext uri="{FF2B5EF4-FFF2-40B4-BE49-F238E27FC236}">
                    <a16:creationId xmlns:a16="http://schemas.microsoft.com/office/drawing/2014/main" id="{DCBA2145-92F1-AE48-9015-AD2AB8C203E7}"/>
                  </a:ext>
                </a:extLst>
              </p:cNvPr>
              <p:cNvSpPr/>
              <p:nvPr/>
            </p:nvSpPr>
            <p:spPr>
              <a:xfrm>
                <a:off x="1104900" y="863599"/>
                <a:ext cx="58329" cy="120378"/>
              </a:xfrm>
              <a:custGeom>
                <a:avLst/>
                <a:gdLst/>
                <a:ahLst/>
                <a:cxnLst>
                  <a:cxn ang="0">
                    <a:pos x="wd2" y="hd2"/>
                  </a:cxn>
                  <a:cxn ang="5400000">
                    <a:pos x="wd2" y="hd2"/>
                  </a:cxn>
                  <a:cxn ang="10800000">
                    <a:pos x="wd2" y="hd2"/>
                  </a:cxn>
                  <a:cxn ang="16200000">
                    <a:pos x="wd2" y="hd2"/>
                  </a:cxn>
                </a:cxnLst>
                <a:rect l="0" t="0" r="r" b="b"/>
                <a:pathLst>
                  <a:path w="18718" h="20271" extrusionOk="0">
                    <a:moveTo>
                      <a:pt x="14029" y="15025"/>
                    </a:moveTo>
                    <a:cubicBezTo>
                      <a:pt x="17697" y="11389"/>
                      <a:pt x="20550" y="910"/>
                      <a:pt x="17290" y="54"/>
                    </a:cubicBezTo>
                    <a:cubicBezTo>
                      <a:pt x="14437" y="-801"/>
                      <a:pt x="6693" y="8609"/>
                      <a:pt x="3025" y="12245"/>
                    </a:cubicBezTo>
                    <a:cubicBezTo>
                      <a:pt x="-642" y="15880"/>
                      <a:pt x="-1050" y="19302"/>
                      <a:pt x="2210" y="20157"/>
                    </a:cubicBezTo>
                    <a:cubicBezTo>
                      <a:pt x="5471" y="20799"/>
                      <a:pt x="10769" y="18660"/>
                      <a:pt x="14029" y="15025"/>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9" name="Figura">
                <a:extLst>
                  <a:ext uri="{FF2B5EF4-FFF2-40B4-BE49-F238E27FC236}">
                    <a16:creationId xmlns:a16="http://schemas.microsoft.com/office/drawing/2014/main" id="{4AB1D4B7-E233-D44F-ABAB-21A807B9FA6E}"/>
                  </a:ext>
                </a:extLst>
              </p:cNvPr>
              <p:cNvSpPr/>
              <p:nvPr/>
            </p:nvSpPr>
            <p:spPr>
              <a:xfrm>
                <a:off x="977899" y="761999"/>
                <a:ext cx="35562" cy="4064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725"/>
                      <a:pt x="16971" y="0"/>
                      <a:pt x="10800" y="0"/>
                    </a:cubicBezTo>
                    <a:cubicBezTo>
                      <a:pt x="4629" y="0"/>
                      <a:pt x="0" y="4725"/>
                      <a:pt x="0" y="10800"/>
                    </a:cubicBezTo>
                    <a:cubicBezTo>
                      <a:pt x="0" y="16875"/>
                      <a:pt x="4629" y="21600"/>
                      <a:pt x="10800" y="21600"/>
                    </a:cubicBezTo>
                    <a:cubicBezTo>
                      <a:pt x="16971" y="21600"/>
                      <a:pt x="21600" y="16875"/>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0" name="Figura">
                <a:extLst>
                  <a:ext uri="{FF2B5EF4-FFF2-40B4-BE49-F238E27FC236}">
                    <a16:creationId xmlns:a16="http://schemas.microsoft.com/office/drawing/2014/main" id="{501FD3EE-DEF5-1A4E-8A83-88E75F43BDDB}"/>
                  </a:ext>
                </a:extLst>
              </p:cNvPr>
              <p:cNvSpPr/>
              <p:nvPr/>
            </p:nvSpPr>
            <p:spPr>
              <a:xfrm>
                <a:off x="977899" y="774700"/>
                <a:ext cx="17782" cy="20516"/>
              </a:xfrm>
              <a:custGeom>
                <a:avLst/>
                <a:gdLst/>
                <a:ahLst/>
                <a:cxnLst>
                  <a:cxn ang="0">
                    <a:pos x="wd2" y="hd2"/>
                  </a:cxn>
                  <a:cxn ang="5400000">
                    <a:pos x="wd2" y="hd2"/>
                  </a:cxn>
                  <a:cxn ang="10800000">
                    <a:pos x="wd2" y="hd2"/>
                  </a:cxn>
                  <a:cxn ang="16200000">
                    <a:pos x="wd2" y="hd2"/>
                  </a:cxn>
                </a:cxnLst>
                <a:rect l="0" t="0" r="r" b="b"/>
                <a:pathLst>
                  <a:path w="21600" h="20525" extrusionOk="0">
                    <a:moveTo>
                      <a:pt x="21600" y="10165"/>
                    </a:moveTo>
                    <a:cubicBezTo>
                      <a:pt x="21600" y="3812"/>
                      <a:pt x="16971" y="0"/>
                      <a:pt x="10800" y="0"/>
                    </a:cubicBezTo>
                    <a:cubicBezTo>
                      <a:pt x="4629" y="0"/>
                      <a:pt x="0" y="5082"/>
                      <a:pt x="0" y="10165"/>
                    </a:cubicBezTo>
                    <a:cubicBezTo>
                      <a:pt x="0" y="16518"/>
                      <a:pt x="4629" y="20329"/>
                      <a:pt x="10800" y="20329"/>
                    </a:cubicBezTo>
                    <a:cubicBezTo>
                      <a:pt x="16971" y="21600"/>
                      <a:pt x="21600" y="16518"/>
                      <a:pt x="21600" y="10165"/>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411" name="Grupo">
                <a:extLst>
                  <a:ext uri="{FF2B5EF4-FFF2-40B4-BE49-F238E27FC236}">
                    <a16:creationId xmlns:a16="http://schemas.microsoft.com/office/drawing/2014/main" id="{D99947BD-0937-7D40-B15B-1E09BAABE4BD}"/>
                  </a:ext>
                </a:extLst>
              </p:cNvPr>
              <p:cNvGrpSpPr/>
              <p:nvPr/>
            </p:nvGrpSpPr>
            <p:grpSpPr>
              <a:xfrm>
                <a:off x="685800" y="825500"/>
                <a:ext cx="289560" cy="213360"/>
                <a:chOff x="0" y="0"/>
                <a:chExt cx="289560" cy="213360"/>
              </a:xfrm>
            </p:grpSpPr>
            <p:sp>
              <p:nvSpPr>
                <p:cNvPr id="459" name="Figura">
                  <a:extLst>
                    <a:ext uri="{FF2B5EF4-FFF2-40B4-BE49-F238E27FC236}">
                      <a16:creationId xmlns:a16="http://schemas.microsoft.com/office/drawing/2014/main" id="{45722CDF-CE28-9548-9ED5-F9C2827B0562}"/>
                    </a:ext>
                  </a:extLst>
                </p:cNvPr>
                <p:cNvSpPr/>
                <p:nvPr/>
              </p:nvSpPr>
              <p:spPr>
                <a:xfrm>
                  <a:off x="1396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0" name="Figura">
                  <a:extLst>
                    <a:ext uri="{FF2B5EF4-FFF2-40B4-BE49-F238E27FC236}">
                      <a16:creationId xmlns:a16="http://schemas.microsoft.com/office/drawing/2014/main" id="{6FF32AF8-9CD8-F545-8E6A-7971EFA2DB2C}"/>
                    </a:ext>
                  </a:extLst>
                </p:cNvPr>
                <p:cNvSpPr/>
                <p:nvPr/>
              </p:nvSpPr>
              <p:spPr>
                <a:xfrm>
                  <a:off x="1904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1" name="Figura">
                  <a:extLst>
                    <a:ext uri="{FF2B5EF4-FFF2-40B4-BE49-F238E27FC236}">
                      <a16:creationId xmlns:a16="http://schemas.microsoft.com/office/drawing/2014/main" id="{BA37E779-62C9-7D45-8075-8AF28385BAAA}"/>
                    </a:ext>
                  </a:extLst>
                </p:cNvPr>
                <p:cNvSpPr/>
                <p:nvPr/>
              </p:nvSpPr>
              <p:spPr>
                <a:xfrm>
                  <a:off x="2412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2" name="Figura">
                  <a:extLst>
                    <a:ext uri="{FF2B5EF4-FFF2-40B4-BE49-F238E27FC236}">
                      <a16:creationId xmlns:a16="http://schemas.microsoft.com/office/drawing/2014/main" id="{CF123500-58BC-EC45-8946-27E3DC58B302}"/>
                    </a:ext>
                  </a:extLst>
                </p:cNvPr>
                <p:cNvSpPr/>
                <p:nvPr/>
              </p:nvSpPr>
              <p:spPr>
                <a:xfrm>
                  <a:off x="888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3" name="Figura">
                  <a:extLst>
                    <a:ext uri="{FF2B5EF4-FFF2-40B4-BE49-F238E27FC236}">
                      <a16:creationId xmlns:a16="http://schemas.microsoft.com/office/drawing/2014/main" id="{843D54FB-C46F-4144-A400-0BED47F72441}"/>
                    </a:ext>
                  </a:extLst>
                </p:cNvPr>
                <p:cNvSpPr/>
                <p:nvPr/>
              </p:nvSpPr>
              <p:spPr>
                <a:xfrm>
                  <a:off x="1396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4" name="Figura">
                  <a:extLst>
                    <a:ext uri="{FF2B5EF4-FFF2-40B4-BE49-F238E27FC236}">
                      <a16:creationId xmlns:a16="http://schemas.microsoft.com/office/drawing/2014/main" id="{87EFFFE0-A054-B144-8246-E89940D871E7}"/>
                    </a:ext>
                  </a:extLst>
                </p:cNvPr>
                <p:cNvSpPr/>
                <p:nvPr/>
              </p:nvSpPr>
              <p:spPr>
                <a:xfrm>
                  <a:off x="1904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5" name="Figura">
                  <a:extLst>
                    <a:ext uri="{FF2B5EF4-FFF2-40B4-BE49-F238E27FC236}">
                      <a16:creationId xmlns:a16="http://schemas.microsoft.com/office/drawing/2014/main" id="{11C2AA6E-BD72-EC40-8959-06F79467E8D0}"/>
                    </a:ext>
                  </a:extLst>
                </p:cNvPr>
                <p:cNvSpPr/>
                <p:nvPr/>
              </p:nvSpPr>
              <p:spPr>
                <a:xfrm>
                  <a:off x="2412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6" name="Figura">
                  <a:extLst>
                    <a:ext uri="{FF2B5EF4-FFF2-40B4-BE49-F238E27FC236}">
                      <a16:creationId xmlns:a16="http://schemas.microsoft.com/office/drawing/2014/main" id="{CE976448-3358-8248-81EF-30D5D9542417}"/>
                    </a:ext>
                  </a:extLst>
                </p:cNvPr>
                <p:cNvSpPr/>
                <p:nvPr/>
              </p:nvSpPr>
              <p:spPr>
                <a:xfrm>
                  <a:off x="507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7" name="Figura">
                  <a:extLst>
                    <a:ext uri="{FF2B5EF4-FFF2-40B4-BE49-F238E27FC236}">
                      <a16:creationId xmlns:a16="http://schemas.microsoft.com/office/drawing/2014/main" id="{E442574D-325C-9342-B04D-3039B0E6FBD7}"/>
                    </a:ext>
                  </a:extLst>
                </p:cNvPr>
                <p:cNvSpPr/>
                <p:nvPr/>
              </p:nvSpPr>
              <p:spPr>
                <a:xfrm>
                  <a:off x="888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8" name="Figura">
                  <a:extLst>
                    <a:ext uri="{FF2B5EF4-FFF2-40B4-BE49-F238E27FC236}">
                      <a16:creationId xmlns:a16="http://schemas.microsoft.com/office/drawing/2014/main" id="{4CEB3367-094D-CE42-A7F7-2417F4BDFCD0}"/>
                    </a:ext>
                  </a:extLst>
                </p:cNvPr>
                <p:cNvSpPr/>
                <p:nvPr/>
              </p:nvSpPr>
              <p:spPr>
                <a:xfrm>
                  <a:off x="139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9" name="Figura">
                  <a:extLst>
                    <a:ext uri="{FF2B5EF4-FFF2-40B4-BE49-F238E27FC236}">
                      <a16:creationId xmlns:a16="http://schemas.microsoft.com/office/drawing/2014/main" id="{57CC37E3-9E93-1240-BE95-8A3C0D3E3DE2}"/>
                    </a:ext>
                  </a:extLst>
                </p:cNvPr>
                <p:cNvSpPr/>
                <p:nvPr/>
              </p:nvSpPr>
              <p:spPr>
                <a:xfrm>
                  <a:off x="1904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0" name="Figura">
                  <a:extLst>
                    <a:ext uri="{FF2B5EF4-FFF2-40B4-BE49-F238E27FC236}">
                      <a16:creationId xmlns:a16="http://schemas.microsoft.com/office/drawing/2014/main" id="{1465BD17-E89A-0A46-ACE0-D243799F6BC1}"/>
                    </a:ext>
                  </a:extLst>
                </p:cNvPr>
                <p:cNvSpPr/>
                <p:nvPr/>
              </p:nvSpPr>
              <p:spPr>
                <a:xfrm>
                  <a:off x="2412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1" name="Figura">
                  <a:extLst>
                    <a:ext uri="{FF2B5EF4-FFF2-40B4-BE49-F238E27FC236}">
                      <a16:creationId xmlns:a16="http://schemas.microsoft.com/office/drawing/2014/main" id="{1E84BBC5-86AF-FB43-8BFD-C853F2D7E480}"/>
                    </a:ext>
                  </a:extLst>
                </p:cNvPr>
                <p:cNvSpPr/>
                <p:nvPr/>
              </p:nvSpPr>
              <p:spPr>
                <a:xfrm>
                  <a:off x="266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2" name="Figura">
                  <a:extLst>
                    <a:ext uri="{FF2B5EF4-FFF2-40B4-BE49-F238E27FC236}">
                      <a16:creationId xmlns:a16="http://schemas.microsoft.com/office/drawing/2014/main" id="{F70AA308-FEAC-1C43-9403-9D4BA0774C25}"/>
                    </a:ext>
                  </a:extLst>
                </p:cNvPr>
                <p:cNvSpPr/>
                <p:nvPr/>
              </p:nvSpPr>
              <p:spPr>
                <a:xfrm>
                  <a:off x="507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3" name="Figura">
                  <a:extLst>
                    <a:ext uri="{FF2B5EF4-FFF2-40B4-BE49-F238E27FC236}">
                      <a16:creationId xmlns:a16="http://schemas.microsoft.com/office/drawing/2014/main" id="{88D998B9-0B76-F144-9628-150E5BB4DFE0}"/>
                    </a:ext>
                  </a:extLst>
                </p:cNvPr>
                <p:cNvSpPr/>
                <p:nvPr/>
              </p:nvSpPr>
              <p:spPr>
                <a:xfrm>
                  <a:off x="888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4" name="Figura">
                  <a:extLst>
                    <a:ext uri="{FF2B5EF4-FFF2-40B4-BE49-F238E27FC236}">
                      <a16:creationId xmlns:a16="http://schemas.microsoft.com/office/drawing/2014/main" id="{34568BBB-9C54-CF4B-9510-512FC314B911}"/>
                    </a:ext>
                  </a:extLst>
                </p:cNvPr>
                <p:cNvSpPr/>
                <p:nvPr/>
              </p:nvSpPr>
              <p:spPr>
                <a:xfrm>
                  <a:off x="1396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5" name="Figura">
                  <a:extLst>
                    <a:ext uri="{FF2B5EF4-FFF2-40B4-BE49-F238E27FC236}">
                      <a16:creationId xmlns:a16="http://schemas.microsoft.com/office/drawing/2014/main" id="{FE34F8C6-C78A-6747-8005-706881DAB359}"/>
                    </a:ext>
                  </a:extLst>
                </p:cNvPr>
                <p:cNvSpPr/>
                <p:nvPr/>
              </p:nvSpPr>
              <p:spPr>
                <a:xfrm>
                  <a:off x="1904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6" name="Figura">
                  <a:extLst>
                    <a:ext uri="{FF2B5EF4-FFF2-40B4-BE49-F238E27FC236}">
                      <a16:creationId xmlns:a16="http://schemas.microsoft.com/office/drawing/2014/main" id="{F0BEF22D-727F-A84B-BE49-646F1A45EA20}"/>
                    </a:ext>
                  </a:extLst>
                </p:cNvPr>
                <p:cNvSpPr/>
                <p:nvPr/>
              </p:nvSpPr>
              <p:spPr>
                <a:xfrm>
                  <a:off x="2412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7" name="Figura">
                  <a:extLst>
                    <a:ext uri="{FF2B5EF4-FFF2-40B4-BE49-F238E27FC236}">
                      <a16:creationId xmlns:a16="http://schemas.microsoft.com/office/drawing/2014/main" id="{C4D452CB-BA20-B04A-A31F-A1311C9D6569}"/>
                    </a:ext>
                  </a:extLst>
                </p:cNvPr>
                <p:cNvSpPr/>
                <p:nvPr/>
              </p:nvSpPr>
              <p:spPr>
                <a:xfrm>
                  <a:off x="2793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8" name="Figura">
                  <a:extLst>
                    <a:ext uri="{FF2B5EF4-FFF2-40B4-BE49-F238E27FC236}">
                      <a16:creationId xmlns:a16="http://schemas.microsoft.com/office/drawing/2014/main" id="{A93E5D4E-29AF-1F44-9C13-B79AF664E4DE}"/>
                    </a:ext>
                  </a:extLst>
                </p:cNvPr>
                <p:cNvSpPr/>
                <p:nvPr/>
              </p:nvSpPr>
              <p:spPr>
                <a:xfrm>
                  <a:off x="888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9" name="Figura">
                  <a:extLst>
                    <a:ext uri="{FF2B5EF4-FFF2-40B4-BE49-F238E27FC236}">
                      <a16:creationId xmlns:a16="http://schemas.microsoft.com/office/drawing/2014/main" id="{EEDD8AA1-45CE-D547-A110-AB81D596D23D}"/>
                    </a:ext>
                  </a:extLst>
                </p:cNvPr>
                <p:cNvSpPr/>
                <p:nvPr/>
              </p:nvSpPr>
              <p:spPr>
                <a:xfrm>
                  <a:off x="139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0" name="Figura">
                  <a:extLst>
                    <a:ext uri="{FF2B5EF4-FFF2-40B4-BE49-F238E27FC236}">
                      <a16:creationId xmlns:a16="http://schemas.microsoft.com/office/drawing/2014/main" id="{047E5665-71FF-664B-A1C6-E43544C38D21}"/>
                    </a:ext>
                  </a:extLst>
                </p:cNvPr>
                <p:cNvSpPr/>
                <p:nvPr/>
              </p:nvSpPr>
              <p:spPr>
                <a:xfrm>
                  <a:off x="139699" y="1904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189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1" name="Figura">
                  <a:extLst>
                    <a:ext uri="{FF2B5EF4-FFF2-40B4-BE49-F238E27FC236}">
                      <a16:creationId xmlns:a16="http://schemas.microsoft.com/office/drawing/2014/main" id="{552617CD-FE4A-7449-882B-DA1060A5B8DD}"/>
                    </a:ext>
                  </a:extLst>
                </p:cNvPr>
                <p:cNvSpPr/>
                <p:nvPr/>
              </p:nvSpPr>
              <p:spPr>
                <a:xfrm>
                  <a:off x="1904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2" name="Figura">
                  <a:extLst>
                    <a:ext uri="{FF2B5EF4-FFF2-40B4-BE49-F238E27FC236}">
                      <a16:creationId xmlns:a16="http://schemas.microsoft.com/office/drawing/2014/main" id="{50D83593-C258-334B-97BD-48DE75529D63}"/>
                    </a:ext>
                  </a:extLst>
                </p:cNvPr>
                <p:cNvSpPr/>
                <p:nvPr/>
              </p:nvSpPr>
              <p:spPr>
                <a:xfrm>
                  <a:off x="2412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3" name="Figura">
                  <a:extLst>
                    <a:ext uri="{FF2B5EF4-FFF2-40B4-BE49-F238E27FC236}">
                      <a16:creationId xmlns:a16="http://schemas.microsoft.com/office/drawing/2014/main" id="{78E6D8E2-6C94-3949-A485-322DA93CF550}"/>
                    </a:ext>
                  </a:extLst>
                </p:cNvPr>
                <p:cNvSpPr/>
                <p:nvPr/>
              </p:nvSpPr>
              <p:spPr>
                <a:xfrm>
                  <a:off x="266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4" name="Figura">
                  <a:extLst>
                    <a:ext uri="{FF2B5EF4-FFF2-40B4-BE49-F238E27FC236}">
                      <a16:creationId xmlns:a16="http://schemas.microsoft.com/office/drawing/2014/main" id="{3C2707AA-1D7B-2E43-B252-E49BA553CD7A}"/>
                    </a:ext>
                  </a:extLst>
                </p:cNvPr>
                <p:cNvSpPr/>
                <p:nvPr/>
              </p:nvSpPr>
              <p:spPr>
                <a:xfrm>
                  <a:off x="-1"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5" name="Figura">
                  <a:extLst>
                    <a:ext uri="{FF2B5EF4-FFF2-40B4-BE49-F238E27FC236}">
                      <a16:creationId xmlns:a16="http://schemas.microsoft.com/office/drawing/2014/main" id="{C5B3C48A-FAF0-7241-95DB-34AC5DC1B43B}"/>
                    </a:ext>
                  </a:extLst>
                </p:cNvPr>
                <p:cNvSpPr/>
                <p:nvPr/>
              </p:nvSpPr>
              <p:spPr>
                <a:xfrm>
                  <a:off x="1904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6" name="Figura">
                  <a:extLst>
                    <a:ext uri="{FF2B5EF4-FFF2-40B4-BE49-F238E27FC236}">
                      <a16:creationId xmlns:a16="http://schemas.microsoft.com/office/drawing/2014/main" id="{1EE1EF5A-F888-0C49-9DAB-284616601285}"/>
                    </a:ext>
                  </a:extLst>
                </p:cNvPr>
                <p:cNvSpPr/>
                <p:nvPr/>
              </p:nvSpPr>
              <p:spPr>
                <a:xfrm>
                  <a:off x="2412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412" name="Figura">
                <a:extLst>
                  <a:ext uri="{FF2B5EF4-FFF2-40B4-BE49-F238E27FC236}">
                    <a16:creationId xmlns:a16="http://schemas.microsoft.com/office/drawing/2014/main" id="{D327B615-FB57-3544-BD06-65726E942864}"/>
                  </a:ext>
                </a:extLst>
              </p:cNvPr>
              <p:cNvSpPr/>
              <p:nvPr/>
            </p:nvSpPr>
            <p:spPr>
              <a:xfrm>
                <a:off x="1168399" y="1041399"/>
                <a:ext cx="125091" cy="427992"/>
              </a:xfrm>
              <a:custGeom>
                <a:avLst/>
                <a:gdLst/>
                <a:ahLst/>
                <a:cxnLst>
                  <a:cxn ang="0">
                    <a:pos x="wd2" y="hd2"/>
                  </a:cxn>
                  <a:cxn ang="5400000">
                    <a:pos x="wd2" y="hd2"/>
                  </a:cxn>
                  <a:cxn ang="10800000">
                    <a:pos x="wd2" y="hd2"/>
                  </a:cxn>
                  <a:cxn ang="16200000">
                    <a:pos x="wd2" y="hd2"/>
                  </a:cxn>
                </a:cxnLst>
                <a:rect l="0" t="0" r="r" b="b"/>
                <a:pathLst>
                  <a:path w="14473" h="21600" extrusionOk="0">
                    <a:moveTo>
                      <a:pt x="6832" y="0"/>
                    </a:moveTo>
                    <a:lnTo>
                      <a:pt x="14473" y="1410"/>
                    </a:lnTo>
                    <a:cubicBezTo>
                      <a:pt x="14473" y="1410"/>
                      <a:pt x="2718" y="7691"/>
                      <a:pt x="4628" y="21600"/>
                    </a:cubicBezTo>
                    <a:cubicBezTo>
                      <a:pt x="4628" y="21536"/>
                      <a:pt x="-7127" y="10063"/>
                      <a:pt x="6832"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3" name="Figura">
                <a:extLst>
                  <a:ext uri="{FF2B5EF4-FFF2-40B4-BE49-F238E27FC236}">
                    <a16:creationId xmlns:a16="http://schemas.microsoft.com/office/drawing/2014/main" id="{C551F259-DC67-D644-88E8-CFF03202480D}"/>
                  </a:ext>
                </a:extLst>
              </p:cNvPr>
              <p:cNvSpPr/>
              <p:nvPr/>
            </p:nvSpPr>
            <p:spPr>
              <a:xfrm>
                <a:off x="1308099" y="1079500"/>
                <a:ext cx="275591" cy="224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0651" y="2685"/>
                      <a:pt x="21600" y="21600"/>
                    </a:cubicBezTo>
                    <a:cubicBezTo>
                      <a:pt x="13935" y="11105"/>
                      <a:pt x="8461" y="4515"/>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4" name="Figura">
                <a:extLst>
                  <a:ext uri="{FF2B5EF4-FFF2-40B4-BE49-F238E27FC236}">
                    <a16:creationId xmlns:a16="http://schemas.microsoft.com/office/drawing/2014/main" id="{ED313EA7-C2A1-0143-8F31-BEA7BB03061D}"/>
                  </a:ext>
                </a:extLst>
              </p:cNvPr>
              <p:cNvSpPr/>
              <p:nvPr/>
            </p:nvSpPr>
            <p:spPr>
              <a:xfrm>
                <a:off x="609600" y="1003300"/>
                <a:ext cx="386080" cy="72390"/>
              </a:xfrm>
              <a:custGeom>
                <a:avLst/>
                <a:gdLst/>
                <a:ahLst/>
                <a:cxnLst>
                  <a:cxn ang="0">
                    <a:pos x="wd2" y="hd2"/>
                  </a:cxn>
                  <a:cxn ang="5400000">
                    <a:pos x="wd2" y="hd2"/>
                  </a:cxn>
                  <a:cxn ang="10800000">
                    <a:pos x="wd2" y="hd2"/>
                  </a:cxn>
                  <a:cxn ang="16200000">
                    <a:pos x="wd2" y="hd2"/>
                  </a:cxn>
                </a:cxnLst>
                <a:rect l="0" t="0" r="r" b="b"/>
                <a:pathLst>
                  <a:path w="21600" h="21600" extrusionOk="0">
                    <a:moveTo>
                      <a:pt x="20250" y="16295"/>
                    </a:moveTo>
                    <a:lnTo>
                      <a:pt x="0" y="0"/>
                    </a:lnTo>
                    <a:lnTo>
                      <a:pt x="568" y="1516"/>
                    </a:lnTo>
                    <a:cubicBezTo>
                      <a:pt x="5826" y="8716"/>
                      <a:pt x="12079" y="14400"/>
                      <a:pt x="19539" y="21600"/>
                    </a:cubicBezTo>
                    <a:lnTo>
                      <a:pt x="21600" y="19326"/>
                    </a:lnTo>
                    <a:lnTo>
                      <a:pt x="20250" y="16295"/>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5" name="Figura">
                <a:extLst>
                  <a:ext uri="{FF2B5EF4-FFF2-40B4-BE49-F238E27FC236}">
                    <a16:creationId xmlns:a16="http://schemas.microsoft.com/office/drawing/2014/main" id="{83DE52FD-7080-5D40-8C59-4AC91C61490C}"/>
                  </a:ext>
                </a:extLst>
              </p:cNvPr>
              <p:cNvSpPr/>
              <p:nvPr/>
            </p:nvSpPr>
            <p:spPr>
              <a:xfrm>
                <a:off x="1054099" y="444499"/>
                <a:ext cx="31751" cy="21592"/>
              </a:xfrm>
              <a:custGeom>
                <a:avLst/>
                <a:gdLst/>
                <a:ahLst/>
                <a:cxnLst>
                  <a:cxn ang="0">
                    <a:pos x="wd2" y="hd2"/>
                  </a:cxn>
                  <a:cxn ang="5400000">
                    <a:pos x="wd2" y="hd2"/>
                  </a:cxn>
                  <a:cxn ang="10800000">
                    <a:pos x="wd2" y="hd2"/>
                  </a:cxn>
                  <a:cxn ang="16200000">
                    <a:pos x="wd2" y="hd2"/>
                  </a:cxn>
                </a:cxnLst>
                <a:rect l="0" t="0" r="r" b="b"/>
                <a:pathLst>
                  <a:path w="21600" h="21600" extrusionOk="0">
                    <a:moveTo>
                      <a:pt x="0" y="10165"/>
                    </a:moveTo>
                    <a:lnTo>
                      <a:pt x="21600" y="21600"/>
                    </a:lnTo>
                    <a:lnTo>
                      <a:pt x="20736" y="2541"/>
                    </a:lnTo>
                    <a:lnTo>
                      <a:pt x="3456" y="0"/>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6" name="Figura">
                <a:extLst>
                  <a:ext uri="{FF2B5EF4-FFF2-40B4-BE49-F238E27FC236}">
                    <a16:creationId xmlns:a16="http://schemas.microsoft.com/office/drawing/2014/main" id="{256974A4-B70C-214E-B092-114FCF51BC46}"/>
                  </a:ext>
                </a:extLst>
              </p:cNvPr>
              <p:cNvSpPr/>
              <p:nvPr/>
            </p:nvSpPr>
            <p:spPr>
              <a:xfrm>
                <a:off x="1524000" y="1523999"/>
                <a:ext cx="133375" cy="61927"/>
              </a:xfrm>
              <a:custGeom>
                <a:avLst/>
                <a:gdLst/>
                <a:ahLst/>
                <a:cxnLst>
                  <a:cxn ang="0">
                    <a:pos x="wd2" y="hd2"/>
                  </a:cxn>
                  <a:cxn ang="5400000">
                    <a:pos x="wd2" y="hd2"/>
                  </a:cxn>
                  <a:cxn ang="10800000">
                    <a:pos x="wd2" y="hd2"/>
                  </a:cxn>
                  <a:cxn ang="16200000">
                    <a:pos x="wd2" y="hd2"/>
                  </a:cxn>
                </a:cxnLst>
                <a:rect l="0" t="0" r="r" b="b"/>
                <a:pathLst>
                  <a:path w="21400" h="17266" extrusionOk="0">
                    <a:moveTo>
                      <a:pt x="0" y="4164"/>
                    </a:moveTo>
                    <a:lnTo>
                      <a:pt x="4891" y="17266"/>
                    </a:lnTo>
                    <a:lnTo>
                      <a:pt x="21396" y="3102"/>
                    </a:lnTo>
                    <a:cubicBezTo>
                      <a:pt x="21600" y="2748"/>
                      <a:pt x="13857" y="-4334"/>
                      <a:pt x="0" y="4164"/>
                    </a:cubicBez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7" name="Figura">
                <a:extLst>
                  <a:ext uri="{FF2B5EF4-FFF2-40B4-BE49-F238E27FC236}">
                    <a16:creationId xmlns:a16="http://schemas.microsoft.com/office/drawing/2014/main" id="{B91E392E-54B0-5947-9661-DA006ADB9D9A}"/>
                  </a:ext>
                </a:extLst>
              </p:cNvPr>
              <p:cNvSpPr/>
              <p:nvPr/>
            </p:nvSpPr>
            <p:spPr>
              <a:xfrm>
                <a:off x="1028700" y="1943099"/>
                <a:ext cx="165100" cy="41911"/>
              </a:xfrm>
              <a:custGeom>
                <a:avLst/>
                <a:gdLst/>
                <a:ahLst/>
                <a:cxnLst>
                  <a:cxn ang="0">
                    <a:pos x="wd2" y="hd2"/>
                  </a:cxn>
                  <a:cxn ang="5400000">
                    <a:pos x="wd2" y="hd2"/>
                  </a:cxn>
                  <a:cxn ang="10800000">
                    <a:pos x="wd2" y="hd2"/>
                  </a:cxn>
                  <a:cxn ang="16200000">
                    <a:pos x="wd2" y="hd2"/>
                  </a:cxn>
                </a:cxnLst>
                <a:rect l="0" t="0" r="r" b="b"/>
                <a:pathLst>
                  <a:path w="21600" h="21600" extrusionOk="0">
                    <a:moveTo>
                      <a:pt x="0" y="3273"/>
                    </a:moveTo>
                    <a:lnTo>
                      <a:pt x="7809" y="21600"/>
                    </a:lnTo>
                    <a:lnTo>
                      <a:pt x="21600" y="0"/>
                    </a:lnTo>
                    <a:lnTo>
                      <a:pt x="7311" y="15709"/>
                    </a:ln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8" name="Figura">
                <a:extLst>
                  <a:ext uri="{FF2B5EF4-FFF2-40B4-BE49-F238E27FC236}">
                    <a16:creationId xmlns:a16="http://schemas.microsoft.com/office/drawing/2014/main" id="{28436C7A-FF3F-EF47-8FF3-8D62E00088EE}"/>
                  </a:ext>
                </a:extLst>
              </p:cNvPr>
              <p:cNvSpPr/>
              <p:nvPr/>
            </p:nvSpPr>
            <p:spPr>
              <a:xfrm>
                <a:off x="1333499" y="1511299"/>
                <a:ext cx="889982" cy="932921"/>
              </a:xfrm>
              <a:custGeom>
                <a:avLst/>
                <a:gdLst/>
                <a:ahLst/>
                <a:cxnLst>
                  <a:cxn ang="0">
                    <a:pos x="wd2" y="hd2"/>
                  </a:cxn>
                  <a:cxn ang="5400000">
                    <a:pos x="wd2" y="hd2"/>
                  </a:cxn>
                  <a:cxn ang="10800000">
                    <a:pos x="wd2" y="hd2"/>
                  </a:cxn>
                  <a:cxn ang="16200000">
                    <a:pos x="wd2" y="hd2"/>
                  </a:cxn>
                </a:cxnLst>
                <a:rect l="0" t="0" r="r" b="b"/>
                <a:pathLst>
                  <a:path w="21082" h="21156" extrusionOk="0">
                    <a:moveTo>
                      <a:pt x="12" y="10981"/>
                    </a:moveTo>
                    <a:cubicBezTo>
                      <a:pt x="283" y="16828"/>
                      <a:pt x="5216" y="21378"/>
                      <a:pt x="11022" y="21148"/>
                    </a:cubicBezTo>
                    <a:cubicBezTo>
                      <a:pt x="16828" y="20917"/>
                      <a:pt x="21341" y="16021"/>
                      <a:pt x="21070" y="10175"/>
                    </a:cubicBezTo>
                    <a:cubicBezTo>
                      <a:pt x="20799" y="4328"/>
                      <a:pt x="15866" y="-222"/>
                      <a:pt x="10060" y="8"/>
                    </a:cubicBezTo>
                    <a:cubicBezTo>
                      <a:pt x="4223" y="210"/>
                      <a:pt x="-259" y="5135"/>
                      <a:pt x="12" y="10981"/>
                    </a:cubicBez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9" name="Figura">
                <a:extLst>
                  <a:ext uri="{FF2B5EF4-FFF2-40B4-BE49-F238E27FC236}">
                    <a16:creationId xmlns:a16="http://schemas.microsoft.com/office/drawing/2014/main" id="{19932208-A47D-8C4A-B8D4-131691EC96F2}"/>
                  </a:ext>
                </a:extLst>
              </p:cNvPr>
              <p:cNvSpPr/>
              <p:nvPr/>
            </p:nvSpPr>
            <p:spPr>
              <a:xfrm>
                <a:off x="1346200" y="1523999"/>
                <a:ext cx="869680" cy="908808"/>
              </a:xfrm>
              <a:custGeom>
                <a:avLst/>
                <a:gdLst/>
                <a:ahLst/>
                <a:cxnLst>
                  <a:cxn ang="0">
                    <a:pos x="wd2" y="hd2"/>
                  </a:cxn>
                  <a:cxn ang="5400000">
                    <a:pos x="wd2" y="hd2"/>
                  </a:cxn>
                  <a:cxn ang="10800000">
                    <a:pos x="wd2" y="hd2"/>
                  </a:cxn>
                  <a:cxn ang="16200000">
                    <a:pos x="wd2" y="hd2"/>
                  </a:cxn>
                </a:cxnLst>
                <a:rect l="0" t="0" r="r" b="b"/>
                <a:pathLst>
                  <a:path w="21070" h="21145" extrusionOk="0">
                    <a:moveTo>
                      <a:pt x="12" y="10971"/>
                    </a:moveTo>
                    <a:cubicBezTo>
                      <a:pt x="289" y="16822"/>
                      <a:pt x="5212" y="21372"/>
                      <a:pt x="11027" y="21136"/>
                    </a:cubicBezTo>
                    <a:cubicBezTo>
                      <a:pt x="16843" y="20899"/>
                      <a:pt x="21335" y="15994"/>
                      <a:pt x="21058" y="10173"/>
                    </a:cubicBezTo>
                    <a:cubicBezTo>
                      <a:pt x="20781" y="4322"/>
                      <a:pt x="15858" y="-228"/>
                      <a:pt x="10043" y="8"/>
                    </a:cubicBezTo>
                    <a:cubicBezTo>
                      <a:pt x="4258" y="215"/>
                      <a:pt x="-265" y="5150"/>
                      <a:pt x="12" y="10971"/>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0" name="Figura">
                <a:extLst>
                  <a:ext uri="{FF2B5EF4-FFF2-40B4-BE49-F238E27FC236}">
                    <a16:creationId xmlns:a16="http://schemas.microsoft.com/office/drawing/2014/main" id="{C70B7C1F-62B8-E445-A618-A5BBA5148BC7}"/>
                  </a:ext>
                </a:extLst>
              </p:cNvPr>
              <p:cNvSpPr/>
              <p:nvPr/>
            </p:nvSpPr>
            <p:spPr>
              <a:xfrm>
                <a:off x="380999" y="1079499"/>
                <a:ext cx="81410" cy="30534"/>
              </a:xfrm>
              <a:custGeom>
                <a:avLst/>
                <a:gdLst/>
                <a:ahLst/>
                <a:cxnLst>
                  <a:cxn ang="0">
                    <a:pos x="wd2" y="hd2"/>
                  </a:cxn>
                  <a:cxn ang="5400000">
                    <a:pos x="wd2" y="hd2"/>
                  </a:cxn>
                  <a:cxn ang="10800000">
                    <a:pos x="wd2" y="hd2"/>
                  </a:cxn>
                  <a:cxn ang="16200000">
                    <a:pos x="wd2" y="hd2"/>
                  </a:cxn>
                </a:cxnLst>
                <a:rect l="0" t="0" r="r" b="b"/>
                <a:pathLst>
                  <a:path w="20978" h="19232" extrusionOk="0">
                    <a:moveTo>
                      <a:pt x="20962" y="12416"/>
                    </a:moveTo>
                    <a:cubicBezTo>
                      <a:pt x="21289" y="7616"/>
                      <a:pt x="16707" y="2016"/>
                      <a:pt x="10816" y="416"/>
                    </a:cubicBezTo>
                    <a:cubicBezTo>
                      <a:pt x="4925" y="-1184"/>
                      <a:pt x="344" y="2016"/>
                      <a:pt x="16" y="6816"/>
                    </a:cubicBezTo>
                    <a:cubicBezTo>
                      <a:pt x="-311" y="11616"/>
                      <a:pt x="4271" y="17216"/>
                      <a:pt x="10162" y="18816"/>
                    </a:cubicBezTo>
                    <a:cubicBezTo>
                      <a:pt x="15725" y="20416"/>
                      <a:pt x="20634" y="17216"/>
                      <a:pt x="20962" y="12416"/>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1" name="Figura">
                <a:extLst>
                  <a:ext uri="{FF2B5EF4-FFF2-40B4-BE49-F238E27FC236}">
                    <a16:creationId xmlns:a16="http://schemas.microsoft.com/office/drawing/2014/main" id="{8E9DD0A1-160D-EF4C-AB69-8D9271152929}"/>
                  </a:ext>
                </a:extLst>
              </p:cNvPr>
              <p:cNvSpPr/>
              <p:nvPr/>
            </p:nvSpPr>
            <p:spPr>
              <a:xfrm>
                <a:off x="355600" y="1054100"/>
                <a:ext cx="25519" cy="31289"/>
              </a:xfrm>
              <a:custGeom>
                <a:avLst/>
                <a:gdLst/>
                <a:ahLst/>
                <a:cxnLst>
                  <a:cxn ang="0">
                    <a:pos x="wd2" y="hd2"/>
                  </a:cxn>
                  <a:cxn ang="5400000">
                    <a:pos x="wd2" y="hd2"/>
                  </a:cxn>
                  <a:cxn ang="10800000">
                    <a:pos x="wd2" y="hd2"/>
                  </a:cxn>
                  <a:cxn ang="16200000">
                    <a:pos x="wd2" y="hd2"/>
                  </a:cxn>
                </a:cxnLst>
                <a:rect l="0" t="0" r="r" b="b"/>
                <a:pathLst>
                  <a:path w="18870" h="19006" extrusionOk="0">
                    <a:moveTo>
                      <a:pt x="16478" y="18219"/>
                    </a:moveTo>
                    <a:cubicBezTo>
                      <a:pt x="20235" y="16676"/>
                      <a:pt x="19296" y="11276"/>
                      <a:pt x="15539" y="5876"/>
                    </a:cubicBezTo>
                    <a:cubicBezTo>
                      <a:pt x="11783" y="1247"/>
                      <a:pt x="6148" y="-1067"/>
                      <a:pt x="2392" y="476"/>
                    </a:cubicBezTo>
                    <a:cubicBezTo>
                      <a:pt x="-1365" y="2019"/>
                      <a:pt x="-426" y="7419"/>
                      <a:pt x="3331" y="12819"/>
                    </a:cubicBezTo>
                    <a:cubicBezTo>
                      <a:pt x="7087" y="17447"/>
                      <a:pt x="12722" y="20533"/>
                      <a:pt x="16478" y="18219"/>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2" name="Figura">
                <a:extLst>
                  <a:ext uri="{FF2B5EF4-FFF2-40B4-BE49-F238E27FC236}">
                    <a16:creationId xmlns:a16="http://schemas.microsoft.com/office/drawing/2014/main" id="{2A8DD912-C570-C541-A57F-2A36A2EA91D3}"/>
                  </a:ext>
                </a:extLst>
              </p:cNvPr>
              <p:cNvSpPr/>
              <p:nvPr/>
            </p:nvSpPr>
            <p:spPr>
              <a:xfrm>
                <a:off x="203200" y="482600"/>
                <a:ext cx="241300" cy="483871"/>
              </a:xfrm>
              <a:custGeom>
                <a:avLst/>
                <a:gdLst/>
                <a:ahLst/>
                <a:cxnLst>
                  <a:cxn ang="0">
                    <a:pos x="wd2" y="hd2"/>
                  </a:cxn>
                  <a:cxn ang="5400000">
                    <a:pos x="wd2" y="hd2"/>
                  </a:cxn>
                  <a:cxn ang="10800000">
                    <a:pos x="wd2" y="hd2"/>
                  </a:cxn>
                  <a:cxn ang="16200000">
                    <a:pos x="wd2" y="hd2"/>
                  </a:cxn>
                </a:cxnLst>
                <a:rect l="0" t="0" r="r" b="b"/>
                <a:pathLst>
                  <a:path w="21600" h="21600" extrusionOk="0">
                    <a:moveTo>
                      <a:pt x="5343" y="0"/>
                    </a:moveTo>
                    <a:cubicBezTo>
                      <a:pt x="3297" y="57"/>
                      <a:pt x="1592" y="283"/>
                      <a:pt x="0" y="510"/>
                    </a:cubicBezTo>
                    <a:lnTo>
                      <a:pt x="11823" y="19389"/>
                    </a:lnTo>
                    <a:cubicBezTo>
                      <a:pt x="11823" y="19389"/>
                      <a:pt x="10232" y="20466"/>
                      <a:pt x="7276" y="21600"/>
                    </a:cubicBezTo>
                    <a:cubicBezTo>
                      <a:pt x="17166" y="20126"/>
                      <a:pt x="21600" y="15704"/>
                      <a:pt x="21600" y="15704"/>
                    </a:cubicBezTo>
                    <a:lnTo>
                      <a:pt x="5343"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3" name="Figura">
                <a:extLst>
                  <a:ext uri="{FF2B5EF4-FFF2-40B4-BE49-F238E27FC236}">
                    <a16:creationId xmlns:a16="http://schemas.microsoft.com/office/drawing/2014/main" id="{37C168FC-69C3-5A43-B159-1B01AA488347}"/>
                  </a:ext>
                </a:extLst>
              </p:cNvPr>
              <p:cNvSpPr/>
              <p:nvPr/>
            </p:nvSpPr>
            <p:spPr>
              <a:xfrm>
                <a:off x="1549400" y="2514599"/>
                <a:ext cx="237491" cy="1536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09" y="9104"/>
                      <a:pt x="12706" y="0"/>
                      <a:pt x="12706" y="0"/>
                    </a:cubicBezTo>
                    <a:cubicBezTo>
                      <a:pt x="6122" y="5712"/>
                      <a:pt x="2079" y="11425"/>
                      <a:pt x="0" y="14995"/>
                    </a:cubicBezTo>
                    <a:cubicBezTo>
                      <a:pt x="6122" y="14817"/>
                      <a:pt x="13745" y="16959"/>
                      <a:pt x="21600"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4" name="Figura">
                <a:extLst>
                  <a:ext uri="{FF2B5EF4-FFF2-40B4-BE49-F238E27FC236}">
                    <a16:creationId xmlns:a16="http://schemas.microsoft.com/office/drawing/2014/main" id="{FE9B2E81-B4D3-6740-8DC1-87D10614F9AA}"/>
                  </a:ext>
                </a:extLst>
              </p:cNvPr>
              <p:cNvSpPr/>
              <p:nvPr/>
            </p:nvSpPr>
            <p:spPr>
              <a:xfrm>
                <a:off x="482599" y="2019299"/>
                <a:ext cx="628651" cy="336191"/>
              </a:xfrm>
              <a:custGeom>
                <a:avLst/>
                <a:gdLst/>
                <a:ahLst/>
                <a:cxnLst>
                  <a:cxn ang="0">
                    <a:pos x="wd2" y="hd2"/>
                  </a:cxn>
                  <a:cxn ang="5400000">
                    <a:pos x="wd2" y="hd2"/>
                  </a:cxn>
                  <a:cxn ang="10800000">
                    <a:pos x="wd2" y="hd2"/>
                  </a:cxn>
                  <a:cxn ang="16200000">
                    <a:pos x="wd2" y="hd2"/>
                  </a:cxn>
                </a:cxnLst>
                <a:rect l="0" t="0" r="r" b="b"/>
                <a:pathLst>
                  <a:path w="21600" h="19923" extrusionOk="0">
                    <a:moveTo>
                      <a:pt x="12131" y="19042"/>
                    </a:moveTo>
                    <a:cubicBezTo>
                      <a:pt x="12131" y="19042"/>
                      <a:pt x="7375" y="20171"/>
                      <a:pt x="175" y="11591"/>
                    </a:cubicBezTo>
                    <a:cubicBezTo>
                      <a:pt x="87" y="11892"/>
                      <a:pt x="0" y="12043"/>
                      <a:pt x="0" y="12043"/>
                    </a:cubicBezTo>
                    <a:cubicBezTo>
                      <a:pt x="7331" y="21074"/>
                      <a:pt x="12262" y="19870"/>
                      <a:pt x="12262" y="19870"/>
                    </a:cubicBezTo>
                    <a:cubicBezTo>
                      <a:pt x="16713" y="-526"/>
                      <a:pt x="20116" y="829"/>
                      <a:pt x="21600" y="603"/>
                    </a:cubicBezTo>
                    <a:lnTo>
                      <a:pt x="21382" y="1"/>
                    </a:lnTo>
                    <a:cubicBezTo>
                      <a:pt x="19636" y="1"/>
                      <a:pt x="16102" y="-375"/>
                      <a:pt x="12131" y="19042"/>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5" name="Figura">
                <a:extLst>
                  <a:ext uri="{FF2B5EF4-FFF2-40B4-BE49-F238E27FC236}">
                    <a16:creationId xmlns:a16="http://schemas.microsoft.com/office/drawing/2014/main" id="{487ECC40-50F5-AD40-8637-7B87DFF8171F}"/>
                  </a:ext>
                </a:extLst>
              </p:cNvPr>
              <p:cNvSpPr/>
              <p:nvPr/>
            </p:nvSpPr>
            <p:spPr>
              <a:xfrm>
                <a:off x="1092199" y="1892299"/>
                <a:ext cx="135891" cy="71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50" y="21600"/>
                    </a:lnTo>
                    <a:lnTo>
                      <a:pt x="21600" y="10414"/>
                    </a:lnTo>
                    <a:cubicBezTo>
                      <a:pt x="21600" y="10800"/>
                      <a:pt x="8277" y="21214"/>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6" name="Figura">
                <a:extLst>
                  <a:ext uri="{FF2B5EF4-FFF2-40B4-BE49-F238E27FC236}">
                    <a16:creationId xmlns:a16="http://schemas.microsoft.com/office/drawing/2014/main" id="{D2835CD1-907C-F043-BDCC-1937796834C8}"/>
                  </a:ext>
                </a:extLst>
              </p:cNvPr>
              <p:cNvSpPr/>
              <p:nvPr/>
            </p:nvSpPr>
            <p:spPr>
              <a:xfrm>
                <a:off x="1943100" y="3022600"/>
                <a:ext cx="13208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116"/>
                      <a:pt x="15785" y="0"/>
                      <a:pt x="8723" y="0"/>
                    </a:cubicBezTo>
                    <a:cubicBezTo>
                      <a:pt x="1662" y="0"/>
                      <a:pt x="0" y="5116"/>
                      <a:pt x="0" y="10800"/>
                    </a:cubicBezTo>
                    <a:cubicBezTo>
                      <a:pt x="0" y="17053"/>
                      <a:pt x="1662" y="21600"/>
                      <a:pt x="8723" y="21600"/>
                    </a:cubicBezTo>
                    <a:cubicBezTo>
                      <a:pt x="15785" y="21600"/>
                      <a:pt x="21600" y="17053"/>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7" name="Figura">
                <a:extLst>
                  <a:ext uri="{FF2B5EF4-FFF2-40B4-BE49-F238E27FC236}">
                    <a16:creationId xmlns:a16="http://schemas.microsoft.com/office/drawing/2014/main" id="{AB286447-89F0-EC49-B0AB-4465601B20BE}"/>
                  </a:ext>
                </a:extLst>
              </p:cNvPr>
              <p:cNvSpPr/>
              <p:nvPr/>
            </p:nvSpPr>
            <p:spPr>
              <a:xfrm>
                <a:off x="1955800" y="2984499"/>
                <a:ext cx="83442" cy="35683"/>
              </a:xfrm>
              <a:custGeom>
                <a:avLst/>
                <a:gdLst/>
                <a:ahLst/>
                <a:cxnLst>
                  <a:cxn ang="0">
                    <a:pos x="wd2" y="hd2"/>
                  </a:cxn>
                  <a:cxn ang="5400000">
                    <a:pos x="wd2" y="hd2"/>
                  </a:cxn>
                  <a:cxn ang="10800000">
                    <a:pos x="wd2" y="hd2"/>
                  </a:cxn>
                  <a:cxn ang="16200000">
                    <a:pos x="wd2" y="hd2"/>
                  </a:cxn>
                </a:cxnLst>
                <a:rect l="0" t="0" r="r" b="b"/>
                <a:pathLst>
                  <a:path w="20568" h="20926" extrusionOk="0">
                    <a:moveTo>
                      <a:pt x="20512" y="10428"/>
                    </a:moveTo>
                    <a:cubicBezTo>
                      <a:pt x="21138" y="4469"/>
                      <a:pt x="16442" y="0"/>
                      <a:pt x="9555" y="0"/>
                    </a:cubicBezTo>
                    <a:cubicBezTo>
                      <a:pt x="2668" y="0"/>
                      <a:pt x="790" y="4469"/>
                      <a:pt x="164" y="10428"/>
                    </a:cubicBezTo>
                    <a:cubicBezTo>
                      <a:pt x="-462" y="16386"/>
                      <a:pt x="477" y="20855"/>
                      <a:pt x="7051" y="20855"/>
                    </a:cubicBezTo>
                    <a:cubicBezTo>
                      <a:pt x="13625" y="21600"/>
                      <a:pt x="19886" y="16386"/>
                      <a:pt x="20512" y="10428"/>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8" name="Figura">
                <a:extLst>
                  <a:ext uri="{FF2B5EF4-FFF2-40B4-BE49-F238E27FC236}">
                    <a16:creationId xmlns:a16="http://schemas.microsoft.com/office/drawing/2014/main" id="{793CCB76-EAF7-4B42-9758-F5DF68F57B2D}"/>
                  </a:ext>
                </a:extLst>
              </p:cNvPr>
              <p:cNvSpPr/>
              <p:nvPr/>
            </p:nvSpPr>
            <p:spPr>
              <a:xfrm>
                <a:off x="1689100" y="1524000"/>
                <a:ext cx="535074" cy="909699"/>
              </a:xfrm>
              <a:custGeom>
                <a:avLst/>
                <a:gdLst/>
                <a:ahLst/>
                <a:cxnLst>
                  <a:cxn ang="0">
                    <a:pos x="wd2" y="hd2"/>
                  </a:cxn>
                  <a:cxn ang="5400000">
                    <a:pos x="wd2" y="hd2"/>
                  </a:cxn>
                  <a:cxn ang="10800000">
                    <a:pos x="wd2" y="hd2"/>
                  </a:cxn>
                  <a:cxn ang="16200000">
                    <a:pos x="wd2" y="hd2"/>
                  </a:cxn>
                </a:cxnLst>
                <a:rect l="0" t="0" r="r" b="b"/>
                <a:pathLst>
                  <a:path w="21213" h="21370" extrusionOk="0">
                    <a:moveTo>
                      <a:pt x="21197" y="10272"/>
                    </a:moveTo>
                    <a:cubicBezTo>
                      <a:pt x="20744" y="4364"/>
                      <a:pt x="12688" y="-230"/>
                      <a:pt x="3172" y="9"/>
                    </a:cubicBezTo>
                    <a:cubicBezTo>
                      <a:pt x="2064" y="39"/>
                      <a:pt x="1007" y="128"/>
                      <a:pt x="0" y="277"/>
                    </a:cubicBezTo>
                    <a:cubicBezTo>
                      <a:pt x="2820" y="2873"/>
                      <a:pt x="5035" y="6513"/>
                      <a:pt x="5992" y="10660"/>
                    </a:cubicBezTo>
                    <a:cubicBezTo>
                      <a:pt x="6898" y="14687"/>
                      <a:pt x="6445" y="18446"/>
                      <a:pt x="4985" y="21370"/>
                    </a:cubicBezTo>
                    <a:cubicBezTo>
                      <a:pt x="14350" y="21042"/>
                      <a:pt x="21600" y="16119"/>
                      <a:pt x="21197" y="10272"/>
                    </a:cubicBez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9" name="Figura">
                <a:extLst>
                  <a:ext uri="{FF2B5EF4-FFF2-40B4-BE49-F238E27FC236}">
                    <a16:creationId xmlns:a16="http://schemas.microsoft.com/office/drawing/2014/main" id="{E52DE48E-BD30-D845-B38A-B41559160BF4}"/>
                  </a:ext>
                </a:extLst>
              </p:cNvPr>
              <p:cNvSpPr/>
              <p:nvPr/>
            </p:nvSpPr>
            <p:spPr>
              <a:xfrm>
                <a:off x="1396999" y="1574800"/>
                <a:ext cx="780564" cy="796779"/>
              </a:xfrm>
              <a:custGeom>
                <a:avLst/>
                <a:gdLst/>
                <a:ahLst/>
                <a:cxnLst>
                  <a:cxn ang="0">
                    <a:pos x="wd2" y="hd2"/>
                  </a:cxn>
                  <a:cxn ang="5400000">
                    <a:pos x="wd2" y="hd2"/>
                  </a:cxn>
                  <a:cxn ang="10800000">
                    <a:pos x="wd2" y="hd2"/>
                  </a:cxn>
                  <a:cxn ang="16200000">
                    <a:pos x="wd2" y="hd2"/>
                  </a:cxn>
                </a:cxnLst>
                <a:rect l="0" t="0" r="r" b="b"/>
                <a:pathLst>
                  <a:path w="21106" h="21207" extrusionOk="0">
                    <a:moveTo>
                      <a:pt x="21094" y="10215"/>
                    </a:moveTo>
                    <a:cubicBezTo>
                      <a:pt x="20820" y="4367"/>
                      <a:pt x="15909" y="-196"/>
                      <a:pt x="10071" y="7"/>
                    </a:cubicBezTo>
                    <a:cubicBezTo>
                      <a:pt x="4268" y="243"/>
                      <a:pt x="-231" y="5145"/>
                      <a:pt x="9" y="10993"/>
                    </a:cubicBezTo>
                    <a:cubicBezTo>
                      <a:pt x="284" y="16841"/>
                      <a:pt x="5195" y="21404"/>
                      <a:pt x="11033" y="21201"/>
                    </a:cubicBezTo>
                    <a:cubicBezTo>
                      <a:pt x="16870" y="20998"/>
                      <a:pt x="21369" y="16063"/>
                      <a:pt x="21094" y="10215"/>
                    </a:cubicBezTo>
                    <a:close/>
                    <a:moveTo>
                      <a:pt x="11033" y="20897"/>
                    </a:moveTo>
                    <a:cubicBezTo>
                      <a:pt x="5401" y="21100"/>
                      <a:pt x="593" y="16672"/>
                      <a:pt x="353" y="10993"/>
                    </a:cubicBezTo>
                    <a:cubicBezTo>
                      <a:pt x="78" y="5314"/>
                      <a:pt x="4474" y="548"/>
                      <a:pt x="10105" y="311"/>
                    </a:cubicBezTo>
                    <a:cubicBezTo>
                      <a:pt x="15737" y="108"/>
                      <a:pt x="20545" y="4536"/>
                      <a:pt x="20785" y="10215"/>
                    </a:cubicBezTo>
                    <a:cubicBezTo>
                      <a:pt x="21026" y="15894"/>
                      <a:pt x="16664" y="20660"/>
                      <a:pt x="11033" y="20897"/>
                    </a:cubicBez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0" name="Figura">
                <a:extLst>
                  <a:ext uri="{FF2B5EF4-FFF2-40B4-BE49-F238E27FC236}">
                    <a16:creationId xmlns:a16="http://schemas.microsoft.com/office/drawing/2014/main" id="{7B7EB428-E9B6-C349-A454-70EC59110826}"/>
                  </a:ext>
                </a:extLst>
              </p:cNvPr>
              <p:cNvSpPr/>
              <p:nvPr/>
            </p:nvSpPr>
            <p:spPr>
              <a:xfrm>
                <a:off x="1511300" y="1587499"/>
                <a:ext cx="654382" cy="622553"/>
              </a:xfrm>
              <a:custGeom>
                <a:avLst/>
                <a:gdLst/>
                <a:ahLst/>
                <a:cxnLst>
                  <a:cxn ang="0">
                    <a:pos x="wd2" y="hd2"/>
                  </a:cxn>
                  <a:cxn ang="5400000">
                    <a:pos x="wd2" y="hd2"/>
                  </a:cxn>
                  <a:cxn ang="10800000">
                    <a:pos x="wd2" y="hd2"/>
                  </a:cxn>
                  <a:cxn ang="16200000">
                    <a:pos x="wd2" y="hd2"/>
                  </a:cxn>
                </a:cxnLst>
                <a:rect l="0" t="0" r="r" b="b"/>
                <a:pathLst>
                  <a:path w="21486" h="21347" extrusionOk="0">
                    <a:moveTo>
                      <a:pt x="18973" y="21347"/>
                    </a:moveTo>
                    <a:cubicBezTo>
                      <a:pt x="20641" y="18995"/>
                      <a:pt x="21600" y="15991"/>
                      <a:pt x="21475" y="12768"/>
                    </a:cubicBezTo>
                    <a:cubicBezTo>
                      <a:pt x="21141" y="5452"/>
                      <a:pt x="15345" y="-253"/>
                      <a:pt x="8507" y="8"/>
                    </a:cubicBezTo>
                    <a:cubicBezTo>
                      <a:pt x="5129" y="139"/>
                      <a:pt x="2127" y="1707"/>
                      <a:pt x="0" y="4145"/>
                    </a:cubicBezTo>
                    <a:lnTo>
                      <a:pt x="18973" y="2134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431" name="Grupo">
                <a:extLst>
                  <a:ext uri="{FF2B5EF4-FFF2-40B4-BE49-F238E27FC236}">
                    <a16:creationId xmlns:a16="http://schemas.microsoft.com/office/drawing/2014/main" id="{A01A334B-E8A1-924B-997D-EA1A6092B1AE}"/>
                  </a:ext>
                </a:extLst>
              </p:cNvPr>
              <p:cNvGrpSpPr/>
              <p:nvPr/>
            </p:nvGrpSpPr>
            <p:grpSpPr>
              <a:xfrm>
                <a:off x="1803399" y="1625599"/>
                <a:ext cx="86362" cy="86362"/>
                <a:chOff x="0" y="0"/>
                <a:chExt cx="86359" cy="86359"/>
              </a:xfrm>
            </p:grpSpPr>
            <p:sp>
              <p:nvSpPr>
                <p:cNvPr id="455" name="Figura">
                  <a:extLst>
                    <a:ext uri="{FF2B5EF4-FFF2-40B4-BE49-F238E27FC236}">
                      <a16:creationId xmlns:a16="http://schemas.microsoft.com/office/drawing/2014/main" id="{E6E513F8-D2AB-9948-B0DE-B43BF7167648}"/>
                    </a:ext>
                  </a:extLst>
                </p:cNvPr>
                <p:cNvSpPr/>
                <p:nvPr/>
              </p:nvSpPr>
              <p:spPr>
                <a:xfrm>
                  <a:off x="0" y="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18097" y="21600"/>
                      </a:lnTo>
                      <a:lnTo>
                        <a:pt x="21600" y="18277"/>
                      </a:lnTo>
                      <a:lnTo>
                        <a:pt x="8757"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6" name="Figura">
                  <a:extLst>
                    <a:ext uri="{FF2B5EF4-FFF2-40B4-BE49-F238E27FC236}">
                      <a16:creationId xmlns:a16="http://schemas.microsoft.com/office/drawing/2014/main" id="{4941FD35-B3C4-7944-B283-187F75D0B239}"/>
                    </a:ext>
                  </a:extLst>
                </p:cNvPr>
                <p:cNvSpPr/>
                <p:nvPr/>
              </p:nvSpPr>
              <p:spPr>
                <a:xfrm>
                  <a:off x="38100" y="3810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3000" y="0"/>
                      </a:lnTo>
                      <a:lnTo>
                        <a:pt x="0" y="3411"/>
                      </a:lnTo>
                      <a:lnTo>
                        <a:pt x="12600"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7" name="Figura">
                  <a:extLst>
                    <a:ext uri="{FF2B5EF4-FFF2-40B4-BE49-F238E27FC236}">
                      <a16:creationId xmlns:a16="http://schemas.microsoft.com/office/drawing/2014/main" id="{0D73AA6E-55D5-AB41-96C2-E7C90F3786C0}"/>
                    </a:ext>
                  </a:extLst>
                </p:cNvPr>
                <p:cNvSpPr/>
                <p:nvPr/>
              </p:nvSpPr>
              <p:spPr>
                <a:xfrm>
                  <a:off x="38100" y="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13642" y="0"/>
                      </a:moveTo>
                      <a:lnTo>
                        <a:pt x="0" y="18681"/>
                      </a:lnTo>
                      <a:lnTo>
                        <a:pt x="3411"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8" name="Figura">
                  <a:extLst>
                    <a:ext uri="{FF2B5EF4-FFF2-40B4-BE49-F238E27FC236}">
                      <a16:creationId xmlns:a16="http://schemas.microsoft.com/office/drawing/2014/main" id="{28961121-EB93-6646-9357-6060CE2CF6C2}"/>
                    </a:ext>
                  </a:extLst>
                </p:cNvPr>
                <p:cNvSpPr/>
                <p:nvPr/>
              </p:nvSpPr>
              <p:spPr>
                <a:xfrm>
                  <a:off x="0" y="3810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7754" y="21600"/>
                      </a:moveTo>
                      <a:lnTo>
                        <a:pt x="21600" y="3000"/>
                      </a:lnTo>
                      <a:lnTo>
                        <a:pt x="17723" y="0"/>
                      </a:lnTo>
                      <a:lnTo>
                        <a:pt x="0" y="132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432" name="Grupo">
                <a:extLst>
                  <a:ext uri="{FF2B5EF4-FFF2-40B4-BE49-F238E27FC236}">
                    <a16:creationId xmlns:a16="http://schemas.microsoft.com/office/drawing/2014/main" id="{1081B5F7-AECF-F340-A37F-57DEC8027826}"/>
                  </a:ext>
                </a:extLst>
              </p:cNvPr>
              <p:cNvGrpSpPr/>
              <p:nvPr/>
            </p:nvGrpSpPr>
            <p:grpSpPr>
              <a:xfrm>
                <a:off x="1701800" y="1739900"/>
                <a:ext cx="87631" cy="85090"/>
                <a:chOff x="0" y="0"/>
                <a:chExt cx="87630" cy="85090"/>
              </a:xfrm>
            </p:grpSpPr>
            <p:sp>
              <p:nvSpPr>
                <p:cNvPr id="451" name="Figura">
                  <a:extLst>
                    <a:ext uri="{FF2B5EF4-FFF2-40B4-BE49-F238E27FC236}">
                      <a16:creationId xmlns:a16="http://schemas.microsoft.com/office/drawing/2014/main" id="{4A12CA76-DCBB-B840-AD71-39EDEF0EBFE5}"/>
                    </a:ext>
                  </a:extLst>
                </p:cNvPr>
                <p:cNvSpPr/>
                <p:nvPr/>
              </p:nvSpPr>
              <p:spPr>
                <a:xfrm>
                  <a:off x="0" y="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0" y="7958"/>
                      </a:moveTo>
                      <a:lnTo>
                        <a:pt x="18600" y="21600"/>
                      </a:lnTo>
                      <a:lnTo>
                        <a:pt x="21600" y="18189"/>
                      </a:lnTo>
                      <a:lnTo>
                        <a:pt x="90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2" name="Figura">
                  <a:extLst>
                    <a:ext uri="{FF2B5EF4-FFF2-40B4-BE49-F238E27FC236}">
                      <a16:creationId xmlns:a16="http://schemas.microsoft.com/office/drawing/2014/main" id="{DCAAEC12-A873-424B-A8DA-7F09C9C9E35A}"/>
                    </a:ext>
                  </a:extLst>
                </p:cNvPr>
                <p:cNvSpPr/>
                <p:nvPr/>
              </p:nvSpPr>
              <p:spPr>
                <a:xfrm>
                  <a:off x="38100" y="2540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13846"/>
                      </a:moveTo>
                      <a:lnTo>
                        <a:pt x="3503" y="0"/>
                      </a:lnTo>
                      <a:lnTo>
                        <a:pt x="0" y="3323"/>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3" name="Figura">
                  <a:extLst>
                    <a:ext uri="{FF2B5EF4-FFF2-40B4-BE49-F238E27FC236}">
                      <a16:creationId xmlns:a16="http://schemas.microsoft.com/office/drawing/2014/main" id="{53FE13A4-A11A-2A48-AC26-947921219F0F}"/>
                    </a:ext>
                  </a:extLst>
                </p:cNvPr>
                <p:cNvSpPr/>
                <p:nvPr/>
              </p:nvSpPr>
              <p:spPr>
                <a:xfrm>
                  <a:off x="38100" y="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13846" y="0"/>
                      </a:moveTo>
                      <a:lnTo>
                        <a:pt x="0" y="18600"/>
                      </a:lnTo>
                      <a:lnTo>
                        <a:pt x="3323" y="21600"/>
                      </a:lnTo>
                      <a:lnTo>
                        <a:pt x="21600" y="90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4" name="Figura">
                  <a:extLst>
                    <a:ext uri="{FF2B5EF4-FFF2-40B4-BE49-F238E27FC236}">
                      <a16:creationId xmlns:a16="http://schemas.microsoft.com/office/drawing/2014/main" id="{B7239377-6639-D740-90E5-5AFAAA70460C}"/>
                    </a:ext>
                  </a:extLst>
                </p:cNvPr>
                <p:cNvSpPr/>
                <p:nvPr/>
              </p:nvSpPr>
              <p:spPr>
                <a:xfrm>
                  <a:off x="0" y="3810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503"/>
                      </a:lnTo>
                      <a:lnTo>
                        <a:pt x="18189" y="0"/>
                      </a:lnTo>
                      <a:lnTo>
                        <a:pt x="0" y="12843"/>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433" name="Grupo">
                <a:extLst>
                  <a:ext uri="{FF2B5EF4-FFF2-40B4-BE49-F238E27FC236}">
                    <a16:creationId xmlns:a16="http://schemas.microsoft.com/office/drawing/2014/main" id="{FCA4A18C-4629-C34E-98FE-95C485EF740A}"/>
                  </a:ext>
                </a:extLst>
              </p:cNvPr>
              <p:cNvGrpSpPr/>
              <p:nvPr/>
            </p:nvGrpSpPr>
            <p:grpSpPr>
              <a:xfrm>
                <a:off x="1905000" y="1816099"/>
                <a:ext cx="74931" cy="86362"/>
                <a:chOff x="0" y="0"/>
                <a:chExt cx="74930" cy="86359"/>
              </a:xfrm>
            </p:grpSpPr>
            <p:sp>
              <p:nvSpPr>
                <p:cNvPr id="447" name="Figura">
                  <a:extLst>
                    <a:ext uri="{FF2B5EF4-FFF2-40B4-BE49-F238E27FC236}">
                      <a16:creationId xmlns:a16="http://schemas.microsoft.com/office/drawing/2014/main" id="{A87D80FE-3DD3-644A-BF91-7EC91807F675}"/>
                    </a:ext>
                  </a:extLst>
                </p:cNvPr>
                <p:cNvSpPr/>
                <p:nvPr/>
              </p:nvSpPr>
              <p:spPr>
                <a:xfrm>
                  <a:off x="0" y="0"/>
                  <a:ext cx="45720" cy="49531"/>
                </a:xfrm>
                <a:custGeom>
                  <a:avLst/>
                  <a:gdLst/>
                  <a:ahLst/>
                  <a:cxnLst>
                    <a:cxn ang="0">
                      <a:pos x="wd2" y="hd2"/>
                    </a:cxn>
                    <a:cxn ang="5400000">
                      <a:pos x="wd2" y="hd2"/>
                    </a:cxn>
                    <a:cxn ang="10800000">
                      <a:pos x="wd2" y="hd2"/>
                    </a:cxn>
                    <a:cxn ang="16200000">
                      <a:pos x="wd2" y="hd2"/>
                    </a:cxn>
                  </a:cxnLst>
                  <a:rect l="0" t="0" r="r" b="b"/>
                  <a:pathLst>
                    <a:path w="21600" h="21600" extrusionOk="0">
                      <a:moveTo>
                        <a:pt x="0" y="7754"/>
                      </a:moveTo>
                      <a:lnTo>
                        <a:pt x="18600" y="21600"/>
                      </a:lnTo>
                      <a:lnTo>
                        <a:pt x="21600" y="18277"/>
                      </a:lnTo>
                      <a:lnTo>
                        <a:pt x="84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8" name="Figura">
                  <a:extLst>
                    <a:ext uri="{FF2B5EF4-FFF2-40B4-BE49-F238E27FC236}">
                      <a16:creationId xmlns:a16="http://schemas.microsoft.com/office/drawing/2014/main" id="{DA01ED8A-1E07-584B-A5B3-F0697A758D3A}"/>
                    </a:ext>
                  </a:extLst>
                </p:cNvPr>
                <p:cNvSpPr/>
                <p:nvPr/>
              </p:nvSpPr>
              <p:spPr>
                <a:xfrm>
                  <a:off x="25400" y="38100"/>
                  <a:ext cx="4699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2919" y="0"/>
                      </a:lnTo>
                      <a:lnTo>
                        <a:pt x="0" y="3411"/>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9" name="Figura">
                  <a:extLst>
                    <a:ext uri="{FF2B5EF4-FFF2-40B4-BE49-F238E27FC236}">
                      <a16:creationId xmlns:a16="http://schemas.microsoft.com/office/drawing/2014/main" id="{565466D3-A0B4-7141-A7C0-9925BC606416}"/>
                    </a:ext>
                  </a:extLst>
                </p:cNvPr>
                <p:cNvSpPr/>
                <p:nvPr/>
              </p:nvSpPr>
              <p:spPr>
                <a:xfrm>
                  <a:off x="25400" y="0"/>
                  <a:ext cx="49531" cy="46991"/>
                </a:xfrm>
                <a:custGeom>
                  <a:avLst/>
                  <a:gdLst/>
                  <a:ahLst/>
                  <a:cxnLst>
                    <a:cxn ang="0">
                      <a:pos x="wd2" y="hd2"/>
                    </a:cxn>
                    <a:cxn ang="5400000">
                      <a:pos x="wd2" y="hd2"/>
                    </a:cxn>
                    <a:cxn ang="10800000">
                      <a:pos x="wd2" y="hd2"/>
                    </a:cxn>
                    <a:cxn ang="16200000">
                      <a:pos x="wd2" y="hd2"/>
                    </a:cxn>
                  </a:cxnLst>
                  <a:rect l="0" t="0" r="r" b="b"/>
                  <a:pathLst>
                    <a:path w="21600" h="21600" extrusionOk="0">
                      <a:moveTo>
                        <a:pt x="13292" y="0"/>
                      </a:moveTo>
                      <a:lnTo>
                        <a:pt x="0" y="18097"/>
                      </a:lnTo>
                      <a:lnTo>
                        <a:pt x="3323"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0" name="Figura">
                  <a:extLst>
                    <a:ext uri="{FF2B5EF4-FFF2-40B4-BE49-F238E27FC236}">
                      <a16:creationId xmlns:a16="http://schemas.microsoft.com/office/drawing/2014/main" id="{DE8D3CCB-A8E5-C649-B3D8-C8F793377E99}"/>
                    </a:ext>
                  </a:extLst>
                </p:cNvPr>
                <p:cNvSpPr/>
                <p:nvPr/>
              </p:nvSpPr>
              <p:spPr>
                <a:xfrm>
                  <a:off x="0" y="38100"/>
                  <a:ext cx="48260" cy="45720"/>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000"/>
                      </a:lnTo>
                      <a:lnTo>
                        <a:pt x="18189" y="0"/>
                      </a:lnTo>
                      <a:lnTo>
                        <a:pt x="0" y="12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434" name="Grupo">
                <a:extLst>
                  <a:ext uri="{FF2B5EF4-FFF2-40B4-BE49-F238E27FC236}">
                    <a16:creationId xmlns:a16="http://schemas.microsoft.com/office/drawing/2014/main" id="{E68245B0-1184-6E4D-A12A-AC52B5B114C4}"/>
                  </a:ext>
                </a:extLst>
              </p:cNvPr>
              <p:cNvGrpSpPr/>
              <p:nvPr/>
            </p:nvGrpSpPr>
            <p:grpSpPr>
              <a:xfrm>
                <a:off x="1587499" y="2019300"/>
                <a:ext cx="193041" cy="186690"/>
                <a:chOff x="0" y="0"/>
                <a:chExt cx="193039" cy="186689"/>
              </a:xfrm>
            </p:grpSpPr>
            <p:sp>
              <p:nvSpPr>
                <p:cNvPr id="443" name="Figura">
                  <a:extLst>
                    <a:ext uri="{FF2B5EF4-FFF2-40B4-BE49-F238E27FC236}">
                      <a16:creationId xmlns:a16="http://schemas.microsoft.com/office/drawing/2014/main" id="{A021542B-2209-CF47-90B0-E51D253B8AB1}"/>
                    </a:ext>
                  </a:extLst>
                </p:cNvPr>
                <p:cNvSpPr/>
                <p:nvPr/>
              </p:nvSpPr>
              <p:spPr>
                <a:xfrm>
                  <a:off x="12700" y="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7833"/>
                      </a:moveTo>
                      <a:lnTo>
                        <a:pt x="18586" y="21600"/>
                      </a:lnTo>
                      <a:lnTo>
                        <a:pt x="21600" y="18277"/>
                      </a:lnTo>
                      <a:lnTo>
                        <a:pt x="854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4" name="Figura">
                  <a:extLst>
                    <a:ext uri="{FF2B5EF4-FFF2-40B4-BE49-F238E27FC236}">
                      <a16:creationId xmlns:a16="http://schemas.microsoft.com/office/drawing/2014/main" id="{C83246CB-F439-BC40-9C27-C9D9CEEA2DEC}"/>
                    </a:ext>
                  </a:extLst>
                </p:cNvPr>
                <p:cNvSpPr/>
                <p:nvPr/>
              </p:nvSpPr>
              <p:spPr>
                <a:xfrm>
                  <a:off x="76200" y="6350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13530"/>
                      </a:moveTo>
                      <a:lnTo>
                        <a:pt x="3014" y="0"/>
                      </a:lnTo>
                      <a:lnTo>
                        <a:pt x="0" y="3323"/>
                      </a:lnTo>
                      <a:lnTo>
                        <a:pt x="12809" y="2160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5" name="Figura">
                  <a:extLst>
                    <a:ext uri="{FF2B5EF4-FFF2-40B4-BE49-F238E27FC236}">
                      <a16:creationId xmlns:a16="http://schemas.microsoft.com/office/drawing/2014/main" id="{D3F254A5-AF7A-104E-9CF6-E0ACB69AB095}"/>
                    </a:ext>
                  </a:extLst>
                </p:cNvPr>
                <p:cNvSpPr/>
                <p:nvPr/>
              </p:nvSpPr>
              <p:spPr>
                <a:xfrm>
                  <a:off x="76199" y="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13617" y="0"/>
                      </a:moveTo>
                      <a:lnTo>
                        <a:pt x="0" y="18372"/>
                      </a:lnTo>
                      <a:lnTo>
                        <a:pt x="3522" y="21600"/>
                      </a:lnTo>
                      <a:lnTo>
                        <a:pt x="21600" y="869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6" name="Figura">
                  <a:extLst>
                    <a:ext uri="{FF2B5EF4-FFF2-40B4-BE49-F238E27FC236}">
                      <a16:creationId xmlns:a16="http://schemas.microsoft.com/office/drawing/2014/main" id="{808EA97A-CC7E-3549-8886-9036941AC678}"/>
                    </a:ext>
                  </a:extLst>
                </p:cNvPr>
                <p:cNvSpPr/>
                <p:nvPr/>
              </p:nvSpPr>
              <p:spPr>
                <a:xfrm>
                  <a:off x="-1" y="7620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7983" y="21600"/>
                      </a:moveTo>
                      <a:lnTo>
                        <a:pt x="21600" y="3228"/>
                      </a:lnTo>
                      <a:lnTo>
                        <a:pt x="18078" y="0"/>
                      </a:lnTo>
                      <a:lnTo>
                        <a:pt x="0" y="1291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435" name="Figura">
                <a:extLst>
                  <a:ext uri="{FF2B5EF4-FFF2-40B4-BE49-F238E27FC236}">
                    <a16:creationId xmlns:a16="http://schemas.microsoft.com/office/drawing/2014/main" id="{EC3319FA-A0E1-ED40-A5D1-FFA0BB88BAE2}"/>
                  </a:ext>
                </a:extLst>
              </p:cNvPr>
              <p:cNvSpPr/>
              <p:nvPr/>
            </p:nvSpPr>
            <p:spPr>
              <a:xfrm>
                <a:off x="787399" y="25400"/>
                <a:ext cx="238761" cy="165100"/>
              </a:xfrm>
              <a:custGeom>
                <a:avLst/>
                <a:gdLst/>
                <a:ahLst/>
                <a:cxnLst>
                  <a:cxn ang="0">
                    <a:pos x="wd2" y="hd2"/>
                  </a:cxn>
                  <a:cxn ang="5400000">
                    <a:pos x="wd2" y="hd2"/>
                  </a:cxn>
                  <a:cxn ang="10800000">
                    <a:pos x="wd2" y="hd2"/>
                  </a:cxn>
                  <a:cxn ang="16200000">
                    <a:pos x="wd2" y="hd2"/>
                  </a:cxn>
                </a:cxnLst>
                <a:rect l="0" t="0" r="r" b="b"/>
                <a:pathLst>
                  <a:path w="21600" h="21600" extrusionOk="0">
                    <a:moveTo>
                      <a:pt x="13328" y="21600"/>
                    </a:moveTo>
                    <a:lnTo>
                      <a:pt x="919" y="17114"/>
                    </a:lnTo>
                    <a:lnTo>
                      <a:pt x="0" y="14622"/>
                    </a:lnTo>
                    <a:lnTo>
                      <a:pt x="7468" y="0"/>
                    </a:lnTo>
                    <a:lnTo>
                      <a:pt x="20681" y="1828"/>
                    </a:lnTo>
                    <a:lnTo>
                      <a:pt x="21600" y="7145"/>
                    </a:lnTo>
                    <a:close/>
                  </a:path>
                </a:pathLst>
              </a:custGeom>
              <a:solidFill>
                <a:srgbClr val="CCBCB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6" name="Figura">
                <a:extLst>
                  <a:ext uri="{FF2B5EF4-FFF2-40B4-BE49-F238E27FC236}">
                    <a16:creationId xmlns:a16="http://schemas.microsoft.com/office/drawing/2014/main" id="{8A07D09F-08DE-4945-96DA-6D6CAF327340}"/>
                  </a:ext>
                </a:extLst>
              </p:cNvPr>
              <p:cNvSpPr/>
              <p:nvPr/>
            </p:nvSpPr>
            <p:spPr>
              <a:xfrm>
                <a:off x="787399" y="38099"/>
                <a:ext cx="257811" cy="114301"/>
              </a:xfrm>
              <a:custGeom>
                <a:avLst/>
                <a:gdLst/>
                <a:ahLst/>
                <a:cxnLst>
                  <a:cxn ang="0">
                    <a:pos x="wd2" y="hd2"/>
                  </a:cxn>
                  <a:cxn ang="5400000">
                    <a:pos x="wd2" y="hd2"/>
                  </a:cxn>
                  <a:cxn ang="10800000">
                    <a:pos x="wd2" y="hd2"/>
                  </a:cxn>
                  <a:cxn ang="16200000">
                    <a:pos x="wd2" y="hd2"/>
                  </a:cxn>
                </a:cxnLst>
                <a:rect l="0" t="0" r="r" b="b"/>
                <a:pathLst>
                  <a:path w="21600" h="21600" extrusionOk="0">
                    <a:moveTo>
                      <a:pt x="10853" y="16320"/>
                    </a:moveTo>
                    <a:lnTo>
                      <a:pt x="958" y="21600"/>
                    </a:lnTo>
                    <a:lnTo>
                      <a:pt x="0" y="18000"/>
                    </a:lnTo>
                    <a:lnTo>
                      <a:pt x="10002" y="8880"/>
                    </a:lnTo>
                    <a:lnTo>
                      <a:pt x="20855" y="0"/>
                    </a:lnTo>
                    <a:lnTo>
                      <a:pt x="21600" y="768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7" name="Figura">
                <a:extLst>
                  <a:ext uri="{FF2B5EF4-FFF2-40B4-BE49-F238E27FC236}">
                    <a16:creationId xmlns:a16="http://schemas.microsoft.com/office/drawing/2014/main" id="{1C4A23B1-E25A-8C4D-80B7-117FEB882734}"/>
                  </a:ext>
                </a:extLst>
              </p:cNvPr>
              <p:cNvSpPr/>
              <p:nvPr/>
            </p:nvSpPr>
            <p:spPr>
              <a:xfrm>
                <a:off x="177800" y="304799"/>
                <a:ext cx="47228" cy="81739"/>
              </a:xfrm>
              <a:custGeom>
                <a:avLst/>
                <a:gdLst/>
                <a:ahLst/>
                <a:cxnLst>
                  <a:cxn ang="0">
                    <a:pos x="wd2" y="hd2"/>
                  </a:cxn>
                  <a:cxn ang="5400000">
                    <a:pos x="wd2" y="hd2"/>
                  </a:cxn>
                  <a:cxn ang="10800000">
                    <a:pos x="wd2" y="hd2"/>
                  </a:cxn>
                  <a:cxn ang="16200000">
                    <a:pos x="wd2" y="hd2"/>
                  </a:cxn>
                </a:cxnLst>
                <a:rect l="0" t="0" r="r" b="b"/>
                <a:pathLst>
                  <a:path w="17462" h="19308" extrusionOk="0">
                    <a:moveTo>
                      <a:pt x="2436" y="3046"/>
                    </a:moveTo>
                    <a:cubicBezTo>
                      <a:pt x="2436" y="3046"/>
                      <a:pt x="-4138" y="18046"/>
                      <a:pt x="4314" y="19246"/>
                    </a:cubicBezTo>
                    <a:cubicBezTo>
                      <a:pt x="12766" y="20446"/>
                      <a:pt x="17462" y="3946"/>
                      <a:pt x="17462" y="3946"/>
                    </a:cubicBezTo>
                    <a:cubicBezTo>
                      <a:pt x="12297" y="-1154"/>
                      <a:pt x="9010" y="-1154"/>
                      <a:pt x="2436" y="3046"/>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8" name="Figura">
                <a:extLst>
                  <a:ext uri="{FF2B5EF4-FFF2-40B4-BE49-F238E27FC236}">
                    <a16:creationId xmlns:a16="http://schemas.microsoft.com/office/drawing/2014/main" id="{6736B7DE-19D1-0F42-8A54-1B4AAC7A989C}"/>
                  </a:ext>
                </a:extLst>
              </p:cNvPr>
              <p:cNvSpPr/>
              <p:nvPr/>
            </p:nvSpPr>
            <p:spPr>
              <a:xfrm>
                <a:off x="139699" y="317499"/>
                <a:ext cx="37183" cy="68973"/>
              </a:xfrm>
              <a:custGeom>
                <a:avLst/>
                <a:gdLst/>
                <a:ahLst/>
                <a:cxnLst>
                  <a:cxn ang="0">
                    <a:pos x="wd2" y="hd2"/>
                  </a:cxn>
                  <a:cxn ang="5400000">
                    <a:pos x="wd2" y="hd2"/>
                  </a:cxn>
                  <a:cxn ang="10800000">
                    <a:pos x="wd2" y="hd2"/>
                  </a:cxn>
                  <a:cxn ang="16200000">
                    <a:pos x="wd2" y="hd2"/>
                  </a:cxn>
                </a:cxnLst>
                <a:rect l="0" t="0" r="r" b="b"/>
                <a:pathLst>
                  <a:path w="18599" h="20225" extrusionOk="0">
                    <a:moveTo>
                      <a:pt x="47" y="4211"/>
                    </a:moveTo>
                    <a:cubicBezTo>
                      <a:pt x="47" y="4211"/>
                      <a:pt x="-1224" y="20225"/>
                      <a:pt x="9576" y="20225"/>
                    </a:cubicBezTo>
                    <a:cubicBezTo>
                      <a:pt x="20376" y="20225"/>
                      <a:pt x="18470" y="3094"/>
                      <a:pt x="18470" y="3094"/>
                    </a:cubicBezTo>
                    <a:cubicBezTo>
                      <a:pt x="10211" y="-1375"/>
                      <a:pt x="6400" y="-1003"/>
                      <a:pt x="47" y="4211"/>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9" name="Figura">
                <a:extLst>
                  <a:ext uri="{FF2B5EF4-FFF2-40B4-BE49-F238E27FC236}">
                    <a16:creationId xmlns:a16="http://schemas.microsoft.com/office/drawing/2014/main" id="{E84977DB-FEC5-AD4A-9CB1-302DA3CC9880}"/>
                  </a:ext>
                </a:extLst>
              </p:cNvPr>
              <p:cNvSpPr/>
              <p:nvPr/>
            </p:nvSpPr>
            <p:spPr>
              <a:xfrm>
                <a:off x="101599" y="330200"/>
                <a:ext cx="39406" cy="68146"/>
              </a:xfrm>
              <a:custGeom>
                <a:avLst/>
                <a:gdLst/>
                <a:ahLst/>
                <a:cxnLst>
                  <a:cxn ang="0">
                    <a:pos x="wd2" y="hd2"/>
                  </a:cxn>
                  <a:cxn ang="5400000">
                    <a:pos x="wd2" y="hd2"/>
                  </a:cxn>
                  <a:cxn ang="10800000">
                    <a:pos x="wd2" y="hd2"/>
                  </a:cxn>
                  <a:cxn ang="16200000">
                    <a:pos x="wd2" y="hd2"/>
                  </a:cxn>
                </a:cxnLst>
                <a:rect l="0" t="0" r="r" b="b"/>
                <a:pathLst>
                  <a:path w="18616" h="19983" extrusionOk="0">
                    <a:moveTo>
                      <a:pt x="0" y="4335"/>
                    </a:moveTo>
                    <a:cubicBezTo>
                      <a:pt x="0" y="4335"/>
                      <a:pt x="600" y="20349"/>
                      <a:pt x="11400" y="19977"/>
                    </a:cubicBezTo>
                    <a:cubicBezTo>
                      <a:pt x="21600" y="19604"/>
                      <a:pt x="18000" y="2473"/>
                      <a:pt x="18000" y="2473"/>
                    </a:cubicBezTo>
                    <a:cubicBezTo>
                      <a:pt x="9000" y="-1251"/>
                      <a:pt x="5400" y="-879"/>
                      <a:pt x="0" y="4335"/>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0" name="Figura">
                <a:extLst>
                  <a:ext uri="{FF2B5EF4-FFF2-40B4-BE49-F238E27FC236}">
                    <a16:creationId xmlns:a16="http://schemas.microsoft.com/office/drawing/2014/main" id="{919356CA-0C3F-5146-A032-43DEF6B3BC1B}"/>
                  </a:ext>
                </a:extLst>
              </p:cNvPr>
              <p:cNvSpPr/>
              <p:nvPr/>
            </p:nvSpPr>
            <p:spPr>
              <a:xfrm>
                <a:off x="177800" y="368300"/>
                <a:ext cx="68683" cy="114458"/>
              </a:xfrm>
              <a:custGeom>
                <a:avLst/>
                <a:gdLst/>
                <a:ahLst/>
                <a:cxnLst>
                  <a:cxn ang="0">
                    <a:pos x="wd2" y="hd2"/>
                  </a:cxn>
                  <a:cxn ang="5400000">
                    <a:pos x="wd2" y="hd2"/>
                  </a:cxn>
                  <a:cxn ang="10800000">
                    <a:pos x="wd2" y="hd2"/>
                  </a:cxn>
                  <a:cxn ang="16200000">
                    <a:pos x="wd2" y="hd2"/>
                  </a:cxn>
                </a:cxnLst>
                <a:rect l="0" t="0" r="r" b="b"/>
                <a:pathLst>
                  <a:path w="17699" h="20709" extrusionOk="0">
                    <a:moveTo>
                      <a:pt x="14400" y="18641"/>
                    </a:moveTo>
                    <a:cubicBezTo>
                      <a:pt x="14400" y="18641"/>
                      <a:pt x="21600" y="947"/>
                      <a:pt x="14727" y="28"/>
                    </a:cubicBezTo>
                    <a:cubicBezTo>
                      <a:pt x="7527" y="-891"/>
                      <a:pt x="0" y="20709"/>
                      <a:pt x="0" y="20709"/>
                    </a:cubicBezTo>
                    <a:lnTo>
                      <a:pt x="14400" y="18641"/>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1" name="Figura">
                <a:extLst>
                  <a:ext uri="{FF2B5EF4-FFF2-40B4-BE49-F238E27FC236}">
                    <a16:creationId xmlns:a16="http://schemas.microsoft.com/office/drawing/2014/main" id="{1CE8D24E-3D88-C44B-B5A0-459A9B2D8341}"/>
                  </a:ext>
                </a:extLst>
              </p:cNvPr>
              <p:cNvSpPr/>
              <p:nvPr/>
            </p:nvSpPr>
            <p:spPr>
              <a:xfrm>
                <a:off x="152399" y="368300"/>
                <a:ext cx="91513" cy="37365"/>
              </a:xfrm>
              <a:custGeom>
                <a:avLst/>
                <a:gdLst/>
                <a:ahLst/>
                <a:cxnLst>
                  <a:cxn ang="0">
                    <a:pos x="wd2" y="hd2"/>
                  </a:cxn>
                  <a:cxn ang="5400000">
                    <a:pos x="wd2" y="hd2"/>
                  </a:cxn>
                  <a:cxn ang="10800000">
                    <a:pos x="wd2" y="hd2"/>
                  </a:cxn>
                  <a:cxn ang="16200000">
                    <a:pos x="wd2" y="hd2"/>
                  </a:cxn>
                </a:cxnLst>
                <a:rect l="0" t="0" r="r" b="b"/>
                <a:pathLst>
                  <a:path w="21033" h="18691" extrusionOk="0">
                    <a:moveTo>
                      <a:pt x="14611" y="18431"/>
                    </a:moveTo>
                    <a:cubicBezTo>
                      <a:pt x="14611" y="18431"/>
                      <a:pt x="-567" y="20972"/>
                      <a:pt x="17" y="10172"/>
                    </a:cubicBezTo>
                    <a:cubicBezTo>
                      <a:pt x="601" y="-628"/>
                      <a:pt x="21033" y="7"/>
                      <a:pt x="21033" y="7"/>
                    </a:cubicBezTo>
                    <a:lnTo>
                      <a:pt x="14611" y="18431"/>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2" name="Figura">
                <a:extLst>
                  <a:ext uri="{FF2B5EF4-FFF2-40B4-BE49-F238E27FC236}">
                    <a16:creationId xmlns:a16="http://schemas.microsoft.com/office/drawing/2014/main" id="{3FB3BDB2-7E62-484C-857E-8D0A1430350C}"/>
                  </a:ext>
                </a:extLst>
              </p:cNvPr>
              <p:cNvSpPr/>
              <p:nvPr/>
            </p:nvSpPr>
            <p:spPr>
              <a:xfrm>
                <a:off x="203199" y="393700"/>
                <a:ext cx="40465" cy="93149"/>
              </a:xfrm>
              <a:custGeom>
                <a:avLst/>
                <a:gdLst/>
                <a:ahLst/>
                <a:cxnLst>
                  <a:cxn ang="0">
                    <a:pos x="wd2" y="hd2"/>
                  </a:cxn>
                  <a:cxn ang="5400000">
                    <a:pos x="wd2" y="hd2"/>
                  </a:cxn>
                  <a:cxn ang="10800000">
                    <a:pos x="wd2" y="hd2"/>
                  </a:cxn>
                  <a:cxn ang="16200000">
                    <a:pos x="wd2" y="hd2"/>
                  </a:cxn>
                </a:cxnLst>
                <a:rect l="0" t="0" r="r" b="b"/>
                <a:pathLst>
                  <a:path w="16785" h="20311" extrusionOk="0">
                    <a:moveTo>
                      <a:pt x="0" y="12834"/>
                    </a:moveTo>
                    <a:cubicBezTo>
                      <a:pt x="0" y="12834"/>
                      <a:pt x="4741" y="-1289"/>
                      <a:pt x="13171" y="96"/>
                    </a:cubicBezTo>
                    <a:cubicBezTo>
                      <a:pt x="21600" y="1480"/>
                      <a:pt x="12644" y="20311"/>
                      <a:pt x="12644" y="20311"/>
                    </a:cubicBezTo>
                    <a:lnTo>
                      <a:pt x="0" y="12834"/>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549" name="Grupo">
              <a:extLst>
                <a:ext uri="{FF2B5EF4-FFF2-40B4-BE49-F238E27FC236}">
                  <a16:creationId xmlns:a16="http://schemas.microsoft.com/office/drawing/2014/main" id="{9DBD36E5-9AC9-8C4F-A48B-FEE335DE3214}"/>
                </a:ext>
              </a:extLst>
            </p:cNvPr>
            <p:cNvGrpSpPr/>
            <p:nvPr/>
          </p:nvGrpSpPr>
          <p:grpSpPr>
            <a:xfrm>
              <a:off x="6340098" y="6242581"/>
              <a:ext cx="2127804" cy="2886242"/>
              <a:chOff x="0" y="0"/>
              <a:chExt cx="2127802" cy="2886240"/>
            </a:xfrm>
          </p:grpSpPr>
          <p:sp>
            <p:nvSpPr>
              <p:cNvPr id="550" name="Figura">
                <a:extLst>
                  <a:ext uri="{FF2B5EF4-FFF2-40B4-BE49-F238E27FC236}">
                    <a16:creationId xmlns:a16="http://schemas.microsoft.com/office/drawing/2014/main" id="{FF77D823-215D-1B47-A840-22ABEE53B848}"/>
                  </a:ext>
                </a:extLst>
              </p:cNvPr>
              <p:cNvSpPr/>
              <p:nvPr/>
            </p:nvSpPr>
            <p:spPr>
              <a:xfrm>
                <a:off x="1079500" y="-1"/>
                <a:ext cx="546459" cy="407445"/>
              </a:xfrm>
              <a:custGeom>
                <a:avLst/>
                <a:gdLst/>
                <a:ahLst/>
                <a:cxnLst>
                  <a:cxn ang="0">
                    <a:pos x="wd2" y="hd2"/>
                  </a:cxn>
                  <a:cxn ang="5400000">
                    <a:pos x="wd2" y="hd2"/>
                  </a:cxn>
                  <a:cxn ang="10800000">
                    <a:pos x="wd2" y="hd2"/>
                  </a:cxn>
                  <a:cxn ang="16200000">
                    <a:pos x="wd2" y="hd2"/>
                  </a:cxn>
                </a:cxnLst>
                <a:rect l="0" t="0" r="r" b="b"/>
                <a:pathLst>
                  <a:path w="18295" h="18986" extrusionOk="0">
                    <a:moveTo>
                      <a:pt x="17823" y="11352"/>
                    </a:moveTo>
                    <a:cubicBezTo>
                      <a:pt x="17823" y="11352"/>
                      <a:pt x="16249" y="4014"/>
                      <a:pt x="15824" y="8156"/>
                    </a:cubicBezTo>
                    <a:cubicBezTo>
                      <a:pt x="15824" y="8156"/>
                      <a:pt x="10934" y="-779"/>
                      <a:pt x="8979" y="1173"/>
                    </a:cubicBezTo>
                    <a:cubicBezTo>
                      <a:pt x="8979" y="1173"/>
                      <a:pt x="-801" y="-2614"/>
                      <a:pt x="2090" y="3422"/>
                    </a:cubicBezTo>
                    <a:cubicBezTo>
                      <a:pt x="2090" y="3422"/>
                      <a:pt x="-3012" y="12003"/>
                      <a:pt x="2728" y="14311"/>
                    </a:cubicBezTo>
                    <a:cubicBezTo>
                      <a:pt x="2728" y="14311"/>
                      <a:pt x="3111" y="17388"/>
                      <a:pt x="5109" y="16027"/>
                    </a:cubicBezTo>
                    <a:cubicBezTo>
                      <a:pt x="5109" y="16027"/>
                      <a:pt x="5662" y="18572"/>
                      <a:pt x="8511" y="14133"/>
                    </a:cubicBezTo>
                    <a:cubicBezTo>
                      <a:pt x="8511" y="14133"/>
                      <a:pt x="8298" y="16145"/>
                      <a:pt x="11742" y="13660"/>
                    </a:cubicBezTo>
                    <a:cubicBezTo>
                      <a:pt x="11742" y="13660"/>
                      <a:pt x="11445" y="15731"/>
                      <a:pt x="15229" y="16205"/>
                    </a:cubicBezTo>
                    <a:cubicBezTo>
                      <a:pt x="15229" y="16205"/>
                      <a:pt x="14974" y="17625"/>
                      <a:pt x="17610" y="18749"/>
                    </a:cubicBezTo>
                    <a:lnTo>
                      <a:pt x="17908" y="18986"/>
                    </a:lnTo>
                    <a:cubicBezTo>
                      <a:pt x="17908" y="18986"/>
                      <a:pt x="18460" y="18098"/>
                      <a:pt x="18163" y="16796"/>
                    </a:cubicBezTo>
                    <a:cubicBezTo>
                      <a:pt x="18205" y="16737"/>
                      <a:pt x="18588" y="13482"/>
                      <a:pt x="17823" y="11352"/>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1" name="Figura">
                <a:extLst>
                  <a:ext uri="{FF2B5EF4-FFF2-40B4-BE49-F238E27FC236}">
                    <a16:creationId xmlns:a16="http://schemas.microsoft.com/office/drawing/2014/main" id="{73D1F4B2-EFC1-F449-A4A7-4425287D0368}"/>
                  </a:ext>
                </a:extLst>
              </p:cNvPr>
              <p:cNvSpPr/>
              <p:nvPr/>
            </p:nvSpPr>
            <p:spPr>
              <a:xfrm>
                <a:off x="1079500" y="-1"/>
                <a:ext cx="544866" cy="407494"/>
              </a:xfrm>
              <a:custGeom>
                <a:avLst/>
                <a:gdLst/>
                <a:ahLst/>
                <a:cxnLst>
                  <a:cxn ang="0">
                    <a:pos x="wd2" y="hd2"/>
                  </a:cxn>
                  <a:cxn ang="5400000">
                    <a:pos x="wd2" y="hd2"/>
                  </a:cxn>
                  <a:cxn ang="10800000">
                    <a:pos x="wd2" y="hd2"/>
                  </a:cxn>
                  <a:cxn ang="16200000">
                    <a:pos x="wd2" y="hd2"/>
                  </a:cxn>
                </a:cxnLst>
                <a:rect l="0" t="0" r="r" b="b"/>
                <a:pathLst>
                  <a:path w="18423" h="21325" extrusionOk="0">
                    <a:moveTo>
                      <a:pt x="17871" y="20262"/>
                    </a:moveTo>
                    <a:lnTo>
                      <a:pt x="17656" y="19929"/>
                    </a:lnTo>
                    <a:cubicBezTo>
                      <a:pt x="15509" y="17736"/>
                      <a:pt x="16024" y="16407"/>
                      <a:pt x="16024" y="16407"/>
                    </a:cubicBezTo>
                    <a:cubicBezTo>
                      <a:pt x="12718" y="14347"/>
                      <a:pt x="13405" y="12353"/>
                      <a:pt x="13405" y="12353"/>
                    </a:cubicBezTo>
                    <a:cubicBezTo>
                      <a:pt x="9798" y="13350"/>
                      <a:pt x="10399" y="11422"/>
                      <a:pt x="10399" y="11422"/>
                    </a:cubicBezTo>
                    <a:cubicBezTo>
                      <a:pt x="7007" y="14679"/>
                      <a:pt x="6964" y="11887"/>
                      <a:pt x="6964" y="11887"/>
                    </a:cubicBezTo>
                    <a:cubicBezTo>
                      <a:pt x="4859" y="12419"/>
                      <a:pt x="5160" y="9163"/>
                      <a:pt x="5160" y="9163"/>
                    </a:cubicBezTo>
                    <a:cubicBezTo>
                      <a:pt x="2154" y="6105"/>
                      <a:pt x="3657" y="2383"/>
                      <a:pt x="5117" y="124"/>
                    </a:cubicBezTo>
                    <a:cubicBezTo>
                      <a:pt x="2755" y="-275"/>
                      <a:pt x="479" y="124"/>
                      <a:pt x="2111" y="3846"/>
                    </a:cubicBezTo>
                    <a:cubicBezTo>
                      <a:pt x="2111" y="3846"/>
                      <a:pt x="-3042" y="13483"/>
                      <a:pt x="2755" y="16075"/>
                    </a:cubicBezTo>
                    <a:cubicBezTo>
                      <a:pt x="2755" y="16075"/>
                      <a:pt x="3142" y="19531"/>
                      <a:pt x="5160" y="18002"/>
                    </a:cubicBezTo>
                    <a:cubicBezTo>
                      <a:pt x="5160" y="18002"/>
                      <a:pt x="5718" y="20860"/>
                      <a:pt x="8595" y="15875"/>
                    </a:cubicBezTo>
                    <a:cubicBezTo>
                      <a:pt x="8595" y="15875"/>
                      <a:pt x="8381" y="18135"/>
                      <a:pt x="11859" y="15343"/>
                    </a:cubicBezTo>
                    <a:cubicBezTo>
                      <a:pt x="11859" y="15343"/>
                      <a:pt x="11558" y="17670"/>
                      <a:pt x="15380" y="18201"/>
                    </a:cubicBezTo>
                    <a:cubicBezTo>
                      <a:pt x="15380" y="18201"/>
                      <a:pt x="15123" y="19796"/>
                      <a:pt x="17785" y="21059"/>
                    </a:cubicBezTo>
                    <a:lnTo>
                      <a:pt x="18086" y="21325"/>
                    </a:lnTo>
                    <a:cubicBezTo>
                      <a:pt x="18086" y="21325"/>
                      <a:pt x="18558" y="20527"/>
                      <a:pt x="18386" y="19265"/>
                    </a:cubicBezTo>
                    <a:cubicBezTo>
                      <a:pt x="18214" y="19929"/>
                      <a:pt x="17871" y="20262"/>
                      <a:pt x="17871" y="20262"/>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2" name="Figura">
                <a:extLst>
                  <a:ext uri="{FF2B5EF4-FFF2-40B4-BE49-F238E27FC236}">
                    <a16:creationId xmlns:a16="http://schemas.microsoft.com/office/drawing/2014/main" id="{DC1E8193-734C-3C45-8541-91E978A111A1}"/>
                  </a:ext>
                </a:extLst>
              </p:cNvPr>
              <p:cNvSpPr/>
              <p:nvPr/>
            </p:nvSpPr>
            <p:spPr>
              <a:xfrm>
                <a:off x="1460500" y="203200"/>
                <a:ext cx="52774" cy="93981"/>
              </a:xfrm>
              <a:custGeom>
                <a:avLst/>
                <a:gdLst/>
                <a:ahLst/>
                <a:cxnLst>
                  <a:cxn ang="0">
                    <a:pos x="wd2" y="hd2"/>
                  </a:cxn>
                  <a:cxn ang="5400000">
                    <a:pos x="wd2" y="hd2"/>
                  </a:cxn>
                  <a:cxn ang="10800000">
                    <a:pos x="wd2" y="hd2"/>
                  </a:cxn>
                  <a:cxn ang="16200000">
                    <a:pos x="wd2" y="hd2"/>
                  </a:cxn>
                </a:cxnLst>
                <a:rect l="0" t="0" r="r" b="b"/>
                <a:pathLst>
                  <a:path w="17599" h="21600" extrusionOk="0">
                    <a:moveTo>
                      <a:pt x="17599" y="0"/>
                    </a:moveTo>
                    <a:cubicBezTo>
                      <a:pt x="17599" y="0"/>
                      <a:pt x="-4001" y="2627"/>
                      <a:pt x="658" y="15178"/>
                    </a:cubicBezTo>
                    <a:lnTo>
                      <a:pt x="12093" y="21600"/>
                    </a:lnTo>
                    <a:cubicBezTo>
                      <a:pt x="8281" y="18681"/>
                      <a:pt x="1928" y="4670"/>
                      <a:pt x="17599"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3" name="Figura">
                <a:extLst>
                  <a:ext uri="{FF2B5EF4-FFF2-40B4-BE49-F238E27FC236}">
                    <a16:creationId xmlns:a16="http://schemas.microsoft.com/office/drawing/2014/main" id="{18979BBD-9BD0-EF47-B4FA-F88AA65B1836}"/>
                  </a:ext>
                </a:extLst>
              </p:cNvPr>
              <p:cNvSpPr/>
              <p:nvPr/>
            </p:nvSpPr>
            <p:spPr>
              <a:xfrm>
                <a:off x="1371599" y="177799"/>
                <a:ext cx="52350" cy="92711"/>
              </a:xfrm>
              <a:custGeom>
                <a:avLst/>
                <a:gdLst/>
                <a:ahLst/>
                <a:cxnLst>
                  <a:cxn ang="0">
                    <a:pos x="wd2" y="hd2"/>
                  </a:cxn>
                  <a:cxn ang="5400000">
                    <a:pos x="wd2" y="hd2"/>
                  </a:cxn>
                  <a:cxn ang="10800000">
                    <a:pos x="wd2" y="hd2"/>
                  </a:cxn>
                  <a:cxn ang="16200000">
                    <a:pos x="wd2" y="hd2"/>
                  </a:cxn>
                </a:cxnLst>
                <a:rect l="0" t="0" r="r" b="b"/>
                <a:pathLst>
                  <a:path w="15090" h="21600" extrusionOk="0">
                    <a:moveTo>
                      <a:pt x="9598" y="0"/>
                    </a:moveTo>
                    <a:cubicBezTo>
                      <a:pt x="9598" y="0"/>
                      <a:pt x="-6510" y="7989"/>
                      <a:pt x="3009" y="18641"/>
                    </a:cubicBezTo>
                    <a:lnTo>
                      <a:pt x="15090" y="21600"/>
                    </a:lnTo>
                    <a:cubicBezTo>
                      <a:pt x="10697" y="19825"/>
                      <a:pt x="-1018" y="8285"/>
                      <a:pt x="9598"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4" name="Figura">
                <a:extLst>
                  <a:ext uri="{FF2B5EF4-FFF2-40B4-BE49-F238E27FC236}">
                    <a16:creationId xmlns:a16="http://schemas.microsoft.com/office/drawing/2014/main" id="{5A919C56-3F02-7541-9E83-EC609BF5611F}"/>
                  </a:ext>
                </a:extLst>
              </p:cNvPr>
              <p:cNvSpPr/>
              <p:nvPr/>
            </p:nvSpPr>
            <p:spPr>
              <a:xfrm>
                <a:off x="1320800" y="25400"/>
                <a:ext cx="51060" cy="85091"/>
              </a:xfrm>
              <a:custGeom>
                <a:avLst/>
                <a:gdLst/>
                <a:ahLst/>
                <a:cxnLst>
                  <a:cxn ang="0">
                    <a:pos x="wd2" y="hd2"/>
                  </a:cxn>
                  <a:cxn ang="5400000">
                    <a:pos x="wd2" y="hd2"/>
                  </a:cxn>
                  <a:cxn ang="10800000">
                    <a:pos x="wd2" y="hd2"/>
                  </a:cxn>
                  <a:cxn ang="16200000">
                    <a:pos x="wd2" y="hd2"/>
                  </a:cxn>
                </a:cxnLst>
                <a:rect l="0" t="0" r="r" b="b"/>
                <a:pathLst>
                  <a:path w="14972" h="21600" extrusionOk="0">
                    <a:moveTo>
                      <a:pt x="8641" y="21600"/>
                    </a:moveTo>
                    <a:cubicBezTo>
                      <a:pt x="8641" y="21600"/>
                      <a:pt x="-6628" y="14185"/>
                      <a:pt x="3427" y="3546"/>
                    </a:cubicBezTo>
                    <a:cubicBezTo>
                      <a:pt x="5662" y="967"/>
                      <a:pt x="14972" y="0"/>
                      <a:pt x="14972" y="0"/>
                    </a:cubicBezTo>
                    <a:cubicBezTo>
                      <a:pt x="10503" y="1612"/>
                      <a:pt x="-2159" y="7415"/>
                      <a:pt x="8641" y="2160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5" name="Figura">
                <a:extLst>
                  <a:ext uri="{FF2B5EF4-FFF2-40B4-BE49-F238E27FC236}">
                    <a16:creationId xmlns:a16="http://schemas.microsoft.com/office/drawing/2014/main" id="{1CCC0A2B-11CD-A146-BEDA-DB81B9E19550}"/>
                  </a:ext>
                </a:extLst>
              </p:cNvPr>
              <p:cNvSpPr/>
              <p:nvPr/>
            </p:nvSpPr>
            <p:spPr>
              <a:xfrm>
                <a:off x="1219199" y="139699"/>
                <a:ext cx="57753" cy="81344"/>
              </a:xfrm>
              <a:custGeom>
                <a:avLst/>
                <a:gdLst/>
                <a:ahLst/>
                <a:cxnLst>
                  <a:cxn ang="0">
                    <a:pos x="wd2" y="hd2"/>
                  </a:cxn>
                  <a:cxn ang="5400000">
                    <a:pos x="wd2" y="hd2"/>
                  </a:cxn>
                  <a:cxn ang="10800000">
                    <a:pos x="wd2" y="hd2"/>
                  </a:cxn>
                  <a:cxn ang="16200000">
                    <a:pos x="wd2" y="hd2"/>
                  </a:cxn>
                </a:cxnLst>
                <a:rect l="0" t="0" r="r" b="b"/>
                <a:pathLst>
                  <a:path w="15111" h="21284" extrusionOk="0">
                    <a:moveTo>
                      <a:pt x="6139" y="21284"/>
                    </a:moveTo>
                    <a:cubicBezTo>
                      <a:pt x="6139" y="21284"/>
                      <a:pt x="-6489" y="11979"/>
                      <a:pt x="4477" y="2010"/>
                    </a:cubicBezTo>
                    <a:cubicBezTo>
                      <a:pt x="7136" y="-316"/>
                      <a:pt x="15111" y="16"/>
                      <a:pt x="15111" y="16"/>
                    </a:cubicBezTo>
                    <a:cubicBezTo>
                      <a:pt x="11123" y="1346"/>
                      <a:pt x="-1504" y="5333"/>
                      <a:pt x="6139" y="21284"/>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6" name="Figura">
                <a:extLst>
                  <a:ext uri="{FF2B5EF4-FFF2-40B4-BE49-F238E27FC236}">
                    <a16:creationId xmlns:a16="http://schemas.microsoft.com/office/drawing/2014/main" id="{185CDD41-FA4F-5545-81BD-EA7B0EE872CE}"/>
                  </a:ext>
                </a:extLst>
              </p:cNvPr>
              <p:cNvSpPr/>
              <p:nvPr/>
            </p:nvSpPr>
            <p:spPr>
              <a:xfrm>
                <a:off x="1142999" y="50799"/>
                <a:ext cx="93546" cy="73002"/>
              </a:xfrm>
              <a:custGeom>
                <a:avLst/>
                <a:gdLst/>
                <a:ahLst/>
                <a:cxnLst>
                  <a:cxn ang="0">
                    <a:pos x="wd2" y="hd2"/>
                  </a:cxn>
                  <a:cxn ang="5400000">
                    <a:pos x="wd2" y="hd2"/>
                  </a:cxn>
                  <a:cxn ang="10800000">
                    <a:pos x="wd2" y="hd2"/>
                  </a:cxn>
                  <a:cxn ang="16200000">
                    <a:pos x="wd2" y="hd2"/>
                  </a:cxn>
                </a:cxnLst>
                <a:rect l="0" t="0" r="r" b="b"/>
                <a:pathLst>
                  <a:path w="18079" h="20693" extrusionOk="0">
                    <a:moveTo>
                      <a:pt x="652" y="20693"/>
                    </a:moveTo>
                    <a:cubicBezTo>
                      <a:pt x="652" y="20693"/>
                      <a:pt x="-3521" y="4853"/>
                      <a:pt x="9243" y="173"/>
                    </a:cubicBezTo>
                    <a:cubicBezTo>
                      <a:pt x="12188" y="-907"/>
                      <a:pt x="18079" y="3413"/>
                      <a:pt x="18079" y="3413"/>
                    </a:cubicBezTo>
                    <a:cubicBezTo>
                      <a:pt x="14397" y="2333"/>
                      <a:pt x="3352" y="533"/>
                      <a:pt x="652" y="20693"/>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7" name="Figura">
                <a:extLst>
                  <a:ext uri="{FF2B5EF4-FFF2-40B4-BE49-F238E27FC236}">
                    <a16:creationId xmlns:a16="http://schemas.microsoft.com/office/drawing/2014/main" id="{28AF038C-6066-B740-B3A7-3489E78F5788}"/>
                  </a:ext>
                </a:extLst>
              </p:cNvPr>
              <p:cNvSpPr/>
              <p:nvPr/>
            </p:nvSpPr>
            <p:spPr>
              <a:xfrm>
                <a:off x="330200" y="1612900"/>
                <a:ext cx="72745" cy="41552"/>
              </a:xfrm>
              <a:custGeom>
                <a:avLst/>
                <a:gdLst/>
                <a:ahLst/>
                <a:cxnLst>
                  <a:cxn ang="0">
                    <a:pos x="wd2" y="hd2"/>
                  </a:cxn>
                  <a:cxn ang="5400000">
                    <a:pos x="wd2" y="hd2"/>
                  </a:cxn>
                  <a:cxn ang="10800000">
                    <a:pos x="wd2" y="hd2"/>
                  </a:cxn>
                  <a:cxn ang="16200000">
                    <a:pos x="wd2" y="hd2"/>
                  </a:cxn>
                </a:cxnLst>
                <a:rect l="0" t="0" r="r" b="b"/>
                <a:pathLst>
                  <a:path w="16068" h="11778" extrusionOk="0">
                    <a:moveTo>
                      <a:pt x="0" y="8014"/>
                    </a:moveTo>
                    <a:cubicBezTo>
                      <a:pt x="0" y="8014"/>
                      <a:pt x="5891" y="17374"/>
                      <a:pt x="13745" y="6574"/>
                    </a:cubicBezTo>
                    <a:cubicBezTo>
                      <a:pt x="21600" y="-4226"/>
                      <a:pt x="7013" y="1534"/>
                      <a:pt x="7013" y="1534"/>
                    </a:cubicBezTo>
                    <a:lnTo>
                      <a:pt x="0" y="8014"/>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8" name="Figura">
                <a:extLst>
                  <a:ext uri="{FF2B5EF4-FFF2-40B4-BE49-F238E27FC236}">
                    <a16:creationId xmlns:a16="http://schemas.microsoft.com/office/drawing/2014/main" id="{9FBE4B12-3BFA-FD4A-B42F-1A6179B96F78}"/>
                  </a:ext>
                </a:extLst>
              </p:cNvPr>
              <p:cNvSpPr/>
              <p:nvPr/>
            </p:nvSpPr>
            <p:spPr>
              <a:xfrm>
                <a:off x="380999" y="1562100"/>
                <a:ext cx="41213" cy="77708"/>
              </a:xfrm>
              <a:custGeom>
                <a:avLst/>
                <a:gdLst/>
                <a:ahLst/>
                <a:cxnLst>
                  <a:cxn ang="0">
                    <a:pos x="wd2" y="hd2"/>
                  </a:cxn>
                  <a:cxn ang="5400000">
                    <a:pos x="wd2" y="hd2"/>
                  </a:cxn>
                  <a:cxn ang="10800000">
                    <a:pos x="wd2" y="hd2"/>
                  </a:cxn>
                  <a:cxn ang="16200000">
                    <a:pos x="wd2" y="hd2"/>
                  </a:cxn>
                </a:cxnLst>
                <a:rect l="0" t="0" r="r" b="b"/>
                <a:pathLst>
                  <a:path w="14913" h="15191" extrusionOk="0">
                    <a:moveTo>
                      <a:pt x="4596" y="0"/>
                    </a:moveTo>
                    <a:cubicBezTo>
                      <a:pt x="4596" y="0"/>
                      <a:pt x="21600" y="1241"/>
                      <a:pt x="11949" y="11421"/>
                    </a:cubicBezTo>
                    <a:cubicBezTo>
                      <a:pt x="2298" y="21600"/>
                      <a:pt x="0" y="7945"/>
                      <a:pt x="0" y="7945"/>
                    </a:cubicBezTo>
                    <a:lnTo>
                      <a:pt x="4596" y="0"/>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9" name="Figura">
                <a:extLst>
                  <a:ext uri="{FF2B5EF4-FFF2-40B4-BE49-F238E27FC236}">
                    <a16:creationId xmlns:a16="http://schemas.microsoft.com/office/drawing/2014/main" id="{1AFDBCD8-E99C-FC4F-A667-B65A60E5FE43}"/>
                  </a:ext>
                </a:extLst>
              </p:cNvPr>
              <p:cNvSpPr/>
              <p:nvPr/>
            </p:nvSpPr>
            <p:spPr>
              <a:xfrm>
                <a:off x="355599" y="1460499"/>
                <a:ext cx="114301" cy="113032"/>
              </a:xfrm>
              <a:custGeom>
                <a:avLst/>
                <a:gdLst/>
                <a:ahLst/>
                <a:cxnLst>
                  <a:cxn ang="0">
                    <a:pos x="wd2" y="hd2"/>
                  </a:cxn>
                  <a:cxn ang="5400000">
                    <a:pos x="wd2" y="hd2"/>
                  </a:cxn>
                  <a:cxn ang="10800000">
                    <a:pos x="wd2" y="hd2"/>
                  </a:cxn>
                  <a:cxn ang="16200000">
                    <a:pos x="wd2" y="hd2"/>
                  </a:cxn>
                </a:cxnLst>
                <a:rect l="0" t="0" r="r" b="b"/>
                <a:pathLst>
                  <a:path w="21600" h="21600" extrusionOk="0">
                    <a:moveTo>
                      <a:pt x="7680" y="21600"/>
                    </a:moveTo>
                    <a:lnTo>
                      <a:pt x="21600" y="11649"/>
                    </a:lnTo>
                    <a:lnTo>
                      <a:pt x="8160" y="0"/>
                    </a:lnTo>
                    <a:lnTo>
                      <a:pt x="0" y="14804"/>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0" name="Figura">
                <a:extLst>
                  <a:ext uri="{FF2B5EF4-FFF2-40B4-BE49-F238E27FC236}">
                    <a16:creationId xmlns:a16="http://schemas.microsoft.com/office/drawing/2014/main" id="{BBB4C339-2138-F742-96E3-52F8AF952FFC}"/>
                  </a:ext>
                </a:extLst>
              </p:cNvPr>
              <p:cNvSpPr/>
              <p:nvPr/>
            </p:nvSpPr>
            <p:spPr>
              <a:xfrm>
                <a:off x="1460500" y="876299"/>
                <a:ext cx="587269" cy="1196341"/>
              </a:xfrm>
              <a:custGeom>
                <a:avLst/>
                <a:gdLst/>
                <a:ahLst/>
                <a:cxnLst>
                  <a:cxn ang="0">
                    <a:pos x="wd2" y="hd2"/>
                  </a:cxn>
                  <a:cxn ang="5400000">
                    <a:pos x="wd2" y="hd2"/>
                  </a:cxn>
                  <a:cxn ang="10800000">
                    <a:pos x="wd2" y="hd2"/>
                  </a:cxn>
                  <a:cxn ang="16200000">
                    <a:pos x="wd2" y="hd2"/>
                  </a:cxn>
                </a:cxnLst>
                <a:rect l="0" t="0" r="r" b="b"/>
                <a:pathLst>
                  <a:path w="19857" h="21600" extrusionOk="0">
                    <a:moveTo>
                      <a:pt x="18508" y="21508"/>
                    </a:moveTo>
                    <a:cubicBezTo>
                      <a:pt x="18293" y="21554"/>
                      <a:pt x="18036" y="21577"/>
                      <a:pt x="17864" y="21600"/>
                    </a:cubicBezTo>
                    <a:cubicBezTo>
                      <a:pt x="8417" y="18550"/>
                      <a:pt x="2319" y="12474"/>
                      <a:pt x="0" y="6948"/>
                    </a:cubicBezTo>
                    <a:cubicBezTo>
                      <a:pt x="0" y="6948"/>
                      <a:pt x="8803" y="3096"/>
                      <a:pt x="11852" y="115"/>
                    </a:cubicBezTo>
                    <a:cubicBezTo>
                      <a:pt x="12153" y="69"/>
                      <a:pt x="12324" y="46"/>
                      <a:pt x="12539" y="0"/>
                    </a:cubicBezTo>
                    <a:cubicBezTo>
                      <a:pt x="19281" y="4403"/>
                      <a:pt x="21600" y="16647"/>
                      <a:pt x="18508" y="21508"/>
                    </a:cubicBezTo>
                    <a:close/>
                  </a:path>
                </a:pathLst>
              </a:custGeom>
              <a:solidFill>
                <a:srgbClr val="D3B6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1" name="Figura">
                <a:extLst>
                  <a:ext uri="{FF2B5EF4-FFF2-40B4-BE49-F238E27FC236}">
                    <a16:creationId xmlns:a16="http://schemas.microsoft.com/office/drawing/2014/main" id="{03D3855D-90AF-9248-B759-6CA5AF52A238}"/>
                  </a:ext>
                </a:extLst>
              </p:cNvPr>
              <p:cNvSpPr/>
              <p:nvPr/>
            </p:nvSpPr>
            <p:spPr>
              <a:xfrm>
                <a:off x="876299" y="1917699"/>
                <a:ext cx="662942" cy="349944"/>
              </a:xfrm>
              <a:custGeom>
                <a:avLst/>
                <a:gdLst/>
                <a:ahLst/>
                <a:cxnLst>
                  <a:cxn ang="0">
                    <a:pos x="wd2" y="hd2"/>
                  </a:cxn>
                  <a:cxn ang="5400000">
                    <a:pos x="wd2" y="hd2"/>
                  </a:cxn>
                  <a:cxn ang="10800000">
                    <a:pos x="wd2" y="hd2"/>
                  </a:cxn>
                  <a:cxn ang="16200000">
                    <a:pos x="wd2" y="hd2"/>
                  </a:cxn>
                </a:cxnLst>
                <a:rect l="0" t="0" r="r" b="b"/>
                <a:pathLst>
                  <a:path w="21600" h="19906" extrusionOk="0">
                    <a:moveTo>
                      <a:pt x="0" y="19577"/>
                    </a:moveTo>
                    <a:cubicBezTo>
                      <a:pt x="0" y="19577"/>
                      <a:pt x="13903" y="21600"/>
                      <a:pt x="21600" y="15604"/>
                    </a:cubicBezTo>
                    <a:lnTo>
                      <a:pt x="6207" y="0"/>
                    </a:lnTo>
                    <a:lnTo>
                      <a:pt x="0" y="19577"/>
                    </a:lnTo>
                    <a:close/>
                  </a:path>
                </a:pathLst>
              </a:custGeom>
              <a:solidFill>
                <a:srgbClr val="DCA7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2" name="Figura">
                <a:extLst>
                  <a:ext uri="{FF2B5EF4-FFF2-40B4-BE49-F238E27FC236}">
                    <a16:creationId xmlns:a16="http://schemas.microsoft.com/office/drawing/2014/main" id="{CF7ACF88-DDB9-914D-835D-DA95EE2D1988}"/>
                  </a:ext>
                </a:extLst>
              </p:cNvPr>
              <p:cNvSpPr/>
              <p:nvPr/>
            </p:nvSpPr>
            <p:spPr>
              <a:xfrm>
                <a:off x="1435100" y="876300"/>
                <a:ext cx="587269" cy="1192531"/>
              </a:xfrm>
              <a:custGeom>
                <a:avLst/>
                <a:gdLst/>
                <a:ahLst/>
                <a:cxnLst>
                  <a:cxn ang="0">
                    <a:pos x="wd2" y="hd2"/>
                  </a:cxn>
                  <a:cxn ang="5400000">
                    <a:pos x="wd2" y="hd2"/>
                  </a:cxn>
                  <a:cxn ang="10800000">
                    <a:pos x="wd2" y="hd2"/>
                  </a:cxn>
                  <a:cxn ang="16200000">
                    <a:pos x="wd2" y="hd2"/>
                  </a:cxn>
                </a:cxnLst>
                <a:rect l="0" t="0" r="r" b="b"/>
                <a:pathLst>
                  <a:path w="19857" h="21600" extrusionOk="0">
                    <a:moveTo>
                      <a:pt x="18508" y="21600"/>
                    </a:moveTo>
                    <a:cubicBezTo>
                      <a:pt x="8889" y="18564"/>
                      <a:pt x="2319" y="12583"/>
                      <a:pt x="0" y="6970"/>
                    </a:cubicBezTo>
                    <a:cubicBezTo>
                      <a:pt x="0" y="6970"/>
                      <a:pt x="8331" y="3197"/>
                      <a:pt x="12539" y="0"/>
                    </a:cubicBezTo>
                    <a:cubicBezTo>
                      <a:pt x="19281" y="4440"/>
                      <a:pt x="21600" y="16700"/>
                      <a:pt x="18508" y="21600"/>
                    </a:cubicBezTo>
                    <a:close/>
                  </a:path>
                </a:pathLst>
              </a:custGeom>
              <a:solidFill>
                <a:srgbClr val="6D555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3" name="Figura">
                <a:extLst>
                  <a:ext uri="{FF2B5EF4-FFF2-40B4-BE49-F238E27FC236}">
                    <a16:creationId xmlns:a16="http://schemas.microsoft.com/office/drawing/2014/main" id="{86F1F050-FEBF-764E-A48A-152DF06E52B3}"/>
                  </a:ext>
                </a:extLst>
              </p:cNvPr>
              <p:cNvSpPr/>
              <p:nvPr/>
            </p:nvSpPr>
            <p:spPr>
              <a:xfrm>
                <a:off x="1574800" y="876300"/>
                <a:ext cx="449581" cy="816611"/>
              </a:xfrm>
              <a:custGeom>
                <a:avLst/>
                <a:gdLst/>
                <a:ahLst/>
                <a:cxnLst>
                  <a:cxn ang="0">
                    <a:pos x="wd2" y="hd2"/>
                  </a:cxn>
                  <a:cxn ang="5400000">
                    <a:pos x="wd2" y="hd2"/>
                  </a:cxn>
                  <a:cxn ang="10800000">
                    <a:pos x="wd2" y="hd2"/>
                  </a:cxn>
                  <a:cxn ang="16200000">
                    <a:pos x="wd2" y="hd2"/>
                  </a:cxn>
                </a:cxnLst>
                <a:rect l="0" t="0" r="r" b="b"/>
                <a:pathLst>
                  <a:path w="21600" h="21600" extrusionOk="0">
                    <a:moveTo>
                      <a:pt x="18732" y="17703"/>
                    </a:moveTo>
                    <a:cubicBezTo>
                      <a:pt x="19892" y="19013"/>
                      <a:pt x="20868" y="20323"/>
                      <a:pt x="21600" y="21600"/>
                    </a:cubicBezTo>
                    <a:cubicBezTo>
                      <a:pt x="21173" y="13706"/>
                      <a:pt x="17634" y="4333"/>
                      <a:pt x="11227" y="0"/>
                    </a:cubicBezTo>
                    <a:cubicBezTo>
                      <a:pt x="8237" y="2351"/>
                      <a:pt x="3722" y="4938"/>
                      <a:pt x="0" y="6886"/>
                    </a:cubicBezTo>
                    <a:cubicBezTo>
                      <a:pt x="5980" y="7626"/>
                      <a:pt x="13485" y="11757"/>
                      <a:pt x="18732" y="17703"/>
                    </a:cubicBez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4" name="Figura">
                <a:extLst>
                  <a:ext uri="{FF2B5EF4-FFF2-40B4-BE49-F238E27FC236}">
                    <a16:creationId xmlns:a16="http://schemas.microsoft.com/office/drawing/2014/main" id="{FC0E2BE9-0AAB-B043-8C40-10970164900A}"/>
                  </a:ext>
                </a:extLst>
              </p:cNvPr>
              <p:cNvSpPr/>
              <p:nvPr/>
            </p:nvSpPr>
            <p:spPr>
              <a:xfrm>
                <a:off x="1562100" y="393700"/>
                <a:ext cx="55881" cy="80011"/>
              </a:xfrm>
              <a:custGeom>
                <a:avLst/>
                <a:gdLst/>
                <a:ahLst/>
                <a:cxnLst>
                  <a:cxn ang="0">
                    <a:pos x="wd2" y="hd2"/>
                  </a:cxn>
                  <a:cxn ang="5400000">
                    <a:pos x="wd2" y="hd2"/>
                  </a:cxn>
                  <a:cxn ang="10800000">
                    <a:pos x="wd2" y="hd2"/>
                  </a:cxn>
                  <a:cxn ang="16200000">
                    <a:pos x="wd2" y="hd2"/>
                  </a:cxn>
                </a:cxnLst>
                <a:rect l="0" t="0" r="r" b="b"/>
                <a:pathLst>
                  <a:path w="21600" h="21600" extrusionOk="0">
                    <a:moveTo>
                      <a:pt x="0" y="14743"/>
                    </a:moveTo>
                    <a:lnTo>
                      <a:pt x="7364" y="0"/>
                    </a:lnTo>
                    <a:lnTo>
                      <a:pt x="21600" y="3429"/>
                    </a:lnTo>
                    <a:lnTo>
                      <a:pt x="19145" y="21600"/>
                    </a:lnTo>
                    <a:close/>
                  </a:path>
                </a:pathLst>
              </a:custGeom>
              <a:solidFill>
                <a:srgbClr val="8CBC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5" name="Figura">
                <a:extLst>
                  <a:ext uri="{FF2B5EF4-FFF2-40B4-BE49-F238E27FC236}">
                    <a16:creationId xmlns:a16="http://schemas.microsoft.com/office/drawing/2014/main" id="{4182A756-4064-FD48-BA83-E6D0DAA366F6}"/>
                  </a:ext>
                </a:extLst>
              </p:cNvPr>
              <p:cNvSpPr/>
              <p:nvPr/>
            </p:nvSpPr>
            <p:spPr>
              <a:xfrm>
                <a:off x="1346200" y="990600"/>
                <a:ext cx="406531" cy="603181"/>
              </a:xfrm>
              <a:custGeom>
                <a:avLst/>
                <a:gdLst/>
                <a:ahLst/>
                <a:cxnLst>
                  <a:cxn ang="0">
                    <a:pos x="wd2" y="hd2"/>
                  </a:cxn>
                  <a:cxn ang="5400000">
                    <a:pos x="wd2" y="hd2"/>
                  </a:cxn>
                  <a:cxn ang="10800000">
                    <a:pos x="wd2" y="hd2"/>
                  </a:cxn>
                  <a:cxn ang="16200000">
                    <a:pos x="wd2" y="hd2"/>
                  </a:cxn>
                </a:cxnLst>
                <a:rect l="0" t="0" r="r" b="b"/>
                <a:pathLst>
                  <a:path w="21340" h="20234" extrusionOk="0">
                    <a:moveTo>
                      <a:pt x="21340" y="15396"/>
                    </a:moveTo>
                    <a:cubicBezTo>
                      <a:pt x="21340" y="15396"/>
                      <a:pt x="9807" y="7812"/>
                      <a:pt x="8140" y="2103"/>
                    </a:cubicBezTo>
                    <a:cubicBezTo>
                      <a:pt x="7340" y="-708"/>
                      <a:pt x="-260" y="-964"/>
                      <a:pt x="7" y="2956"/>
                    </a:cubicBezTo>
                    <a:cubicBezTo>
                      <a:pt x="473" y="10113"/>
                      <a:pt x="10273" y="17143"/>
                      <a:pt x="17473" y="20210"/>
                    </a:cubicBezTo>
                    <a:cubicBezTo>
                      <a:pt x="20540" y="20636"/>
                      <a:pt x="21340" y="15396"/>
                      <a:pt x="21340" y="15396"/>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6" name="Figura">
                <a:extLst>
                  <a:ext uri="{FF2B5EF4-FFF2-40B4-BE49-F238E27FC236}">
                    <a16:creationId xmlns:a16="http://schemas.microsoft.com/office/drawing/2014/main" id="{45838290-F9AC-EE48-88D5-65D78DDA799C}"/>
                  </a:ext>
                </a:extLst>
              </p:cNvPr>
              <p:cNvSpPr/>
              <p:nvPr/>
            </p:nvSpPr>
            <p:spPr>
              <a:xfrm>
                <a:off x="1397000" y="1117599"/>
                <a:ext cx="267531" cy="549911"/>
              </a:xfrm>
              <a:custGeom>
                <a:avLst/>
                <a:gdLst/>
                <a:ahLst/>
                <a:cxnLst>
                  <a:cxn ang="0">
                    <a:pos x="wd2" y="hd2"/>
                  </a:cxn>
                  <a:cxn ang="5400000">
                    <a:pos x="wd2" y="hd2"/>
                  </a:cxn>
                  <a:cxn ang="10800000">
                    <a:pos x="wd2" y="hd2"/>
                  </a:cxn>
                  <a:cxn ang="16200000">
                    <a:pos x="wd2" y="hd2"/>
                  </a:cxn>
                </a:cxnLst>
                <a:rect l="0" t="0" r="r" b="b"/>
                <a:pathLst>
                  <a:path w="19957" h="21600" extrusionOk="0">
                    <a:moveTo>
                      <a:pt x="19957" y="8031"/>
                    </a:moveTo>
                    <a:cubicBezTo>
                      <a:pt x="15789" y="11972"/>
                      <a:pt x="13136" y="15514"/>
                      <a:pt x="9820" y="21600"/>
                    </a:cubicBezTo>
                    <a:cubicBezTo>
                      <a:pt x="9820" y="21600"/>
                      <a:pt x="2052" y="11823"/>
                      <a:pt x="157" y="8780"/>
                    </a:cubicBezTo>
                    <a:cubicBezTo>
                      <a:pt x="-1643" y="5737"/>
                      <a:pt x="12662" y="0"/>
                      <a:pt x="12662" y="0"/>
                    </a:cubicBezTo>
                    <a:lnTo>
                      <a:pt x="19957" y="8031"/>
                    </a:ln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7" name="Figura">
                <a:extLst>
                  <a:ext uri="{FF2B5EF4-FFF2-40B4-BE49-F238E27FC236}">
                    <a16:creationId xmlns:a16="http://schemas.microsoft.com/office/drawing/2014/main" id="{FE67F4C9-309A-9647-85A1-949BBA3E312A}"/>
                  </a:ext>
                </a:extLst>
              </p:cNvPr>
              <p:cNvSpPr/>
              <p:nvPr/>
            </p:nvSpPr>
            <p:spPr>
              <a:xfrm>
                <a:off x="1396999" y="1117599"/>
                <a:ext cx="249752" cy="549911"/>
              </a:xfrm>
              <a:custGeom>
                <a:avLst/>
                <a:gdLst/>
                <a:ahLst/>
                <a:cxnLst>
                  <a:cxn ang="0">
                    <a:pos x="wd2" y="hd2"/>
                  </a:cxn>
                  <a:cxn ang="5400000">
                    <a:pos x="wd2" y="hd2"/>
                  </a:cxn>
                  <a:cxn ang="10800000">
                    <a:pos x="wd2" y="hd2"/>
                  </a:cxn>
                  <a:cxn ang="16200000">
                    <a:pos x="wd2" y="hd2"/>
                  </a:cxn>
                </a:cxnLst>
                <a:rect l="0" t="0" r="r" b="b"/>
                <a:pathLst>
                  <a:path w="19849" h="21600" extrusionOk="0">
                    <a:moveTo>
                      <a:pt x="14903" y="11424"/>
                    </a:moveTo>
                    <a:cubicBezTo>
                      <a:pt x="14903" y="8979"/>
                      <a:pt x="17023" y="6934"/>
                      <a:pt x="19849" y="6585"/>
                    </a:cubicBezTo>
                    <a:lnTo>
                      <a:pt x="13490" y="0"/>
                    </a:lnTo>
                    <a:cubicBezTo>
                      <a:pt x="13490" y="0"/>
                      <a:pt x="-1751" y="5687"/>
                      <a:pt x="167" y="8780"/>
                    </a:cubicBezTo>
                    <a:cubicBezTo>
                      <a:pt x="2085" y="11823"/>
                      <a:pt x="10462" y="21600"/>
                      <a:pt x="10462" y="21600"/>
                    </a:cubicBezTo>
                    <a:cubicBezTo>
                      <a:pt x="12279" y="18507"/>
                      <a:pt x="13894" y="16013"/>
                      <a:pt x="15610" y="13868"/>
                    </a:cubicBezTo>
                    <a:cubicBezTo>
                      <a:pt x="15206" y="13170"/>
                      <a:pt x="14903" y="12321"/>
                      <a:pt x="14903" y="11424"/>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8" name="Figura">
                <a:extLst>
                  <a:ext uri="{FF2B5EF4-FFF2-40B4-BE49-F238E27FC236}">
                    <a16:creationId xmlns:a16="http://schemas.microsoft.com/office/drawing/2014/main" id="{16E3968A-8F63-8049-B759-BAC812B558C1}"/>
                  </a:ext>
                </a:extLst>
              </p:cNvPr>
              <p:cNvSpPr/>
              <p:nvPr/>
            </p:nvSpPr>
            <p:spPr>
              <a:xfrm>
                <a:off x="1435100" y="1155699"/>
                <a:ext cx="220980" cy="457201"/>
              </a:xfrm>
              <a:custGeom>
                <a:avLst/>
                <a:gdLst/>
                <a:ahLst/>
                <a:cxnLst>
                  <a:cxn ang="0">
                    <a:pos x="wd2" y="hd2"/>
                  </a:cxn>
                  <a:cxn ang="5400000">
                    <a:pos x="wd2" y="hd2"/>
                  </a:cxn>
                  <a:cxn ang="10800000">
                    <a:pos x="wd2" y="hd2"/>
                  </a:cxn>
                  <a:cxn ang="16200000">
                    <a:pos x="wd2" y="hd2"/>
                  </a:cxn>
                </a:cxnLst>
                <a:rect l="0" t="0" r="r" b="b"/>
                <a:pathLst>
                  <a:path w="21600" h="21600" extrusionOk="0">
                    <a:moveTo>
                      <a:pt x="6579" y="21600"/>
                    </a:moveTo>
                    <a:cubicBezTo>
                      <a:pt x="11669" y="14580"/>
                      <a:pt x="14897" y="10800"/>
                      <a:pt x="21600" y="5100"/>
                    </a:cubicBezTo>
                    <a:lnTo>
                      <a:pt x="15517" y="0"/>
                    </a:lnTo>
                    <a:lnTo>
                      <a:pt x="0" y="9660"/>
                    </a:lnTo>
                    <a:lnTo>
                      <a:pt x="6579" y="21600"/>
                    </a:ln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9" name="Figura">
                <a:extLst>
                  <a:ext uri="{FF2B5EF4-FFF2-40B4-BE49-F238E27FC236}">
                    <a16:creationId xmlns:a16="http://schemas.microsoft.com/office/drawing/2014/main" id="{00074E2B-B46F-7745-8A98-6846E4DFF683}"/>
                  </a:ext>
                </a:extLst>
              </p:cNvPr>
              <p:cNvSpPr/>
              <p:nvPr/>
            </p:nvSpPr>
            <p:spPr>
              <a:xfrm>
                <a:off x="1435100" y="1155699"/>
                <a:ext cx="171451" cy="469901"/>
              </a:xfrm>
              <a:custGeom>
                <a:avLst/>
                <a:gdLst/>
                <a:ahLst/>
                <a:cxnLst>
                  <a:cxn ang="0">
                    <a:pos x="wd2" y="hd2"/>
                  </a:cxn>
                  <a:cxn ang="5400000">
                    <a:pos x="wd2" y="hd2"/>
                  </a:cxn>
                  <a:cxn ang="10800000">
                    <a:pos x="wd2" y="hd2"/>
                  </a:cxn>
                  <a:cxn ang="16200000">
                    <a:pos x="wd2" y="hd2"/>
                  </a:cxn>
                </a:cxnLst>
                <a:rect l="0" t="0" r="r" b="b"/>
                <a:pathLst>
                  <a:path w="21600" h="21600" extrusionOk="0">
                    <a:moveTo>
                      <a:pt x="15680" y="8173"/>
                    </a:moveTo>
                    <a:cubicBezTo>
                      <a:pt x="15680" y="5137"/>
                      <a:pt x="18080" y="2452"/>
                      <a:pt x="21600" y="934"/>
                    </a:cubicBezTo>
                    <a:lnTo>
                      <a:pt x="20160" y="0"/>
                    </a:lnTo>
                    <a:lnTo>
                      <a:pt x="0" y="9399"/>
                    </a:lnTo>
                    <a:lnTo>
                      <a:pt x="8320" y="21600"/>
                    </a:lnTo>
                    <a:cubicBezTo>
                      <a:pt x="11680" y="18156"/>
                      <a:pt x="14240" y="14945"/>
                      <a:pt x="17280" y="12493"/>
                    </a:cubicBezTo>
                    <a:cubicBezTo>
                      <a:pt x="16320" y="11209"/>
                      <a:pt x="15680" y="9749"/>
                      <a:pt x="15680" y="8173"/>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0" name="Figura">
                <a:extLst>
                  <a:ext uri="{FF2B5EF4-FFF2-40B4-BE49-F238E27FC236}">
                    <a16:creationId xmlns:a16="http://schemas.microsoft.com/office/drawing/2014/main" id="{BE3422FE-8081-414D-A97E-1BD0EF09C8CE}"/>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501" y="10256"/>
                      <a:pt x="13611" y="57"/>
                      <a:pt x="0" y="0"/>
                    </a:cubicBezTo>
                    <a:close/>
                  </a:path>
                </a:pathLst>
              </a:custGeom>
              <a:solidFill>
                <a:srgbClr val="E1F0E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1" name="Figura">
                <a:extLst>
                  <a:ext uri="{FF2B5EF4-FFF2-40B4-BE49-F238E27FC236}">
                    <a16:creationId xmlns:a16="http://schemas.microsoft.com/office/drawing/2014/main" id="{31265ADB-22D4-B348-936F-43A37FE06999}"/>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600" y="10256"/>
                      <a:pt x="13611" y="115"/>
                      <a:pt x="0" y="0"/>
                    </a:cubicBezTo>
                    <a:close/>
                  </a:path>
                </a:pathLst>
              </a:custGeom>
              <a:solidFill>
                <a:srgbClr val="CAE6E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2" name="Figura">
                <a:extLst>
                  <a:ext uri="{FF2B5EF4-FFF2-40B4-BE49-F238E27FC236}">
                    <a16:creationId xmlns:a16="http://schemas.microsoft.com/office/drawing/2014/main" id="{197754CC-6026-E148-B700-6ED67DE1D48D}"/>
                  </a:ext>
                </a:extLst>
              </p:cNvPr>
              <p:cNvSpPr/>
              <p:nvPr/>
            </p:nvSpPr>
            <p:spPr>
              <a:xfrm>
                <a:off x="1523999" y="1092199"/>
                <a:ext cx="156212" cy="273051"/>
              </a:xfrm>
              <a:custGeom>
                <a:avLst/>
                <a:gdLst/>
                <a:ahLst/>
                <a:cxnLst>
                  <a:cxn ang="0">
                    <a:pos x="wd2" y="hd2"/>
                  </a:cxn>
                  <a:cxn ang="5400000">
                    <a:pos x="wd2" y="hd2"/>
                  </a:cxn>
                  <a:cxn ang="10800000">
                    <a:pos x="wd2" y="hd2"/>
                  </a:cxn>
                  <a:cxn ang="16200000">
                    <a:pos x="wd2" y="hd2"/>
                  </a:cxn>
                </a:cxnLst>
                <a:rect l="0" t="0" r="r" b="b"/>
                <a:pathLst>
                  <a:path w="21600" h="21600" extrusionOk="0">
                    <a:moveTo>
                      <a:pt x="13171" y="0"/>
                    </a:moveTo>
                    <a:lnTo>
                      <a:pt x="0" y="3617"/>
                    </a:lnTo>
                    <a:lnTo>
                      <a:pt x="527" y="21600"/>
                    </a:lnTo>
                    <a:lnTo>
                      <a:pt x="21600" y="6530"/>
                    </a:ln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3" name="Figura">
                <a:extLst>
                  <a:ext uri="{FF2B5EF4-FFF2-40B4-BE49-F238E27FC236}">
                    <a16:creationId xmlns:a16="http://schemas.microsoft.com/office/drawing/2014/main" id="{7AC83077-66A8-8B4E-93C6-B794949CD27B}"/>
                  </a:ext>
                </a:extLst>
              </p:cNvPr>
              <p:cNvSpPr/>
              <p:nvPr/>
            </p:nvSpPr>
            <p:spPr>
              <a:xfrm>
                <a:off x="1498599" y="1168400"/>
                <a:ext cx="194311" cy="264161"/>
              </a:xfrm>
              <a:custGeom>
                <a:avLst/>
                <a:gdLst/>
                <a:ahLst/>
                <a:cxnLst>
                  <a:cxn ang="0">
                    <a:pos x="wd2" y="hd2"/>
                  </a:cxn>
                  <a:cxn ang="5400000">
                    <a:pos x="wd2" y="hd2"/>
                  </a:cxn>
                  <a:cxn ang="10800000">
                    <a:pos x="wd2" y="hd2"/>
                  </a:cxn>
                  <a:cxn ang="16200000">
                    <a:pos x="wd2" y="hd2"/>
                  </a:cxn>
                </a:cxnLst>
                <a:rect l="0" t="0" r="r" b="b"/>
                <a:pathLst>
                  <a:path w="21600" h="21600" extrusionOk="0">
                    <a:moveTo>
                      <a:pt x="141" y="21600"/>
                    </a:moveTo>
                    <a:lnTo>
                      <a:pt x="21600" y="1558"/>
                    </a:lnTo>
                    <a:lnTo>
                      <a:pt x="20471" y="0"/>
                    </a:lnTo>
                    <a:lnTo>
                      <a:pt x="0" y="17238"/>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4" name="Figura">
                <a:extLst>
                  <a:ext uri="{FF2B5EF4-FFF2-40B4-BE49-F238E27FC236}">
                    <a16:creationId xmlns:a16="http://schemas.microsoft.com/office/drawing/2014/main" id="{AEFC71EB-2014-FD40-AB5B-1C9178B07F97}"/>
                  </a:ext>
                </a:extLst>
              </p:cNvPr>
              <p:cNvSpPr/>
              <p:nvPr/>
            </p:nvSpPr>
            <p:spPr>
              <a:xfrm>
                <a:off x="1498599" y="1003299"/>
                <a:ext cx="45967" cy="400088"/>
              </a:xfrm>
              <a:custGeom>
                <a:avLst/>
                <a:gdLst/>
                <a:ahLst/>
                <a:cxnLst>
                  <a:cxn ang="0">
                    <a:pos x="wd2" y="hd2"/>
                  </a:cxn>
                  <a:cxn ang="5400000">
                    <a:pos x="wd2" y="hd2"/>
                  </a:cxn>
                  <a:cxn ang="10800000">
                    <a:pos x="wd2" y="hd2"/>
                  </a:cxn>
                  <a:cxn ang="16200000">
                    <a:pos x="wd2" y="hd2"/>
                  </a:cxn>
                </a:cxnLst>
                <a:rect l="0" t="0" r="r" b="b"/>
                <a:pathLst>
                  <a:path w="20045" h="21466" extrusionOk="0">
                    <a:moveTo>
                      <a:pt x="3323" y="2"/>
                    </a:moveTo>
                    <a:lnTo>
                      <a:pt x="0" y="21466"/>
                    </a:lnTo>
                    <a:lnTo>
                      <a:pt x="19938" y="17718"/>
                    </a:lnTo>
                    <a:cubicBezTo>
                      <a:pt x="21600" y="6748"/>
                      <a:pt x="3323" y="-134"/>
                      <a:pt x="3323" y="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5" name="Figura">
                <a:extLst>
                  <a:ext uri="{FF2B5EF4-FFF2-40B4-BE49-F238E27FC236}">
                    <a16:creationId xmlns:a16="http://schemas.microsoft.com/office/drawing/2014/main" id="{86584319-C84B-8C4E-A504-E5EF7D213417}"/>
                  </a:ext>
                </a:extLst>
              </p:cNvPr>
              <p:cNvSpPr/>
              <p:nvPr/>
            </p:nvSpPr>
            <p:spPr>
              <a:xfrm>
                <a:off x="50800" y="2184399"/>
                <a:ext cx="585543" cy="622190"/>
              </a:xfrm>
              <a:custGeom>
                <a:avLst/>
                <a:gdLst/>
                <a:ahLst/>
                <a:cxnLst>
                  <a:cxn ang="0">
                    <a:pos x="wd2" y="hd2"/>
                  </a:cxn>
                  <a:cxn ang="5400000">
                    <a:pos x="wd2" y="hd2"/>
                  </a:cxn>
                  <a:cxn ang="10800000">
                    <a:pos x="wd2" y="hd2"/>
                  </a:cxn>
                  <a:cxn ang="16200000">
                    <a:pos x="wd2" y="hd2"/>
                  </a:cxn>
                </a:cxnLst>
                <a:rect l="0" t="0" r="r" b="b"/>
                <a:pathLst>
                  <a:path w="20366" h="20709" extrusionOk="0">
                    <a:moveTo>
                      <a:pt x="0" y="20667"/>
                    </a:moveTo>
                    <a:cubicBezTo>
                      <a:pt x="0" y="20667"/>
                      <a:pt x="9762" y="11579"/>
                      <a:pt x="13031" y="3463"/>
                    </a:cubicBezTo>
                    <a:cubicBezTo>
                      <a:pt x="13031" y="3463"/>
                      <a:pt x="17183" y="-891"/>
                      <a:pt x="19391" y="166"/>
                    </a:cubicBezTo>
                    <a:cubicBezTo>
                      <a:pt x="21600" y="1180"/>
                      <a:pt x="19480" y="5238"/>
                      <a:pt x="18640" y="6041"/>
                    </a:cubicBezTo>
                    <a:cubicBezTo>
                      <a:pt x="17271" y="7394"/>
                      <a:pt x="4064" y="16524"/>
                      <a:pt x="3975" y="20709"/>
                    </a:cubicBezTo>
                    <a:lnTo>
                      <a:pt x="0" y="20667"/>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6" name="Figura">
                <a:extLst>
                  <a:ext uri="{FF2B5EF4-FFF2-40B4-BE49-F238E27FC236}">
                    <a16:creationId xmlns:a16="http://schemas.microsoft.com/office/drawing/2014/main" id="{3221B287-D39F-CA48-8444-D837F9AC11FE}"/>
                  </a:ext>
                </a:extLst>
              </p:cNvPr>
              <p:cNvSpPr/>
              <p:nvPr/>
            </p:nvSpPr>
            <p:spPr>
              <a:xfrm>
                <a:off x="1523999" y="2146299"/>
                <a:ext cx="369265" cy="739942"/>
              </a:xfrm>
              <a:custGeom>
                <a:avLst/>
                <a:gdLst/>
                <a:ahLst/>
                <a:cxnLst>
                  <a:cxn ang="0">
                    <a:pos x="wd2" y="hd2"/>
                  </a:cxn>
                  <a:cxn ang="5400000">
                    <a:pos x="wd2" y="hd2"/>
                  </a:cxn>
                  <a:cxn ang="10800000">
                    <a:pos x="wd2" y="hd2"/>
                  </a:cxn>
                  <a:cxn ang="16200000">
                    <a:pos x="wd2" y="hd2"/>
                  </a:cxn>
                </a:cxnLst>
                <a:rect l="0" t="0" r="r" b="b"/>
                <a:pathLst>
                  <a:path w="20524" h="20905" extrusionOk="0">
                    <a:moveTo>
                      <a:pt x="16359" y="20905"/>
                    </a:moveTo>
                    <a:cubicBezTo>
                      <a:pt x="16359" y="20905"/>
                      <a:pt x="10571" y="10571"/>
                      <a:pt x="336" y="5297"/>
                    </a:cubicBezTo>
                    <a:cubicBezTo>
                      <a:pt x="336" y="5297"/>
                      <a:pt x="-1076" y="1888"/>
                      <a:pt x="1889" y="597"/>
                    </a:cubicBezTo>
                    <a:cubicBezTo>
                      <a:pt x="4924" y="-695"/>
                      <a:pt x="6759" y="381"/>
                      <a:pt x="7395" y="1278"/>
                    </a:cubicBezTo>
                    <a:cubicBezTo>
                      <a:pt x="8595" y="2785"/>
                      <a:pt x="14242" y="16528"/>
                      <a:pt x="20524" y="18035"/>
                    </a:cubicBezTo>
                    <a:lnTo>
                      <a:pt x="16359" y="209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7" name="Figura">
                <a:extLst>
                  <a:ext uri="{FF2B5EF4-FFF2-40B4-BE49-F238E27FC236}">
                    <a16:creationId xmlns:a16="http://schemas.microsoft.com/office/drawing/2014/main" id="{A33C53FD-EAA1-2F41-A83F-0E2386F8FC66}"/>
                  </a:ext>
                </a:extLst>
              </p:cNvPr>
              <p:cNvSpPr/>
              <p:nvPr/>
            </p:nvSpPr>
            <p:spPr>
              <a:xfrm>
                <a:off x="1612900" y="2425699"/>
                <a:ext cx="96520" cy="83821"/>
              </a:xfrm>
              <a:custGeom>
                <a:avLst/>
                <a:gdLst/>
                <a:ahLst/>
                <a:cxnLst>
                  <a:cxn ang="0">
                    <a:pos x="wd2" y="hd2"/>
                  </a:cxn>
                  <a:cxn ang="5400000">
                    <a:pos x="wd2" y="hd2"/>
                  </a:cxn>
                  <a:cxn ang="10800000">
                    <a:pos x="wd2" y="hd2"/>
                  </a:cxn>
                  <a:cxn ang="16200000">
                    <a:pos x="wd2" y="hd2"/>
                  </a:cxn>
                </a:cxnLst>
                <a:rect l="0" t="0" r="r" b="b"/>
                <a:pathLst>
                  <a:path w="21600" h="21600" extrusionOk="0">
                    <a:moveTo>
                      <a:pt x="11653" y="0"/>
                    </a:moveTo>
                    <a:lnTo>
                      <a:pt x="0" y="6873"/>
                    </a:lnTo>
                    <a:lnTo>
                      <a:pt x="5968" y="20618"/>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8" name="Figura">
                <a:extLst>
                  <a:ext uri="{FF2B5EF4-FFF2-40B4-BE49-F238E27FC236}">
                    <a16:creationId xmlns:a16="http://schemas.microsoft.com/office/drawing/2014/main" id="{974DE5EE-B95D-1948-8E82-AE5B46507377}"/>
                  </a:ext>
                </a:extLst>
              </p:cNvPr>
              <p:cNvSpPr/>
              <p:nvPr/>
            </p:nvSpPr>
            <p:spPr>
              <a:xfrm>
                <a:off x="1689100" y="2578100"/>
                <a:ext cx="96520" cy="85091"/>
              </a:xfrm>
              <a:custGeom>
                <a:avLst/>
                <a:gdLst/>
                <a:ahLst/>
                <a:cxnLst>
                  <a:cxn ang="0">
                    <a:pos x="wd2" y="hd2"/>
                  </a:cxn>
                  <a:cxn ang="5400000">
                    <a:pos x="wd2" y="hd2"/>
                  </a:cxn>
                  <a:cxn ang="10800000">
                    <a:pos x="wd2" y="hd2"/>
                  </a:cxn>
                  <a:cxn ang="16200000">
                    <a:pos x="wd2" y="hd2"/>
                  </a:cxn>
                </a:cxnLst>
                <a:rect l="0" t="0" r="r" b="b"/>
                <a:pathLst>
                  <a:path w="21600" h="21600" extrusionOk="0">
                    <a:moveTo>
                      <a:pt x="11937" y="0"/>
                    </a:moveTo>
                    <a:lnTo>
                      <a:pt x="0" y="7093"/>
                    </a:lnTo>
                    <a:lnTo>
                      <a:pt x="6253" y="20633"/>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9" name="Figura">
                <a:extLst>
                  <a:ext uri="{FF2B5EF4-FFF2-40B4-BE49-F238E27FC236}">
                    <a16:creationId xmlns:a16="http://schemas.microsoft.com/office/drawing/2014/main" id="{BFCF4953-6C4F-9142-B00F-43A44E6E0FE2}"/>
                  </a:ext>
                </a:extLst>
              </p:cNvPr>
              <p:cNvSpPr/>
              <p:nvPr/>
            </p:nvSpPr>
            <p:spPr>
              <a:xfrm>
                <a:off x="495299" y="1714499"/>
                <a:ext cx="488491" cy="613124"/>
              </a:xfrm>
              <a:custGeom>
                <a:avLst/>
                <a:gdLst/>
                <a:ahLst/>
                <a:cxnLst>
                  <a:cxn ang="0">
                    <a:pos x="wd2" y="hd2"/>
                  </a:cxn>
                  <a:cxn ang="5400000">
                    <a:pos x="wd2" y="hd2"/>
                  </a:cxn>
                  <a:cxn ang="10800000">
                    <a:pos x="wd2" y="hd2"/>
                  </a:cxn>
                  <a:cxn ang="16200000">
                    <a:pos x="wd2" y="hd2"/>
                  </a:cxn>
                </a:cxnLst>
                <a:rect l="0" t="0" r="r" b="b"/>
                <a:pathLst>
                  <a:path w="20927" h="20690" extrusionOk="0">
                    <a:moveTo>
                      <a:pt x="14105" y="76"/>
                    </a:moveTo>
                    <a:cubicBezTo>
                      <a:pt x="14105" y="76"/>
                      <a:pt x="285" y="16876"/>
                      <a:pt x="13" y="18119"/>
                    </a:cubicBezTo>
                    <a:cubicBezTo>
                      <a:pt x="-259" y="19361"/>
                      <a:pt x="3822" y="20690"/>
                      <a:pt x="3822" y="20690"/>
                    </a:cubicBezTo>
                    <a:cubicBezTo>
                      <a:pt x="3822" y="20690"/>
                      <a:pt x="20470" y="9419"/>
                      <a:pt x="20906" y="8733"/>
                    </a:cubicBezTo>
                    <a:cubicBezTo>
                      <a:pt x="21341" y="8004"/>
                      <a:pt x="15084" y="-910"/>
                      <a:pt x="14105" y="76"/>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0" name="Figura">
                <a:extLst>
                  <a:ext uri="{FF2B5EF4-FFF2-40B4-BE49-F238E27FC236}">
                    <a16:creationId xmlns:a16="http://schemas.microsoft.com/office/drawing/2014/main" id="{3B07F633-F7CC-3742-9BF4-0419517D0F58}"/>
                  </a:ext>
                </a:extLst>
              </p:cNvPr>
              <p:cNvSpPr/>
              <p:nvPr/>
            </p:nvSpPr>
            <p:spPr>
              <a:xfrm>
                <a:off x="1003299" y="1816099"/>
                <a:ext cx="638818" cy="427028"/>
              </a:xfrm>
              <a:custGeom>
                <a:avLst/>
                <a:gdLst/>
                <a:ahLst/>
                <a:cxnLst>
                  <a:cxn ang="0">
                    <a:pos x="wd2" y="hd2"/>
                  </a:cxn>
                  <a:cxn ang="5400000">
                    <a:pos x="wd2" y="hd2"/>
                  </a:cxn>
                  <a:cxn ang="10800000">
                    <a:pos x="wd2" y="hd2"/>
                  </a:cxn>
                  <a:cxn ang="16200000">
                    <a:pos x="wd2" y="hd2"/>
                  </a:cxn>
                </a:cxnLst>
                <a:rect l="0" t="0" r="r" b="b"/>
                <a:pathLst>
                  <a:path w="20695" h="21113" extrusionOk="0">
                    <a:moveTo>
                      <a:pt x="82" y="8239"/>
                    </a:moveTo>
                    <a:cubicBezTo>
                      <a:pt x="82" y="8239"/>
                      <a:pt x="16046" y="20986"/>
                      <a:pt x="17239" y="21111"/>
                    </a:cubicBezTo>
                    <a:cubicBezTo>
                      <a:pt x="18432" y="21237"/>
                      <a:pt x="20695" y="14770"/>
                      <a:pt x="20695" y="14770"/>
                    </a:cubicBezTo>
                    <a:cubicBezTo>
                      <a:pt x="20695" y="14770"/>
                      <a:pt x="8681" y="328"/>
                      <a:pt x="7982" y="14"/>
                    </a:cubicBezTo>
                    <a:cubicBezTo>
                      <a:pt x="7282" y="-363"/>
                      <a:pt x="-905" y="7360"/>
                      <a:pt x="82" y="8239"/>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1" name="Figura">
                <a:extLst>
                  <a:ext uri="{FF2B5EF4-FFF2-40B4-BE49-F238E27FC236}">
                    <a16:creationId xmlns:a16="http://schemas.microsoft.com/office/drawing/2014/main" id="{A5142905-BE67-6D41-93E2-464F7B283114}"/>
                  </a:ext>
                </a:extLst>
              </p:cNvPr>
              <p:cNvSpPr/>
              <p:nvPr/>
            </p:nvSpPr>
            <p:spPr>
              <a:xfrm>
                <a:off x="749300" y="17780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2" name="Figura">
                <a:extLst>
                  <a:ext uri="{FF2B5EF4-FFF2-40B4-BE49-F238E27FC236}">
                    <a16:creationId xmlns:a16="http://schemas.microsoft.com/office/drawing/2014/main" id="{A8B292A2-5E7A-AB45-B77E-7362C89D13BF}"/>
                  </a:ext>
                </a:extLst>
              </p:cNvPr>
              <p:cNvSpPr/>
              <p:nvPr/>
            </p:nvSpPr>
            <p:spPr>
              <a:xfrm>
                <a:off x="749300" y="17653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3" name="Figura">
                <a:extLst>
                  <a:ext uri="{FF2B5EF4-FFF2-40B4-BE49-F238E27FC236}">
                    <a16:creationId xmlns:a16="http://schemas.microsoft.com/office/drawing/2014/main" id="{2FA08B0E-8284-AE42-A80C-B9E251C1C3EE}"/>
                  </a:ext>
                </a:extLst>
              </p:cNvPr>
              <p:cNvSpPr/>
              <p:nvPr/>
            </p:nvSpPr>
            <p:spPr>
              <a:xfrm>
                <a:off x="749300" y="1778000"/>
                <a:ext cx="802641" cy="379630"/>
              </a:xfrm>
              <a:custGeom>
                <a:avLst/>
                <a:gdLst/>
                <a:ahLst/>
                <a:cxnLst>
                  <a:cxn ang="0">
                    <a:pos x="wd2" y="hd2"/>
                  </a:cxn>
                  <a:cxn ang="5400000">
                    <a:pos x="wd2" y="hd2"/>
                  </a:cxn>
                  <a:cxn ang="10800000">
                    <a:pos x="wd2" y="hd2"/>
                  </a:cxn>
                  <a:cxn ang="16200000">
                    <a:pos x="wd2" y="hd2"/>
                  </a:cxn>
                </a:cxnLst>
                <a:rect l="0" t="0" r="r" b="b"/>
                <a:pathLst>
                  <a:path w="21600" h="19566" extrusionOk="0">
                    <a:moveTo>
                      <a:pt x="12714" y="7915"/>
                    </a:moveTo>
                    <a:cubicBezTo>
                      <a:pt x="14594" y="7064"/>
                      <a:pt x="17328" y="12039"/>
                      <a:pt x="18251" y="17537"/>
                    </a:cubicBezTo>
                    <a:cubicBezTo>
                      <a:pt x="18285" y="17668"/>
                      <a:pt x="18285" y="17733"/>
                      <a:pt x="18285" y="17864"/>
                    </a:cubicBezTo>
                    <a:cubicBezTo>
                      <a:pt x="19789" y="17144"/>
                      <a:pt x="20951" y="16359"/>
                      <a:pt x="21600" y="15835"/>
                    </a:cubicBezTo>
                    <a:cubicBezTo>
                      <a:pt x="21600" y="15835"/>
                      <a:pt x="17704" y="1828"/>
                      <a:pt x="13329" y="191"/>
                    </a:cubicBezTo>
                    <a:cubicBezTo>
                      <a:pt x="7314" y="-2034"/>
                      <a:pt x="0" y="15901"/>
                      <a:pt x="0" y="15901"/>
                    </a:cubicBezTo>
                    <a:cubicBezTo>
                      <a:pt x="2632" y="18126"/>
                      <a:pt x="5332" y="19173"/>
                      <a:pt x="7929" y="19566"/>
                    </a:cubicBezTo>
                    <a:cubicBezTo>
                      <a:pt x="8886" y="14788"/>
                      <a:pt x="11313" y="8570"/>
                      <a:pt x="12714" y="7915"/>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4" name="Figura">
                <a:extLst>
                  <a:ext uri="{FF2B5EF4-FFF2-40B4-BE49-F238E27FC236}">
                    <a16:creationId xmlns:a16="http://schemas.microsoft.com/office/drawing/2014/main" id="{08E244F5-BEB4-D342-9405-0EDCFDF3D593}"/>
                  </a:ext>
                </a:extLst>
              </p:cNvPr>
              <p:cNvSpPr/>
              <p:nvPr/>
            </p:nvSpPr>
            <p:spPr>
              <a:xfrm>
                <a:off x="1562100" y="2260600"/>
                <a:ext cx="317500" cy="483235"/>
              </a:xfrm>
              <a:custGeom>
                <a:avLst/>
                <a:gdLst/>
                <a:ahLst/>
                <a:cxnLst>
                  <a:cxn ang="0">
                    <a:pos x="wd2" y="hd2"/>
                  </a:cxn>
                  <a:cxn ang="5400000">
                    <a:pos x="wd2" y="hd2"/>
                  </a:cxn>
                  <a:cxn ang="10800000">
                    <a:pos x="wd2" y="hd2"/>
                  </a:cxn>
                  <a:cxn ang="16200000">
                    <a:pos x="wd2" y="hd2"/>
                  </a:cxn>
                </a:cxnLst>
                <a:rect l="0" t="0" r="r" b="b"/>
                <a:pathLst>
                  <a:path w="21600" h="20702" extrusionOk="0">
                    <a:moveTo>
                      <a:pt x="18317" y="20702"/>
                    </a:moveTo>
                    <a:lnTo>
                      <a:pt x="21600" y="20321"/>
                    </a:lnTo>
                    <a:cubicBezTo>
                      <a:pt x="21600" y="20321"/>
                      <a:pt x="13219" y="11507"/>
                      <a:pt x="9677" y="299"/>
                    </a:cubicBezTo>
                    <a:cubicBezTo>
                      <a:pt x="9677" y="299"/>
                      <a:pt x="6912" y="-898"/>
                      <a:pt x="0" y="1496"/>
                    </a:cubicBezTo>
                    <a:cubicBezTo>
                      <a:pt x="0" y="1496"/>
                      <a:pt x="5616" y="6012"/>
                      <a:pt x="18317" y="2070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5" name="Figura">
                <a:extLst>
                  <a:ext uri="{FF2B5EF4-FFF2-40B4-BE49-F238E27FC236}">
                    <a16:creationId xmlns:a16="http://schemas.microsoft.com/office/drawing/2014/main" id="{8F28FC44-B57F-934F-9FD7-21A7C402E88C}"/>
                  </a:ext>
                </a:extLst>
              </p:cNvPr>
              <p:cNvSpPr/>
              <p:nvPr/>
            </p:nvSpPr>
            <p:spPr>
              <a:xfrm>
                <a:off x="1638299" y="2247899"/>
                <a:ext cx="238761" cy="490958"/>
              </a:xfrm>
              <a:custGeom>
                <a:avLst/>
                <a:gdLst/>
                <a:ahLst/>
                <a:cxnLst>
                  <a:cxn ang="0">
                    <a:pos x="wd2" y="hd2"/>
                  </a:cxn>
                  <a:cxn ang="5400000">
                    <a:pos x="wd2" y="hd2"/>
                  </a:cxn>
                  <a:cxn ang="10800000">
                    <a:pos x="wd2" y="hd2"/>
                  </a:cxn>
                  <a:cxn ang="16200000">
                    <a:pos x="wd2" y="hd2"/>
                  </a:cxn>
                </a:cxnLst>
                <a:rect l="0" t="0" r="r" b="b"/>
                <a:pathLst>
                  <a:path w="21600" h="21411" extrusionOk="0">
                    <a:moveTo>
                      <a:pt x="19072" y="21411"/>
                    </a:moveTo>
                    <a:lnTo>
                      <a:pt x="21600" y="21189"/>
                    </a:lnTo>
                    <a:cubicBezTo>
                      <a:pt x="21600" y="21189"/>
                      <a:pt x="12064" y="11497"/>
                      <a:pt x="7353" y="33"/>
                    </a:cubicBezTo>
                    <a:cubicBezTo>
                      <a:pt x="7353" y="33"/>
                      <a:pt x="4711" y="-189"/>
                      <a:pt x="0" y="531"/>
                    </a:cubicBezTo>
                    <a:cubicBezTo>
                      <a:pt x="6434" y="10666"/>
                      <a:pt x="16430" y="19196"/>
                      <a:pt x="19072" y="21411"/>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6" name="Figura">
                <a:extLst>
                  <a:ext uri="{FF2B5EF4-FFF2-40B4-BE49-F238E27FC236}">
                    <a16:creationId xmlns:a16="http://schemas.microsoft.com/office/drawing/2014/main" id="{C821D10A-2AFD-424D-8265-91FE655EEE8D}"/>
                  </a:ext>
                </a:extLst>
              </p:cNvPr>
              <p:cNvSpPr/>
              <p:nvPr/>
            </p:nvSpPr>
            <p:spPr>
              <a:xfrm>
                <a:off x="114299" y="2286000"/>
                <a:ext cx="435611" cy="474981"/>
              </a:xfrm>
              <a:custGeom>
                <a:avLst/>
                <a:gdLst/>
                <a:ahLst/>
                <a:cxnLst>
                  <a:cxn ang="0">
                    <a:pos x="wd2" y="hd2"/>
                  </a:cxn>
                  <a:cxn ang="5400000">
                    <a:pos x="wd2" y="hd2"/>
                  </a:cxn>
                  <a:cxn ang="10800000">
                    <a:pos x="wd2" y="hd2"/>
                  </a:cxn>
                  <a:cxn ang="16200000">
                    <a:pos x="wd2" y="hd2"/>
                  </a:cxn>
                </a:cxnLst>
                <a:rect l="0" t="0" r="r" b="b"/>
                <a:pathLst>
                  <a:path w="21600" h="21600" extrusionOk="0">
                    <a:moveTo>
                      <a:pt x="0" y="18712"/>
                    </a:moveTo>
                    <a:lnTo>
                      <a:pt x="3778" y="21600"/>
                    </a:lnTo>
                    <a:cubicBezTo>
                      <a:pt x="3778" y="21600"/>
                      <a:pt x="11209" y="13168"/>
                      <a:pt x="21600" y="5544"/>
                    </a:cubicBezTo>
                    <a:cubicBezTo>
                      <a:pt x="21600" y="5544"/>
                      <a:pt x="19396" y="2945"/>
                      <a:pt x="14673" y="0"/>
                    </a:cubicBezTo>
                    <a:cubicBezTo>
                      <a:pt x="14610" y="58"/>
                      <a:pt x="10643" y="7912"/>
                      <a:pt x="0" y="18712"/>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7" name="Figura">
                <a:extLst>
                  <a:ext uri="{FF2B5EF4-FFF2-40B4-BE49-F238E27FC236}">
                    <a16:creationId xmlns:a16="http://schemas.microsoft.com/office/drawing/2014/main" id="{F71133FE-9E7E-0349-B6B4-8C35A765B2D2}"/>
                  </a:ext>
                </a:extLst>
              </p:cNvPr>
              <p:cNvSpPr/>
              <p:nvPr/>
            </p:nvSpPr>
            <p:spPr>
              <a:xfrm>
                <a:off x="114299" y="2286000"/>
                <a:ext cx="374651" cy="454660"/>
              </a:xfrm>
              <a:custGeom>
                <a:avLst/>
                <a:gdLst/>
                <a:ahLst/>
                <a:cxnLst>
                  <a:cxn ang="0">
                    <a:pos x="wd2" y="hd2"/>
                  </a:cxn>
                  <a:cxn ang="5400000">
                    <a:pos x="wd2" y="hd2"/>
                  </a:cxn>
                  <a:cxn ang="10800000">
                    <a:pos x="wd2" y="hd2"/>
                  </a:cxn>
                  <a:cxn ang="16200000">
                    <a:pos x="wd2" y="hd2"/>
                  </a:cxn>
                </a:cxnLst>
                <a:rect l="0" t="0" r="r" b="b"/>
                <a:pathLst>
                  <a:path w="21600" h="21600" extrusionOk="0">
                    <a:moveTo>
                      <a:pt x="21600" y="2896"/>
                    </a:moveTo>
                    <a:cubicBezTo>
                      <a:pt x="20428" y="2051"/>
                      <a:pt x="18891" y="1026"/>
                      <a:pt x="17060" y="0"/>
                    </a:cubicBezTo>
                    <a:cubicBezTo>
                      <a:pt x="17060" y="0"/>
                      <a:pt x="12374" y="8266"/>
                      <a:pt x="0" y="19549"/>
                    </a:cubicBezTo>
                    <a:lnTo>
                      <a:pt x="3002" y="21600"/>
                    </a:lnTo>
                    <a:cubicBezTo>
                      <a:pt x="11349" y="14360"/>
                      <a:pt x="17866" y="7240"/>
                      <a:pt x="21600" y="289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8" name="Figura">
                <a:extLst>
                  <a:ext uri="{FF2B5EF4-FFF2-40B4-BE49-F238E27FC236}">
                    <a16:creationId xmlns:a16="http://schemas.microsoft.com/office/drawing/2014/main" id="{91C8C97C-005D-B645-86BC-AA5570C5B69B}"/>
                  </a:ext>
                </a:extLst>
              </p:cNvPr>
              <p:cNvSpPr/>
              <p:nvPr/>
            </p:nvSpPr>
            <p:spPr>
              <a:xfrm>
                <a:off x="406400" y="2247899"/>
                <a:ext cx="181611" cy="162562"/>
              </a:xfrm>
              <a:custGeom>
                <a:avLst/>
                <a:gdLst/>
                <a:ahLst/>
                <a:cxnLst>
                  <a:cxn ang="0">
                    <a:pos x="wd2" y="hd2"/>
                  </a:cxn>
                  <a:cxn ang="5400000">
                    <a:pos x="wd2" y="hd2"/>
                  </a:cxn>
                  <a:cxn ang="10800000">
                    <a:pos x="wd2" y="hd2"/>
                  </a:cxn>
                  <a:cxn ang="16200000">
                    <a:pos x="wd2" y="hd2"/>
                  </a:cxn>
                </a:cxnLst>
                <a:rect l="0" t="0" r="r" b="b"/>
                <a:pathLst>
                  <a:path w="21600" h="21600" extrusionOk="0">
                    <a:moveTo>
                      <a:pt x="0" y="2531"/>
                    </a:moveTo>
                    <a:cubicBezTo>
                      <a:pt x="0" y="2531"/>
                      <a:pt x="453" y="14006"/>
                      <a:pt x="1208" y="21600"/>
                    </a:cubicBezTo>
                    <a:lnTo>
                      <a:pt x="18730" y="20081"/>
                    </a:lnTo>
                    <a:lnTo>
                      <a:pt x="21600" y="0"/>
                    </a:lnTo>
                    <a:cubicBezTo>
                      <a:pt x="21600" y="0"/>
                      <a:pt x="4985" y="1181"/>
                      <a:pt x="0" y="2531"/>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9" name="Figura">
                <a:extLst>
                  <a:ext uri="{FF2B5EF4-FFF2-40B4-BE49-F238E27FC236}">
                    <a16:creationId xmlns:a16="http://schemas.microsoft.com/office/drawing/2014/main" id="{EFD9B4C5-8030-4D4A-B448-8B4A7454E6E9}"/>
                  </a:ext>
                </a:extLst>
              </p:cNvPr>
              <p:cNvSpPr/>
              <p:nvPr/>
            </p:nvSpPr>
            <p:spPr>
              <a:xfrm>
                <a:off x="444499" y="2273300"/>
                <a:ext cx="135891" cy="12954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3600"/>
                      <a:pt x="606" y="14400"/>
                      <a:pt x="1211" y="21600"/>
                    </a:cubicBezTo>
                    <a:lnTo>
                      <a:pt x="18774" y="20118"/>
                    </a:lnTo>
                    <a:lnTo>
                      <a:pt x="21600" y="0"/>
                    </a:lnTo>
                    <a:cubicBezTo>
                      <a:pt x="21600" y="0"/>
                      <a:pt x="4845" y="2329"/>
                      <a:pt x="0" y="3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0" name="Figura">
                <a:extLst>
                  <a:ext uri="{FF2B5EF4-FFF2-40B4-BE49-F238E27FC236}">
                    <a16:creationId xmlns:a16="http://schemas.microsoft.com/office/drawing/2014/main" id="{C3B59AE8-0934-BC45-8114-DD2DFA5B2451}"/>
                  </a:ext>
                </a:extLst>
              </p:cNvPr>
              <p:cNvSpPr/>
              <p:nvPr/>
            </p:nvSpPr>
            <p:spPr>
              <a:xfrm>
                <a:off x="1612900" y="2146299"/>
                <a:ext cx="132081" cy="176531"/>
              </a:xfrm>
              <a:custGeom>
                <a:avLst/>
                <a:gdLst/>
                <a:ahLst/>
                <a:cxnLst>
                  <a:cxn ang="0">
                    <a:pos x="wd2" y="hd2"/>
                  </a:cxn>
                  <a:cxn ang="5400000">
                    <a:pos x="wd2" y="hd2"/>
                  </a:cxn>
                  <a:cxn ang="10800000">
                    <a:pos x="wd2" y="hd2"/>
                  </a:cxn>
                  <a:cxn ang="16200000">
                    <a:pos x="wd2" y="hd2"/>
                  </a:cxn>
                </a:cxnLst>
                <a:rect l="0" t="0" r="r" b="b"/>
                <a:pathLst>
                  <a:path w="21600" h="21600" extrusionOk="0">
                    <a:moveTo>
                      <a:pt x="0" y="15229"/>
                    </a:moveTo>
                    <a:cubicBezTo>
                      <a:pt x="0" y="15229"/>
                      <a:pt x="5400" y="18492"/>
                      <a:pt x="21600" y="21600"/>
                    </a:cubicBezTo>
                    <a:lnTo>
                      <a:pt x="19523" y="10722"/>
                    </a:lnTo>
                    <a:lnTo>
                      <a:pt x="10800" y="0"/>
                    </a:lnTo>
                    <a:cubicBezTo>
                      <a:pt x="10800" y="0"/>
                      <a:pt x="415" y="9945"/>
                      <a:pt x="0" y="15229"/>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1" name="Figura">
                <a:extLst>
                  <a:ext uri="{FF2B5EF4-FFF2-40B4-BE49-F238E27FC236}">
                    <a16:creationId xmlns:a16="http://schemas.microsoft.com/office/drawing/2014/main" id="{3F393553-E413-EA47-9406-8E2D723F8582}"/>
                  </a:ext>
                </a:extLst>
              </p:cNvPr>
              <p:cNvSpPr/>
              <p:nvPr/>
            </p:nvSpPr>
            <p:spPr>
              <a:xfrm>
                <a:off x="1650999" y="2184399"/>
                <a:ext cx="88901" cy="127001"/>
              </a:xfrm>
              <a:custGeom>
                <a:avLst/>
                <a:gdLst/>
                <a:ahLst/>
                <a:cxnLst>
                  <a:cxn ang="0">
                    <a:pos x="wd2" y="hd2"/>
                  </a:cxn>
                  <a:cxn ang="5400000">
                    <a:pos x="wd2" y="hd2"/>
                  </a:cxn>
                  <a:cxn ang="10800000">
                    <a:pos x="wd2" y="hd2"/>
                  </a:cxn>
                  <a:cxn ang="16200000">
                    <a:pos x="wd2" y="hd2"/>
                  </a:cxn>
                </a:cxnLst>
                <a:rect l="0" t="0" r="r" b="b"/>
                <a:pathLst>
                  <a:path w="21600" h="21600" extrusionOk="0">
                    <a:moveTo>
                      <a:pt x="0" y="14472"/>
                    </a:moveTo>
                    <a:cubicBezTo>
                      <a:pt x="0" y="14472"/>
                      <a:pt x="4629" y="18792"/>
                      <a:pt x="20674" y="21600"/>
                    </a:cubicBezTo>
                    <a:lnTo>
                      <a:pt x="21600" y="6696"/>
                    </a:lnTo>
                    <a:lnTo>
                      <a:pt x="10491" y="0"/>
                    </a:lnTo>
                    <a:cubicBezTo>
                      <a:pt x="10800" y="216"/>
                      <a:pt x="309" y="9504"/>
                      <a:pt x="0" y="14472"/>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2" name="Figura">
                <a:extLst>
                  <a:ext uri="{FF2B5EF4-FFF2-40B4-BE49-F238E27FC236}">
                    <a16:creationId xmlns:a16="http://schemas.microsoft.com/office/drawing/2014/main" id="{23715732-0878-F14E-8229-CF98E80F616B}"/>
                  </a:ext>
                </a:extLst>
              </p:cNvPr>
              <p:cNvSpPr/>
              <p:nvPr/>
            </p:nvSpPr>
            <p:spPr>
              <a:xfrm>
                <a:off x="1650999" y="2184400"/>
                <a:ext cx="78898" cy="102871"/>
              </a:xfrm>
              <a:custGeom>
                <a:avLst/>
                <a:gdLst/>
                <a:ahLst/>
                <a:cxnLst>
                  <a:cxn ang="0">
                    <a:pos x="wd2" y="hd2"/>
                  </a:cxn>
                  <a:cxn ang="5400000">
                    <a:pos x="wd2" y="hd2"/>
                  </a:cxn>
                  <a:cxn ang="10800000">
                    <a:pos x="wd2" y="hd2"/>
                  </a:cxn>
                  <a:cxn ang="16200000">
                    <a:pos x="wd2" y="hd2"/>
                  </a:cxn>
                </a:cxnLst>
                <a:rect l="0" t="0" r="r" b="b"/>
                <a:pathLst>
                  <a:path w="21299" h="21600" extrusionOk="0">
                    <a:moveTo>
                      <a:pt x="6213" y="21600"/>
                    </a:moveTo>
                    <a:lnTo>
                      <a:pt x="21299" y="6400"/>
                    </a:lnTo>
                    <a:lnTo>
                      <a:pt x="12042" y="0"/>
                    </a:lnTo>
                    <a:cubicBezTo>
                      <a:pt x="12042" y="0"/>
                      <a:pt x="385" y="11467"/>
                      <a:pt x="42" y="17600"/>
                    </a:cubicBezTo>
                    <a:cubicBezTo>
                      <a:pt x="-301" y="17867"/>
                      <a:pt x="1413" y="19467"/>
                      <a:pt x="62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3" name="Figura">
                <a:extLst>
                  <a:ext uri="{FF2B5EF4-FFF2-40B4-BE49-F238E27FC236}">
                    <a16:creationId xmlns:a16="http://schemas.microsoft.com/office/drawing/2014/main" id="{DC48DA43-EBF8-D44F-84BE-C6C0FB355BE1}"/>
                  </a:ext>
                </a:extLst>
              </p:cNvPr>
              <p:cNvSpPr/>
              <p:nvPr/>
            </p:nvSpPr>
            <p:spPr>
              <a:xfrm>
                <a:off x="1193800" y="1777999"/>
                <a:ext cx="516891" cy="449785"/>
              </a:xfrm>
              <a:custGeom>
                <a:avLst/>
                <a:gdLst/>
                <a:ahLst/>
                <a:cxnLst>
                  <a:cxn ang="0">
                    <a:pos x="wd2" y="hd2"/>
                  </a:cxn>
                  <a:cxn ang="5400000">
                    <a:pos x="wd2" y="hd2"/>
                  </a:cxn>
                  <a:cxn ang="10800000">
                    <a:pos x="wd2" y="hd2"/>
                  </a:cxn>
                  <a:cxn ang="16200000">
                    <a:pos x="wd2" y="hd2"/>
                  </a:cxn>
                </a:cxnLst>
                <a:rect l="0" t="0" r="r" b="b"/>
                <a:pathLst>
                  <a:path w="21600" h="21488" extrusionOk="0">
                    <a:moveTo>
                      <a:pt x="0" y="1517"/>
                    </a:moveTo>
                    <a:cubicBezTo>
                      <a:pt x="7324" y="5521"/>
                      <a:pt x="9447" y="12681"/>
                      <a:pt x="14807" y="21479"/>
                    </a:cubicBezTo>
                    <a:cubicBezTo>
                      <a:pt x="18628" y="21600"/>
                      <a:pt x="20804" y="20569"/>
                      <a:pt x="21600" y="19294"/>
                    </a:cubicBezTo>
                    <a:cubicBezTo>
                      <a:pt x="20592" y="16625"/>
                      <a:pt x="8757" y="0"/>
                      <a:pt x="8757" y="0"/>
                    </a:cubicBezTo>
                    <a:lnTo>
                      <a:pt x="0" y="151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4" name="Figura">
                <a:extLst>
                  <a:ext uri="{FF2B5EF4-FFF2-40B4-BE49-F238E27FC236}">
                    <a16:creationId xmlns:a16="http://schemas.microsoft.com/office/drawing/2014/main" id="{23483157-FA4A-1542-B0A1-3B656F2E7FCC}"/>
                  </a:ext>
                </a:extLst>
              </p:cNvPr>
              <p:cNvSpPr/>
              <p:nvPr/>
            </p:nvSpPr>
            <p:spPr>
              <a:xfrm>
                <a:off x="1231900" y="1739899"/>
                <a:ext cx="449588" cy="431801"/>
              </a:xfrm>
              <a:custGeom>
                <a:avLst/>
                <a:gdLst/>
                <a:ahLst/>
                <a:cxnLst>
                  <a:cxn ang="0">
                    <a:pos x="wd2" y="hd2"/>
                  </a:cxn>
                  <a:cxn ang="5400000">
                    <a:pos x="wd2" y="hd2"/>
                  </a:cxn>
                  <a:cxn ang="10800000">
                    <a:pos x="wd2" y="hd2"/>
                  </a:cxn>
                  <a:cxn ang="16200000">
                    <a:pos x="wd2" y="hd2"/>
                  </a:cxn>
                </a:cxnLst>
                <a:rect l="0" t="0" r="r" b="b"/>
                <a:pathLst>
                  <a:path w="21540" h="21600" extrusionOk="0">
                    <a:moveTo>
                      <a:pt x="7423" y="0"/>
                    </a:moveTo>
                    <a:lnTo>
                      <a:pt x="0" y="3240"/>
                    </a:lnTo>
                    <a:cubicBezTo>
                      <a:pt x="0" y="3240"/>
                      <a:pt x="8336" y="9466"/>
                      <a:pt x="15333" y="21600"/>
                    </a:cubicBezTo>
                    <a:cubicBezTo>
                      <a:pt x="15333" y="21600"/>
                      <a:pt x="20566" y="20456"/>
                      <a:pt x="21539" y="19631"/>
                    </a:cubicBezTo>
                    <a:cubicBezTo>
                      <a:pt x="21600" y="19631"/>
                      <a:pt x="14603" y="6988"/>
                      <a:pt x="7423" y="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5" name="Figura">
                <a:extLst>
                  <a:ext uri="{FF2B5EF4-FFF2-40B4-BE49-F238E27FC236}">
                    <a16:creationId xmlns:a16="http://schemas.microsoft.com/office/drawing/2014/main" id="{B3B47E93-3D2D-914C-97E2-E409832ED9F3}"/>
                  </a:ext>
                </a:extLst>
              </p:cNvPr>
              <p:cNvSpPr/>
              <p:nvPr/>
            </p:nvSpPr>
            <p:spPr>
              <a:xfrm>
                <a:off x="469899" y="1638300"/>
                <a:ext cx="808992" cy="715011"/>
              </a:xfrm>
              <a:custGeom>
                <a:avLst/>
                <a:gdLst/>
                <a:ahLst/>
                <a:cxnLst>
                  <a:cxn ang="0">
                    <a:pos x="wd2" y="hd2"/>
                  </a:cxn>
                  <a:cxn ang="5400000">
                    <a:pos x="wd2" y="hd2"/>
                  </a:cxn>
                  <a:cxn ang="10800000">
                    <a:pos x="wd2" y="hd2"/>
                  </a:cxn>
                  <a:cxn ang="16200000">
                    <a:pos x="wd2" y="hd2"/>
                  </a:cxn>
                </a:cxnLst>
                <a:rect l="0" t="0" r="r" b="b"/>
                <a:pathLst>
                  <a:path w="21600" h="21600" extrusionOk="0">
                    <a:moveTo>
                      <a:pt x="7460" y="0"/>
                    </a:moveTo>
                    <a:cubicBezTo>
                      <a:pt x="4679" y="2954"/>
                      <a:pt x="882" y="11587"/>
                      <a:pt x="0" y="15001"/>
                    </a:cubicBezTo>
                    <a:cubicBezTo>
                      <a:pt x="4205" y="18262"/>
                      <a:pt x="7765" y="20526"/>
                      <a:pt x="13970" y="21600"/>
                    </a:cubicBezTo>
                    <a:cubicBezTo>
                      <a:pt x="14615" y="15270"/>
                      <a:pt x="19091" y="7328"/>
                      <a:pt x="21600" y="3606"/>
                    </a:cubicBezTo>
                    <a:lnTo>
                      <a:pt x="746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6" name="Figura">
                <a:extLst>
                  <a:ext uri="{FF2B5EF4-FFF2-40B4-BE49-F238E27FC236}">
                    <a16:creationId xmlns:a16="http://schemas.microsoft.com/office/drawing/2014/main" id="{69BF59F2-9B3F-5B4A-8C77-E9EC13E11F36}"/>
                  </a:ext>
                </a:extLst>
              </p:cNvPr>
              <p:cNvSpPr/>
              <p:nvPr/>
            </p:nvSpPr>
            <p:spPr>
              <a:xfrm>
                <a:off x="469900" y="1638299"/>
                <a:ext cx="450850" cy="661672"/>
              </a:xfrm>
              <a:custGeom>
                <a:avLst/>
                <a:gdLst/>
                <a:ahLst/>
                <a:cxnLst>
                  <a:cxn ang="0">
                    <a:pos x="wd2" y="hd2"/>
                  </a:cxn>
                  <a:cxn ang="5400000">
                    <a:pos x="wd2" y="hd2"/>
                  </a:cxn>
                  <a:cxn ang="10800000">
                    <a:pos x="wd2" y="hd2"/>
                  </a:cxn>
                  <a:cxn ang="16200000">
                    <a:pos x="wd2" y="hd2"/>
                  </a:cxn>
                </a:cxnLst>
                <a:rect l="0" t="0" r="r" b="b"/>
                <a:pathLst>
                  <a:path w="21600" h="21600" extrusionOk="0">
                    <a:moveTo>
                      <a:pt x="12960" y="14925"/>
                    </a:moveTo>
                    <a:cubicBezTo>
                      <a:pt x="12960" y="9204"/>
                      <a:pt x="16428" y="4187"/>
                      <a:pt x="21600" y="1285"/>
                    </a:cubicBezTo>
                    <a:lnTo>
                      <a:pt x="13386" y="0"/>
                    </a:lnTo>
                    <a:cubicBezTo>
                      <a:pt x="8397" y="3192"/>
                      <a:pt x="1582" y="12521"/>
                      <a:pt x="0" y="16210"/>
                    </a:cubicBezTo>
                    <a:cubicBezTo>
                      <a:pt x="4807" y="18491"/>
                      <a:pt x="9188" y="20273"/>
                      <a:pt x="14603" y="21600"/>
                    </a:cubicBezTo>
                    <a:cubicBezTo>
                      <a:pt x="13568" y="19610"/>
                      <a:pt x="12960" y="17330"/>
                      <a:pt x="12960" y="14925"/>
                    </a:cubicBez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7" name="Figura">
                <a:extLst>
                  <a:ext uri="{FF2B5EF4-FFF2-40B4-BE49-F238E27FC236}">
                    <a16:creationId xmlns:a16="http://schemas.microsoft.com/office/drawing/2014/main" id="{5D96B2DF-6A33-4842-837D-73044EFA970F}"/>
                  </a:ext>
                </a:extLst>
              </p:cNvPr>
              <p:cNvSpPr/>
              <p:nvPr/>
            </p:nvSpPr>
            <p:spPr>
              <a:xfrm>
                <a:off x="495300" y="1638299"/>
                <a:ext cx="726441" cy="656597"/>
              </a:xfrm>
              <a:custGeom>
                <a:avLst/>
                <a:gdLst/>
                <a:ahLst/>
                <a:cxnLst>
                  <a:cxn ang="0">
                    <a:pos x="wd2" y="hd2"/>
                  </a:cxn>
                  <a:cxn ang="5400000">
                    <a:pos x="wd2" y="hd2"/>
                  </a:cxn>
                  <a:cxn ang="10800000">
                    <a:pos x="wd2" y="hd2"/>
                  </a:cxn>
                  <a:cxn ang="16200000">
                    <a:pos x="wd2" y="hd2"/>
                  </a:cxn>
                </a:cxnLst>
                <a:rect l="0" t="0" r="r" b="b"/>
                <a:pathLst>
                  <a:path w="21600" h="21558" extrusionOk="0">
                    <a:moveTo>
                      <a:pt x="19334" y="10300"/>
                    </a:moveTo>
                    <a:cubicBezTo>
                      <a:pt x="20090" y="8882"/>
                      <a:pt x="20883" y="7547"/>
                      <a:pt x="21600" y="6380"/>
                    </a:cubicBezTo>
                    <a:lnTo>
                      <a:pt x="14841" y="1876"/>
                    </a:lnTo>
                    <a:lnTo>
                      <a:pt x="7439" y="0"/>
                    </a:lnTo>
                    <a:cubicBezTo>
                      <a:pt x="4985" y="2544"/>
                      <a:pt x="1586" y="7673"/>
                      <a:pt x="0" y="13552"/>
                    </a:cubicBezTo>
                    <a:cubicBezTo>
                      <a:pt x="1699" y="15178"/>
                      <a:pt x="8006" y="20224"/>
                      <a:pt x="13670" y="21558"/>
                    </a:cubicBezTo>
                    <a:cubicBezTo>
                      <a:pt x="13632" y="21600"/>
                      <a:pt x="14727" y="14428"/>
                      <a:pt x="19334" y="1030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8" name="Figura">
                <a:extLst>
                  <a:ext uri="{FF2B5EF4-FFF2-40B4-BE49-F238E27FC236}">
                    <a16:creationId xmlns:a16="http://schemas.microsoft.com/office/drawing/2014/main" id="{F5FF26C0-AB46-064A-AB8D-9824E463CBF8}"/>
                  </a:ext>
                </a:extLst>
              </p:cNvPr>
              <p:cNvSpPr/>
              <p:nvPr/>
            </p:nvSpPr>
            <p:spPr>
              <a:xfrm>
                <a:off x="495299" y="1511300"/>
                <a:ext cx="779782" cy="721361"/>
              </a:xfrm>
              <a:custGeom>
                <a:avLst/>
                <a:gdLst/>
                <a:ahLst/>
                <a:cxnLst>
                  <a:cxn ang="0">
                    <a:pos x="wd2" y="hd2"/>
                  </a:cxn>
                  <a:cxn ang="5400000">
                    <a:pos x="wd2" y="hd2"/>
                  </a:cxn>
                  <a:cxn ang="10800000">
                    <a:pos x="wd2" y="hd2"/>
                  </a:cxn>
                  <a:cxn ang="16200000">
                    <a:pos x="wd2" y="hd2"/>
                  </a:cxn>
                </a:cxnLst>
                <a:rect l="0" t="0" r="r" b="b"/>
                <a:pathLst>
                  <a:path w="21600" h="21600" extrusionOk="0">
                    <a:moveTo>
                      <a:pt x="0" y="13044"/>
                    </a:moveTo>
                    <a:cubicBezTo>
                      <a:pt x="0" y="13044"/>
                      <a:pt x="4679" y="18672"/>
                      <a:pt x="11715" y="21600"/>
                    </a:cubicBezTo>
                    <a:cubicBezTo>
                      <a:pt x="11715" y="21600"/>
                      <a:pt x="14423" y="11789"/>
                      <a:pt x="21600" y="10115"/>
                    </a:cubicBezTo>
                    <a:lnTo>
                      <a:pt x="8373" y="0"/>
                    </a:lnTo>
                    <a:cubicBezTo>
                      <a:pt x="8373" y="0"/>
                      <a:pt x="3236" y="4868"/>
                      <a:pt x="0" y="13044"/>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9" name="Figura">
                <a:extLst>
                  <a:ext uri="{FF2B5EF4-FFF2-40B4-BE49-F238E27FC236}">
                    <a16:creationId xmlns:a16="http://schemas.microsoft.com/office/drawing/2014/main" id="{5BB8AB1A-F7F9-BE4A-AABF-A6CDDC3F8EFF}"/>
                  </a:ext>
                </a:extLst>
              </p:cNvPr>
              <p:cNvSpPr/>
              <p:nvPr/>
            </p:nvSpPr>
            <p:spPr>
              <a:xfrm>
                <a:off x="495299" y="1511299"/>
                <a:ext cx="779782" cy="508001"/>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576"/>
                      <a:pt x="7106" y="15876"/>
                      <a:pt x="10976" y="14364"/>
                    </a:cubicBezTo>
                    <a:cubicBezTo>
                      <a:pt x="15057" y="12798"/>
                      <a:pt x="18891" y="12906"/>
                      <a:pt x="21424" y="14418"/>
                    </a:cubicBezTo>
                    <a:cubicBezTo>
                      <a:pt x="21494" y="14418"/>
                      <a:pt x="21565" y="14364"/>
                      <a:pt x="21600" y="14364"/>
                    </a:cubicBezTo>
                    <a:lnTo>
                      <a:pt x="8373" y="0"/>
                    </a:lnTo>
                    <a:cubicBezTo>
                      <a:pt x="8373" y="0"/>
                      <a:pt x="3236" y="6912"/>
                      <a:pt x="0" y="18522"/>
                    </a:cubicBezTo>
                    <a:cubicBezTo>
                      <a:pt x="0" y="18522"/>
                      <a:pt x="774" y="19764"/>
                      <a:pt x="2111"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0" name="Figura">
                <a:extLst>
                  <a:ext uri="{FF2B5EF4-FFF2-40B4-BE49-F238E27FC236}">
                    <a16:creationId xmlns:a16="http://schemas.microsoft.com/office/drawing/2014/main" id="{DCAD82BD-D94B-A44F-BEF0-A09CFB12538B}"/>
                  </a:ext>
                </a:extLst>
              </p:cNvPr>
              <p:cNvSpPr/>
              <p:nvPr/>
            </p:nvSpPr>
            <p:spPr>
              <a:xfrm>
                <a:off x="507999" y="1511300"/>
                <a:ext cx="779782" cy="520700"/>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650"/>
                      <a:pt x="7106" y="16016"/>
                      <a:pt x="10976" y="14540"/>
                    </a:cubicBezTo>
                    <a:cubicBezTo>
                      <a:pt x="15057" y="13013"/>
                      <a:pt x="18891" y="13118"/>
                      <a:pt x="21424" y="14593"/>
                    </a:cubicBezTo>
                    <a:cubicBezTo>
                      <a:pt x="21494" y="14593"/>
                      <a:pt x="21565" y="14540"/>
                      <a:pt x="21600" y="14540"/>
                    </a:cubicBezTo>
                    <a:lnTo>
                      <a:pt x="8197" y="0"/>
                    </a:lnTo>
                    <a:cubicBezTo>
                      <a:pt x="8197" y="0"/>
                      <a:pt x="3236" y="7270"/>
                      <a:pt x="0" y="18597"/>
                    </a:cubicBezTo>
                    <a:cubicBezTo>
                      <a:pt x="0" y="18597"/>
                      <a:pt x="739" y="19861"/>
                      <a:pt x="2111" y="21600"/>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1" name="Figura">
                <a:extLst>
                  <a:ext uri="{FF2B5EF4-FFF2-40B4-BE49-F238E27FC236}">
                    <a16:creationId xmlns:a16="http://schemas.microsoft.com/office/drawing/2014/main" id="{AECCE196-4D07-6F49-843C-DB6B41826AA6}"/>
                  </a:ext>
                </a:extLst>
              </p:cNvPr>
              <p:cNvSpPr/>
              <p:nvPr/>
            </p:nvSpPr>
            <p:spPr>
              <a:xfrm>
                <a:off x="495299" y="1841499"/>
                <a:ext cx="779782" cy="415292"/>
              </a:xfrm>
              <a:custGeom>
                <a:avLst/>
                <a:gdLst/>
                <a:ahLst/>
                <a:cxnLst>
                  <a:cxn ang="0">
                    <a:pos x="wd2" y="hd2"/>
                  </a:cxn>
                  <a:cxn ang="5400000">
                    <a:pos x="wd2" y="hd2"/>
                  </a:cxn>
                  <a:cxn ang="10800000">
                    <a:pos x="wd2" y="hd2"/>
                  </a:cxn>
                  <a:cxn ang="16200000">
                    <a:pos x="wd2" y="hd2"/>
                  </a:cxn>
                </a:cxnLst>
                <a:rect l="0" t="0" r="r" b="b"/>
                <a:pathLst>
                  <a:path w="21600" h="21600" extrusionOk="0">
                    <a:moveTo>
                      <a:pt x="20826" y="0"/>
                    </a:moveTo>
                    <a:cubicBezTo>
                      <a:pt x="14107" y="3567"/>
                      <a:pt x="11574" y="19618"/>
                      <a:pt x="11574" y="19618"/>
                    </a:cubicBezTo>
                    <a:cubicBezTo>
                      <a:pt x="5593" y="15325"/>
                      <a:pt x="1302" y="7530"/>
                      <a:pt x="176" y="5350"/>
                    </a:cubicBezTo>
                    <a:cubicBezTo>
                      <a:pt x="106" y="5615"/>
                      <a:pt x="70" y="5813"/>
                      <a:pt x="0" y="6077"/>
                    </a:cubicBezTo>
                    <a:cubicBezTo>
                      <a:pt x="0" y="6077"/>
                      <a:pt x="4890" y="16580"/>
                      <a:pt x="11891" y="21600"/>
                    </a:cubicBezTo>
                    <a:cubicBezTo>
                      <a:pt x="11891" y="21600"/>
                      <a:pt x="14388" y="3831"/>
                      <a:pt x="21600" y="991"/>
                    </a:cubicBezTo>
                    <a:lnTo>
                      <a:pt x="20826"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2" name="Figura">
                <a:extLst>
                  <a:ext uri="{FF2B5EF4-FFF2-40B4-BE49-F238E27FC236}">
                    <a16:creationId xmlns:a16="http://schemas.microsoft.com/office/drawing/2014/main" id="{59F79C5B-4EE2-5D45-82C9-82F098204A15}"/>
                  </a:ext>
                </a:extLst>
              </p:cNvPr>
              <p:cNvSpPr/>
              <p:nvPr/>
            </p:nvSpPr>
            <p:spPr>
              <a:xfrm>
                <a:off x="1219199" y="1714499"/>
                <a:ext cx="450860" cy="427992"/>
              </a:xfrm>
              <a:custGeom>
                <a:avLst/>
                <a:gdLst/>
                <a:ahLst/>
                <a:cxnLst>
                  <a:cxn ang="0">
                    <a:pos x="wd2" y="hd2"/>
                  </a:cxn>
                  <a:cxn ang="5400000">
                    <a:pos x="wd2" y="hd2"/>
                  </a:cxn>
                  <a:cxn ang="10800000">
                    <a:pos x="wd2" y="hd2"/>
                  </a:cxn>
                  <a:cxn ang="16200000">
                    <a:pos x="wd2" y="hd2"/>
                  </a:cxn>
                </a:cxnLst>
                <a:rect l="0" t="0" r="r" b="b"/>
                <a:pathLst>
                  <a:path w="21540" h="21600" extrusionOk="0">
                    <a:moveTo>
                      <a:pt x="8252" y="0"/>
                    </a:moveTo>
                    <a:lnTo>
                      <a:pt x="0" y="6217"/>
                    </a:lnTo>
                    <a:cubicBezTo>
                      <a:pt x="0" y="6217"/>
                      <a:pt x="9222" y="9294"/>
                      <a:pt x="16200" y="21600"/>
                    </a:cubicBezTo>
                    <a:cubicBezTo>
                      <a:pt x="16200" y="21600"/>
                      <a:pt x="20629" y="20510"/>
                      <a:pt x="21539" y="19677"/>
                    </a:cubicBezTo>
                    <a:cubicBezTo>
                      <a:pt x="21600" y="19677"/>
                      <a:pt x="15411" y="7050"/>
                      <a:pt x="8252"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3" name="Figura">
                <a:extLst>
                  <a:ext uri="{FF2B5EF4-FFF2-40B4-BE49-F238E27FC236}">
                    <a16:creationId xmlns:a16="http://schemas.microsoft.com/office/drawing/2014/main" id="{F285BFCC-24B4-0546-94AD-79C125797546}"/>
                  </a:ext>
                </a:extLst>
              </p:cNvPr>
              <p:cNvSpPr/>
              <p:nvPr/>
            </p:nvSpPr>
            <p:spPr>
              <a:xfrm>
                <a:off x="1371599" y="1739900"/>
                <a:ext cx="215901" cy="210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3468" y="6896"/>
                      <a:pt x="5718" y="0"/>
                    </a:cubicBezTo>
                    <a:lnTo>
                      <a:pt x="0" y="4945"/>
                    </a:lnTo>
                    <a:lnTo>
                      <a:pt x="21600" y="21600"/>
                    </a:ln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4" name="Figura">
                <a:extLst>
                  <a:ext uri="{FF2B5EF4-FFF2-40B4-BE49-F238E27FC236}">
                    <a16:creationId xmlns:a16="http://schemas.microsoft.com/office/drawing/2014/main" id="{ABC209F1-BA14-FE43-BD00-B480A2F3FA2B}"/>
                  </a:ext>
                </a:extLst>
              </p:cNvPr>
              <p:cNvSpPr/>
              <p:nvPr/>
            </p:nvSpPr>
            <p:spPr>
              <a:xfrm>
                <a:off x="1219199" y="1828800"/>
                <a:ext cx="452122" cy="320041"/>
              </a:xfrm>
              <a:custGeom>
                <a:avLst/>
                <a:gdLst/>
                <a:ahLst/>
                <a:cxnLst>
                  <a:cxn ang="0">
                    <a:pos x="wd2" y="hd2"/>
                  </a:cxn>
                  <a:cxn ang="5400000">
                    <a:pos x="wd2" y="hd2"/>
                  </a:cxn>
                  <a:cxn ang="10800000">
                    <a:pos x="wd2" y="hd2"/>
                  </a:cxn>
                  <a:cxn ang="16200000">
                    <a:pos x="wd2" y="hd2"/>
                  </a:cxn>
                </a:cxnLst>
                <a:rect l="0" t="0" r="r" b="b"/>
                <a:pathLst>
                  <a:path w="21600" h="21600" extrusionOk="0">
                    <a:moveTo>
                      <a:pt x="16443" y="20571"/>
                    </a:moveTo>
                    <a:cubicBezTo>
                      <a:pt x="10375" y="6343"/>
                      <a:pt x="2670" y="1114"/>
                      <a:pt x="789" y="0"/>
                    </a:cubicBezTo>
                    <a:lnTo>
                      <a:pt x="0" y="771"/>
                    </a:lnTo>
                    <a:cubicBezTo>
                      <a:pt x="0" y="771"/>
                      <a:pt x="9162" y="5143"/>
                      <a:pt x="16139" y="21600"/>
                    </a:cubicBezTo>
                    <a:cubicBezTo>
                      <a:pt x="16139" y="21600"/>
                      <a:pt x="20629" y="19886"/>
                      <a:pt x="21600" y="18771"/>
                    </a:cubicBezTo>
                    <a:cubicBezTo>
                      <a:pt x="21600" y="18771"/>
                      <a:pt x="21539" y="18600"/>
                      <a:pt x="21357" y="18171"/>
                    </a:cubicBezTo>
                    <a:cubicBezTo>
                      <a:pt x="19780" y="19286"/>
                      <a:pt x="16443" y="20571"/>
                      <a:pt x="16443" y="20571"/>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5" name="Figura">
                <a:extLst>
                  <a:ext uri="{FF2B5EF4-FFF2-40B4-BE49-F238E27FC236}">
                    <a16:creationId xmlns:a16="http://schemas.microsoft.com/office/drawing/2014/main" id="{2E7D3FDA-9FA2-AA4F-824D-397A4B64003F}"/>
                  </a:ext>
                </a:extLst>
              </p:cNvPr>
              <p:cNvSpPr/>
              <p:nvPr/>
            </p:nvSpPr>
            <p:spPr>
              <a:xfrm>
                <a:off x="761999" y="1511299"/>
                <a:ext cx="692157" cy="397511"/>
              </a:xfrm>
              <a:custGeom>
                <a:avLst/>
                <a:gdLst/>
                <a:ahLst/>
                <a:cxnLst>
                  <a:cxn ang="0">
                    <a:pos x="wd2" y="hd2"/>
                  </a:cxn>
                  <a:cxn ang="5400000">
                    <a:pos x="wd2" y="hd2"/>
                  </a:cxn>
                  <a:cxn ang="10800000">
                    <a:pos x="wd2" y="hd2"/>
                  </a:cxn>
                  <a:cxn ang="16200000">
                    <a:pos x="wd2" y="hd2"/>
                  </a:cxn>
                </a:cxnLst>
                <a:rect l="0" t="0" r="r" b="b"/>
                <a:pathLst>
                  <a:path w="21561" h="21600" extrusionOk="0">
                    <a:moveTo>
                      <a:pt x="16972" y="21600"/>
                    </a:moveTo>
                    <a:cubicBezTo>
                      <a:pt x="18119" y="20565"/>
                      <a:pt x="21324" y="16769"/>
                      <a:pt x="21561" y="14423"/>
                    </a:cubicBezTo>
                    <a:cubicBezTo>
                      <a:pt x="20849" y="12974"/>
                      <a:pt x="20335" y="12008"/>
                      <a:pt x="19583" y="10765"/>
                    </a:cubicBezTo>
                    <a:lnTo>
                      <a:pt x="16299" y="14837"/>
                    </a:lnTo>
                    <a:lnTo>
                      <a:pt x="15864" y="14975"/>
                    </a:lnTo>
                    <a:cubicBezTo>
                      <a:pt x="15627" y="14837"/>
                      <a:pt x="15390" y="14699"/>
                      <a:pt x="15152" y="14630"/>
                    </a:cubicBezTo>
                    <a:cubicBezTo>
                      <a:pt x="15390" y="14078"/>
                      <a:pt x="15627" y="13526"/>
                      <a:pt x="15825" y="13043"/>
                    </a:cubicBezTo>
                    <a:lnTo>
                      <a:pt x="9495" y="10558"/>
                    </a:lnTo>
                    <a:lnTo>
                      <a:pt x="950" y="0"/>
                    </a:lnTo>
                    <a:cubicBezTo>
                      <a:pt x="950" y="0"/>
                      <a:pt x="594" y="552"/>
                      <a:pt x="1" y="1587"/>
                    </a:cubicBezTo>
                    <a:cubicBezTo>
                      <a:pt x="-39" y="2001"/>
                      <a:pt x="8071" y="19875"/>
                      <a:pt x="16972"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6" name="Figura">
                <a:extLst>
                  <a:ext uri="{FF2B5EF4-FFF2-40B4-BE49-F238E27FC236}">
                    <a16:creationId xmlns:a16="http://schemas.microsoft.com/office/drawing/2014/main" id="{B699E05B-64DA-F946-B867-91D333D6C343}"/>
                  </a:ext>
                </a:extLst>
              </p:cNvPr>
              <p:cNvSpPr/>
              <p:nvPr/>
            </p:nvSpPr>
            <p:spPr>
              <a:xfrm>
                <a:off x="762000" y="800100"/>
                <a:ext cx="754259" cy="1078230"/>
              </a:xfrm>
              <a:custGeom>
                <a:avLst/>
                <a:gdLst/>
                <a:ahLst/>
                <a:cxnLst>
                  <a:cxn ang="0">
                    <a:pos x="wd2" y="hd2"/>
                  </a:cxn>
                  <a:cxn ang="5400000">
                    <a:pos x="wd2" y="hd2"/>
                  </a:cxn>
                  <a:cxn ang="10800000">
                    <a:pos x="wd2" y="hd2"/>
                  </a:cxn>
                  <a:cxn ang="16200000">
                    <a:pos x="wd2" y="hd2"/>
                  </a:cxn>
                </a:cxnLst>
                <a:rect l="0" t="0" r="r" b="b"/>
                <a:pathLst>
                  <a:path w="19951" h="21600" extrusionOk="0">
                    <a:moveTo>
                      <a:pt x="0" y="14578"/>
                    </a:moveTo>
                    <a:cubicBezTo>
                      <a:pt x="0" y="14578"/>
                      <a:pt x="6886" y="20964"/>
                      <a:pt x="14445" y="21600"/>
                    </a:cubicBezTo>
                    <a:cubicBezTo>
                      <a:pt x="14445" y="21600"/>
                      <a:pt x="17972" y="20226"/>
                      <a:pt x="18577" y="19259"/>
                    </a:cubicBezTo>
                    <a:cubicBezTo>
                      <a:pt x="18577" y="19259"/>
                      <a:pt x="21600" y="6182"/>
                      <a:pt x="18677" y="1755"/>
                    </a:cubicBezTo>
                    <a:lnTo>
                      <a:pt x="10850" y="0"/>
                    </a:lnTo>
                    <a:cubicBezTo>
                      <a:pt x="10817" y="0"/>
                      <a:pt x="2318" y="7302"/>
                      <a:pt x="0" y="14578"/>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7" name="Figura">
                <a:extLst>
                  <a:ext uri="{FF2B5EF4-FFF2-40B4-BE49-F238E27FC236}">
                    <a16:creationId xmlns:a16="http://schemas.microsoft.com/office/drawing/2014/main" id="{6692FC0C-F19A-A844-8AE9-D3D37B5CB542}"/>
                  </a:ext>
                </a:extLst>
              </p:cNvPr>
              <p:cNvSpPr/>
              <p:nvPr/>
            </p:nvSpPr>
            <p:spPr>
              <a:xfrm>
                <a:off x="1308100" y="965200"/>
                <a:ext cx="81616" cy="919480"/>
              </a:xfrm>
              <a:custGeom>
                <a:avLst/>
                <a:gdLst/>
                <a:ahLst/>
                <a:cxnLst>
                  <a:cxn ang="0">
                    <a:pos x="wd2" y="hd2"/>
                  </a:cxn>
                  <a:cxn ang="5400000">
                    <a:pos x="wd2" y="hd2"/>
                  </a:cxn>
                  <a:cxn ang="10800000">
                    <a:pos x="wd2" y="hd2"/>
                  </a:cxn>
                  <a:cxn ang="16200000">
                    <a:pos x="wd2" y="hd2"/>
                  </a:cxn>
                </a:cxnLst>
                <a:rect l="0" t="0" r="r" b="b"/>
                <a:pathLst>
                  <a:path w="14612" h="21600" extrusionOk="0">
                    <a:moveTo>
                      <a:pt x="10459" y="0"/>
                    </a:moveTo>
                    <a:lnTo>
                      <a:pt x="9549" y="1522"/>
                    </a:lnTo>
                    <a:cubicBezTo>
                      <a:pt x="9549" y="1522"/>
                      <a:pt x="16143" y="5340"/>
                      <a:pt x="0" y="21600"/>
                    </a:cubicBezTo>
                    <a:lnTo>
                      <a:pt x="6594" y="21123"/>
                    </a:lnTo>
                    <a:cubicBezTo>
                      <a:pt x="6821" y="21123"/>
                      <a:pt x="21600" y="5102"/>
                      <a:pt x="10459"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8" name="Figura">
                <a:extLst>
                  <a:ext uri="{FF2B5EF4-FFF2-40B4-BE49-F238E27FC236}">
                    <a16:creationId xmlns:a16="http://schemas.microsoft.com/office/drawing/2014/main" id="{4BA57354-58ED-5749-BAEA-7BFB74A06BA0}"/>
                  </a:ext>
                </a:extLst>
              </p:cNvPr>
              <p:cNvSpPr/>
              <p:nvPr/>
            </p:nvSpPr>
            <p:spPr>
              <a:xfrm>
                <a:off x="762000" y="838200"/>
                <a:ext cx="516891" cy="1033781"/>
              </a:xfrm>
              <a:custGeom>
                <a:avLst/>
                <a:gdLst/>
                <a:ahLst/>
                <a:cxnLst>
                  <a:cxn ang="0">
                    <a:pos x="wd2" y="hd2"/>
                  </a:cxn>
                  <a:cxn ang="5400000">
                    <a:pos x="wd2" y="hd2"/>
                  </a:cxn>
                  <a:cxn ang="10800000">
                    <a:pos x="wd2" y="hd2"/>
                  </a:cxn>
                  <a:cxn ang="16200000">
                    <a:pos x="wd2" y="hd2"/>
                  </a:cxn>
                </a:cxnLst>
                <a:rect l="0" t="0" r="r" b="b"/>
                <a:pathLst>
                  <a:path w="21600" h="21600" extrusionOk="0">
                    <a:moveTo>
                      <a:pt x="13002" y="8385"/>
                    </a:moveTo>
                    <a:cubicBezTo>
                      <a:pt x="13002" y="5254"/>
                      <a:pt x="14011" y="2362"/>
                      <a:pt x="15709" y="0"/>
                    </a:cubicBezTo>
                    <a:cubicBezTo>
                      <a:pt x="12153" y="2176"/>
                      <a:pt x="2972" y="8279"/>
                      <a:pt x="0" y="14356"/>
                    </a:cubicBezTo>
                    <a:cubicBezTo>
                      <a:pt x="0" y="14356"/>
                      <a:pt x="10137" y="20565"/>
                      <a:pt x="21600" y="21600"/>
                    </a:cubicBezTo>
                    <a:cubicBezTo>
                      <a:pt x="16505" y="19318"/>
                      <a:pt x="13002" y="14250"/>
                      <a:pt x="13002" y="83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9" name="Figura">
                <a:extLst>
                  <a:ext uri="{FF2B5EF4-FFF2-40B4-BE49-F238E27FC236}">
                    <a16:creationId xmlns:a16="http://schemas.microsoft.com/office/drawing/2014/main" id="{376B82CF-AB2C-1B4C-AC1A-5EA741E79B28}"/>
                  </a:ext>
                </a:extLst>
              </p:cNvPr>
              <p:cNvSpPr/>
              <p:nvPr/>
            </p:nvSpPr>
            <p:spPr>
              <a:xfrm>
                <a:off x="762000" y="1092200"/>
                <a:ext cx="198121" cy="562610"/>
              </a:xfrm>
              <a:custGeom>
                <a:avLst/>
                <a:gdLst/>
                <a:ahLst/>
                <a:cxnLst>
                  <a:cxn ang="0">
                    <a:pos x="wd2" y="hd2"/>
                  </a:cxn>
                  <a:cxn ang="5400000">
                    <a:pos x="wd2" y="hd2"/>
                  </a:cxn>
                  <a:cxn ang="10800000">
                    <a:pos x="wd2" y="hd2"/>
                  </a:cxn>
                  <a:cxn ang="16200000">
                    <a:pos x="wd2" y="hd2"/>
                  </a:cxn>
                </a:cxnLst>
                <a:rect l="0" t="0" r="r" b="b"/>
                <a:pathLst>
                  <a:path w="21600" h="21600" extrusionOk="0">
                    <a:moveTo>
                      <a:pt x="13708" y="11068"/>
                    </a:moveTo>
                    <a:cubicBezTo>
                      <a:pt x="15369" y="7314"/>
                      <a:pt x="18000" y="3511"/>
                      <a:pt x="21600" y="0"/>
                    </a:cubicBezTo>
                    <a:cubicBezTo>
                      <a:pt x="12877" y="4876"/>
                      <a:pt x="4154" y="10873"/>
                      <a:pt x="0" y="16870"/>
                    </a:cubicBezTo>
                    <a:cubicBezTo>
                      <a:pt x="0" y="16870"/>
                      <a:pt x="4985" y="19016"/>
                      <a:pt x="13015" y="21600"/>
                    </a:cubicBezTo>
                    <a:cubicBezTo>
                      <a:pt x="11908" y="18333"/>
                      <a:pt x="12046" y="14774"/>
                      <a:pt x="13708" y="11068"/>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0" name="Figura">
                <a:extLst>
                  <a:ext uri="{FF2B5EF4-FFF2-40B4-BE49-F238E27FC236}">
                    <a16:creationId xmlns:a16="http://schemas.microsoft.com/office/drawing/2014/main" id="{2613462E-38E3-5C41-8FE0-3FD59C1C368E}"/>
                  </a:ext>
                </a:extLst>
              </p:cNvPr>
              <p:cNvSpPr/>
              <p:nvPr/>
            </p:nvSpPr>
            <p:spPr>
              <a:xfrm>
                <a:off x="850900" y="1143000"/>
                <a:ext cx="202038" cy="270049"/>
              </a:xfrm>
              <a:custGeom>
                <a:avLst/>
                <a:gdLst/>
                <a:ahLst/>
                <a:cxnLst>
                  <a:cxn ang="0">
                    <a:pos x="wd2" y="hd2"/>
                  </a:cxn>
                  <a:cxn ang="5400000">
                    <a:pos x="wd2" y="hd2"/>
                  </a:cxn>
                  <a:cxn ang="10800000">
                    <a:pos x="wd2" y="hd2"/>
                  </a:cxn>
                  <a:cxn ang="16200000">
                    <a:pos x="wd2" y="hd2"/>
                  </a:cxn>
                </a:cxnLst>
                <a:rect l="0" t="0" r="r" b="b"/>
                <a:pathLst>
                  <a:path w="21343" h="21069" extrusionOk="0">
                    <a:moveTo>
                      <a:pt x="11" y="17934"/>
                    </a:moveTo>
                    <a:cubicBezTo>
                      <a:pt x="-257" y="18925"/>
                      <a:pt x="4304" y="21501"/>
                      <a:pt x="5512" y="21006"/>
                    </a:cubicBezTo>
                    <a:cubicBezTo>
                      <a:pt x="6719" y="20510"/>
                      <a:pt x="21343" y="6440"/>
                      <a:pt x="21343" y="6440"/>
                    </a:cubicBezTo>
                    <a:lnTo>
                      <a:pt x="10878" y="0"/>
                    </a:lnTo>
                    <a:cubicBezTo>
                      <a:pt x="10878" y="-99"/>
                      <a:pt x="1085" y="14466"/>
                      <a:pt x="11" y="1793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1" name="Figura">
                <a:extLst>
                  <a:ext uri="{FF2B5EF4-FFF2-40B4-BE49-F238E27FC236}">
                    <a16:creationId xmlns:a16="http://schemas.microsoft.com/office/drawing/2014/main" id="{325FE4EE-3975-9B4C-9F9A-0DF7BCDE3D2E}"/>
                  </a:ext>
                </a:extLst>
              </p:cNvPr>
              <p:cNvSpPr/>
              <p:nvPr/>
            </p:nvSpPr>
            <p:spPr>
              <a:xfrm>
                <a:off x="876299" y="1206499"/>
                <a:ext cx="139851" cy="187419"/>
              </a:xfrm>
              <a:custGeom>
                <a:avLst/>
                <a:gdLst/>
                <a:ahLst/>
                <a:cxnLst>
                  <a:cxn ang="0">
                    <a:pos x="wd2" y="hd2"/>
                  </a:cxn>
                  <a:cxn ang="5400000">
                    <a:pos x="wd2" y="hd2"/>
                  </a:cxn>
                  <a:cxn ang="10800000">
                    <a:pos x="wd2" y="hd2"/>
                  </a:cxn>
                  <a:cxn ang="16200000">
                    <a:pos x="wd2" y="hd2"/>
                  </a:cxn>
                </a:cxnLst>
                <a:rect l="0" t="0" r="r" b="b"/>
                <a:pathLst>
                  <a:path w="21237" h="21110" extrusionOk="0">
                    <a:moveTo>
                      <a:pt x="23" y="18024"/>
                    </a:moveTo>
                    <a:cubicBezTo>
                      <a:pt x="-363" y="19025"/>
                      <a:pt x="4266" y="21600"/>
                      <a:pt x="5423" y="21028"/>
                    </a:cubicBezTo>
                    <a:cubicBezTo>
                      <a:pt x="6580" y="20456"/>
                      <a:pt x="21237" y="6437"/>
                      <a:pt x="21237" y="6437"/>
                    </a:cubicBezTo>
                    <a:lnTo>
                      <a:pt x="10823" y="0"/>
                    </a:lnTo>
                    <a:cubicBezTo>
                      <a:pt x="10823" y="0"/>
                      <a:pt x="987" y="14591"/>
                      <a:pt x="23" y="18024"/>
                    </a:cubicBezTo>
                    <a:close/>
                  </a:path>
                </a:pathLst>
              </a:custGeom>
              <a:solidFill>
                <a:srgbClr val="81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2" name="Figura">
                <a:extLst>
                  <a:ext uri="{FF2B5EF4-FFF2-40B4-BE49-F238E27FC236}">
                    <a16:creationId xmlns:a16="http://schemas.microsoft.com/office/drawing/2014/main" id="{5D916383-693F-AE43-9CF8-E2F6EA17E3EA}"/>
                  </a:ext>
                </a:extLst>
              </p:cNvPr>
              <p:cNvSpPr/>
              <p:nvPr/>
            </p:nvSpPr>
            <p:spPr>
              <a:xfrm>
                <a:off x="762000" y="1003300"/>
                <a:ext cx="386080" cy="529591"/>
              </a:xfrm>
              <a:custGeom>
                <a:avLst/>
                <a:gdLst/>
                <a:ahLst/>
                <a:cxnLst>
                  <a:cxn ang="0">
                    <a:pos x="wd2" y="hd2"/>
                  </a:cxn>
                  <a:cxn ang="5400000">
                    <a:pos x="wd2" y="hd2"/>
                  </a:cxn>
                  <a:cxn ang="10800000">
                    <a:pos x="wd2" y="hd2"/>
                  </a:cxn>
                  <a:cxn ang="16200000">
                    <a:pos x="wd2" y="hd2"/>
                  </a:cxn>
                </a:cxnLst>
                <a:rect l="0" t="0" r="r" b="b"/>
                <a:pathLst>
                  <a:path w="21600" h="21600" extrusionOk="0">
                    <a:moveTo>
                      <a:pt x="21600" y="7925"/>
                    </a:moveTo>
                    <a:lnTo>
                      <a:pt x="14068" y="0"/>
                    </a:lnTo>
                    <a:cubicBezTo>
                      <a:pt x="8739" y="5646"/>
                      <a:pt x="2558" y="13468"/>
                      <a:pt x="0" y="21289"/>
                    </a:cubicBezTo>
                    <a:cubicBezTo>
                      <a:pt x="0" y="21289"/>
                      <a:pt x="142" y="21393"/>
                      <a:pt x="355" y="21600"/>
                    </a:cubicBezTo>
                    <a:cubicBezTo>
                      <a:pt x="7105" y="21289"/>
                      <a:pt x="14637" y="16472"/>
                      <a:pt x="14637" y="16472"/>
                    </a:cubicBezTo>
                    <a:cubicBezTo>
                      <a:pt x="17053" y="14141"/>
                      <a:pt x="21600" y="7925"/>
                      <a:pt x="21600" y="792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3" name="Figura">
                <a:extLst>
                  <a:ext uri="{FF2B5EF4-FFF2-40B4-BE49-F238E27FC236}">
                    <a16:creationId xmlns:a16="http://schemas.microsoft.com/office/drawing/2014/main" id="{5A245B04-FA08-9F4E-B2E4-208685C615B1}"/>
                  </a:ext>
                </a:extLst>
              </p:cNvPr>
              <p:cNvSpPr/>
              <p:nvPr/>
            </p:nvSpPr>
            <p:spPr>
              <a:xfrm>
                <a:off x="1333499" y="850899"/>
                <a:ext cx="182804" cy="1009651"/>
              </a:xfrm>
              <a:custGeom>
                <a:avLst/>
                <a:gdLst/>
                <a:ahLst/>
                <a:cxnLst>
                  <a:cxn ang="0">
                    <a:pos x="wd2" y="hd2"/>
                  </a:cxn>
                  <a:cxn ang="5400000">
                    <a:pos x="wd2" y="hd2"/>
                  </a:cxn>
                  <a:cxn ang="10800000">
                    <a:pos x="wd2" y="hd2"/>
                  </a:cxn>
                  <a:cxn ang="16200000">
                    <a:pos x="wd2" y="hd2"/>
                  </a:cxn>
                </a:cxnLst>
                <a:rect l="0" t="0" r="r" b="b"/>
                <a:pathLst>
                  <a:path w="16109" h="21600" extrusionOk="0">
                    <a:moveTo>
                      <a:pt x="11863" y="706"/>
                    </a:moveTo>
                    <a:lnTo>
                      <a:pt x="2238" y="0"/>
                    </a:lnTo>
                    <a:cubicBezTo>
                      <a:pt x="6939" y="6358"/>
                      <a:pt x="2126" y="17416"/>
                      <a:pt x="0" y="21600"/>
                    </a:cubicBezTo>
                    <a:cubicBezTo>
                      <a:pt x="3469" y="21138"/>
                      <a:pt x="10184" y="20133"/>
                      <a:pt x="11639" y="19372"/>
                    </a:cubicBezTo>
                    <a:cubicBezTo>
                      <a:pt x="11527" y="19399"/>
                      <a:pt x="21600" y="5434"/>
                      <a:pt x="11863" y="70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4" name="Figura">
                <a:extLst>
                  <a:ext uri="{FF2B5EF4-FFF2-40B4-BE49-F238E27FC236}">
                    <a16:creationId xmlns:a16="http://schemas.microsoft.com/office/drawing/2014/main" id="{81C2F5D5-7889-674F-BDD0-AD7099ACF6DF}"/>
                  </a:ext>
                </a:extLst>
              </p:cNvPr>
              <p:cNvSpPr/>
              <p:nvPr/>
            </p:nvSpPr>
            <p:spPr>
              <a:xfrm>
                <a:off x="1333500" y="1155700"/>
                <a:ext cx="64115" cy="718820"/>
              </a:xfrm>
              <a:custGeom>
                <a:avLst/>
                <a:gdLst/>
                <a:ahLst/>
                <a:cxnLst>
                  <a:cxn ang="0">
                    <a:pos x="wd2" y="hd2"/>
                  </a:cxn>
                  <a:cxn ang="5400000">
                    <a:pos x="wd2" y="hd2"/>
                  </a:cxn>
                  <a:cxn ang="10800000">
                    <a:pos x="wd2" y="hd2"/>
                  </a:cxn>
                  <a:cxn ang="16200000">
                    <a:pos x="wd2" y="hd2"/>
                  </a:cxn>
                </a:cxnLst>
                <a:rect l="0" t="0" r="r" b="b"/>
                <a:pathLst>
                  <a:path w="17038" h="21600" extrusionOk="0">
                    <a:moveTo>
                      <a:pt x="15525" y="0"/>
                    </a:moveTo>
                    <a:cubicBezTo>
                      <a:pt x="15525" y="0"/>
                      <a:pt x="11813" y="12479"/>
                      <a:pt x="0" y="21600"/>
                    </a:cubicBezTo>
                    <a:lnTo>
                      <a:pt x="7425" y="21066"/>
                    </a:lnTo>
                    <a:cubicBezTo>
                      <a:pt x="7425" y="21066"/>
                      <a:pt x="21600" y="7518"/>
                      <a:pt x="15525"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5" name="Figura">
                <a:extLst>
                  <a:ext uri="{FF2B5EF4-FFF2-40B4-BE49-F238E27FC236}">
                    <a16:creationId xmlns:a16="http://schemas.microsoft.com/office/drawing/2014/main" id="{3EA6B959-23C6-314A-9976-DCF7F43B40BD}"/>
                  </a:ext>
                </a:extLst>
              </p:cNvPr>
              <p:cNvSpPr/>
              <p:nvPr/>
            </p:nvSpPr>
            <p:spPr>
              <a:xfrm>
                <a:off x="1333499" y="863599"/>
                <a:ext cx="191053" cy="1009651"/>
              </a:xfrm>
              <a:custGeom>
                <a:avLst/>
                <a:gdLst/>
                <a:ahLst/>
                <a:cxnLst>
                  <a:cxn ang="0">
                    <a:pos x="wd2" y="hd2"/>
                  </a:cxn>
                  <a:cxn ang="5400000">
                    <a:pos x="wd2" y="hd2"/>
                  </a:cxn>
                  <a:cxn ang="10800000">
                    <a:pos x="wd2" y="hd2"/>
                  </a:cxn>
                  <a:cxn ang="16200000">
                    <a:pos x="wd2" y="hd2"/>
                  </a:cxn>
                </a:cxnLst>
                <a:rect l="0" t="0" r="r" b="b"/>
                <a:pathLst>
                  <a:path w="16166" h="21600" extrusionOk="0">
                    <a:moveTo>
                      <a:pt x="12251" y="652"/>
                    </a:moveTo>
                    <a:lnTo>
                      <a:pt x="2257" y="0"/>
                    </a:lnTo>
                    <a:cubicBezTo>
                      <a:pt x="2257" y="54"/>
                      <a:pt x="2364" y="109"/>
                      <a:pt x="2364" y="163"/>
                    </a:cubicBezTo>
                    <a:lnTo>
                      <a:pt x="10316" y="761"/>
                    </a:lnTo>
                    <a:cubicBezTo>
                      <a:pt x="19666" y="5488"/>
                      <a:pt x="9994" y="19454"/>
                      <a:pt x="9994" y="19454"/>
                    </a:cubicBezTo>
                    <a:cubicBezTo>
                      <a:pt x="8704" y="20133"/>
                      <a:pt x="3546" y="20975"/>
                      <a:pt x="0" y="21491"/>
                    </a:cubicBezTo>
                    <a:cubicBezTo>
                      <a:pt x="0" y="21518"/>
                      <a:pt x="0" y="21573"/>
                      <a:pt x="0" y="21600"/>
                    </a:cubicBezTo>
                    <a:cubicBezTo>
                      <a:pt x="3331" y="21138"/>
                      <a:pt x="9779" y="20133"/>
                      <a:pt x="11176" y="19372"/>
                    </a:cubicBezTo>
                    <a:cubicBezTo>
                      <a:pt x="11284" y="19372"/>
                      <a:pt x="21600" y="5380"/>
                      <a:pt x="12251" y="65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6" name="Figura">
                <a:extLst>
                  <a:ext uri="{FF2B5EF4-FFF2-40B4-BE49-F238E27FC236}">
                    <a16:creationId xmlns:a16="http://schemas.microsoft.com/office/drawing/2014/main" id="{99225CE4-1ACB-A147-AB6B-AC5CFC869FDE}"/>
                  </a:ext>
                </a:extLst>
              </p:cNvPr>
              <p:cNvSpPr/>
              <p:nvPr/>
            </p:nvSpPr>
            <p:spPr>
              <a:xfrm>
                <a:off x="1206500" y="7620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7" name="Figura">
                <a:extLst>
                  <a:ext uri="{FF2B5EF4-FFF2-40B4-BE49-F238E27FC236}">
                    <a16:creationId xmlns:a16="http://schemas.microsoft.com/office/drawing/2014/main" id="{9A5D2B0C-D92F-5341-8B53-BD4DCFB3326F}"/>
                  </a:ext>
                </a:extLst>
              </p:cNvPr>
              <p:cNvSpPr/>
              <p:nvPr/>
            </p:nvSpPr>
            <p:spPr>
              <a:xfrm>
                <a:off x="1219200" y="7493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8" name="Figura">
                <a:extLst>
                  <a:ext uri="{FF2B5EF4-FFF2-40B4-BE49-F238E27FC236}">
                    <a16:creationId xmlns:a16="http://schemas.microsoft.com/office/drawing/2014/main" id="{80700BAB-26E8-BF43-8436-772C57172AAE}"/>
                  </a:ext>
                </a:extLst>
              </p:cNvPr>
              <p:cNvSpPr/>
              <p:nvPr/>
            </p:nvSpPr>
            <p:spPr>
              <a:xfrm>
                <a:off x="1219199" y="749299"/>
                <a:ext cx="292101" cy="400302"/>
              </a:xfrm>
              <a:custGeom>
                <a:avLst/>
                <a:gdLst/>
                <a:ahLst/>
                <a:cxnLst>
                  <a:cxn ang="0">
                    <a:pos x="wd2" y="hd2"/>
                  </a:cxn>
                  <a:cxn ang="5400000">
                    <a:pos x="wd2" y="hd2"/>
                  </a:cxn>
                  <a:cxn ang="10800000">
                    <a:pos x="wd2" y="hd2"/>
                  </a:cxn>
                  <a:cxn ang="16200000">
                    <a:pos x="wd2" y="hd2"/>
                  </a:cxn>
                </a:cxnLst>
                <a:rect l="0" t="0" r="r" b="b"/>
                <a:pathLst>
                  <a:path w="21600" h="18653" extrusionOk="0">
                    <a:moveTo>
                      <a:pt x="12678" y="11256"/>
                    </a:moveTo>
                    <a:cubicBezTo>
                      <a:pt x="15402" y="10368"/>
                      <a:pt x="18970" y="11078"/>
                      <a:pt x="21600" y="12794"/>
                    </a:cubicBezTo>
                    <a:cubicBezTo>
                      <a:pt x="21224" y="9835"/>
                      <a:pt x="17468" y="3740"/>
                      <a:pt x="17468" y="3740"/>
                    </a:cubicBezTo>
                    <a:cubicBezTo>
                      <a:pt x="12209" y="-2947"/>
                      <a:pt x="0" y="1373"/>
                      <a:pt x="0" y="1373"/>
                    </a:cubicBezTo>
                    <a:cubicBezTo>
                      <a:pt x="6386" y="8001"/>
                      <a:pt x="5635" y="15872"/>
                      <a:pt x="10049" y="18653"/>
                    </a:cubicBezTo>
                    <a:cubicBezTo>
                      <a:pt x="8077" y="15576"/>
                      <a:pt x="9203" y="12321"/>
                      <a:pt x="12678" y="11256"/>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19" name="Grupo">
                <a:extLst>
                  <a:ext uri="{FF2B5EF4-FFF2-40B4-BE49-F238E27FC236}">
                    <a16:creationId xmlns:a16="http://schemas.microsoft.com/office/drawing/2014/main" id="{C2D4645F-BC62-1942-9E04-8302DDE26F1D}"/>
                  </a:ext>
                </a:extLst>
              </p:cNvPr>
              <p:cNvGrpSpPr/>
              <p:nvPr/>
            </p:nvGrpSpPr>
            <p:grpSpPr>
              <a:xfrm>
                <a:off x="1320800" y="914400"/>
                <a:ext cx="185664" cy="234004"/>
                <a:chOff x="0" y="0"/>
                <a:chExt cx="185663" cy="234003"/>
              </a:xfrm>
            </p:grpSpPr>
            <p:sp>
              <p:nvSpPr>
                <p:cNvPr id="715" name="Figura">
                  <a:extLst>
                    <a:ext uri="{FF2B5EF4-FFF2-40B4-BE49-F238E27FC236}">
                      <a16:creationId xmlns:a16="http://schemas.microsoft.com/office/drawing/2014/main" id="{7B0E4D14-B5C2-F943-BB88-8977CEB7DB98}"/>
                    </a:ext>
                  </a:extLst>
                </p:cNvPr>
                <p:cNvSpPr/>
                <p:nvPr/>
              </p:nvSpPr>
              <p:spPr>
                <a:xfrm>
                  <a:off x="12699" y="177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6" name="Figura">
                  <a:extLst>
                    <a:ext uri="{FF2B5EF4-FFF2-40B4-BE49-F238E27FC236}">
                      <a16:creationId xmlns:a16="http://schemas.microsoft.com/office/drawing/2014/main" id="{4A1D2FED-43D1-E542-A043-7DC9064366CA}"/>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7" name="Figura">
                  <a:extLst>
                    <a:ext uri="{FF2B5EF4-FFF2-40B4-BE49-F238E27FC236}">
                      <a16:creationId xmlns:a16="http://schemas.microsoft.com/office/drawing/2014/main" id="{7F86FCC0-98EE-D340-BA35-8160F466B991}"/>
                    </a:ext>
                  </a:extLst>
                </p:cNvPr>
                <p:cNvSpPr/>
                <p:nvPr/>
              </p:nvSpPr>
              <p:spPr>
                <a:xfrm>
                  <a:off x="126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8" name="Figura">
                  <a:extLst>
                    <a:ext uri="{FF2B5EF4-FFF2-40B4-BE49-F238E27FC236}">
                      <a16:creationId xmlns:a16="http://schemas.microsoft.com/office/drawing/2014/main" id="{EE999E3A-2B08-354D-929F-D1BD39BA77FE}"/>
                    </a:ext>
                  </a:extLst>
                </p:cNvPr>
                <p:cNvSpPr/>
                <p:nvPr/>
              </p:nvSpPr>
              <p:spPr>
                <a:xfrm>
                  <a:off x="380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9" name="Figura">
                  <a:extLst>
                    <a:ext uri="{FF2B5EF4-FFF2-40B4-BE49-F238E27FC236}">
                      <a16:creationId xmlns:a16="http://schemas.microsoft.com/office/drawing/2014/main" id="{D32C0F14-1A63-5A47-8785-3BFC548E1F3D}"/>
                    </a:ext>
                  </a:extLst>
                </p:cNvPr>
                <p:cNvSpPr/>
                <p:nvPr/>
              </p:nvSpPr>
              <p:spPr>
                <a:xfrm>
                  <a:off x="-1"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0" name="Figura">
                  <a:extLst>
                    <a:ext uri="{FF2B5EF4-FFF2-40B4-BE49-F238E27FC236}">
                      <a16:creationId xmlns:a16="http://schemas.microsoft.com/office/drawing/2014/main" id="{0A2F6B9B-6102-584C-9EFD-ED08A7D3E0C1}"/>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1" name="Figura">
                  <a:extLst>
                    <a:ext uri="{FF2B5EF4-FFF2-40B4-BE49-F238E27FC236}">
                      <a16:creationId xmlns:a16="http://schemas.microsoft.com/office/drawing/2014/main" id="{FC8C9BEA-0B27-0F4B-9BB0-A1602A4FC242}"/>
                    </a:ext>
                  </a:extLst>
                </p:cNvPr>
                <p:cNvSpPr/>
                <p:nvPr/>
              </p:nvSpPr>
              <p:spPr>
                <a:xfrm>
                  <a:off x="12699" y="1142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2" name="Figura">
                  <a:extLst>
                    <a:ext uri="{FF2B5EF4-FFF2-40B4-BE49-F238E27FC236}">
                      <a16:creationId xmlns:a16="http://schemas.microsoft.com/office/drawing/2014/main" id="{A76400A2-1312-EB45-92A3-62151779CB30}"/>
                    </a:ext>
                  </a:extLst>
                </p:cNvPr>
                <p:cNvSpPr/>
                <p:nvPr/>
              </p:nvSpPr>
              <p:spPr>
                <a:xfrm>
                  <a:off x="-1" y="1269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3" name="Figura">
                  <a:extLst>
                    <a:ext uri="{FF2B5EF4-FFF2-40B4-BE49-F238E27FC236}">
                      <a16:creationId xmlns:a16="http://schemas.microsoft.com/office/drawing/2014/main" id="{98FF40BA-B32F-A649-A247-72B839E132B5}"/>
                    </a:ext>
                  </a:extLst>
                </p:cNvPr>
                <p:cNvSpPr/>
                <p:nvPr/>
              </p:nvSpPr>
              <p:spPr>
                <a:xfrm>
                  <a:off x="126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4" name="Figura">
                  <a:extLst>
                    <a:ext uri="{FF2B5EF4-FFF2-40B4-BE49-F238E27FC236}">
                      <a16:creationId xmlns:a16="http://schemas.microsoft.com/office/drawing/2014/main" id="{1077570E-C549-8D4D-B2D2-4B0BAE545D89}"/>
                    </a:ext>
                  </a:extLst>
                </p:cNvPr>
                <p:cNvSpPr/>
                <p:nvPr/>
              </p:nvSpPr>
              <p:spPr>
                <a:xfrm>
                  <a:off x="380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5" name="Figura">
                  <a:extLst>
                    <a:ext uri="{FF2B5EF4-FFF2-40B4-BE49-F238E27FC236}">
                      <a16:creationId xmlns:a16="http://schemas.microsoft.com/office/drawing/2014/main" id="{7B780BFB-96E0-5047-8089-654A007D3F04}"/>
                    </a:ext>
                  </a:extLst>
                </p:cNvPr>
                <p:cNvSpPr/>
                <p:nvPr/>
              </p:nvSpPr>
              <p:spPr>
                <a:xfrm>
                  <a:off x="165099" y="1396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6" name="Figura">
                  <a:extLst>
                    <a:ext uri="{FF2B5EF4-FFF2-40B4-BE49-F238E27FC236}">
                      <a16:creationId xmlns:a16="http://schemas.microsoft.com/office/drawing/2014/main" id="{85BA1962-B34F-1349-B17B-E929CBE6FFE4}"/>
                    </a:ext>
                  </a:extLst>
                </p:cNvPr>
                <p:cNvSpPr/>
                <p:nvPr/>
              </p:nvSpPr>
              <p:spPr>
                <a:xfrm>
                  <a:off x="761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7" name="Figura">
                  <a:extLst>
                    <a:ext uri="{FF2B5EF4-FFF2-40B4-BE49-F238E27FC236}">
                      <a16:creationId xmlns:a16="http://schemas.microsoft.com/office/drawing/2014/main" id="{103739D2-E417-0044-8B4A-B9B859170431}"/>
                    </a:ext>
                  </a:extLst>
                </p:cNvPr>
                <p:cNvSpPr/>
                <p:nvPr/>
              </p:nvSpPr>
              <p:spPr>
                <a:xfrm>
                  <a:off x="38099" y="888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8" name="Figura">
                  <a:extLst>
                    <a:ext uri="{FF2B5EF4-FFF2-40B4-BE49-F238E27FC236}">
                      <a16:creationId xmlns:a16="http://schemas.microsoft.com/office/drawing/2014/main" id="{A36B5A4A-246E-3542-88EF-6686D609E8F4}"/>
                    </a:ext>
                  </a:extLst>
                </p:cNvPr>
                <p:cNvSpPr/>
                <p:nvPr/>
              </p:nvSpPr>
              <p:spPr>
                <a:xfrm>
                  <a:off x="50799" y="380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9" name="Figura">
                  <a:extLst>
                    <a:ext uri="{FF2B5EF4-FFF2-40B4-BE49-F238E27FC236}">
                      <a16:creationId xmlns:a16="http://schemas.microsoft.com/office/drawing/2014/main" id="{363B75C5-D43D-CC4C-9B2A-B6B8DE7F1E63}"/>
                    </a:ext>
                  </a:extLst>
                </p:cNvPr>
                <p:cNvSpPr/>
                <p:nvPr/>
              </p:nvSpPr>
              <p:spPr>
                <a:xfrm>
                  <a:off x="63499" y="634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0" name="Figura">
                  <a:extLst>
                    <a:ext uri="{FF2B5EF4-FFF2-40B4-BE49-F238E27FC236}">
                      <a16:creationId xmlns:a16="http://schemas.microsoft.com/office/drawing/2014/main" id="{A71A563E-81CB-B642-8370-3497938ABA4F}"/>
                    </a:ext>
                  </a:extLst>
                </p:cNvPr>
                <p:cNvSpPr/>
                <p:nvPr/>
              </p:nvSpPr>
              <p:spPr>
                <a:xfrm>
                  <a:off x="76199" y="634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1" name="Figura">
                  <a:extLst>
                    <a:ext uri="{FF2B5EF4-FFF2-40B4-BE49-F238E27FC236}">
                      <a16:creationId xmlns:a16="http://schemas.microsoft.com/office/drawing/2014/main" id="{7C8BAAB7-D883-2240-AEC3-93EBDD9FEDC8}"/>
                    </a:ext>
                  </a:extLst>
                </p:cNvPr>
                <p:cNvSpPr/>
                <p:nvPr/>
              </p:nvSpPr>
              <p:spPr>
                <a:xfrm>
                  <a:off x="888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2" name="Figura">
                  <a:extLst>
                    <a:ext uri="{FF2B5EF4-FFF2-40B4-BE49-F238E27FC236}">
                      <a16:creationId xmlns:a16="http://schemas.microsoft.com/office/drawing/2014/main" id="{2A14A6EB-76F4-2749-9EBC-C74B482DFA25}"/>
                    </a:ext>
                  </a:extLst>
                </p:cNvPr>
                <p:cNvSpPr/>
                <p:nvPr/>
              </p:nvSpPr>
              <p:spPr>
                <a:xfrm>
                  <a:off x="88899" y="761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3" name="Figura">
                  <a:extLst>
                    <a:ext uri="{FF2B5EF4-FFF2-40B4-BE49-F238E27FC236}">
                      <a16:creationId xmlns:a16="http://schemas.microsoft.com/office/drawing/2014/main" id="{078A7F41-8590-7044-BE3A-33222354C750}"/>
                    </a:ext>
                  </a:extLst>
                </p:cNvPr>
                <p:cNvSpPr/>
                <p:nvPr/>
              </p:nvSpPr>
              <p:spPr>
                <a:xfrm>
                  <a:off x="888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4" name="Figura">
                  <a:extLst>
                    <a:ext uri="{FF2B5EF4-FFF2-40B4-BE49-F238E27FC236}">
                      <a16:creationId xmlns:a16="http://schemas.microsoft.com/office/drawing/2014/main" id="{1C675270-395A-114E-BDAB-856A76593C58}"/>
                    </a:ext>
                  </a:extLst>
                </p:cNvPr>
                <p:cNvSpPr/>
                <p:nvPr/>
              </p:nvSpPr>
              <p:spPr>
                <a:xfrm>
                  <a:off x="1015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5" name="Figura">
                  <a:extLst>
                    <a:ext uri="{FF2B5EF4-FFF2-40B4-BE49-F238E27FC236}">
                      <a16:creationId xmlns:a16="http://schemas.microsoft.com/office/drawing/2014/main" id="{C9F9B1EB-704A-B040-AB61-773F0DBE20B5}"/>
                    </a:ext>
                  </a:extLst>
                </p:cNvPr>
                <p:cNvSpPr/>
                <p:nvPr/>
              </p:nvSpPr>
              <p:spPr>
                <a:xfrm>
                  <a:off x="1142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6" name="Figura">
                  <a:extLst>
                    <a:ext uri="{FF2B5EF4-FFF2-40B4-BE49-F238E27FC236}">
                      <a16:creationId xmlns:a16="http://schemas.microsoft.com/office/drawing/2014/main" id="{F0B1B26D-6159-374D-829B-8FA3967E29FE}"/>
                    </a:ext>
                  </a:extLst>
                </p:cNvPr>
                <p:cNvSpPr/>
                <p:nvPr/>
              </p:nvSpPr>
              <p:spPr>
                <a:xfrm>
                  <a:off x="126999" y="1142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7" name="Figura">
                  <a:extLst>
                    <a:ext uri="{FF2B5EF4-FFF2-40B4-BE49-F238E27FC236}">
                      <a16:creationId xmlns:a16="http://schemas.microsoft.com/office/drawing/2014/main" id="{BADDBAEF-5646-5040-A688-0EBC716A6425}"/>
                    </a:ext>
                  </a:extLst>
                </p:cNvPr>
                <p:cNvSpPr/>
                <p:nvPr/>
              </p:nvSpPr>
              <p:spPr>
                <a:xfrm>
                  <a:off x="126999" y="1269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8" name="Figura">
                  <a:extLst>
                    <a:ext uri="{FF2B5EF4-FFF2-40B4-BE49-F238E27FC236}">
                      <a16:creationId xmlns:a16="http://schemas.microsoft.com/office/drawing/2014/main" id="{3A9CBF07-55E7-5B4A-B84A-924E331D9C10}"/>
                    </a:ext>
                  </a:extLst>
                </p:cNvPr>
                <p:cNvSpPr/>
                <p:nvPr/>
              </p:nvSpPr>
              <p:spPr>
                <a:xfrm>
                  <a:off x="1396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9" name="Figura">
                  <a:extLst>
                    <a:ext uri="{FF2B5EF4-FFF2-40B4-BE49-F238E27FC236}">
                      <a16:creationId xmlns:a16="http://schemas.microsoft.com/office/drawing/2014/main" id="{6E2AF0A6-38AE-8741-A78E-8FCA2E206505}"/>
                    </a:ext>
                  </a:extLst>
                </p:cNvPr>
                <p:cNvSpPr/>
                <p:nvPr/>
              </p:nvSpPr>
              <p:spPr>
                <a:xfrm>
                  <a:off x="1523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0" name="Figura">
                  <a:extLst>
                    <a:ext uri="{FF2B5EF4-FFF2-40B4-BE49-F238E27FC236}">
                      <a16:creationId xmlns:a16="http://schemas.microsoft.com/office/drawing/2014/main" id="{1CD6720C-7A78-3544-B036-0664C980018F}"/>
                    </a:ext>
                  </a:extLst>
                </p:cNvPr>
                <p:cNvSpPr/>
                <p:nvPr/>
              </p:nvSpPr>
              <p:spPr>
                <a:xfrm>
                  <a:off x="152399" y="1523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1" name="Figura">
                  <a:extLst>
                    <a:ext uri="{FF2B5EF4-FFF2-40B4-BE49-F238E27FC236}">
                      <a16:creationId xmlns:a16="http://schemas.microsoft.com/office/drawing/2014/main" id="{57BBB859-A714-D74F-93C0-C0C3203DC567}"/>
                    </a:ext>
                  </a:extLst>
                </p:cNvPr>
                <p:cNvSpPr/>
                <p:nvPr/>
              </p:nvSpPr>
              <p:spPr>
                <a:xfrm>
                  <a:off x="1142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2" name="Figura">
                  <a:extLst>
                    <a:ext uri="{FF2B5EF4-FFF2-40B4-BE49-F238E27FC236}">
                      <a16:creationId xmlns:a16="http://schemas.microsoft.com/office/drawing/2014/main" id="{15D4367D-5F26-5C4F-A480-CEFE8C707497}"/>
                    </a:ext>
                  </a:extLst>
                </p:cNvPr>
                <p:cNvSpPr/>
                <p:nvPr/>
              </p:nvSpPr>
              <p:spPr>
                <a:xfrm>
                  <a:off x="1142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3" name="Figura">
                  <a:extLst>
                    <a:ext uri="{FF2B5EF4-FFF2-40B4-BE49-F238E27FC236}">
                      <a16:creationId xmlns:a16="http://schemas.microsoft.com/office/drawing/2014/main" id="{8CA57945-C7E9-364C-BCC3-34AA9C13D627}"/>
                    </a:ext>
                  </a:extLst>
                </p:cNvPr>
                <p:cNvSpPr/>
                <p:nvPr/>
              </p:nvSpPr>
              <p:spPr>
                <a:xfrm>
                  <a:off x="1015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4" name="Figura">
                  <a:extLst>
                    <a:ext uri="{FF2B5EF4-FFF2-40B4-BE49-F238E27FC236}">
                      <a16:creationId xmlns:a16="http://schemas.microsoft.com/office/drawing/2014/main" id="{515CBD69-632D-3F44-9432-89A831ACF019}"/>
                    </a:ext>
                  </a:extLst>
                </p:cNvPr>
                <p:cNvSpPr/>
                <p:nvPr/>
              </p:nvSpPr>
              <p:spPr>
                <a:xfrm>
                  <a:off x="761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5" name="Figura">
                  <a:extLst>
                    <a:ext uri="{FF2B5EF4-FFF2-40B4-BE49-F238E27FC236}">
                      <a16:creationId xmlns:a16="http://schemas.microsoft.com/office/drawing/2014/main" id="{00581DD1-ABF9-B947-A2A3-F8858A2B7A5E}"/>
                    </a:ext>
                  </a:extLst>
                </p:cNvPr>
                <p:cNvSpPr/>
                <p:nvPr/>
              </p:nvSpPr>
              <p:spPr>
                <a:xfrm>
                  <a:off x="888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6" name="Figura">
                  <a:extLst>
                    <a:ext uri="{FF2B5EF4-FFF2-40B4-BE49-F238E27FC236}">
                      <a16:creationId xmlns:a16="http://schemas.microsoft.com/office/drawing/2014/main" id="{50E80415-6BE8-9B46-99D6-EA0F449ECB85}"/>
                    </a:ext>
                  </a:extLst>
                </p:cNvPr>
                <p:cNvSpPr/>
                <p:nvPr/>
              </p:nvSpPr>
              <p:spPr>
                <a:xfrm>
                  <a:off x="63499" y="12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7" name="Figura">
                  <a:extLst>
                    <a:ext uri="{FF2B5EF4-FFF2-40B4-BE49-F238E27FC236}">
                      <a16:creationId xmlns:a16="http://schemas.microsoft.com/office/drawing/2014/main" id="{F641390C-B9C8-324D-803A-6123FA40DBF6}"/>
                    </a:ext>
                  </a:extLst>
                </p:cNvPr>
                <p:cNvSpPr/>
                <p:nvPr/>
              </p:nvSpPr>
              <p:spPr>
                <a:xfrm>
                  <a:off x="761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8" name="Figura">
                  <a:extLst>
                    <a:ext uri="{FF2B5EF4-FFF2-40B4-BE49-F238E27FC236}">
                      <a16:creationId xmlns:a16="http://schemas.microsoft.com/office/drawing/2014/main" id="{071CC164-EF27-E34C-B5E1-EB4416769C8B}"/>
                    </a:ext>
                  </a:extLst>
                </p:cNvPr>
                <p:cNvSpPr/>
                <p:nvPr/>
              </p:nvSpPr>
              <p:spPr>
                <a:xfrm>
                  <a:off x="507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9" name="Figura">
                  <a:extLst>
                    <a:ext uri="{FF2B5EF4-FFF2-40B4-BE49-F238E27FC236}">
                      <a16:creationId xmlns:a16="http://schemas.microsoft.com/office/drawing/2014/main" id="{F61E0DAF-7D4F-DC44-AD2B-3BC01D2A09A8}"/>
                    </a:ext>
                  </a:extLst>
                </p:cNvPr>
                <p:cNvSpPr/>
                <p:nvPr/>
              </p:nvSpPr>
              <p:spPr>
                <a:xfrm>
                  <a:off x="38099" y="-1"/>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0" name="Figura">
                  <a:extLst>
                    <a:ext uri="{FF2B5EF4-FFF2-40B4-BE49-F238E27FC236}">
                      <a16:creationId xmlns:a16="http://schemas.microsoft.com/office/drawing/2014/main" id="{469C0E58-41C5-1C48-9EEE-D909FC6E35EE}"/>
                    </a:ext>
                  </a:extLst>
                </p:cNvPr>
                <p:cNvSpPr/>
                <p:nvPr/>
              </p:nvSpPr>
              <p:spPr>
                <a:xfrm>
                  <a:off x="380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1" name="Figura">
                  <a:extLst>
                    <a:ext uri="{FF2B5EF4-FFF2-40B4-BE49-F238E27FC236}">
                      <a16:creationId xmlns:a16="http://schemas.microsoft.com/office/drawing/2014/main" id="{5CDAEFE6-2208-7043-B7D8-402B1ABC0376}"/>
                    </a:ext>
                  </a:extLst>
                </p:cNvPr>
                <p:cNvSpPr/>
                <p:nvPr/>
              </p:nvSpPr>
              <p:spPr>
                <a:xfrm>
                  <a:off x="507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2" name="Figura">
                  <a:extLst>
                    <a:ext uri="{FF2B5EF4-FFF2-40B4-BE49-F238E27FC236}">
                      <a16:creationId xmlns:a16="http://schemas.microsoft.com/office/drawing/2014/main" id="{3628EEA3-2F80-3A43-BF94-04CFD3338CC0}"/>
                    </a:ext>
                  </a:extLst>
                </p:cNvPr>
                <p:cNvSpPr/>
                <p:nvPr/>
              </p:nvSpPr>
              <p:spPr>
                <a:xfrm>
                  <a:off x="380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3" name="Figura">
                  <a:extLst>
                    <a:ext uri="{FF2B5EF4-FFF2-40B4-BE49-F238E27FC236}">
                      <a16:creationId xmlns:a16="http://schemas.microsoft.com/office/drawing/2014/main" id="{96372AB3-81CA-8A4D-A3A1-9FFCFCABF633}"/>
                    </a:ext>
                  </a:extLst>
                </p:cNvPr>
                <p:cNvSpPr/>
                <p:nvPr/>
              </p:nvSpPr>
              <p:spPr>
                <a:xfrm>
                  <a:off x="253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4" name="Figura">
                  <a:extLst>
                    <a:ext uri="{FF2B5EF4-FFF2-40B4-BE49-F238E27FC236}">
                      <a16:creationId xmlns:a16="http://schemas.microsoft.com/office/drawing/2014/main" id="{C7CBD2FC-F4FC-6346-8705-5380605BB278}"/>
                    </a:ext>
                  </a:extLst>
                </p:cNvPr>
                <p:cNvSpPr/>
                <p:nvPr/>
              </p:nvSpPr>
              <p:spPr>
                <a:xfrm>
                  <a:off x="253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5" name="Figura">
                  <a:extLst>
                    <a:ext uri="{FF2B5EF4-FFF2-40B4-BE49-F238E27FC236}">
                      <a16:creationId xmlns:a16="http://schemas.microsoft.com/office/drawing/2014/main" id="{48F72669-E390-C647-97EA-719CAB52E91D}"/>
                    </a:ext>
                  </a:extLst>
                </p:cNvPr>
                <p:cNvSpPr/>
                <p:nvPr/>
              </p:nvSpPr>
              <p:spPr>
                <a:xfrm>
                  <a:off x="126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6" name="Figura">
                  <a:extLst>
                    <a:ext uri="{FF2B5EF4-FFF2-40B4-BE49-F238E27FC236}">
                      <a16:creationId xmlns:a16="http://schemas.microsoft.com/office/drawing/2014/main" id="{7A82F22F-48CE-9B4A-8476-7AE6CF59C0BC}"/>
                    </a:ext>
                  </a:extLst>
                </p:cNvPr>
                <p:cNvSpPr/>
                <p:nvPr/>
              </p:nvSpPr>
              <p:spPr>
                <a:xfrm>
                  <a:off x="25399" y="139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7" name="Figura">
                  <a:extLst>
                    <a:ext uri="{FF2B5EF4-FFF2-40B4-BE49-F238E27FC236}">
                      <a16:creationId xmlns:a16="http://schemas.microsoft.com/office/drawing/2014/main" id="{EFA42A38-B586-554B-A594-5540BC3439A5}"/>
                    </a:ext>
                  </a:extLst>
                </p:cNvPr>
                <p:cNvSpPr/>
                <p:nvPr/>
              </p:nvSpPr>
              <p:spPr>
                <a:xfrm>
                  <a:off x="-1" y="152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8" name="Figura">
                  <a:extLst>
                    <a:ext uri="{FF2B5EF4-FFF2-40B4-BE49-F238E27FC236}">
                      <a16:creationId xmlns:a16="http://schemas.microsoft.com/office/drawing/2014/main" id="{B8E09AD8-4E5F-A24C-8A67-B5F9941F153F}"/>
                    </a:ext>
                  </a:extLst>
                </p:cNvPr>
                <p:cNvSpPr/>
                <p:nvPr/>
              </p:nvSpPr>
              <p:spPr>
                <a:xfrm>
                  <a:off x="25399" y="203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20" name="Figura">
                <a:extLst>
                  <a:ext uri="{FF2B5EF4-FFF2-40B4-BE49-F238E27FC236}">
                    <a16:creationId xmlns:a16="http://schemas.microsoft.com/office/drawing/2014/main" id="{54A25567-2EA5-E24C-BA98-7654C6F643D8}"/>
                  </a:ext>
                </a:extLst>
              </p:cNvPr>
              <p:cNvSpPr/>
              <p:nvPr/>
            </p:nvSpPr>
            <p:spPr>
              <a:xfrm>
                <a:off x="596900" y="876300"/>
                <a:ext cx="596523" cy="362135"/>
              </a:xfrm>
              <a:custGeom>
                <a:avLst/>
                <a:gdLst/>
                <a:ahLst/>
                <a:cxnLst>
                  <a:cxn ang="0">
                    <a:pos x="wd2" y="hd2"/>
                  </a:cxn>
                  <a:cxn ang="5400000">
                    <a:pos x="wd2" y="hd2"/>
                  </a:cxn>
                  <a:cxn ang="10800000">
                    <a:pos x="wd2" y="hd2"/>
                  </a:cxn>
                  <a:cxn ang="16200000">
                    <a:pos x="wd2" y="hd2"/>
                  </a:cxn>
                </a:cxnLst>
                <a:rect l="0" t="0" r="r" b="b"/>
                <a:pathLst>
                  <a:path w="18823" h="21238" extrusionOk="0">
                    <a:moveTo>
                      <a:pt x="4306" y="21238"/>
                    </a:moveTo>
                    <a:cubicBezTo>
                      <a:pt x="4306" y="21238"/>
                      <a:pt x="12241" y="13641"/>
                      <a:pt x="14605" y="11332"/>
                    </a:cubicBezTo>
                    <a:cubicBezTo>
                      <a:pt x="17010" y="9023"/>
                      <a:pt x="21017" y="-362"/>
                      <a:pt x="17330" y="10"/>
                    </a:cubicBezTo>
                    <a:cubicBezTo>
                      <a:pt x="13643" y="383"/>
                      <a:pt x="3384" y="8650"/>
                      <a:pt x="58" y="16024"/>
                    </a:cubicBezTo>
                    <a:cubicBezTo>
                      <a:pt x="-583" y="19301"/>
                      <a:pt x="4306" y="21238"/>
                      <a:pt x="4306" y="21238"/>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1" name="Figura">
                <a:extLst>
                  <a:ext uri="{FF2B5EF4-FFF2-40B4-BE49-F238E27FC236}">
                    <a16:creationId xmlns:a16="http://schemas.microsoft.com/office/drawing/2014/main" id="{A2CA0426-6298-B94F-BB83-412D76CB0835}"/>
                  </a:ext>
                </a:extLst>
              </p:cNvPr>
              <p:cNvSpPr/>
              <p:nvPr/>
            </p:nvSpPr>
            <p:spPr>
              <a:xfrm>
                <a:off x="368299" y="1054099"/>
                <a:ext cx="397511" cy="502921"/>
              </a:xfrm>
              <a:custGeom>
                <a:avLst/>
                <a:gdLst/>
                <a:ahLst/>
                <a:cxnLst>
                  <a:cxn ang="0">
                    <a:pos x="wd2" y="hd2"/>
                  </a:cxn>
                  <a:cxn ang="5400000">
                    <a:pos x="wd2" y="hd2"/>
                  </a:cxn>
                  <a:cxn ang="10800000">
                    <a:pos x="wd2" y="hd2"/>
                  </a:cxn>
                  <a:cxn ang="16200000">
                    <a:pos x="wd2" y="hd2"/>
                  </a:cxn>
                </a:cxnLst>
                <a:rect l="0" t="0" r="r" b="b"/>
                <a:pathLst>
                  <a:path w="21600" h="21600" extrusionOk="0">
                    <a:moveTo>
                      <a:pt x="0" y="17945"/>
                    </a:moveTo>
                    <a:cubicBezTo>
                      <a:pt x="0" y="17945"/>
                      <a:pt x="1104" y="20018"/>
                      <a:pt x="6073" y="21600"/>
                    </a:cubicBezTo>
                    <a:lnTo>
                      <a:pt x="21600" y="9600"/>
                    </a:lnTo>
                    <a:cubicBezTo>
                      <a:pt x="21600" y="9600"/>
                      <a:pt x="20082" y="1255"/>
                      <a:pt x="9109" y="0"/>
                    </a:cubicBezTo>
                    <a:cubicBezTo>
                      <a:pt x="9109" y="55"/>
                      <a:pt x="5176" y="7582"/>
                      <a:pt x="0" y="1794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2" name="Figura">
                <a:extLst>
                  <a:ext uri="{FF2B5EF4-FFF2-40B4-BE49-F238E27FC236}">
                    <a16:creationId xmlns:a16="http://schemas.microsoft.com/office/drawing/2014/main" id="{66AFF8E7-F433-3A4F-BA98-DA61F0B37623}"/>
                  </a:ext>
                </a:extLst>
              </p:cNvPr>
              <p:cNvSpPr/>
              <p:nvPr/>
            </p:nvSpPr>
            <p:spPr>
              <a:xfrm>
                <a:off x="368299" y="1054099"/>
                <a:ext cx="257811" cy="501651"/>
              </a:xfrm>
              <a:custGeom>
                <a:avLst/>
                <a:gdLst/>
                <a:ahLst/>
                <a:cxnLst>
                  <a:cxn ang="0">
                    <a:pos x="wd2" y="hd2"/>
                  </a:cxn>
                  <a:cxn ang="5400000">
                    <a:pos x="wd2" y="hd2"/>
                  </a:cxn>
                  <a:cxn ang="10800000">
                    <a:pos x="wd2" y="hd2"/>
                  </a:cxn>
                  <a:cxn ang="16200000">
                    <a:pos x="wd2" y="hd2"/>
                  </a:cxn>
                </a:cxnLst>
                <a:rect l="0" t="0" r="r" b="b"/>
                <a:pathLst>
                  <a:path w="21600" h="21600" extrusionOk="0">
                    <a:moveTo>
                      <a:pt x="9257" y="15475"/>
                    </a:moveTo>
                    <a:cubicBezTo>
                      <a:pt x="4575" y="12741"/>
                      <a:pt x="9576" y="6617"/>
                      <a:pt x="20323" y="1750"/>
                    </a:cubicBezTo>
                    <a:cubicBezTo>
                      <a:pt x="20749" y="1531"/>
                      <a:pt x="21174" y="1367"/>
                      <a:pt x="21600" y="1203"/>
                    </a:cubicBezTo>
                    <a:cubicBezTo>
                      <a:pt x="19472" y="656"/>
                      <a:pt x="17025" y="219"/>
                      <a:pt x="14045" y="0"/>
                    </a:cubicBezTo>
                    <a:cubicBezTo>
                      <a:pt x="14045" y="0"/>
                      <a:pt x="7980" y="7601"/>
                      <a:pt x="0" y="17936"/>
                    </a:cubicBezTo>
                    <a:cubicBezTo>
                      <a:pt x="0" y="17936"/>
                      <a:pt x="1702" y="20014"/>
                      <a:pt x="9364" y="21600"/>
                    </a:cubicBezTo>
                    <a:lnTo>
                      <a:pt x="19472" y="16514"/>
                    </a:lnTo>
                    <a:cubicBezTo>
                      <a:pt x="15109" y="17007"/>
                      <a:pt x="11385" y="16678"/>
                      <a:pt x="9257" y="15475"/>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3" name="Figura">
                <a:extLst>
                  <a:ext uri="{FF2B5EF4-FFF2-40B4-BE49-F238E27FC236}">
                    <a16:creationId xmlns:a16="http://schemas.microsoft.com/office/drawing/2014/main" id="{6C341368-AE43-874D-9406-1F717155EC33}"/>
                  </a:ext>
                </a:extLst>
              </p:cNvPr>
              <p:cNvSpPr/>
              <p:nvPr/>
            </p:nvSpPr>
            <p:spPr>
              <a:xfrm>
                <a:off x="1625599" y="1346200"/>
                <a:ext cx="230876" cy="265400"/>
              </a:xfrm>
              <a:custGeom>
                <a:avLst/>
                <a:gdLst/>
                <a:ahLst/>
                <a:cxnLst>
                  <a:cxn ang="0">
                    <a:pos x="wd2" y="hd2"/>
                  </a:cxn>
                  <a:cxn ang="5400000">
                    <a:pos x="wd2" y="hd2"/>
                  </a:cxn>
                  <a:cxn ang="10800000">
                    <a:pos x="wd2" y="hd2"/>
                  </a:cxn>
                  <a:cxn ang="16200000">
                    <a:pos x="wd2" y="hd2"/>
                  </a:cxn>
                </a:cxnLst>
                <a:rect l="0" t="0" r="r" b="b"/>
                <a:pathLst>
                  <a:path w="17375" h="18201" extrusionOk="0">
                    <a:moveTo>
                      <a:pt x="4207" y="17534"/>
                    </a:moveTo>
                    <a:cubicBezTo>
                      <a:pt x="-2197" y="15095"/>
                      <a:pt x="-763" y="3947"/>
                      <a:pt x="4971" y="376"/>
                    </a:cubicBezTo>
                    <a:cubicBezTo>
                      <a:pt x="6118" y="-321"/>
                      <a:pt x="19403" y="-1279"/>
                      <a:pt x="17109" y="10044"/>
                    </a:cubicBezTo>
                    <a:cubicBezTo>
                      <a:pt x="16249" y="13702"/>
                      <a:pt x="11470" y="20321"/>
                      <a:pt x="4207" y="1753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4" name="Figura">
                <a:extLst>
                  <a:ext uri="{FF2B5EF4-FFF2-40B4-BE49-F238E27FC236}">
                    <a16:creationId xmlns:a16="http://schemas.microsoft.com/office/drawing/2014/main" id="{1B9E135C-E84B-3A41-9376-9A830F5DF16D}"/>
                  </a:ext>
                </a:extLst>
              </p:cNvPr>
              <p:cNvSpPr/>
              <p:nvPr/>
            </p:nvSpPr>
            <p:spPr>
              <a:xfrm>
                <a:off x="1625600" y="1358900"/>
                <a:ext cx="230447" cy="242865"/>
              </a:xfrm>
              <a:custGeom>
                <a:avLst/>
                <a:gdLst/>
                <a:ahLst/>
                <a:cxnLst>
                  <a:cxn ang="0">
                    <a:pos x="wd2" y="hd2"/>
                  </a:cxn>
                  <a:cxn ang="5400000">
                    <a:pos x="wd2" y="hd2"/>
                  </a:cxn>
                  <a:cxn ang="10800000">
                    <a:pos x="wd2" y="hd2"/>
                  </a:cxn>
                  <a:cxn ang="16200000">
                    <a:pos x="wd2" y="hd2"/>
                  </a:cxn>
                </a:cxnLst>
                <a:rect l="0" t="0" r="r" b="b"/>
                <a:pathLst>
                  <a:path w="17497" h="18358" extrusionOk="0">
                    <a:moveTo>
                      <a:pt x="4329" y="17652"/>
                    </a:moveTo>
                    <a:cubicBezTo>
                      <a:pt x="-2132" y="15060"/>
                      <a:pt x="-878" y="3924"/>
                      <a:pt x="4907" y="372"/>
                    </a:cubicBezTo>
                    <a:cubicBezTo>
                      <a:pt x="6064" y="-396"/>
                      <a:pt x="19468" y="-1068"/>
                      <a:pt x="17250" y="10260"/>
                    </a:cubicBezTo>
                    <a:cubicBezTo>
                      <a:pt x="16479" y="13908"/>
                      <a:pt x="11657" y="20532"/>
                      <a:pt x="4329" y="17652"/>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5" name="Figura">
                <a:extLst>
                  <a:ext uri="{FF2B5EF4-FFF2-40B4-BE49-F238E27FC236}">
                    <a16:creationId xmlns:a16="http://schemas.microsoft.com/office/drawing/2014/main" id="{353E6758-CADA-2D43-BB55-B404CD36CBBC}"/>
                  </a:ext>
                </a:extLst>
              </p:cNvPr>
              <p:cNvSpPr/>
              <p:nvPr/>
            </p:nvSpPr>
            <p:spPr>
              <a:xfrm>
                <a:off x="1625599" y="1371600"/>
                <a:ext cx="229582" cy="235785"/>
              </a:xfrm>
              <a:custGeom>
                <a:avLst/>
                <a:gdLst/>
                <a:ahLst/>
                <a:cxnLst>
                  <a:cxn ang="0">
                    <a:pos x="wd2" y="hd2"/>
                  </a:cxn>
                  <a:cxn ang="5400000">
                    <a:pos x="wd2" y="hd2"/>
                  </a:cxn>
                  <a:cxn ang="10800000">
                    <a:pos x="wd2" y="hd2"/>
                  </a:cxn>
                  <a:cxn ang="16200000">
                    <a:pos x="wd2" y="hd2"/>
                  </a:cxn>
                </a:cxnLst>
                <a:rect l="0" t="0" r="r" b="b"/>
                <a:pathLst>
                  <a:path w="20551" h="19096" extrusionOk="0">
                    <a:moveTo>
                      <a:pt x="17591" y="0"/>
                    </a:moveTo>
                    <a:cubicBezTo>
                      <a:pt x="17705" y="2880"/>
                      <a:pt x="14294" y="6274"/>
                      <a:pt x="9178" y="7817"/>
                    </a:cubicBezTo>
                    <a:cubicBezTo>
                      <a:pt x="5768" y="8846"/>
                      <a:pt x="2471" y="8846"/>
                      <a:pt x="84" y="8126"/>
                    </a:cubicBezTo>
                    <a:cubicBezTo>
                      <a:pt x="-371" y="12446"/>
                      <a:pt x="993" y="16766"/>
                      <a:pt x="4972" y="18309"/>
                    </a:cubicBezTo>
                    <a:cubicBezTo>
                      <a:pt x="13498" y="21600"/>
                      <a:pt x="19296" y="13783"/>
                      <a:pt x="20206" y="9463"/>
                    </a:cubicBezTo>
                    <a:cubicBezTo>
                      <a:pt x="21229" y="4629"/>
                      <a:pt x="19865" y="1749"/>
                      <a:pt x="17591"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6" name="Figura">
                <a:extLst>
                  <a:ext uri="{FF2B5EF4-FFF2-40B4-BE49-F238E27FC236}">
                    <a16:creationId xmlns:a16="http://schemas.microsoft.com/office/drawing/2014/main" id="{5E05044D-4823-6942-A5AD-E73505C07CA2}"/>
                  </a:ext>
                </a:extLst>
              </p:cNvPr>
              <p:cNvSpPr/>
              <p:nvPr/>
            </p:nvSpPr>
            <p:spPr>
              <a:xfrm>
                <a:off x="1625599" y="1384299"/>
                <a:ext cx="218924" cy="224116"/>
              </a:xfrm>
              <a:custGeom>
                <a:avLst/>
                <a:gdLst/>
                <a:ahLst/>
                <a:cxnLst>
                  <a:cxn ang="0">
                    <a:pos x="wd2" y="hd2"/>
                  </a:cxn>
                  <a:cxn ang="5400000">
                    <a:pos x="wd2" y="hd2"/>
                  </a:cxn>
                  <a:cxn ang="10800000">
                    <a:pos x="wd2" y="hd2"/>
                  </a:cxn>
                  <a:cxn ang="16200000">
                    <a:pos x="wd2" y="hd2"/>
                  </a:cxn>
                </a:cxnLst>
                <a:rect l="0" t="0" r="r" b="b"/>
                <a:pathLst>
                  <a:path w="20571" h="19059" extrusionOk="0">
                    <a:moveTo>
                      <a:pt x="17631" y="0"/>
                    </a:moveTo>
                    <a:cubicBezTo>
                      <a:pt x="18705" y="10260"/>
                      <a:pt x="7129" y="10368"/>
                      <a:pt x="88" y="8100"/>
                    </a:cubicBezTo>
                    <a:cubicBezTo>
                      <a:pt x="-389" y="12420"/>
                      <a:pt x="1043" y="16740"/>
                      <a:pt x="4981" y="18252"/>
                    </a:cubicBezTo>
                    <a:cubicBezTo>
                      <a:pt x="13573" y="21600"/>
                      <a:pt x="19302" y="13716"/>
                      <a:pt x="20256" y="9396"/>
                    </a:cubicBezTo>
                    <a:cubicBezTo>
                      <a:pt x="21211" y="4752"/>
                      <a:pt x="19898" y="1836"/>
                      <a:pt x="17631" y="0"/>
                    </a:cubicBezTo>
                    <a:close/>
                  </a:path>
                </a:pathLst>
              </a:custGeom>
              <a:solidFill>
                <a:srgbClr val="779C9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7" name="Figura">
                <a:extLst>
                  <a:ext uri="{FF2B5EF4-FFF2-40B4-BE49-F238E27FC236}">
                    <a16:creationId xmlns:a16="http://schemas.microsoft.com/office/drawing/2014/main" id="{8715A0B2-AA33-1E47-B202-54EB9985C54D}"/>
                  </a:ext>
                </a:extLst>
              </p:cNvPr>
              <p:cNvSpPr/>
              <p:nvPr/>
            </p:nvSpPr>
            <p:spPr>
              <a:xfrm>
                <a:off x="1689099" y="1244599"/>
                <a:ext cx="132065" cy="422911"/>
              </a:xfrm>
              <a:custGeom>
                <a:avLst/>
                <a:gdLst/>
                <a:ahLst/>
                <a:cxnLst>
                  <a:cxn ang="0">
                    <a:pos x="wd2" y="hd2"/>
                  </a:cxn>
                  <a:cxn ang="5400000">
                    <a:pos x="wd2" y="hd2"/>
                  </a:cxn>
                  <a:cxn ang="10800000">
                    <a:pos x="wd2" y="hd2"/>
                  </a:cxn>
                  <a:cxn ang="16200000">
                    <a:pos x="wd2" y="hd2"/>
                  </a:cxn>
                </a:cxnLst>
                <a:rect l="0" t="0" r="r" b="b"/>
                <a:pathLst>
                  <a:path w="20055" h="21600" extrusionOk="0">
                    <a:moveTo>
                      <a:pt x="8484" y="3178"/>
                    </a:moveTo>
                    <a:cubicBezTo>
                      <a:pt x="8484" y="3178"/>
                      <a:pt x="769" y="8562"/>
                      <a:pt x="4048" y="11676"/>
                    </a:cubicBezTo>
                    <a:cubicBezTo>
                      <a:pt x="7326" y="14789"/>
                      <a:pt x="20055" y="18097"/>
                      <a:pt x="20055" y="18097"/>
                    </a:cubicBezTo>
                    <a:lnTo>
                      <a:pt x="13884" y="21600"/>
                    </a:lnTo>
                    <a:cubicBezTo>
                      <a:pt x="13884" y="21600"/>
                      <a:pt x="2505" y="14789"/>
                      <a:pt x="384" y="11741"/>
                    </a:cubicBezTo>
                    <a:cubicBezTo>
                      <a:pt x="-1545" y="8692"/>
                      <a:pt x="4434" y="0"/>
                      <a:pt x="4434" y="0"/>
                    </a:cubicBezTo>
                    <a:lnTo>
                      <a:pt x="8484" y="3178"/>
                    </a:ln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8" name="Figura">
                <a:extLst>
                  <a:ext uri="{FF2B5EF4-FFF2-40B4-BE49-F238E27FC236}">
                    <a16:creationId xmlns:a16="http://schemas.microsoft.com/office/drawing/2014/main" id="{BDC7CA0B-F8D2-1449-B624-831546CACDF3}"/>
                  </a:ext>
                </a:extLst>
              </p:cNvPr>
              <p:cNvSpPr/>
              <p:nvPr/>
            </p:nvSpPr>
            <p:spPr>
              <a:xfrm>
                <a:off x="1778000" y="1333499"/>
                <a:ext cx="124748" cy="174823"/>
              </a:xfrm>
              <a:custGeom>
                <a:avLst/>
                <a:gdLst/>
                <a:ahLst/>
                <a:cxnLst>
                  <a:cxn ang="0">
                    <a:pos x="wd2" y="hd2"/>
                  </a:cxn>
                  <a:cxn ang="5400000">
                    <a:pos x="wd2" y="hd2"/>
                  </a:cxn>
                  <a:cxn ang="10800000">
                    <a:pos x="wd2" y="hd2"/>
                  </a:cxn>
                  <a:cxn ang="16200000">
                    <a:pos x="wd2" y="hd2"/>
                  </a:cxn>
                </a:cxnLst>
                <a:rect l="0" t="0" r="r" b="b"/>
                <a:pathLst>
                  <a:path w="18134" h="20506" extrusionOk="0">
                    <a:moveTo>
                      <a:pt x="9500" y="11"/>
                    </a:moveTo>
                    <a:cubicBezTo>
                      <a:pt x="11900" y="-138"/>
                      <a:pt x="14115" y="1203"/>
                      <a:pt x="14669" y="3139"/>
                    </a:cubicBezTo>
                    <a:lnTo>
                      <a:pt x="17992" y="13567"/>
                    </a:lnTo>
                    <a:cubicBezTo>
                      <a:pt x="18546" y="15205"/>
                      <a:pt x="17438" y="16993"/>
                      <a:pt x="15408" y="17738"/>
                    </a:cubicBezTo>
                    <a:cubicBezTo>
                      <a:pt x="15408" y="17738"/>
                      <a:pt x="10054" y="21462"/>
                      <a:pt x="7654" y="20270"/>
                    </a:cubicBezTo>
                    <a:cubicBezTo>
                      <a:pt x="-3054" y="14908"/>
                      <a:pt x="84" y="3884"/>
                      <a:pt x="1746" y="2096"/>
                    </a:cubicBezTo>
                    <a:cubicBezTo>
                      <a:pt x="2669" y="1352"/>
                      <a:pt x="5438" y="160"/>
                      <a:pt x="9500" y="11"/>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9" name="Figura">
                <a:extLst>
                  <a:ext uri="{FF2B5EF4-FFF2-40B4-BE49-F238E27FC236}">
                    <a16:creationId xmlns:a16="http://schemas.microsoft.com/office/drawing/2014/main" id="{1F9C4EB0-8ABD-B347-AC69-6BFB4E986E30}"/>
                  </a:ext>
                </a:extLst>
              </p:cNvPr>
              <p:cNvSpPr/>
              <p:nvPr/>
            </p:nvSpPr>
            <p:spPr>
              <a:xfrm>
                <a:off x="1790700" y="1333499"/>
                <a:ext cx="104835" cy="159252"/>
              </a:xfrm>
              <a:custGeom>
                <a:avLst/>
                <a:gdLst/>
                <a:ahLst/>
                <a:cxnLst>
                  <a:cxn ang="0">
                    <a:pos x="wd2" y="hd2"/>
                  </a:cxn>
                  <a:cxn ang="5400000">
                    <a:pos x="wd2" y="hd2"/>
                  </a:cxn>
                  <a:cxn ang="10800000">
                    <a:pos x="wd2" y="hd2"/>
                  </a:cxn>
                  <a:cxn ang="16200000">
                    <a:pos x="wd2" y="hd2"/>
                  </a:cxn>
                </a:cxnLst>
                <a:rect l="0" t="0" r="r" b="b"/>
                <a:pathLst>
                  <a:path w="20261" h="21496" extrusionOk="0">
                    <a:moveTo>
                      <a:pt x="9913" y="239"/>
                    </a:moveTo>
                    <a:cubicBezTo>
                      <a:pt x="12122" y="410"/>
                      <a:pt x="14331" y="1953"/>
                      <a:pt x="15313" y="3839"/>
                    </a:cubicBezTo>
                    <a:lnTo>
                      <a:pt x="19977" y="14810"/>
                    </a:lnTo>
                    <a:cubicBezTo>
                      <a:pt x="20713" y="16525"/>
                      <a:pt x="19977" y="18239"/>
                      <a:pt x="18258" y="18753"/>
                    </a:cubicBezTo>
                    <a:lnTo>
                      <a:pt x="9668" y="21496"/>
                    </a:lnTo>
                    <a:cubicBezTo>
                      <a:pt x="-887" y="14467"/>
                      <a:pt x="-642" y="2125"/>
                      <a:pt x="586" y="410"/>
                    </a:cubicBezTo>
                    <a:cubicBezTo>
                      <a:pt x="1322" y="-104"/>
                      <a:pt x="5986" y="-104"/>
                      <a:pt x="9913" y="239"/>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0" name="Figura">
                <a:extLst>
                  <a:ext uri="{FF2B5EF4-FFF2-40B4-BE49-F238E27FC236}">
                    <a16:creationId xmlns:a16="http://schemas.microsoft.com/office/drawing/2014/main" id="{A847FF87-4EF0-B542-8BFA-05754AB9F6E1}"/>
                  </a:ext>
                </a:extLst>
              </p:cNvPr>
              <p:cNvSpPr/>
              <p:nvPr/>
            </p:nvSpPr>
            <p:spPr>
              <a:xfrm>
                <a:off x="1816100" y="27686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102" y="20136"/>
                    </a:moveTo>
                    <a:lnTo>
                      <a:pt x="20530" y="20136"/>
                    </a:lnTo>
                    <a:cubicBezTo>
                      <a:pt x="20530" y="20136"/>
                      <a:pt x="10065" y="-1464"/>
                      <a:pt x="4539" y="79"/>
                    </a:cubicBezTo>
                    <a:cubicBezTo>
                      <a:pt x="-1070" y="1401"/>
                      <a:pt x="102" y="20136"/>
                      <a:pt x="102"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1" name="Figura">
                <a:extLst>
                  <a:ext uri="{FF2B5EF4-FFF2-40B4-BE49-F238E27FC236}">
                    <a16:creationId xmlns:a16="http://schemas.microsoft.com/office/drawing/2014/main" id="{826F3775-CDFE-D14C-9F5B-C87E687F1D19}"/>
                  </a:ext>
                </a:extLst>
              </p:cNvPr>
              <p:cNvSpPr/>
              <p:nvPr/>
            </p:nvSpPr>
            <p:spPr>
              <a:xfrm>
                <a:off x="1816100" y="2768600"/>
                <a:ext cx="311703" cy="115570"/>
              </a:xfrm>
              <a:custGeom>
                <a:avLst/>
                <a:gdLst/>
                <a:ahLst/>
                <a:cxnLst>
                  <a:cxn ang="0">
                    <a:pos x="wd2" y="hd2"/>
                  </a:cxn>
                  <a:cxn ang="5400000">
                    <a:pos x="wd2" y="hd2"/>
                  </a:cxn>
                  <a:cxn ang="10800000">
                    <a:pos x="wd2" y="hd2"/>
                  </a:cxn>
                  <a:cxn ang="16200000">
                    <a:pos x="wd2" y="hd2"/>
                  </a:cxn>
                </a:cxnLst>
                <a:rect l="0" t="0" r="r" b="b"/>
                <a:pathLst>
                  <a:path w="20469" h="21600" extrusionOk="0">
                    <a:moveTo>
                      <a:pt x="13714" y="19464"/>
                    </a:moveTo>
                    <a:cubicBezTo>
                      <a:pt x="7876" y="16141"/>
                      <a:pt x="3456" y="9257"/>
                      <a:pt x="3873" y="4035"/>
                    </a:cubicBezTo>
                    <a:cubicBezTo>
                      <a:pt x="3956" y="2374"/>
                      <a:pt x="4623" y="949"/>
                      <a:pt x="5624" y="0"/>
                    </a:cubicBezTo>
                    <a:cubicBezTo>
                      <a:pt x="5207" y="0"/>
                      <a:pt x="4790" y="0"/>
                      <a:pt x="4457" y="0"/>
                    </a:cubicBezTo>
                    <a:cubicBezTo>
                      <a:pt x="-1131" y="1662"/>
                      <a:pt x="120" y="21600"/>
                      <a:pt x="120" y="21600"/>
                    </a:cubicBezTo>
                    <a:lnTo>
                      <a:pt x="20469" y="21600"/>
                    </a:lnTo>
                    <a:cubicBezTo>
                      <a:pt x="20469" y="21600"/>
                      <a:pt x="20386" y="21363"/>
                      <a:pt x="20135" y="20888"/>
                    </a:cubicBezTo>
                    <a:cubicBezTo>
                      <a:pt x="18217" y="21125"/>
                      <a:pt x="16049" y="20651"/>
                      <a:pt x="13714" y="1946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2" name="Figura">
                <a:extLst>
                  <a:ext uri="{FF2B5EF4-FFF2-40B4-BE49-F238E27FC236}">
                    <a16:creationId xmlns:a16="http://schemas.microsoft.com/office/drawing/2014/main" id="{46D1DF47-5B8C-A942-8C17-7D3E2C4D7B92}"/>
                  </a:ext>
                </a:extLst>
              </p:cNvPr>
              <p:cNvSpPr/>
              <p:nvPr/>
            </p:nvSpPr>
            <p:spPr>
              <a:xfrm>
                <a:off x="0" y="2781300"/>
                <a:ext cx="259080"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082" y="-2890"/>
                      <a:pt x="6565" y="327"/>
                    </a:cubicBezTo>
                    <a:cubicBezTo>
                      <a:pt x="2118"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33" name="Grupo">
                <a:extLst>
                  <a:ext uri="{FF2B5EF4-FFF2-40B4-BE49-F238E27FC236}">
                    <a16:creationId xmlns:a16="http://schemas.microsoft.com/office/drawing/2014/main" id="{0B3FDAC6-AD0B-BC43-B8BF-7A346F19D5B7}"/>
                  </a:ext>
                </a:extLst>
              </p:cNvPr>
              <p:cNvGrpSpPr/>
              <p:nvPr/>
            </p:nvGrpSpPr>
            <p:grpSpPr>
              <a:xfrm>
                <a:off x="266699" y="1498599"/>
                <a:ext cx="831851" cy="769621"/>
                <a:chOff x="0" y="0"/>
                <a:chExt cx="831849" cy="769619"/>
              </a:xfrm>
            </p:grpSpPr>
            <p:sp>
              <p:nvSpPr>
                <p:cNvPr id="705" name="Figura">
                  <a:extLst>
                    <a:ext uri="{FF2B5EF4-FFF2-40B4-BE49-F238E27FC236}">
                      <a16:creationId xmlns:a16="http://schemas.microsoft.com/office/drawing/2014/main" id="{A4A67F09-3020-CC48-834A-3457D1288EB9}"/>
                    </a:ext>
                  </a:extLst>
                </p:cNvPr>
                <p:cNvSpPr/>
                <p:nvPr/>
              </p:nvSpPr>
              <p:spPr>
                <a:xfrm>
                  <a:off x="139699" y="139699"/>
                  <a:ext cx="69215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1219"/>
                      </a:moveTo>
                      <a:lnTo>
                        <a:pt x="17835" y="20468"/>
                      </a:lnTo>
                      <a:lnTo>
                        <a:pt x="21600" y="21600"/>
                      </a:lnTo>
                      <a:lnTo>
                        <a:pt x="21164" y="17637"/>
                      </a:lnTo>
                      <a:lnTo>
                        <a:pt x="1308" y="0"/>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6" name="Figura">
                  <a:extLst>
                    <a:ext uri="{FF2B5EF4-FFF2-40B4-BE49-F238E27FC236}">
                      <a16:creationId xmlns:a16="http://schemas.microsoft.com/office/drawing/2014/main" id="{FEF709F9-71C5-2945-A933-B62939E56BAD}"/>
                    </a:ext>
                  </a:extLst>
                </p:cNvPr>
                <p:cNvSpPr/>
                <p:nvPr/>
              </p:nvSpPr>
              <p:spPr>
                <a:xfrm>
                  <a:off x="152399" y="152400"/>
                  <a:ext cx="669292" cy="607060"/>
                </a:xfrm>
                <a:custGeom>
                  <a:avLst/>
                  <a:gdLst/>
                  <a:ahLst/>
                  <a:cxnLst>
                    <a:cxn ang="0">
                      <a:pos x="wd2" y="hd2"/>
                    </a:cxn>
                    <a:cxn ang="5400000">
                      <a:pos x="wd2" y="hd2"/>
                    </a:cxn>
                    <a:cxn ang="10800000">
                      <a:pos x="wd2" y="hd2"/>
                    </a:cxn>
                    <a:cxn ang="16200000">
                      <a:pos x="wd2" y="hd2"/>
                    </a:cxn>
                  </a:cxnLst>
                  <a:rect l="0" t="0" r="r" b="b"/>
                  <a:pathLst>
                    <a:path w="21600" h="21600" extrusionOk="0">
                      <a:moveTo>
                        <a:pt x="0" y="1175"/>
                      </a:moveTo>
                      <a:lnTo>
                        <a:pt x="17829" y="20425"/>
                      </a:lnTo>
                      <a:lnTo>
                        <a:pt x="21600" y="21600"/>
                      </a:lnTo>
                      <a:lnTo>
                        <a:pt x="21149" y="17623"/>
                      </a:lnTo>
                      <a:lnTo>
                        <a:pt x="1189" y="0"/>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7" name="Figura">
                  <a:extLst>
                    <a:ext uri="{FF2B5EF4-FFF2-40B4-BE49-F238E27FC236}">
                      <a16:creationId xmlns:a16="http://schemas.microsoft.com/office/drawing/2014/main" id="{0882430A-0ADB-654C-AE51-C66A3503BD9A}"/>
                    </a:ext>
                  </a:extLst>
                </p:cNvPr>
                <p:cNvSpPr/>
                <p:nvPr/>
              </p:nvSpPr>
              <p:spPr>
                <a:xfrm>
                  <a:off x="177800" y="152400"/>
                  <a:ext cx="646431" cy="607060"/>
                </a:xfrm>
                <a:custGeom>
                  <a:avLst/>
                  <a:gdLst/>
                  <a:ahLst/>
                  <a:cxnLst>
                    <a:cxn ang="0">
                      <a:pos x="wd2" y="hd2"/>
                    </a:cxn>
                    <a:cxn ang="5400000">
                      <a:pos x="wd2" y="hd2"/>
                    </a:cxn>
                    <a:cxn ang="10800000">
                      <a:pos x="wd2" y="hd2"/>
                    </a:cxn>
                    <a:cxn ang="16200000">
                      <a:pos x="wd2" y="hd2"/>
                    </a:cxn>
                  </a:cxnLst>
                  <a:rect l="0" t="0" r="r" b="b"/>
                  <a:pathLst>
                    <a:path w="21600" h="21600" extrusionOk="0">
                      <a:moveTo>
                        <a:pt x="0" y="452"/>
                      </a:moveTo>
                      <a:lnTo>
                        <a:pt x="21600" y="21600"/>
                      </a:lnTo>
                      <a:lnTo>
                        <a:pt x="21133" y="17623"/>
                      </a:lnTo>
                      <a:lnTo>
                        <a:pt x="467" y="0"/>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8" name="Triángulo">
                  <a:extLst>
                    <a:ext uri="{FF2B5EF4-FFF2-40B4-BE49-F238E27FC236}">
                      <a16:creationId xmlns:a16="http://schemas.microsoft.com/office/drawing/2014/main" id="{3B6BAE16-F3C7-0348-9C6A-74A315850825}"/>
                    </a:ext>
                  </a:extLst>
                </p:cNvPr>
                <p:cNvSpPr/>
                <p:nvPr/>
              </p:nvSpPr>
              <p:spPr>
                <a:xfrm>
                  <a:off x="165100" y="165100"/>
                  <a:ext cx="655320" cy="596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58" y="20957"/>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9" name="Figura">
                  <a:extLst>
                    <a:ext uri="{FF2B5EF4-FFF2-40B4-BE49-F238E27FC236}">
                      <a16:creationId xmlns:a16="http://schemas.microsoft.com/office/drawing/2014/main" id="{0A969325-5ADF-CB4B-9918-261D1A367CCE}"/>
                    </a:ext>
                  </a:extLst>
                </p:cNvPr>
                <p:cNvSpPr/>
                <p:nvPr/>
              </p:nvSpPr>
              <p:spPr>
                <a:xfrm>
                  <a:off x="25400" y="25400"/>
                  <a:ext cx="132081" cy="128271"/>
                </a:xfrm>
                <a:custGeom>
                  <a:avLst/>
                  <a:gdLst/>
                  <a:ahLst/>
                  <a:cxnLst>
                    <a:cxn ang="0">
                      <a:pos x="wd2" y="hd2"/>
                    </a:cxn>
                    <a:cxn ang="5400000">
                      <a:pos x="wd2" y="hd2"/>
                    </a:cxn>
                    <a:cxn ang="10800000">
                      <a:pos x="wd2" y="hd2"/>
                    </a:cxn>
                    <a:cxn ang="16200000">
                      <a:pos x="wd2" y="hd2"/>
                    </a:cxn>
                  </a:cxnLst>
                  <a:rect l="0" t="0" r="r" b="b"/>
                  <a:pathLst>
                    <a:path w="21600" h="21600" extrusionOk="0">
                      <a:moveTo>
                        <a:pt x="3115" y="0"/>
                      </a:moveTo>
                      <a:lnTo>
                        <a:pt x="0" y="4705"/>
                      </a:lnTo>
                      <a:lnTo>
                        <a:pt x="15369" y="21600"/>
                      </a:lnTo>
                      <a:lnTo>
                        <a:pt x="21600" y="15826"/>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0" name="Figura">
                  <a:extLst>
                    <a:ext uri="{FF2B5EF4-FFF2-40B4-BE49-F238E27FC236}">
                      <a16:creationId xmlns:a16="http://schemas.microsoft.com/office/drawing/2014/main" id="{C50FAEFE-214E-7C45-98A7-E27F7672A31D}"/>
                    </a:ext>
                  </a:extLst>
                </p:cNvPr>
                <p:cNvSpPr/>
                <p:nvPr/>
              </p:nvSpPr>
              <p:spPr>
                <a:xfrm>
                  <a:off x="38100" y="38100"/>
                  <a:ext cx="91440" cy="121921"/>
                </a:xfrm>
                <a:custGeom>
                  <a:avLst/>
                  <a:gdLst/>
                  <a:ahLst/>
                  <a:cxnLst>
                    <a:cxn ang="0">
                      <a:pos x="wd2" y="hd2"/>
                    </a:cxn>
                    <a:cxn ang="5400000">
                      <a:pos x="wd2" y="hd2"/>
                    </a:cxn>
                    <a:cxn ang="10800000">
                      <a:pos x="wd2" y="hd2"/>
                    </a:cxn>
                    <a:cxn ang="16200000">
                      <a:pos x="wd2" y="hd2"/>
                    </a:cxn>
                  </a:cxnLst>
                  <a:rect l="0" t="0" r="r" b="b"/>
                  <a:pathLst>
                    <a:path w="21600" h="21600" extrusionOk="0">
                      <a:moveTo>
                        <a:pt x="4500" y="0"/>
                      </a:moveTo>
                      <a:lnTo>
                        <a:pt x="0" y="6300"/>
                      </a:lnTo>
                      <a:lnTo>
                        <a:pt x="19200" y="21600"/>
                      </a:lnTo>
                      <a:lnTo>
                        <a:pt x="21600" y="18225"/>
                      </a:ln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1" name="Figura">
                  <a:extLst>
                    <a:ext uri="{FF2B5EF4-FFF2-40B4-BE49-F238E27FC236}">
                      <a16:creationId xmlns:a16="http://schemas.microsoft.com/office/drawing/2014/main" id="{A2D8F289-11B7-8447-8EF6-4EE10A86BA30}"/>
                    </a:ext>
                  </a:extLst>
                </p:cNvPr>
                <p:cNvSpPr/>
                <p:nvPr/>
              </p:nvSpPr>
              <p:spPr>
                <a:xfrm>
                  <a:off x="0" y="0"/>
                  <a:ext cx="69824" cy="69913"/>
                </a:xfrm>
                <a:custGeom>
                  <a:avLst/>
                  <a:gdLst/>
                  <a:ahLst/>
                  <a:cxnLst>
                    <a:cxn ang="0">
                      <a:pos x="wd2" y="hd2"/>
                    </a:cxn>
                    <a:cxn ang="5400000">
                      <a:pos x="wd2" y="hd2"/>
                    </a:cxn>
                    <a:cxn ang="10800000">
                      <a:pos x="wd2" y="hd2"/>
                    </a:cxn>
                    <a:cxn ang="16200000">
                      <a:pos x="wd2" y="hd2"/>
                    </a:cxn>
                  </a:cxnLst>
                  <a:rect l="0" t="0" r="r" b="b"/>
                  <a:pathLst>
                    <a:path w="19468" h="19493" extrusionOk="0">
                      <a:moveTo>
                        <a:pt x="338" y="12402"/>
                      </a:moveTo>
                      <a:cubicBezTo>
                        <a:pt x="1755" y="17713"/>
                        <a:pt x="7066" y="20546"/>
                        <a:pt x="12378" y="19130"/>
                      </a:cubicBezTo>
                      <a:cubicBezTo>
                        <a:pt x="17689" y="17713"/>
                        <a:pt x="20522" y="12402"/>
                        <a:pt x="19106" y="7090"/>
                      </a:cubicBezTo>
                      <a:cubicBezTo>
                        <a:pt x="17689" y="1779"/>
                        <a:pt x="12378" y="-1054"/>
                        <a:pt x="7066" y="362"/>
                      </a:cubicBezTo>
                      <a:cubicBezTo>
                        <a:pt x="2109" y="2133"/>
                        <a:pt x="-1078" y="7444"/>
                        <a:pt x="338" y="12402"/>
                      </a:cubicBez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2" name="Figura">
                  <a:extLst>
                    <a:ext uri="{FF2B5EF4-FFF2-40B4-BE49-F238E27FC236}">
                      <a16:creationId xmlns:a16="http://schemas.microsoft.com/office/drawing/2014/main" id="{54B33113-9B27-5442-8589-C80F8FD032F4}"/>
                    </a:ext>
                  </a:extLst>
                </p:cNvPr>
                <p:cNvSpPr/>
                <p:nvPr/>
              </p:nvSpPr>
              <p:spPr>
                <a:xfrm>
                  <a:off x="12699" y="25400"/>
                  <a:ext cx="39303" cy="39221"/>
                </a:xfrm>
                <a:custGeom>
                  <a:avLst/>
                  <a:gdLst/>
                  <a:ahLst/>
                  <a:cxnLst>
                    <a:cxn ang="0">
                      <a:pos x="wd2" y="hd2"/>
                    </a:cxn>
                    <a:cxn ang="5400000">
                      <a:pos x="wd2" y="hd2"/>
                    </a:cxn>
                    <a:cxn ang="10800000">
                      <a:pos x="wd2" y="hd2"/>
                    </a:cxn>
                    <a:cxn ang="16200000">
                      <a:pos x="wd2" y="hd2"/>
                    </a:cxn>
                  </a:cxnLst>
                  <a:rect l="0" t="0" r="r" b="b"/>
                  <a:pathLst>
                    <a:path w="19660" h="19619" extrusionOk="0">
                      <a:moveTo>
                        <a:pt x="321" y="12351"/>
                      </a:moveTo>
                      <a:cubicBezTo>
                        <a:pt x="1591" y="17434"/>
                        <a:pt x="7309" y="20610"/>
                        <a:pt x="12391" y="19339"/>
                      </a:cubicBezTo>
                      <a:cubicBezTo>
                        <a:pt x="17474" y="18069"/>
                        <a:pt x="20650" y="12351"/>
                        <a:pt x="19379" y="7269"/>
                      </a:cubicBezTo>
                      <a:cubicBezTo>
                        <a:pt x="18109" y="2186"/>
                        <a:pt x="12391" y="-990"/>
                        <a:pt x="7309" y="281"/>
                      </a:cubicBezTo>
                      <a:cubicBezTo>
                        <a:pt x="1591" y="1551"/>
                        <a:pt x="-950" y="7269"/>
                        <a:pt x="321" y="12351"/>
                      </a:cubicBezTo>
                      <a:close/>
                    </a:path>
                  </a:pathLst>
                </a:custGeom>
                <a:solidFill>
                  <a:srgbClr val="ED818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3" name="Figura">
                  <a:extLst>
                    <a:ext uri="{FF2B5EF4-FFF2-40B4-BE49-F238E27FC236}">
                      <a16:creationId xmlns:a16="http://schemas.microsoft.com/office/drawing/2014/main" id="{0BDA3DB5-BB0B-0F4A-A6D2-350D3767CE5E}"/>
                    </a:ext>
                  </a:extLst>
                </p:cNvPr>
                <p:cNvSpPr/>
                <p:nvPr/>
              </p:nvSpPr>
              <p:spPr>
                <a:xfrm>
                  <a:off x="88899" y="88899"/>
                  <a:ext cx="144881" cy="146163"/>
                </a:xfrm>
                <a:custGeom>
                  <a:avLst/>
                  <a:gdLst/>
                  <a:ahLst/>
                  <a:cxnLst>
                    <a:cxn ang="0">
                      <a:pos x="wd2" y="hd2"/>
                    </a:cxn>
                    <a:cxn ang="5400000">
                      <a:pos x="wd2" y="hd2"/>
                    </a:cxn>
                    <a:cxn ang="10800000">
                      <a:pos x="wd2" y="hd2"/>
                    </a:cxn>
                    <a:cxn ang="16200000">
                      <a:pos x="wd2" y="hd2"/>
                    </a:cxn>
                  </a:cxnLst>
                  <a:rect l="0" t="0" r="r" b="b"/>
                  <a:pathLst>
                    <a:path w="20197" h="21067" extrusionOk="0">
                      <a:moveTo>
                        <a:pt x="3200" y="21067"/>
                      </a:moveTo>
                      <a:cubicBezTo>
                        <a:pt x="3200" y="21067"/>
                        <a:pt x="7627" y="7521"/>
                        <a:pt x="20197" y="3494"/>
                      </a:cubicBezTo>
                      <a:lnTo>
                        <a:pt x="19489" y="16"/>
                      </a:lnTo>
                      <a:cubicBezTo>
                        <a:pt x="19489" y="16"/>
                        <a:pt x="10636" y="-533"/>
                        <a:pt x="4617" y="4775"/>
                      </a:cubicBezTo>
                      <a:cubicBezTo>
                        <a:pt x="-1403" y="10084"/>
                        <a:pt x="190" y="20701"/>
                        <a:pt x="190" y="20701"/>
                      </a:cubicBezTo>
                      <a:lnTo>
                        <a:pt x="3200" y="21067"/>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4" name="Figura">
                  <a:extLst>
                    <a:ext uri="{FF2B5EF4-FFF2-40B4-BE49-F238E27FC236}">
                      <a16:creationId xmlns:a16="http://schemas.microsoft.com/office/drawing/2014/main" id="{5B66327B-CF15-3F48-9CE3-1F7FAA6FF10C}"/>
                    </a:ext>
                  </a:extLst>
                </p:cNvPr>
                <p:cNvSpPr/>
                <p:nvPr/>
              </p:nvSpPr>
              <p:spPr>
                <a:xfrm>
                  <a:off x="88899" y="101600"/>
                  <a:ext cx="143512" cy="132081"/>
                </a:xfrm>
                <a:custGeom>
                  <a:avLst/>
                  <a:gdLst/>
                  <a:ahLst/>
                  <a:cxnLst>
                    <a:cxn ang="0">
                      <a:pos x="wd2" y="hd2"/>
                    </a:cxn>
                    <a:cxn ang="5400000">
                      <a:pos x="wd2" y="hd2"/>
                    </a:cxn>
                    <a:cxn ang="10800000">
                      <a:pos x="wd2" y="hd2"/>
                    </a:cxn>
                    <a:cxn ang="16200000">
                      <a:pos x="wd2" y="hd2"/>
                    </a:cxn>
                  </a:cxnLst>
                  <a:rect l="0" t="0" r="r" b="b"/>
                  <a:pathLst>
                    <a:path w="21600" h="21600" extrusionOk="0">
                      <a:moveTo>
                        <a:pt x="3058" y="18900"/>
                      </a:moveTo>
                      <a:lnTo>
                        <a:pt x="0" y="18277"/>
                      </a:lnTo>
                      <a:cubicBezTo>
                        <a:pt x="0" y="18277"/>
                        <a:pt x="0" y="18069"/>
                        <a:pt x="0" y="17654"/>
                      </a:cubicBezTo>
                      <a:cubicBezTo>
                        <a:pt x="0" y="19731"/>
                        <a:pt x="191" y="21185"/>
                        <a:pt x="191" y="21185"/>
                      </a:cubicBezTo>
                      <a:lnTo>
                        <a:pt x="3250" y="21600"/>
                      </a:lnTo>
                      <a:cubicBezTo>
                        <a:pt x="3250" y="21600"/>
                        <a:pt x="8028" y="6231"/>
                        <a:pt x="21600" y="1662"/>
                      </a:cubicBezTo>
                      <a:lnTo>
                        <a:pt x="21218" y="0"/>
                      </a:lnTo>
                      <a:cubicBezTo>
                        <a:pt x="8028" y="4362"/>
                        <a:pt x="3058" y="18900"/>
                        <a:pt x="3058" y="18900"/>
                      </a:cubicBez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34" name="Figura">
                <a:extLst>
                  <a:ext uri="{FF2B5EF4-FFF2-40B4-BE49-F238E27FC236}">
                    <a16:creationId xmlns:a16="http://schemas.microsoft.com/office/drawing/2014/main" id="{C662F730-46A4-634F-8EFE-B52A81946494}"/>
                  </a:ext>
                </a:extLst>
              </p:cNvPr>
              <p:cNvSpPr/>
              <p:nvPr/>
            </p:nvSpPr>
            <p:spPr>
              <a:xfrm>
                <a:off x="292100" y="1511300"/>
                <a:ext cx="138601" cy="133350"/>
              </a:xfrm>
              <a:custGeom>
                <a:avLst/>
                <a:gdLst/>
                <a:ahLst/>
                <a:cxnLst>
                  <a:cxn ang="0">
                    <a:pos x="wd2" y="hd2"/>
                  </a:cxn>
                  <a:cxn ang="5400000">
                    <a:pos x="wd2" y="hd2"/>
                  </a:cxn>
                  <a:cxn ang="10800000">
                    <a:pos x="wd2" y="hd2"/>
                  </a:cxn>
                  <a:cxn ang="16200000">
                    <a:pos x="wd2" y="hd2"/>
                  </a:cxn>
                </a:cxnLst>
                <a:rect l="0" t="0" r="r" b="b"/>
                <a:pathLst>
                  <a:path w="21237" h="21600" extrusionOk="0">
                    <a:moveTo>
                      <a:pt x="8978" y="0"/>
                    </a:moveTo>
                    <a:lnTo>
                      <a:pt x="21237" y="6789"/>
                    </a:lnTo>
                    <a:lnTo>
                      <a:pt x="9367" y="21600"/>
                    </a:lnTo>
                    <a:cubicBezTo>
                      <a:pt x="9367" y="21600"/>
                      <a:pt x="6253" y="20571"/>
                      <a:pt x="5086" y="19954"/>
                    </a:cubicBezTo>
                    <a:cubicBezTo>
                      <a:pt x="3723" y="19337"/>
                      <a:pt x="-363" y="11726"/>
                      <a:pt x="26" y="10080"/>
                    </a:cubicBezTo>
                    <a:cubicBezTo>
                      <a:pt x="415" y="8434"/>
                      <a:pt x="8978" y="0"/>
                      <a:pt x="8978"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5" name="Figura">
                <a:extLst>
                  <a:ext uri="{FF2B5EF4-FFF2-40B4-BE49-F238E27FC236}">
                    <a16:creationId xmlns:a16="http://schemas.microsoft.com/office/drawing/2014/main" id="{C6CFBEC3-AA92-D748-9A8F-A76268659747}"/>
                  </a:ext>
                </a:extLst>
              </p:cNvPr>
              <p:cNvSpPr/>
              <p:nvPr/>
            </p:nvSpPr>
            <p:spPr>
              <a:xfrm>
                <a:off x="1130299" y="749299"/>
                <a:ext cx="383712" cy="371554"/>
              </a:xfrm>
              <a:custGeom>
                <a:avLst/>
                <a:gdLst/>
                <a:ahLst/>
                <a:cxnLst>
                  <a:cxn ang="0">
                    <a:pos x="wd2" y="hd2"/>
                  </a:cxn>
                  <a:cxn ang="5400000">
                    <a:pos x="wd2" y="hd2"/>
                  </a:cxn>
                  <a:cxn ang="10800000">
                    <a:pos x="wd2" y="hd2"/>
                  </a:cxn>
                  <a:cxn ang="16200000">
                    <a:pos x="wd2" y="hd2"/>
                  </a:cxn>
                </a:cxnLst>
                <a:rect l="0" t="0" r="r" b="b"/>
                <a:pathLst>
                  <a:path w="21397" h="15191" extrusionOk="0">
                    <a:moveTo>
                      <a:pt x="21388" y="12453"/>
                    </a:moveTo>
                    <a:cubicBezTo>
                      <a:pt x="21600" y="8870"/>
                      <a:pt x="18201" y="4145"/>
                      <a:pt x="15014" y="615"/>
                    </a:cubicBezTo>
                    <a:cubicBezTo>
                      <a:pt x="10694" y="-1047"/>
                      <a:pt x="5170" y="1186"/>
                      <a:pt x="5170" y="1186"/>
                    </a:cubicBezTo>
                    <a:cubicBezTo>
                      <a:pt x="5170" y="1238"/>
                      <a:pt x="5241" y="1238"/>
                      <a:pt x="5241" y="1290"/>
                    </a:cubicBezTo>
                    <a:cubicBezTo>
                      <a:pt x="4745" y="1445"/>
                      <a:pt x="4462" y="1549"/>
                      <a:pt x="4462" y="1549"/>
                    </a:cubicBezTo>
                    <a:cubicBezTo>
                      <a:pt x="4816" y="1965"/>
                      <a:pt x="5099" y="2328"/>
                      <a:pt x="5382" y="2743"/>
                    </a:cubicBezTo>
                    <a:lnTo>
                      <a:pt x="2762" y="2172"/>
                    </a:lnTo>
                    <a:cubicBezTo>
                      <a:pt x="2762" y="2172"/>
                      <a:pt x="2054" y="2743"/>
                      <a:pt x="921" y="3834"/>
                    </a:cubicBezTo>
                    <a:lnTo>
                      <a:pt x="921" y="3834"/>
                    </a:lnTo>
                    <a:cubicBezTo>
                      <a:pt x="921" y="3834"/>
                      <a:pt x="921" y="3886"/>
                      <a:pt x="850" y="3886"/>
                    </a:cubicBezTo>
                    <a:cubicBezTo>
                      <a:pt x="567" y="4093"/>
                      <a:pt x="283" y="4353"/>
                      <a:pt x="0" y="4665"/>
                    </a:cubicBezTo>
                    <a:cubicBezTo>
                      <a:pt x="16218" y="20553"/>
                      <a:pt x="21246" y="14218"/>
                      <a:pt x="21388" y="12453"/>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6" name="Figura">
                <a:extLst>
                  <a:ext uri="{FF2B5EF4-FFF2-40B4-BE49-F238E27FC236}">
                    <a16:creationId xmlns:a16="http://schemas.microsoft.com/office/drawing/2014/main" id="{10F532E4-ACD9-9547-803F-575A6D9B53E6}"/>
                  </a:ext>
                </a:extLst>
              </p:cNvPr>
              <p:cNvSpPr/>
              <p:nvPr/>
            </p:nvSpPr>
            <p:spPr>
              <a:xfrm>
                <a:off x="1219199" y="431800"/>
                <a:ext cx="481723" cy="484596"/>
              </a:xfrm>
              <a:custGeom>
                <a:avLst/>
                <a:gdLst/>
                <a:ahLst/>
                <a:cxnLst>
                  <a:cxn ang="0">
                    <a:pos x="wd2" y="hd2"/>
                  </a:cxn>
                  <a:cxn ang="5400000">
                    <a:pos x="wd2" y="hd2"/>
                  </a:cxn>
                  <a:cxn ang="10800000">
                    <a:pos x="wd2" y="hd2"/>
                  </a:cxn>
                  <a:cxn ang="16200000">
                    <a:pos x="wd2" y="hd2"/>
                  </a:cxn>
                </a:cxnLst>
                <a:rect l="0" t="0" r="r" b="b"/>
                <a:pathLst>
                  <a:path w="18621" h="19393" extrusionOk="0">
                    <a:moveTo>
                      <a:pt x="14433" y="280"/>
                    </a:moveTo>
                    <a:cubicBezTo>
                      <a:pt x="2700" y="-2058"/>
                      <a:pt x="0" y="11004"/>
                      <a:pt x="0" y="11004"/>
                    </a:cubicBezTo>
                    <a:cubicBezTo>
                      <a:pt x="933" y="13799"/>
                      <a:pt x="5891" y="19542"/>
                      <a:pt x="6529" y="19390"/>
                    </a:cubicBezTo>
                    <a:lnTo>
                      <a:pt x="17182" y="16747"/>
                    </a:lnTo>
                    <a:cubicBezTo>
                      <a:pt x="21600" y="5362"/>
                      <a:pt x="14433" y="280"/>
                      <a:pt x="14433" y="28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7" name="Figura">
                <a:extLst>
                  <a:ext uri="{FF2B5EF4-FFF2-40B4-BE49-F238E27FC236}">
                    <a16:creationId xmlns:a16="http://schemas.microsoft.com/office/drawing/2014/main" id="{4CBDA545-4418-0C4C-8661-6B993249BA6A}"/>
                  </a:ext>
                </a:extLst>
              </p:cNvPr>
              <p:cNvSpPr/>
              <p:nvPr/>
            </p:nvSpPr>
            <p:spPr>
              <a:xfrm>
                <a:off x="1219199" y="431800"/>
                <a:ext cx="373381" cy="484596"/>
              </a:xfrm>
              <a:custGeom>
                <a:avLst/>
                <a:gdLst/>
                <a:ahLst/>
                <a:cxnLst>
                  <a:cxn ang="0">
                    <a:pos x="wd2" y="hd2"/>
                  </a:cxn>
                  <a:cxn ang="5400000">
                    <a:pos x="wd2" y="hd2"/>
                  </a:cxn>
                  <a:cxn ang="10800000">
                    <a:pos x="wd2" y="hd2"/>
                  </a:cxn>
                  <a:cxn ang="16200000">
                    <a:pos x="wd2" y="hd2"/>
                  </a:cxn>
                </a:cxnLst>
                <a:rect l="0" t="0" r="r" b="b"/>
                <a:pathLst>
                  <a:path w="21600" h="19393" extrusionOk="0">
                    <a:moveTo>
                      <a:pt x="17339" y="9479"/>
                    </a:moveTo>
                    <a:cubicBezTo>
                      <a:pt x="17559" y="5820"/>
                      <a:pt x="19249" y="2516"/>
                      <a:pt x="21600" y="280"/>
                    </a:cubicBezTo>
                    <a:cubicBezTo>
                      <a:pt x="21600" y="280"/>
                      <a:pt x="21600" y="280"/>
                      <a:pt x="21600" y="280"/>
                    </a:cubicBezTo>
                    <a:cubicBezTo>
                      <a:pt x="4041" y="-2058"/>
                      <a:pt x="0" y="11004"/>
                      <a:pt x="0" y="11004"/>
                    </a:cubicBezTo>
                    <a:cubicBezTo>
                      <a:pt x="1396" y="13799"/>
                      <a:pt x="8816" y="19542"/>
                      <a:pt x="9771" y="19390"/>
                    </a:cubicBezTo>
                    <a:lnTo>
                      <a:pt x="19469" y="17763"/>
                    </a:lnTo>
                    <a:cubicBezTo>
                      <a:pt x="17927" y="15476"/>
                      <a:pt x="17118" y="12579"/>
                      <a:pt x="17339" y="9479"/>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8" name="Figura">
                <a:extLst>
                  <a:ext uri="{FF2B5EF4-FFF2-40B4-BE49-F238E27FC236}">
                    <a16:creationId xmlns:a16="http://schemas.microsoft.com/office/drawing/2014/main" id="{C0AD01A0-717C-5145-8B10-C167886E110A}"/>
                  </a:ext>
                </a:extLst>
              </p:cNvPr>
              <p:cNvSpPr/>
              <p:nvPr/>
            </p:nvSpPr>
            <p:spPr>
              <a:xfrm>
                <a:off x="1219200" y="482600"/>
                <a:ext cx="160021" cy="330211"/>
              </a:xfrm>
              <a:custGeom>
                <a:avLst/>
                <a:gdLst/>
                <a:ahLst/>
                <a:cxnLst>
                  <a:cxn ang="0">
                    <a:pos x="wd2" y="hd2"/>
                  </a:cxn>
                  <a:cxn ang="5400000">
                    <a:pos x="wd2" y="hd2"/>
                  </a:cxn>
                  <a:cxn ang="10800000">
                    <a:pos x="wd2" y="hd2"/>
                  </a:cxn>
                  <a:cxn ang="16200000">
                    <a:pos x="wd2" y="hd2"/>
                  </a:cxn>
                </a:cxnLst>
                <a:rect l="0" t="0" r="r" b="b"/>
                <a:pathLst>
                  <a:path w="21600" h="21518" extrusionOk="0">
                    <a:moveTo>
                      <a:pt x="10457" y="21518"/>
                    </a:moveTo>
                    <a:lnTo>
                      <a:pt x="0" y="16387"/>
                    </a:lnTo>
                    <a:cubicBezTo>
                      <a:pt x="0" y="16387"/>
                      <a:pt x="3257" y="5297"/>
                      <a:pt x="21600" y="1"/>
                    </a:cubicBezTo>
                    <a:cubicBezTo>
                      <a:pt x="21600" y="-82"/>
                      <a:pt x="3429" y="7449"/>
                      <a:pt x="10457" y="21518"/>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9" name="Figura">
                <a:extLst>
                  <a:ext uri="{FF2B5EF4-FFF2-40B4-BE49-F238E27FC236}">
                    <a16:creationId xmlns:a16="http://schemas.microsoft.com/office/drawing/2014/main" id="{309B27E3-CDA4-B048-9532-22160EC9D877}"/>
                  </a:ext>
                </a:extLst>
              </p:cNvPr>
              <p:cNvSpPr/>
              <p:nvPr/>
            </p:nvSpPr>
            <p:spPr>
              <a:xfrm>
                <a:off x="1473199" y="431800"/>
                <a:ext cx="115075" cy="454660"/>
              </a:xfrm>
              <a:custGeom>
                <a:avLst/>
                <a:gdLst/>
                <a:ahLst/>
                <a:cxnLst>
                  <a:cxn ang="0">
                    <a:pos x="wd2" y="hd2"/>
                  </a:cxn>
                  <a:cxn ang="5400000">
                    <a:pos x="wd2" y="hd2"/>
                  </a:cxn>
                  <a:cxn ang="10800000">
                    <a:pos x="wd2" y="hd2"/>
                  </a:cxn>
                  <a:cxn ang="16200000">
                    <a:pos x="wd2" y="hd2"/>
                  </a:cxn>
                </a:cxnLst>
                <a:rect l="0" t="0" r="r" b="b"/>
                <a:pathLst>
                  <a:path w="20602" h="21600" extrusionOk="0">
                    <a:moveTo>
                      <a:pt x="20602" y="121"/>
                    </a:moveTo>
                    <a:cubicBezTo>
                      <a:pt x="20602" y="121"/>
                      <a:pt x="20602" y="121"/>
                      <a:pt x="20602" y="121"/>
                    </a:cubicBezTo>
                    <a:cubicBezTo>
                      <a:pt x="19693" y="60"/>
                      <a:pt x="19010" y="60"/>
                      <a:pt x="18328" y="0"/>
                    </a:cubicBezTo>
                    <a:cubicBezTo>
                      <a:pt x="10370" y="2775"/>
                      <a:pt x="4231" y="6516"/>
                      <a:pt x="1503" y="10800"/>
                    </a:cubicBezTo>
                    <a:cubicBezTo>
                      <a:pt x="-998" y="14722"/>
                      <a:pt x="-316" y="18463"/>
                      <a:pt x="3095" y="21600"/>
                    </a:cubicBezTo>
                    <a:lnTo>
                      <a:pt x="14236" y="20876"/>
                    </a:lnTo>
                    <a:cubicBezTo>
                      <a:pt x="9461" y="18161"/>
                      <a:pt x="6960" y="14782"/>
                      <a:pt x="7642" y="11041"/>
                    </a:cubicBezTo>
                    <a:cubicBezTo>
                      <a:pt x="8097" y="6697"/>
                      <a:pt x="13099" y="2775"/>
                      <a:pt x="20602" y="121"/>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0" name="Figura">
                <a:extLst>
                  <a:ext uri="{FF2B5EF4-FFF2-40B4-BE49-F238E27FC236}">
                    <a16:creationId xmlns:a16="http://schemas.microsoft.com/office/drawing/2014/main" id="{7F5492B8-7C34-C34E-8570-AC1F9E8AEDE7}"/>
                  </a:ext>
                </a:extLst>
              </p:cNvPr>
              <p:cNvSpPr/>
              <p:nvPr/>
            </p:nvSpPr>
            <p:spPr>
              <a:xfrm>
                <a:off x="1587500" y="444500"/>
                <a:ext cx="103486" cy="411481"/>
              </a:xfrm>
              <a:custGeom>
                <a:avLst/>
                <a:gdLst/>
                <a:ahLst/>
                <a:cxnLst>
                  <a:cxn ang="0">
                    <a:pos x="wd2" y="hd2"/>
                  </a:cxn>
                  <a:cxn ang="5400000">
                    <a:pos x="wd2" y="hd2"/>
                  </a:cxn>
                  <a:cxn ang="10800000">
                    <a:pos x="wd2" y="hd2"/>
                  </a:cxn>
                  <a:cxn ang="16200000">
                    <a:pos x="wd2" y="hd2"/>
                  </a:cxn>
                </a:cxnLst>
                <a:rect l="0" t="0" r="r" b="b"/>
                <a:pathLst>
                  <a:path w="13234" h="21600" extrusionOk="0">
                    <a:moveTo>
                      <a:pt x="0" y="0"/>
                    </a:moveTo>
                    <a:cubicBezTo>
                      <a:pt x="5847" y="2667"/>
                      <a:pt x="16728" y="9600"/>
                      <a:pt x="6009" y="21600"/>
                    </a:cubicBezTo>
                    <a:lnTo>
                      <a:pt x="8445" y="21333"/>
                    </a:lnTo>
                    <a:cubicBezTo>
                      <a:pt x="21600" y="8000"/>
                      <a:pt x="3898" y="1267"/>
                      <a:pt x="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1" name="Figura">
                <a:extLst>
                  <a:ext uri="{FF2B5EF4-FFF2-40B4-BE49-F238E27FC236}">
                    <a16:creationId xmlns:a16="http://schemas.microsoft.com/office/drawing/2014/main" id="{0C9514A8-F491-F546-8829-9DC4C1EB5E19}"/>
                  </a:ext>
                </a:extLst>
              </p:cNvPr>
              <p:cNvSpPr/>
              <p:nvPr/>
            </p:nvSpPr>
            <p:spPr>
              <a:xfrm>
                <a:off x="1473200" y="698500"/>
                <a:ext cx="199391" cy="151131"/>
              </a:xfrm>
              <a:custGeom>
                <a:avLst/>
                <a:gdLst/>
                <a:ahLst/>
                <a:cxnLst>
                  <a:cxn ang="0">
                    <a:pos x="wd2" y="hd2"/>
                  </a:cxn>
                  <a:cxn ang="5400000">
                    <a:pos x="wd2" y="hd2"/>
                  </a:cxn>
                  <a:cxn ang="10800000">
                    <a:pos x="wd2" y="hd2"/>
                  </a:cxn>
                  <a:cxn ang="16200000">
                    <a:pos x="wd2" y="hd2"/>
                  </a:cxn>
                </a:cxnLst>
                <a:rect l="0" t="0" r="r" b="b"/>
                <a:pathLst>
                  <a:path w="21600" h="21600" extrusionOk="0">
                    <a:moveTo>
                      <a:pt x="20362" y="21600"/>
                    </a:moveTo>
                    <a:lnTo>
                      <a:pt x="21600" y="16518"/>
                    </a:lnTo>
                    <a:lnTo>
                      <a:pt x="550" y="0"/>
                    </a:lnTo>
                    <a:lnTo>
                      <a:pt x="0" y="1997"/>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2" name="Figura">
                <a:extLst>
                  <a:ext uri="{FF2B5EF4-FFF2-40B4-BE49-F238E27FC236}">
                    <a16:creationId xmlns:a16="http://schemas.microsoft.com/office/drawing/2014/main" id="{5367FF93-FFC4-664F-8226-1BC836B4C558}"/>
                  </a:ext>
                </a:extLst>
              </p:cNvPr>
              <p:cNvSpPr/>
              <p:nvPr/>
            </p:nvSpPr>
            <p:spPr>
              <a:xfrm>
                <a:off x="1358900" y="685799"/>
                <a:ext cx="308610" cy="393701"/>
              </a:xfrm>
              <a:custGeom>
                <a:avLst/>
                <a:gdLst/>
                <a:ahLst/>
                <a:cxnLst>
                  <a:cxn ang="0">
                    <a:pos x="wd2" y="hd2"/>
                  </a:cxn>
                  <a:cxn ang="5400000">
                    <a:pos x="wd2" y="hd2"/>
                  </a:cxn>
                  <a:cxn ang="10800000">
                    <a:pos x="wd2" y="hd2"/>
                  </a:cxn>
                  <a:cxn ang="16200000">
                    <a:pos x="wd2" y="hd2"/>
                  </a:cxn>
                </a:cxnLst>
                <a:rect l="0" t="0" r="r" b="b"/>
                <a:pathLst>
                  <a:path w="21600" h="21600" extrusionOk="0">
                    <a:moveTo>
                      <a:pt x="0" y="13378"/>
                    </a:moveTo>
                    <a:cubicBezTo>
                      <a:pt x="0" y="13378"/>
                      <a:pt x="3822" y="17768"/>
                      <a:pt x="8889" y="21600"/>
                    </a:cubicBezTo>
                    <a:lnTo>
                      <a:pt x="20800" y="17768"/>
                    </a:lnTo>
                    <a:lnTo>
                      <a:pt x="21600" y="8849"/>
                    </a:lnTo>
                    <a:lnTo>
                      <a:pt x="6044" y="0"/>
                    </a:lnTo>
                    <a:lnTo>
                      <a:pt x="0" y="13378"/>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3" name="Figura">
                <a:extLst>
                  <a:ext uri="{FF2B5EF4-FFF2-40B4-BE49-F238E27FC236}">
                    <a16:creationId xmlns:a16="http://schemas.microsoft.com/office/drawing/2014/main" id="{691F62EB-FE33-5640-9D41-8A0F81ADA011}"/>
                  </a:ext>
                </a:extLst>
              </p:cNvPr>
              <p:cNvSpPr/>
              <p:nvPr/>
            </p:nvSpPr>
            <p:spPr>
              <a:xfrm>
                <a:off x="1358899" y="685799"/>
                <a:ext cx="295911" cy="392431"/>
              </a:xfrm>
              <a:custGeom>
                <a:avLst/>
                <a:gdLst/>
                <a:ahLst/>
                <a:cxnLst>
                  <a:cxn ang="0">
                    <a:pos x="wd2" y="hd2"/>
                  </a:cxn>
                  <a:cxn ang="5400000">
                    <a:pos x="wd2" y="hd2"/>
                  </a:cxn>
                  <a:cxn ang="10800000">
                    <a:pos x="wd2" y="hd2"/>
                  </a:cxn>
                  <a:cxn ang="16200000">
                    <a:pos x="wd2" y="hd2"/>
                  </a:cxn>
                </a:cxnLst>
                <a:rect l="0" t="0" r="r" b="b"/>
                <a:pathLst>
                  <a:path w="21600" h="21600" extrusionOk="0">
                    <a:moveTo>
                      <a:pt x="0" y="13421"/>
                    </a:moveTo>
                    <a:cubicBezTo>
                      <a:pt x="0" y="13421"/>
                      <a:pt x="4172" y="17755"/>
                      <a:pt x="9363" y="21600"/>
                    </a:cubicBezTo>
                    <a:lnTo>
                      <a:pt x="21600" y="17755"/>
                    </a:lnTo>
                    <a:cubicBezTo>
                      <a:pt x="21600" y="17755"/>
                      <a:pt x="8343" y="10695"/>
                      <a:pt x="6211" y="0"/>
                    </a:cubicBezTo>
                    <a:lnTo>
                      <a:pt x="0" y="13421"/>
                    </a:ln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4" name="Figura">
                <a:extLst>
                  <a:ext uri="{FF2B5EF4-FFF2-40B4-BE49-F238E27FC236}">
                    <a16:creationId xmlns:a16="http://schemas.microsoft.com/office/drawing/2014/main" id="{6DF75678-C8C9-8946-8274-1443B8629946}"/>
                  </a:ext>
                </a:extLst>
              </p:cNvPr>
              <p:cNvSpPr/>
              <p:nvPr/>
            </p:nvSpPr>
            <p:spPr>
              <a:xfrm>
                <a:off x="1422400" y="685799"/>
                <a:ext cx="231140" cy="328931"/>
              </a:xfrm>
              <a:custGeom>
                <a:avLst/>
                <a:gdLst/>
                <a:ahLst/>
                <a:cxnLst>
                  <a:cxn ang="0">
                    <a:pos x="wd2" y="hd2"/>
                  </a:cxn>
                  <a:cxn ang="5400000">
                    <a:pos x="wd2" y="hd2"/>
                  </a:cxn>
                  <a:cxn ang="10800000">
                    <a:pos x="wd2" y="hd2"/>
                  </a:cxn>
                  <a:cxn ang="16200000">
                    <a:pos x="wd2" y="hd2"/>
                  </a:cxn>
                </a:cxnLst>
                <a:rect l="0" t="0" r="r" b="b"/>
                <a:pathLst>
                  <a:path w="21600" h="21600" extrusionOk="0">
                    <a:moveTo>
                      <a:pt x="20176" y="21600"/>
                    </a:moveTo>
                    <a:lnTo>
                      <a:pt x="21600" y="21183"/>
                    </a:lnTo>
                    <a:cubicBezTo>
                      <a:pt x="21600" y="21183"/>
                      <a:pt x="4629" y="12760"/>
                      <a:pt x="1899" y="0"/>
                    </a:cubicBezTo>
                    <a:lnTo>
                      <a:pt x="0" y="3753"/>
                    </a:lnTo>
                    <a:cubicBezTo>
                      <a:pt x="4510" y="12927"/>
                      <a:pt x="15310" y="19181"/>
                      <a:pt x="20176" y="2160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5" name="Figura">
                <a:extLst>
                  <a:ext uri="{FF2B5EF4-FFF2-40B4-BE49-F238E27FC236}">
                    <a16:creationId xmlns:a16="http://schemas.microsoft.com/office/drawing/2014/main" id="{8F6C8AFD-A704-A14D-BF47-02D9FEF20ECC}"/>
                  </a:ext>
                </a:extLst>
              </p:cNvPr>
              <p:cNvSpPr/>
              <p:nvPr/>
            </p:nvSpPr>
            <p:spPr>
              <a:xfrm>
                <a:off x="1358899" y="914400"/>
                <a:ext cx="295911" cy="168911"/>
              </a:xfrm>
              <a:custGeom>
                <a:avLst/>
                <a:gdLst/>
                <a:ahLst/>
                <a:cxnLst>
                  <a:cxn ang="0">
                    <a:pos x="wd2" y="hd2"/>
                  </a:cxn>
                  <a:cxn ang="5400000">
                    <a:pos x="wd2" y="hd2"/>
                  </a:cxn>
                  <a:cxn ang="10800000">
                    <a:pos x="wd2" y="hd2"/>
                  </a:cxn>
                  <a:cxn ang="16200000">
                    <a:pos x="wd2" y="hd2"/>
                  </a:cxn>
                </a:cxnLst>
                <a:rect l="0" t="0" r="r" b="b"/>
                <a:pathLst>
                  <a:path w="21600" h="21600" extrusionOk="0">
                    <a:moveTo>
                      <a:pt x="8992" y="18677"/>
                    </a:moveTo>
                    <a:cubicBezTo>
                      <a:pt x="4821" y="11531"/>
                      <a:pt x="1483" y="3248"/>
                      <a:pt x="278" y="0"/>
                    </a:cubicBezTo>
                    <a:lnTo>
                      <a:pt x="0" y="1624"/>
                    </a:lnTo>
                    <a:cubicBezTo>
                      <a:pt x="0" y="1624"/>
                      <a:pt x="3986" y="12668"/>
                      <a:pt x="9178" y="21600"/>
                    </a:cubicBezTo>
                    <a:lnTo>
                      <a:pt x="21600" y="11856"/>
                    </a:lnTo>
                    <a:cubicBezTo>
                      <a:pt x="21600" y="11856"/>
                      <a:pt x="21507" y="11693"/>
                      <a:pt x="21322" y="11531"/>
                    </a:cubicBezTo>
                    <a:lnTo>
                      <a:pt x="8992" y="18677"/>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6" name="Figura">
                <a:extLst>
                  <a:ext uri="{FF2B5EF4-FFF2-40B4-BE49-F238E27FC236}">
                    <a16:creationId xmlns:a16="http://schemas.microsoft.com/office/drawing/2014/main" id="{EAC6CBA5-8543-2449-8E34-4D8E920B9EFA}"/>
                  </a:ext>
                </a:extLst>
              </p:cNvPr>
              <p:cNvSpPr/>
              <p:nvPr/>
            </p:nvSpPr>
            <p:spPr>
              <a:xfrm>
                <a:off x="1282700" y="685800"/>
                <a:ext cx="165100" cy="269240"/>
              </a:xfrm>
              <a:custGeom>
                <a:avLst/>
                <a:gdLst/>
                <a:ahLst/>
                <a:cxnLst>
                  <a:cxn ang="0">
                    <a:pos x="wd2" y="hd2"/>
                  </a:cxn>
                  <a:cxn ang="5400000">
                    <a:pos x="wd2" y="hd2"/>
                  </a:cxn>
                  <a:cxn ang="10800000">
                    <a:pos x="wd2" y="hd2"/>
                  </a:cxn>
                  <a:cxn ang="16200000">
                    <a:pos x="wd2" y="hd2"/>
                  </a:cxn>
                </a:cxnLst>
                <a:rect l="0" t="0" r="r" b="b"/>
                <a:pathLst>
                  <a:path w="21600" h="21600" extrusionOk="0">
                    <a:moveTo>
                      <a:pt x="12794" y="21600"/>
                    </a:moveTo>
                    <a:lnTo>
                      <a:pt x="21600" y="0"/>
                    </a:lnTo>
                    <a:lnTo>
                      <a:pt x="9969" y="17117"/>
                    </a:lnTo>
                    <a:lnTo>
                      <a:pt x="0" y="10596"/>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7" name="Figura">
                <a:extLst>
                  <a:ext uri="{FF2B5EF4-FFF2-40B4-BE49-F238E27FC236}">
                    <a16:creationId xmlns:a16="http://schemas.microsoft.com/office/drawing/2014/main" id="{4D38D62F-6A30-9A45-957F-68983DF75DB1}"/>
                  </a:ext>
                </a:extLst>
              </p:cNvPr>
              <p:cNvSpPr/>
              <p:nvPr/>
            </p:nvSpPr>
            <p:spPr>
              <a:xfrm>
                <a:off x="685799" y="901700"/>
                <a:ext cx="426721" cy="468622"/>
              </a:xfrm>
              <a:custGeom>
                <a:avLst/>
                <a:gdLst/>
                <a:ahLst/>
                <a:cxnLst>
                  <a:cxn ang="0">
                    <a:pos x="wd2" y="hd2"/>
                  </a:cxn>
                  <a:cxn ang="5400000">
                    <a:pos x="wd2" y="hd2"/>
                  </a:cxn>
                  <a:cxn ang="10800000">
                    <a:pos x="wd2" y="hd2"/>
                  </a:cxn>
                  <a:cxn ang="16200000">
                    <a:pos x="wd2" y="hd2"/>
                  </a:cxn>
                </a:cxnLst>
                <a:rect l="0" t="0" r="r" b="b"/>
                <a:pathLst>
                  <a:path w="21600" h="20919" extrusionOk="0">
                    <a:moveTo>
                      <a:pt x="0" y="6065"/>
                    </a:moveTo>
                    <a:cubicBezTo>
                      <a:pt x="0" y="6065"/>
                      <a:pt x="6429" y="16610"/>
                      <a:pt x="10093" y="20919"/>
                    </a:cubicBezTo>
                    <a:cubicBezTo>
                      <a:pt x="10093" y="20919"/>
                      <a:pt x="21600" y="12755"/>
                      <a:pt x="21600" y="7256"/>
                    </a:cubicBezTo>
                    <a:cubicBezTo>
                      <a:pt x="21600" y="5215"/>
                      <a:pt x="18643" y="453"/>
                      <a:pt x="15043" y="56"/>
                    </a:cubicBezTo>
                    <a:cubicBezTo>
                      <a:pt x="9064" y="-681"/>
                      <a:pt x="0" y="6065"/>
                      <a:pt x="0" y="6065"/>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8" name="Figura">
                <a:extLst>
                  <a:ext uri="{FF2B5EF4-FFF2-40B4-BE49-F238E27FC236}">
                    <a16:creationId xmlns:a16="http://schemas.microsoft.com/office/drawing/2014/main" id="{0671325D-32AF-CF46-BE1E-146754994534}"/>
                  </a:ext>
                </a:extLst>
              </p:cNvPr>
              <p:cNvSpPr/>
              <p:nvPr/>
            </p:nvSpPr>
            <p:spPr>
              <a:xfrm>
                <a:off x="685800" y="901699"/>
                <a:ext cx="426741" cy="455750"/>
              </a:xfrm>
              <a:custGeom>
                <a:avLst/>
                <a:gdLst/>
                <a:ahLst/>
                <a:cxnLst>
                  <a:cxn ang="0">
                    <a:pos x="wd2" y="hd2"/>
                  </a:cxn>
                  <a:cxn ang="5400000">
                    <a:pos x="wd2" y="hd2"/>
                  </a:cxn>
                  <a:cxn ang="10800000">
                    <a:pos x="wd2" y="hd2"/>
                  </a:cxn>
                  <a:cxn ang="16200000">
                    <a:pos x="wd2" y="hd2"/>
                  </a:cxn>
                </a:cxnLst>
                <a:rect l="0" t="0" r="r" b="b"/>
                <a:pathLst>
                  <a:path w="21537" h="20949" extrusionOk="0">
                    <a:moveTo>
                      <a:pt x="14998" y="50"/>
                    </a:moveTo>
                    <a:cubicBezTo>
                      <a:pt x="9037" y="-651"/>
                      <a:pt x="0" y="6238"/>
                      <a:pt x="0" y="6238"/>
                    </a:cubicBezTo>
                    <a:cubicBezTo>
                      <a:pt x="0" y="6238"/>
                      <a:pt x="1026" y="7989"/>
                      <a:pt x="2500" y="10383"/>
                    </a:cubicBezTo>
                    <a:cubicBezTo>
                      <a:pt x="4423" y="11375"/>
                      <a:pt x="6666" y="13477"/>
                      <a:pt x="8461" y="16162"/>
                    </a:cubicBezTo>
                    <a:cubicBezTo>
                      <a:pt x="9550" y="17797"/>
                      <a:pt x="10319" y="19431"/>
                      <a:pt x="10768" y="20949"/>
                    </a:cubicBezTo>
                    <a:cubicBezTo>
                      <a:pt x="13268" y="18964"/>
                      <a:pt x="21536" y="12251"/>
                      <a:pt x="21536" y="7464"/>
                    </a:cubicBezTo>
                    <a:cubicBezTo>
                      <a:pt x="21600" y="5304"/>
                      <a:pt x="18588" y="458"/>
                      <a:pt x="14998" y="50"/>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9" name="Figura">
                <a:extLst>
                  <a:ext uri="{FF2B5EF4-FFF2-40B4-BE49-F238E27FC236}">
                    <a16:creationId xmlns:a16="http://schemas.microsoft.com/office/drawing/2014/main" id="{F08B32D7-A80F-E64E-90E5-885D03A54099}"/>
                  </a:ext>
                </a:extLst>
              </p:cNvPr>
              <p:cNvSpPr/>
              <p:nvPr/>
            </p:nvSpPr>
            <p:spPr>
              <a:xfrm>
                <a:off x="736600" y="673100"/>
                <a:ext cx="558469" cy="438156"/>
              </a:xfrm>
              <a:custGeom>
                <a:avLst/>
                <a:gdLst/>
                <a:ahLst/>
                <a:cxnLst>
                  <a:cxn ang="0">
                    <a:pos x="wd2" y="hd2"/>
                  </a:cxn>
                  <a:cxn ang="5400000">
                    <a:pos x="wd2" y="hd2"/>
                  </a:cxn>
                  <a:cxn ang="10800000">
                    <a:pos x="wd2" y="hd2"/>
                  </a:cxn>
                  <a:cxn ang="16200000">
                    <a:pos x="wd2" y="hd2"/>
                  </a:cxn>
                </a:cxnLst>
                <a:rect l="0" t="0" r="r" b="b"/>
                <a:pathLst>
                  <a:path w="17854" h="21538" extrusionOk="0">
                    <a:moveTo>
                      <a:pt x="15023" y="0"/>
                    </a:moveTo>
                    <a:cubicBezTo>
                      <a:pt x="7877" y="1311"/>
                      <a:pt x="0" y="13360"/>
                      <a:pt x="0" y="13360"/>
                    </a:cubicBezTo>
                    <a:lnTo>
                      <a:pt x="14657" y="21538"/>
                    </a:lnTo>
                    <a:cubicBezTo>
                      <a:pt x="14657" y="21600"/>
                      <a:pt x="21600" y="9988"/>
                      <a:pt x="15023"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0" name="Figura">
                <a:extLst>
                  <a:ext uri="{FF2B5EF4-FFF2-40B4-BE49-F238E27FC236}">
                    <a16:creationId xmlns:a16="http://schemas.microsoft.com/office/drawing/2014/main" id="{E7F41E75-59B8-6D4D-86E2-5697B62653D0}"/>
                  </a:ext>
                </a:extLst>
              </p:cNvPr>
              <p:cNvSpPr/>
              <p:nvPr/>
            </p:nvSpPr>
            <p:spPr>
              <a:xfrm>
                <a:off x="723900" y="685800"/>
                <a:ext cx="558202" cy="438150"/>
              </a:xfrm>
              <a:custGeom>
                <a:avLst/>
                <a:gdLst/>
                <a:ahLst/>
                <a:cxnLst>
                  <a:cxn ang="0">
                    <a:pos x="wd2" y="hd2"/>
                  </a:cxn>
                  <a:cxn ang="5400000">
                    <a:pos x="wd2" y="hd2"/>
                  </a:cxn>
                  <a:cxn ang="10800000">
                    <a:pos x="wd2" y="hd2"/>
                  </a:cxn>
                  <a:cxn ang="16200000">
                    <a:pos x="wd2" y="hd2"/>
                  </a:cxn>
                </a:cxnLst>
                <a:rect l="0" t="0" r="r" b="b"/>
                <a:pathLst>
                  <a:path w="17846" h="21600" extrusionOk="0">
                    <a:moveTo>
                      <a:pt x="15023" y="0"/>
                    </a:moveTo>
                    <a:cubicBezTo>
                      <a:pt x="7877" y="1315"/>
                      <a:pt x="0" y="13398"/>
                      <a:pt x="0" y="13398"/>
                    </a:cubicBezTo>
                    <a:lnTo>
                      <a:pt x="14657" y="21600"/>
                    </a:lnTo>
                    <a:cubicBezTo>
                      <a:pt x="14617" y="21600"/>
                      <a:pt x="21600" y="10017"/>
                      <a:pt x="15023" y="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1" name="Figura">
                <a:extLst>
                  <a:ext uri="{FF2B5EF4-FFF2-40B4-BE49-F238E27FC236}">
                    <a16:creationId xmlns:a16="http://schemas.microsoft.com/office/drawing/2014/main" id="{7DF0D60E-D3D0-7F4B-9115-941670F81579}"/>
                  </a:ext>
                </a:extLst>
              </p:cNvPr>
              <p:cNvSpPr/>
              <p:nvPr/>
            </p:nvSpPr>
            <p:spPr>
              <a:xfrm>
                <a:off x="723900" y="685799"/>
                <a:ext cx="474503" cy="414022"/>
              </a:xfrm>
              <a:custGeom>
                <a:avLst/>
                <a:gdLst/>
                <a:ahLst/>
                <a:cxnLst>
                  <a:cxn ang="0">
                    <a:pos x="wd2" y="hd2"/>
                  </a:cxn>
                  <a:cxn ang="5400000">
                    <a:pos x="wd2" y="hd2"/>
                  </a:cxn>
                  <a:cxn ang="10800000">
                    <a:pos x="wd2" y="hd2"/>
                  </a:cxn>
                  <a:cxn ang="16200000">
                    <a:pos x="wd2" y="hd2"/>
                  </a:cxn>
                </a:cxnLst>
                <a:rect l="0" t="0" r="r" b="b"/>
                <a:pathLst>
                  <a:path w="20746" h="21600" extrusionOk="0">
                    <a:moveTo>
                      <a:pt x="20656" y="133"/>
                    </a:moveTo>
                    <a:cubicBezTo>
                      <a:pt x="20601" y="66"/>
                      <a:pt x="20601" y="66"/>
                      <a:pt x="20545" y="0"/>
                    </a:cubicBezTo>
                    <a:cubicBezTo>
                      <a:pt x="10772" y="1391"/>
                      <a:pt x="0" y="14179"/>
                      <a:pt x="0" y="14179"/>
                    </a:cubicBezTo>
                    <a:lnTo>
                      <a:pt x="17102" y="21600"/>
                    </a:lnTo>
                    <a:cubicBezTo>
                      <a:pt x="14770" y="13782"/>
                      <a:pt x="21600" y="3843"/>
                      <a:pt x="20656" y="133"/>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2" name="Figura">
                <a:extLst>
                  <a:ext uri="{FF2B5EF4-FFF2-40B4-BE49-F238E27FC236}">
                    <a16:creationId xmlns:a16="http://schemas.microsoft.com/office/drawing/2014/main" id="{32DC5895-0C59-6345-9145-EB4C79FED53B}"/>
                  </a:ext>
                </a:extLst>
              </p:cNvPr>
              <p:cNvSpPr/>
              <p:nvPr/>
            </p:nvSpPr>
            <p:spPr>
              <a:xfrm>
                <a:off x="711199" y="901700"/>
                <a:ext cx="369572" cy="478791"/>
              </a:xfrm>
              <a:custGeom>
                <a:avLst/>
                <a:gdLst/>
                <a:ahLst/>
                <a:cxnLst>
                  <a:cxn ang="0">
                    <a:pos x="wd2" y="hd2"/>
                  </a:cxn>
                  <a:cxn ang="5400000">
                    <a:pos x="wd2" y="hd2"/>
                  </a:cxn>
                  <a:cxn ang="10800000">
                    <a:pos x="wd2" y="hd2"/>
                  </a:cxn>
                  <a:cxn ang="16200000">
                    <a:pos x="wd2" y="hd2"/>
                  </a:cxn>
                </a:cxnLst>
                <a:rect l="0" t="0" r="r" b="b"/>
                <a:pathLst>
                  <a:path w="21600" h="21600" extrusionOk="0">
                    <a:moveTo>
                      <a:pt x="14548" y="21600"/>
                    </a:moveTo>
                    <a:lnTo>
                      <a:pt x="0" y="4641"/>
                    </a:lnTo>
                    <a:lnTo>
                      <a:pt x="8313" y="0"/>
                    </a:lnTo>
                    <a:lnTo>
                      <a:pt x="21600" y="16558"/>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3" name="Figura">
                <a:extLst>
                  <a:ext uri="{FF2B5EF4-FFF2-40B4-BE49-F238E27FC236}">
                    <a16:creationId xmlns:a16="http://schemas.microsoft.com/office/drawing/2014/main" id="{8A2ABAF6-B4A7-8D49-8E20-6DB86C999C90}"/>
                  </a:ext>
                </a:extLst>
              </p:cNvPr>
              <p:cNvSpPr/>
              <p:nvPr/>
            </p:nvSpPr>
            <p:spPr>
              <a:xfrm>
                <a:off x="711199" y="901699"/>
                <a:ext cx="369572" cy="467361"/>
              </a:xfrm>
              <a:custGeom>
                <a:avLst/>
                <a:gdLst/>
                <a:ahLst/>
                <a:cxnLst>
                  <a:cxn ang="0">
                    <a:pos x="wd2" y="hd2"/>
                  </a:cxn>
                  <a:cxn ang="5400000">
                    <a:pos x="wd2" y="hd2"/>
                  </a:cxn>
                  <a:cxn ang="10800000">
                    <a:pos x="wd2" y="hd2"/>
                  </a:cxn>
                  <a:cxn ang="16200000">
                    <a:pos x="wd2" y="hd2"/>
                  </a:cxn>
                </a:cxnLst>
                <a:rect l="0" t="0" r="r" b="b"/>
                <a:pathLst>
                  <a:path w="21600" h="21600" extrusionOk="0">
                    <a:moveTo>
                      <a:pt x="10837" y="12561"/>
                    </a:moveTo>
                    <a:cubicBezTo>
                      <a:pt x="13584" y="15672"/>
                      <a:pt x="14697" y="19428"/>
                      <a:pt x="15365" y="21600"/>
                    </a:cubicBezTo>
                    <a:lnTo>
                      <a:pt x="21600" y="17022"/>
                    </a:lnTo>
                    <a:lnTo>
                      <a:pt x="8313" y="0"/>
                    </a:lnTo>
                    <a:lnTo>
                      <a:pt x="0" y="4754"/>
                    </a:lnTo>
                    <a:lnTo>
                      <a:pt x="1113" y="6046"/>
                    </a:lnTo>
                    <a:cubicBezTo>
                      <a:pt x="3489" y="7161"/>
                      <a:pt x="7720" y="9098"/>
                      <a:pt x="10837" y="12561"/>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4" name="Figura">
                <a:extLst>
                  <a:ext uri="{FF2B5EF4-FFF2-40B4-BE49-F238E27FC236}">
                    <a16:creationId xmlns:a16="http://schemas.microsoft.com/office/drawing/2014/main" id="{92028DA6-9C8E-D84C-9312-6CAECA11F1E2}"/>
                  </a:ext>
                </a:extLst>
              </p:cNvPr>
              <p:cNvSpPr/>
              <p:nvPr/>
            </p:nvSpPr>
            <p:spPr>
              <a:xfrm>
                <a:off x="723900" y="749299"/>
                <a:ext cx="544429" cy="582655"/>
              </a:xfrm>
              <a:custGeom>
                <a:avLst/>
                <a:gdLst/>
                <a:ahLst/>
                <a:cxnLst>
                  <a:cxn ang="0">
                    <a:pos x="wd2" y="hd2"/>
                  </a:cxn>
                  <a:cxn ang="5400000">
                    <a:pos x="wd2" y="hd2"/>
                  </a:cxn>
                  <a:cxn ang="10800000">
                    <a:pos x="wd2" y="hd2"/>
                  </a:cxn>
                  <a:cxn ang="16200000">
                    <a:pos x="wd2" y="hd2"/>
                  </a:cxn>
                </a:cxnLst>
                <a:rect l="0" t="0" r="r" b="b"/>
                <a:pathLst>
                  <a:path w="17308" h="18984" extrusionOk="0">
                    <a:moveTo>
                      <a:pt x="0" y="6984"/>
                    </a:moveTo>
                    <a:cubicBezTo>
                      <a:pt x="0" y="6984"/>
                      <a:pt x="5370" y="9881"/>
                      <a:pt x="10457" y="18984"/>
                    </a:cubicBezTo>
                    <a:cubicBezTo>
                      <a:pt x="10457" y="18984"/>
                      <a:pt x="21600" y="7398"/>
                      <a:pt x="15463" y="694"/>
                    </a:cubicBezTo>
                    <a:cubicBezTo>
                      <a:pt x="12031" y="-2616"/>
                      <a:pt x="0" y="6984"/>
                      <a:pt x="0" y="698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5" name="Figura">
                <a:extLst>
                  <a:ext uri="{FF2B5EF4-FFF2-40B4-BE49-F238E27FC236}">
                    <a16:creationId xmlns:a16="http://schemas.microsoft.com/office/drawing/2014/main" id="{012A099F-02FE-9F4E-8A73-A8FFD04D4D18}"/>
                  </a:ext>
                </a:extLst>
              </p:cNvPr>
              <p:cNvSpPr/>
              <p:nvPr/>
            </p:nvSpPr>
            <p:spPr>
              <a:xfrm>
                <a:off x="723899" y="749299"/>
                <a:ext cx="471171" cy="404796"/>
              </a:xfrm>
              <a:custGeom>
                <a:avLst/>
                <a:gdLst/>
                <a:ahLst/>
                <a:cxnLst>
                  <a:cxn ang="0">
                    <a:pos x="wd2" y="hd2"/>
                  </a:cxn>
                  <a:cxn ang="5400000">
                    <a:pos x="wd2" y="hd2"/>
                  </a:cxn>
                  <a:cxn ang="10800000">
                    <a:pos x="wd2" y="hd2"/>
                  </a:cxn>
                  <a:cxn ang="16200000">
                    <a:pos x="wd2" y="hd2"/>
                  </a:cxn>
                </a:cxnLst>
                <a:rect l="0" t="0" r="r" b="b"/>
                <a:pathLst>
                  <a:path w="21600" h="18914" extrusionOk="0">
                    <a:moveTo>
                      <a:pt x="11237" y="13336"/>
                    </a:moveTo>
                    <a:cubicBezTo>
                      <a:pt x="13798" y="6868"/>
                      <a:pt x="17874" y="2061"/>
                      <a:pt x="21600" y="518"/>
                    </a:cubicBezTo>
                    <a:cubicBezTo>
                      <a:pt x="15953" y="-2686"/>
                      <a:pt x="0" y="10013"/>
                      <a:pt x="0" y="10013"/>
                    </a:cubicBezTo>
                    <a:cubicBezTo>
                      <a:pt x="0" y="10013"/>
                      <a:pt x="4308" y="12327"/>
                      <a:pt x="9548" y="18914"/>
                    </a:cubicBezTo>
                    <a:cubicBezTo>
                      <a:pt x="9898" y="17134"/>
                      <a:pt x="10480" y="15235"/>
                      <a:pt x="11237" y="13336"/>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6" name="Figura">
                <a:extLst>
                  <a:ext uri="{FF2B5EF4-FFF2-40B4-BE49-F238E27FC236}">
                    <a16:creationId xmlns:a16="http://schemas.microsoft.com/office/drawing/2014/main" id="{CD745215-3BE6-F24F-8894-177DCE0DC01B}"/>
                  </a:ext>
                </a:extLst>
              </p:cNvPr>
              <p:cNvSpPr/>
              <p:nvPr/>
            </p:nvSpPr>
            <p:spPr>
              <a:xfrm>
                <a:off x="901699" y="762000"/>
                <a:ext cx="293372" cy="396241"/>
              </a:xfrm>
              <a:custGeom>
                <a:avLst/>
                <a:gdLst/>
                <a:ahLst/>
                <a:cxnLst>
                  <a:cxn ang="0">
                    <a:pos x="wd2" y="hd2"/>
                  </a:cxn>
                  <a:cxn ang="5400000">
                    <a:pos x="wd2" y="hd2"/>
                  </a:cxn>
                  <a:cxn ang="10800000">
                    <a:pos x="wd2" y="hd2"/>
                  </a:cxn>
                  <a:cxn ang="16200000">
                    <a:pos x="wd2" y="hd2"/>
                  </a:cxn>
                </a:cxnLst>
                <a:rect l="0" t="0" r="r" b="b"/>
                <a:pathLst>
                  <a:path w="21600" h="21600" extrusionOk="0">
                    <a:moveTo>
                      <a:pt x="1403" y="16892"/>
                    </a:moveTo>
                    <a:cubicBezTo>
                      <a:pt x="842" y="17792"/>
                      <a:pt x="468" y="18346"/>
                      <a:pt x="0" y="19246"/>
                    </a:cubicBezTo>
                    <a:cubicBezTo>
                      <a:pt x="842" y="19869"/>
                      <a:pt x="1590" y="20838"/>
                      <a:pt x="2431" y="21600"/>
                    </a:cubicBezTo>
                    <a:cubicBezTo>
                      <a:pt x="3086" y="19523"/>
                      <a:pt x="4114" y="17377"/>
                      <a:pt x="5423" y="15162"/>
                    </a:cubicBezTo>
                    <a:cubicBezTo>
                      <a:pt x="9912" y="7754"/>
                      <a:pt x="16364" y="2423"/>
                      <a:pt x="21600" y="69"/>
                    </a:cubicBezTo>
                    <a:cubicBezTo>
                      <a:pt x="21506" y="69"/>
                      <a:pt x="21319" y="69"/>
                      <a:pt x="21226" y="0"/>
                    </a:cubicBezTo>
                    <a:cubicBezTo>
                      <a:pt x="14119" y="2769"/>
                      <a:pt x="6545" y="8862"/>
                      <a:pt x="1403" y="1689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57" name="Grupo">
                <a:extLst>
                  <a:ext uri="{FF2B5EF4-FFF2-40B4-BE49-F238E27FC236}">
                    <a16:creationId xmlns:a16="http://schemas.microsoft.com/office/drawing/2014/main" id="{D559BC10-C008-7345-85A5-B23A044988F8}"/>
                  </a:ext>
                </a:extLst>
              </p:cNvPr>
              <p:cNvGrpSpPr/>
              <p:nvPr/>
            </p:nvGrpSpPr>
            <p:grpSpPr>
              <a:xfrm>
                <a:off x="1409700" y="762000"/>
                <a:ext cx="225189" cy="275989"/>
                <a:chOff x="0" y="0"/>
                <a:chExt cx="225188" cy="275988"/>
              </a:xfrm>
            </p:grpSpPr>
            <p:sp>
              <p:nvSpPr>
                <p:cNvPr id="676" name="Figura">
                  <a:extLst>
                    <a:ext uri="{FF2B5EF4-FFF2-40B4-BE49-F238E27FC236}">
                      <a16:creationId xmlns:a16="http://schemas.microsoft.com/office/drawing/2014/main" id="{B1CA3884-4F2D-1941-8915-984689FBCE7D}"/>
                    </a:ext>
                  </a:extLst>
                </p:cNvPr>
                <p:cNvSpPr/>
                <p:nvPr/>
              </p:nvSpPr>
              <p:spPr>
                <a:xfrm>
                  <a:off x="215899" y="139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7" name="Figura">
                  <a:extLst>
                    <a:ext uri="{FF2B5EF4-FFF2-40B4-BE49-F238E27FC236}">
                      <a16:creationId xmlns:a16="http://schemas.microsoft.com/office/drawing/2014/main" id="{1E4B917A-0D0D-CE42-9BFA-6D9CCF04271B}"/>
                    </a:ext>
                  </a:extLst>
                </p:cNvPr>
                <p:cNvSpPr/>
                <p:nvPr/>
              </p:nvSpPr>
              <p:spPr>
                <a:xfrm>
                  <a:off x="190499" y="1015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8" name="Figura">
                  <a:extLst>
                    <a:ext uri="{FF2B5EF4-FFF2-40B4-BE49-F238E27FC236}">
                      <a16:creationId xmlns:a16="http://schemas.microsoft.com/office/drawing/2014/main" id="{0D955DDC-03FA-2B48-81CB-9485F2484998}"/>
                    </a:ext>
                  </a:extLst>
                </p:cNvPr>
                <p:cNvSpPr/>
                <p:nvPr/>
              </p:nvSpPr>
              <p:spPr>
                <a:xfrm>
                  <a:off x="165099" y="634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71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9" name="Figura">
                  <a:extLst>
                    <a:ext uri="{FF2B5EF4-FFF2-40B4-BE49-F238E27FC236}">
                      <a16:creationId xmlns:a16="http://schemas.microsoft.com/office/drawing/2014/main" id="{0C25E8C1-3314-1444-B0F8-B5C57F9F2961}"/>
                    </a:ext>
                  </a:extLst>
                </p:cNvPr>
                <p:cNvSpPr/>
                <p:nvPr/>
              </p:nvSpPr>
              <p:spPr>
                <a:xfrm>
                  <a:off x="215899" y="190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0" name="Figura">
                  <a:extLst>
                    <a:ext uri="{FF2B5EF4-FFF2-40B4-BE49-F238E27FC236}">
                      <a16:creationId xmlns:a16="http://schemas.microsoft.com/office/drawing/2014/main" id="{9A536444-D0B2-7B47-B621-DB33082260BB}"/>
                    </a:ext>
                  </a:extLst>
                </p:cNvPr>
                <p:cNvSpPr/>
                <p:nvPr/>
              </p:nvSpPr>
              <p:spPr>
                <a:xfrm>
                  <a:off x="190499" y="152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1" name="Figura">
                  <a:extLst>
                    <a:ext uri="{FF2B5EF4-FFF2-40B4-BE49-F238E27FC236}">
                      <a16:creationId xmlns:a16="http://schemas.microsoft.com/office/drawing/2014/main" id="{383DCD62-2729-3446-B633-C8ADFA4BAB18}"/>
                    </a:ext>
                  </a:extLst>
                </p:cNvPr>
                <p:cNvSpPr/>
                <p:nvPr/>
              </p:nvSpPr>
              <p:spPr>
                <a:xfrm>
                  <a:off x="1650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2" name="Figura">
                  <a:extLst>
                    <a:ext uri="{FF2B5EF4-FFF2-40B4-BE49-F238E27FC236}">
                      <a16:creationId xmlns:a16="http://schemas.microsoft.com/office/drawing/2014/main" id="{CFEE7DCC-73C9-BB42-9739-C5D77C5E4CF3}"/>
                    </a:ext>
                  </a:extLst>
                </p:cNvPr>
                <p:cNvSpPr/>
                <p:nvPr/>
              </p:nvSpPr>
              <p:spPr>
                <a:xfrm>
                  <a:off x="139699" y="76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3" name="Figura">
                  <a:extLst>
                    <a:ext uri="{FF2B5EF4-FFF2-40B4-BE49-F238E27FC236}">
                      <a16:creationId xmlns:a16="http://schemas.microsoft.com/office/drawing/2014/main" id="{F785E7E4-EBCF-CB4C-9FCA-C72EB8BCF82C}"/>
                    </a:ext>
                  </a:extLst>
                </p:cNvPr>
                <p:cNvSpPr/>
                <p:nvPr/>
              </p:nvSpPr>
              <p:spPr>
                <a:xfrm>
                  <a:off x="114299" y="380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4" name="Figura">
                  <a:extLst>
                    <a:ext uri="{FF2B5EF4-FFF2-40B4-BE49-F238E27FC236}">
                      <a16:creationId xmlns:a16="http://schemas.microsoft.com/office/drawing/2014/main" id="{5E6CB876-DBF1-5549-BC06-C0C05748263D}"/>
                    </a:ext>
                  </a:extLst>
                </p:cNvPr>
                <p:cNvSpPr/>
                <p:nvPr/>
              </p:nvSpPr>
              <p:spPr>
                <a:xfrm>
                  <a:off x="101599" y="-1"/>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5" name="Figura">
                  <a:extLst>
                    <a:ext uri="{FF2B5EF4-FFF2-40B4-BE49-F238E27FC236}">
                      <a16:creationId xmlns:a16="http://schemas.microsoft.com/office/drawing/2014/main" id="{B41BC973-41FB-9942-B3A2-9A21E164CC8E}"/>
                    </a:ext>
                  </a:extLst>
                </p:cNvPr>
                <p:cNvSpPr/>
                <p:nvPr/>
              </p:nvSpPr>
              <p:spPr>
                <a:xfrm>
                  <a:off x="177799" y="2158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774"/>
                      </a:moveTo>
                      <a:cubicBezTo>
                        <a:pt x="9874" y="-926"/>
                        <a:pt x="15274" y="-926"/>
                        <a:pt x="17974" y="4474"/>
                      </a:cubicBezTo>
                      <a:cubicBezTo>
                        <a:pt x="20674" y="9874"/>
                        <a:pt x="20674" y="15274"/>
                        <a:pt x="15274" y="17974"/>
                      </a:cubicBezTo>
                      <a:cubicBezTo>
                        <a:pt x="9874" y="20674"/>
                        <a:pt x="4474" y="179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6" name="Figura">
                  <a:extLst>
                    <a:ext uri="{FF2B5EF4-FFF2-40B4-BE49-F238E27FC236}">
                      <a16:creationId xmlns:a16="http://schemas.microsoft.com/office/drawing/2014/main" id="{105EC1EB-0AD5-E540-978D-A6A3E4BBB534}"/>
                    </a:ext>
                  </a:extLst>
                </p:cNvPr>
                <p:cNvSpPr/>
                <p:nvPr/>
              </p:nvSpPr>
              <p:spPr>
                <a:xfrm>
                  <a:off x="152399" y="1777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7" name="Figura">
                  <a:extLst>
                    <a:ext uri="{FF2B5EF4-FFF2-40B4-BE49-F238E27FC236}">
                      <a16:creationId xmlns:a16="http://schemas.microsoft.com/office/drawing/2014/main" id="{1958BA41-C97B-2042-806C-677E90744053}"/>
                    </a:ext>
                  </a:extLst>
                </p:cNvPr>
                <p:cNvSpPr/>
                <p:nvPr/>
              </p:nvSpPr>
              <p:spPr>
                <a:xfrm>
                  <a:off x="126999" y="1396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8" name="Figura">
                  <a:extLst>
                    <a:ext uri="{FF2B5EF4-FFF2-40B4-BE49-F238E27FC236}">
                      <a16:creationId xmlns:a16="http://schemas.microsoft.com/office/drawing/2014/main" id="{071349C5-D9A3-0241-83A9-C189E7FB441F}"/>
                    </a:ext>
                  </a:extLst>
                </p:cNvPr>
                <p:cNvSpPr/>
                <p:nvPr/>
              </p:nvSpPr>
              <p:spPr>
                <a:xfrm>
                  <a:off x="101599" y="1015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9" name="Figura">
                  <a:extLst>
                    <a:ext uri="{FF2B5EF4-FFF2-40B4-BE49-F238E27FC236}">
                      <a16:creationId xmlns:a16="http://schemas.microsoft.com/office/drawing/2014/main" id="{38EF6F55-37F2-6F44-B736-95074D874251}"/>
                    </a:ext>
                  </a:extLst>
                </p:cNvPr>
                <p:cNvSpPr/>
                <p:nvPr/>
              </p:nvSpPr>
              <p:spPr>
                <a:xfrm>
                  <a:off x="88899" y="761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65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0" name="Figura">
                  <a:extLst>
                    <a:ext uri="{FF2B5EF4-FFF2-40B4-BE49-F238E27FC236}">
                      <a16:creationId xmlns:a16="http://schemas.microsoft.com/office/drawing/2014/main" id="{F5217237-68E5-5341-A0F9-1F52B9DC8A85}"/>
                    </a:ext>
                  </a:extLst>
                </p:cNvPr>
                <p:cNvSpPr/>
                <p:nvPr/>
              </p:nvSpPr>
              <p:spPr>
                <a:xfrm>
                  <a:off x="63499" y="25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1" name="Figura">
                  <a:extLst>
                    <a:ext uri="{FF2B5EF4-FFF2-40B4-BE49-F238E27FC236}">
                      <a16:creationId xmlns:a16="http://schemas.microsoft.com/office/drawing/2014/main" id="{2784691F-8DC7-4544-910D-DE99AC7700A6}"/>
                    </a:ext>
                  </a:extLst>
                </p:cNvPr>
                <p:cNvSpPr/>
                <p:nvPr/>
              </p:nvSpPr>
              <p:spPr>
                <a:xfrm>
                  <a:off x="139699" y="2412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2" name="Figura">
                  <a:extLst>
                    <a:ext uri="{FF2B5EF4-FFF2-40B4-BE49-F238E27FC236}">
                      <a16:creationId xmlns:a16="http://schemas.microsoft.com/office/drawing/2014/main" id="{96EC29E1-D834-964D-AED9-835F3C414359}"/>
                    </a:ext>
                  </a:extLst>
                </p:cNvPr>
                <p:cNvSpPr/>
                <p:nvPr/>
              </p:nvSpPr>
              <p:spPr>
                <a:xfrm>
                  <a:off x="1142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3" name="Figura">
                  <a:extLst>
                    <a:ext uri="{FF2B5EF4-FFF2-40B4-BE49-F238E27FC236}">
                      <a16:creationId xmlns:a16="http://schemas.microsoft.com/office/drawing/2014/main" id="{FE2F123F-DE93-ED41-9D21-E5834ED5D9C7}"/>
                    </a:ext>
                  </a:extLst>
                </p:cNvPr>
                <p:cNvSpPr/>
                <p:nvPr/>
              </p:nvSpPr>
              <p:spPr>
                <a:xfrm>
                  <a:off x="88899" y="1650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4" name="Figura">
                  <a:extLst>
                    <a:ext uri="{FF2B5EF4-FFF2-40B4-BE49-F238E27FC236}">
                      <a16:creationId xmlns:a16="http://schemas.microsoft.com/office/drawing/2014/main" id="{BD2999F0-A5B0-B44F-A070-5285707563C0}"/>
                    </a:ext>
                  </a:extLst>
                </p:cNvPr>
                <p:cNvSpPr/>
                <p:nvPr/>
              </p:nvSpPr>
              <p:spPr>
                <a:xfrm>
                  <a:off x="76199" y="1142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5" name="Figura">
                  <a:extLst>
                    <a:ext uri="{FF2B5EF4-FFF2-40B4-BE49-F238E27FC236}">
                      <a16:creationId xmlns:a16="http://schemas.microsoft.com/office/drawing/2014/main" id="{C203D1CE-F527-3B45-8074-5750874B8A75}"/>
                    </a:ext>
                  </a:extLst>
                </p:cNvPr>
                <p:cNvSpPr/>
                <p:nvPr/>
              </p:nvSpPr>
              <p:spPr>
                <a:xfrm>
                  <a:off x="507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6" name="Figura">
                  <a:extLst>
                    <a:ext uri="{FF2B5EF4-FFF2-40B4-BE49-F238E27FC236}">
                      <a16:creationId xmlns:a16="http://schemas.microsoft.com/office/drawing/2014/main" id="{28B21941-0974-1B46-B0D8-68109A549D2B}"/>
                    </a:ext>
                  </a:extLst>
                </p:cNvPr>
                <p:cNvSpPr/>
                <p:nvPr/>
              </p:nvSpPr>
              <p:spPr>
                <a:xfrm>
                  <a:off x="25399" y="63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7" name="Figura">
                  <a:extLst>
                    <a:ext uri="{FF2B5EF4-FFF2-40B4-BE49-F238E27FC236}">
                      <a16:creationId xmlns:a16="http://schemas.microsoft.com/office/drawing/2014/main" id="{9CD3B8AE-4FFD-3241-BB54-1B4A8B96322D}"/>
                    </a:ext>
                  </a:extLst>
                </p:cNvPr>
                <p:cNvSpPr/>
                <p:nvPr/>
              </p:nvSpPr>
              <p:spPr>
                <a:xfrm>
                  <a:off x="114299" y="266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8" name="Figura">
                  <a:extLst>
                    <a:ext uri="{FF2B5EF4-FFF2-40B4-BE49-F238E27FC236}">
                      <a16:creationId xmlns:a16="http://schemas.microsoft.com/office/drawing/2014/main" id="{E20C046E-30D3-F246-9800-155B8ADF6162}"/>
                    </a:ext>
                  </a:extLst>
                </p:cNvPr>
                <p:cNvSpPr/>
                <p:nvPr/>
              </p:nvSpPr>
              <p:spPr>
                <a:xfrm>
                  <a:off x="88899" y="2158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9" name="Figura">
                  <a:extLst>
                    <a:ext uri="{FF2B5EF4-FFF2-40B4-BE49-F238E27FC236}">
                      <a16:creationId xmlns:a16="http://schemas.microsoft.com/office/drawing/2014/main" id="{FA3C4C3C-5E78-9B43-BB09-C4BCEC7DA6E0}"/>
                    </a:ext>
                  </a:extLst>
                </p:cNvPr>
                <p:cNvSpPr/>
                <p:nvPr/>
              </p:nvSpPr>
              <p:spPr>
                <a:xfrm>
                  <a:off x="63499" y="2412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38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0" name="Figura">
                  <a:extLst>
                    <a:ext uri="{FF2B5EF4-FFF2-40B4-BE49-F238E27FC236}">
                      <a16:creationId xmlns:a16="http://schemas.microsoft.com/office/drawing/2014/main" id="{80A4A8A7-8BD0-834D-B350-2A714FA0B7C4}"/>
                    </a:ext>
                  </a:extLst>
                </p:cNvPr>
                <p:cNvSpPr/>
                <p:nvPr/>
              </p:nvSpPr>
              <p:spPr>
                <a:xfrm>
                  <a:off x="63499" y="1777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1" name="Figura">
                  <a:extLst>
                    <a:ext uri="{FF2B5EF4-FFF2-40B4-BE49-F238E27FC236}">
                      <a16:creationId xmlns:a16="http://schemas.microsoft.com/office/drawing/2014/main" id="{F467691B-E775-4648-AAD1-7A4FF50A68C3}"/>
                    </a:ext>
                  </a:extLst>
                </p:cNvPr>
                <p:cNvSpPr/>
                <p:nvPr/>
              </p:nvSpPr>
              <p:spPr>
                <a:xfrm>
                  <a:off x="38099" y="139699"/>
                  <a:ext cx="8982" cy="8982"/>
                </a:xfrm>
                <a:custGeom>
                  <a:avLst/>
                  <a:gdLst/>
                  <a:ahLst/>
                  <a:cxnLst>
                    <a:cxn ang="0">
                      <a:pos x="wd2" y="hd2"/>
                    </a:cxn>
                    <a:cxn ang="5400000">
                      <a:pos x="wd2" y="hd2"/>
                    </a:cxn>
                    <a:cxn ang="10800000">
                      <a:pos x="wd2" y="hd2"/>
                    </a:cxn>
                    <a:cxn ang="16200000">
                      <a:pos x="wd2" y="hd2"/>
                    </a:cxn>
                  </a:cxnLst>
                  <a:rect l="0" t="0" r="r" b="b"/>
                  <a:pathLst>
                    <a:path w="19092" h="19092" extrusionOk="0">
                      <a:moveTo>
                        <a:pt x="3818" y="1774"/>
                      </a:moveTo>
                      <a:cubicBezTo>
                        <a:pt x="9218" y="-926"/>
                        <a:pt x="14618" y="-926"/>
                        <a:pt x="17318" y="4474"/>
                      </a:cubicBezTo>
                      <a:cubicBezTo>
                        <a:pt x="20018" y="9874"/>
                        <a:pt x="20018" y="15274"/>
                        <a:pt x="14618" y="17974"/>
                      </a:cubicBezTo>
                      <a:cubicBezTo>
                        <a:pt x="9218" y="20674"/>
                        <a:pt x="3818" y="179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2" name="Figura">
                  <a:extLst>
                    <a:ext uri="{FF2B5EF4-FFF2-40B4-BE49-F238E27FC236}">
                      <a16:creationId xmlns:a16="http://schemas.microsoft.com/office/drawing/2014/main" id="{6DDB26FC-92E2-4444-BD6F-EE3F73E06655}"/>
                    </a:ext>
                  </a:extLst>
                </p:cNvPr>
                <p:cNvSpPr/>
                <p:nvPr/>
              </p:nvSpPr>
              <p:spPr>
                <a:xfrm>
                  <a:off x="253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3" name="Figura">
                  <a:extLst>
                    <a:ext uri="{FF2B5EF4-FFF2-40B4-BE49-F238E27FC236}">
                      <a16:creationId xmlns:a16="http://schemas.microsoft.com/office/drawing/2014/main" id="{3F4B0A0B-DEE9-F04D-B210-928BCCC48F6D}"/>
                    </a:ext>
                  </a:extLst>
                </p:cNvPr>
                <p:cNvSpPr/>
                <p:nvPr/>
              </p:nvSpPr>
              <p:spPr>
                <a:xfrm>
                  <a:off x="253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4" name="Figura">
                  <a:extLst>
                    <a:ext uri="{FF2B5EF4-FFF2-40B4-BE49-F238E27FC236}">
                      <a16:creationId xmlns:a16="http://schemas.microsoft.com/office/drawing/2014/main" id="{EA851BEC-24F1-B346-BC5E-CC778C38CBCB}"/>
                    </a:ext>
                  </a:extLst>
                </p:cNvPr>
                <p:cNvSpPr/>
                <p:nvPr/>
              </p:nvSpPr>
              <p:spPr>
                <a:xfrm>
                  <a:off x="-1"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58" name="Figura">
                <a:extLst>
                  <a:ext uri="{FF2B5EF4-FFF2-40B4-BE49-F238E27FC236}">
                    <a16:creationId xmlns:a16="http://schemas.microsoft.com/office/drawing/2014/main" id="{B58A7896-CA9B-3D4F-89FC-CA435C75034A}"/>
                  </a:ext>
                </a:extLst>
              </p:cNvPr>
              <p:cNvSpPr/>
              <p:nvPr/>
            </p:nvSpPr>
            <p:spPr>
              <a:xfrm>
                <a:off x="723899" y="749300"/>
                <a:ext cx="370841" cy="575310"/>
              </a:xfrm>
              <a:custGeom>
                <a:avLst/>
                <a:gdLst/>
                <a:ahLst/>
                <a:cxnLst>
                  <a:cxn ang="0">
                    <a:pos x="wd2" y="hd2"/>
                  </a:cxn>
                  <a:cxn ang="5400000">
                    <a:pos x="wd2" y="hd2"/>
                  </a:cxn>
                  <a:cxn ang="10800000">
                    <a:pos x="wd2" y="hd2"/>
                  </a:cxn>
                  <a:cxn ang="16200000">
                    <a:pos x="wd2" y="hd2"/>
                  </a:cxn>
                </a:cxnLst>
                <a:rect l="0" t="0" r="r" b="b"/>
                <a:pathLst>
                  <a:path w="21600" h="21600" extrusionOk="0">
                    <a:moveTo>
                      <a:pt x="518" y="7725"/>
                    </a:moveTo>
                    <a:cubicBezTo>
                      <a:pt x="518" y="7725"/>
                      <a:pt x="12723" y="1574"/>
                      <a:pt x="21600" y="0"/>
                    </a:cubicBezTo>
                    <a:cubicBezTo>
                      <a:pt x="12723" y="1383"/>
                      <a:pt x="0" y="7772"/>
                      <a:pt x="0" y="7772"/>
                    </a:cubicBezTo>
                    <a:cubicBezTo>
                      <a:pt x="0" y="7772"/>
                      <a:pt x="9838" y="11110"/>
                      <a:pt x="19159" y="21600"/>
                    </a:cubicBezTo>
                    <a:cubicBezTo>
                      <a:pt x="19159" y="21600"/>
                      <a:pt x="19307" y="21505"/>
                      <a:pt x="19529" y="21362"/>
                    </a:cubicBezTo>
                    <a:cubicBezTo>
                      <a:pt x="10282" y="10967"/>
                      <a:pt x="518" y="7725"/>
                      <a:pt x="518" y="7725"/>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59" name="Grupo">
                <a:extLst>
                  <a:ext uri="{FF2B5EF4-FFF2-40B4-BE49-F238E27FC236}">
                    <a16:creationId xmlns:a16="http://schemas.microsoft.com/office/drawing/2014/main" id="{E8CB2239-8E81-4646-A8C2-BF7822E33881}"/>
                  </a:ext>
                </a:extLst>
              </p:cNvPr>
              <p:cNvGrpSpPr/>
              <p:nvPr/>
            </p:nvGrpSpPr>
            <p:grpSpPr>
              <a:xfrm>
                <a:off x="749300" y="812799"/>
                <a:ext cx="500541" cy="473711"/>
                <a:chOff x="0" y="0"/>
                <a:chExt cx="500540" cy="473709"/>
              </a:xfrm>
            </p:grpSpPr>
            <p:sp>
              <p:nvSpPr>
                <p:cNvPr id="674" name="Figura">
                  <a:extLst>
                    <a:ext uri="{FF2B5EF4-FFF2-40B4-BE49-F238E27FC236}">
                      <a16:creationId xmlns:a16="http://schemas.microsoft.com/office/drawing/2014/main" id="{DBA8E4E8-4334-A24C-AF1D-212CDEE26915}"/>
                    </a:ext>
                  </a:extLst>
                </p:cNvPr>
                <p:cNvSpPr/>
                <p:nvPr/>
              </p:nvSpPr>
              <p:spPr>
                <a:xfrm>
                  <a:off x="292100" y="-1"/>
                  <a:ext cx="208441" cy="473711"/>
                </a:xfrm>
                <a:custGeom>
                  <a:avLst/>
                  <a:gdLst/>
                  <a:ahLst/>
                  <a:cxnLst>
                    <a:cxn ang="0">
                      <a:pos x="wd2" y="hd2"/>
                    </a:cxn>
                    <a:cxn ang="5400000">
                      <a:pos x="wd2" y="hd2"/>
                    </a:cxn>
                    <a:cxn ang="10800000">
                      <a:pos x="wd2" y="hd2"/>
                    </a:cxn>
                    <a:cxn ang="16200000">
                      <a:pos x="wd2" y="hd2"/>
                    </a:cxn>
                  </a:cxnLst>
                  <a:rect l="0" t="0" r="r" b="b"/>
                  <a:pathLst>
                    <a:path w="15281" h="21600" extrusionOk="0">
                      <a:moveTo>
                        <a:pt x="13314" y="0"/>
                      </a:moveTo>
                      <a:cubicBezTo>
                        <a:pt x="15362" y="7991"/>
                        <a:pt x="3817" y="17546"/>
                        <a:pt x="0" y="20500"/>
                      </a:cubicBezTo>
                      <a:cubicBezTo>
                        <a:pt x="372" y="20847"/>
                        <a:pt x="652" y="21195"/>
                        <a:pt x="1024" y="21600"/>
                      </a:cubicBezTo>
                      <a:cubicBezTo>
                        <a:pt x="1024" y="21600"/>
                        <a:pt x="21600" y="8628"/>
                        <a:pt x="13314"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5" name="Figura">
                  <a:extLst>
                    <a:ext uri="{FF2B5EF4-FFF2-40B4-BE49-F238E27FC236}">
                      <a16:creationId xmlns:a16="http://schemas.microsoft.com/office/drawing/2014/main" id="{887AE935-BBE8-DD49-8CA7-6A011FA8C94E}"/>
                    </a:ext>
                  </a:extLst>
                </p:cNvPr>
                <p:cNvSpPr/>
                <p:nvPr/>
              </p:nvSpPr>
              <p:spPr>
                <a:xfrm>
                  <a:off x="-1" y="139699"/>
                  <a:ext cx="97791" cy="83821"/>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cubicBezTo>
                        <a:pt x="1122" y="1636"/>
                        <a:pt x="0" y="2618"/>
                        <a:pt x="0" y="2618"/>
                      </a:cubicBezTo>
                      <a:cubicBezTo>
                        <a:pt x="0" y="2618"/>
                        <a:pt x="8696" y="7855"/>
                        <a:pt x="21600" y="21600"/>
                      </a:cubicBezTo>
                      <a:cubicBezTo>
                        <a:pt x="14587" y="12109"/>
                        <a:pt x="8135" y="5236"/>
                        <a:pt x="3086"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60" name="Figura">
                <a:extLst>
                  <a:ext uri="{FF2B5EF4-FFF2-40B4-BE49-F238E27FC236}">
                    <a16:creationId xmlns:a16="http://schemas.microsoft.com/office/drawing/2014/main" id="{B742079F-CFA8-3741-B1CB-D4F092017A6C}"/>
                  </a:ext>
                </a:extLst>
              </p:cNvPr>
              <p:cNvSpPr/>
              <p:nvPr/>
            </p:nvSpPr>
            <p:spPr>
              <a:xfrm>
                <a:off x="1422399" y="6730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5400" y="0"/>
                      <a:pt x="0" y="4725"/>
                      <a:pt x="0" y="108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1" name="Figura">
                <a:extLst>
                  <a:ext uri="{FF2B5EF4-FFF2-40B4-BE49-F238E27FC236}">
                    <a16:creationId xmlns:a16="http://schemas.microsoft.com/office/drawing/2014/main" id="{B9CD10AF-3A73-984C-A3C3-22828C1236CB}"/>
                  </a:ext>
                </a:extLst>
              </p:cNvPr>
              <p:cNvSpPr/>
              <p:nvPr/>
            </p:nvSpPr>
            <p:spPr>
              <a:xfrm>
                <a:off x="1435099" y="673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6200" y="21600"/>
                      <a:pt x="21600" y="16200"/>
                      <a:pt x="21600" y="10800"/>
                    </a:cubicBezTo>
                    <a:cubicBezTo>
                      <a:pt x="21600" y="5400"/>
                      <a:pt x="16200" y="0"/>
                      <a:pt x="10800" y="0"/>
                    </a:cubicBezTo>
                    <a:cubicBezTo>
                      <a:pt x="5400" y="0"/>
                      <a:pt x="0" y="540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2" name="Triángulo">
                <a:extLst>
                  <a:ext uri="{FF2B5EF4-FFF2-40B4-BE49-F238E27FC236}">
                    <a16:creationId xmlns:a16="http://schemas.microsoft.com/office/drawing/2014/main" id="{1BD773B8-294C-2149-B31F-A944F55A2F80}"/>
                  </a:ext>
                </a:extLst>
              </p:cNvPr>
              <p:cNvSpPr/>
              <p:nvPr/>
            </p:nvSpPr>
            <p:spPr>
              <a:xfrm>
                <a:off x="1473200" y="698500"/>
                <a:ext cx="1981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185" y="21600"/>
                    </a:lnTo>
                    <a:lnTo>
                      <a:pt x="21600" y="1804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3" name="Figura">
                <a:extLst>
                  <a:ext uri="{FF2B5EF4-FFF2-40B4-BE49-F238E27FC236}">
                    <a16:creationId xmlns:a16="http://schemas.microsoft.com/office/drawing/2014/main" id="{E93A96E1-C633-584D-B24C-F92E20F0AF36}"/>
                  </a:ext>
                </a:extLst>
              </p:cNvPr>
              <p:cNvSpPr/>
              <p:nvPr/>
            </p:nvSpPr>
            <p:spPr>
              <a:xfrm>
                <a:off x="1600200" y="482600"/>
                <a:ext cx="57148" cy="269240"/>
              </a:xfrm>
              <a:custGeom>
                <a:avLst/>
                <a:gdLst/>
                <a:ahLst/>
                <a:cxnLst>
                  <a:cxn ang="0">
                    <a:pos x="wd2" y="hd2"/>
                  </a:cxn>
                  <a:cxn ang="5400000">
                    <a:pos x="wd2" y="hd2"/>
                  </a:cxn>
                  <a:cxn ang="10800000">
                    <a:pos x="wd2" y="hd2"/>
                  </a:cxn>
                  <a:cxn ang="16200000">
                    <a:pos x="wd2" y="hd2"/>
                  </a:cxn>
                </a:cxnLst>
                <a:rect l="0" t="0" r="r" b="b"/>
                <a:pathLst>
                  <a:path w="14727" h="21600" extrusionOk="0">
                    <a:moveTo>
                      <a:pt x="12436" y="21600"/>
                    </a:moveTo>
                    <a:lnTo>
                      <a:pt x="3927" y="20785"/>
                    </a:lnTo>
                    <a:cubicBezTo>
                      <a:pt x="3927" y="20785"/>
                      <a:pt x="15709" y="11819"/>
                      <a:pt x="0" y="0"/>
                    </a:cubicBezTo>
                    <a:cubicBezTo>
                      <a:pt x="327" y="102"/>
                      <a:pt x="21600" y="8253"/>
                      <a:pt x="12436" y="216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4" name="Figura">
                <a:extLst>
                  <a:ext uri="{FF2B5EF4-FFF2-40B4-BE49-F238E27FC236}">
                    <a16:creationId xmlns:a16="http://schemas.microsoft.com/office/drawing/2014/main" id="{C30BB05D-1A42-9340-B649-87BB76EA61EA}"/>
                  </a:ext>
                </a:extLst>
              </p:cNvPr>
              <p:cNvSpPr/>
              <p:nvPr/>
            </p:nvSpPr>
            <p:spPr>
              <a:xfrm>
                <a:off x="1739899" y="1358899"/>
                <a:ext cx="40654" cy="88926"/>
              </a:xfrm>
              <a:custGeom>
                <a:avLst/>
                <a:gdLst/>
                <a:ahLst/>
                <a:cxnLst>
                  <a:cxn ang="0">
                    <a:pos x="wd2" y="hd2"/>
                  </a:cxn>
                  <a:cxn ang="5400000">
                    <a:pos x="wd2" y="hd2"/>
                  </a:cxn>
                  <a:cxn ang="10800000">
                    <a:pos x="wd2" y="hd2"/>
                  </a:cxn>
                  <a:cxn ang="16200000">
                    <a:pos x="wd2" y="hd2"/>
                  </a:cxn>
                </a:cxnLst>
                <a:rect l="0" t="0" r="r" b="b"/>
                <a:pathLst>
                  <a:path w="15365" h="21302" extrusionOk="0">
                    <a:moveTo>
                      <a:pt x="699" y="4563"/>
                    </a:moveTo>
                    <a:lnTo>
                      <a:pt x="12219" y="0"/>
                    </a:lnTo>
                    <a:cubicBezTo>
                      <a:pt x="12219" y="0"/>
                      <a:pt x="19899" y="20992"/>
                      <a:pt x="11259" y="21296"/>
                    </a:cubicBezTo>
                    <a:cubicBezTo>
                      <a:pt x="2139" y="21600"/>
                      <a:pt x="-1701" y="9735"/>
                      <a:pt x="699" y="4563"/>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5" name="Figura">
                <a:extLst>
                  <a:ext uri="{FF2B5EF4-FFF2-40B4-BE49-F238E27FC236}">
                    <a16:creationId xmlns:a16="http://schemas.microsoft.com/office/drawing/2014/main" id="{1823420E-2F43-6D4C-99E5-46469DA41625}"/>
                  </a:ext>
                </a:extLst>
              </p:cNvPr>
              <p:cNvSpPr/>
              <p:nvPr/>
            </p:nvSpPr>
            <p:spPr>
              <a:xfrm>
                <a:off x="1790699" y="1346200"/>
                <a:ext cx="63258" cy="40096"/>
              </a:xfrm>
              <a:custGeom>
                <a:avLst/>
                <a:gdLst/>
                <a:ahLst/>
                <a:cxnLst>
                  <a:cxn ang="0">
                    <a:pos x="wd2" y="hd2"/>
                  </a:cxn>
                  <a:cxn ang="5400000">
                    <a:pos x="wd2" y="hd2"/>
                  </a:cxn>
                  <a:cxn ang="10800000">
                    <a:pos x="wd2" y="hd2"/>
                  </a:cxn>
                  <a:cxn ang="16200000">
                    <a:pos x="wd2" y="hd2"/>
                  </a:cxn>
                </a:cxnLst>
                <a:rect l="0" t="0" r="r" b="b"/>
                <a:pathLst>
                  <a:path w="19212" h="17945" extrusionOk="0">
                    <a:moveTo>
                      <a:pt x="265" y="812"/>
                    </a:moveTo>
                    <a:cubicBezTo>
                      <a:pt x="265" y="812"/>
                      <a:pt x="18393" y="-3167"/>
                      <a:pt x="19165" y="6496"/>
                    </a:cubicBezTo>
                    <a:cubicBezTo>
                      <a:pt x="19936" y="16159"/>
                      <a:pt x="11065" y="18433"/>
                      <a:pt x="4893" y="17865"/>
                    </a:cubicBezTo>
                    <a:cubicBezTo>
                      <a:pt x="-1664" y="17865"/>
                      <a:pt x="265" y="812"/>
                      <a:pt x="265" y="812"/>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6" name="Figura">
                <a:extLst>
                  <a:ext uri="{FF2B5EF4-FFF2-40B4-BE49-F238E27FC236}">
                    <a16:creationId xmlns:a16="http://schemas.microsoft.com/office/drawing/2014/main" id="{8E47DAD6-7545-7341-B51A-C2E7012B8CD8}"/>
                  </a:ext>
                </a:extLst>
              </p:cNvPr>
              <p:cNvSpPr/>
              <p:nvPr/>
            </p:nvSpPr>
            <p:spPr>
              <a:xfrm>
                <a:off x="1803399" y="1397000"/>
                <a:ext cx="63941" cy="41842"/>
              </a:xfrm>
              <a:custGeom>
                <a:avLst/>
                <a:gdLst/>
                <a:ahLst/>
                <a:cxnLst>
                  <a:cxn ang="0">
                    <a:pos x="wd2" y="hd2"/>
                  </a:cxn>
                  <a:cxn ang="5400000">
                    <a:pos x="wd2" y="hd2"/>
                  </a:cxn>
                  <a:cxn ang="10800000">
                    <a:pos x="wd2" y="hd2"/>
                  </a:cxn>
                  <a:cxn ang="16200000">
                    <a:pos x="wd2" y="hd2"/>
                  </a:cxn>
                </a:cxnLst>
                <a:rect l="0" t="0" r="r" b="b"/>
                <a:pathLst>
                  <a:path w="19772" h="17357" extrusionOk="0">
                    <a:moveTo>
                      <a:pt x="31" y="1539"/>
                    </a:moveTo>
                    <a:cubicBezTo>
                      <a:pt x="31" y="1539"/>
                      <a:pt x="18490" y="-3729"/>
                      <a:pt x="19668" y="5227"/>
                    </a:cubicBezTo>
                    <a:cubicBezTo>
                      <a:pt x="20846" y="14183"/>
                      <a:pt x="11813" y="16817"/>
                      <a:pt x="5530" y="17344"/>
                    </a:cubicBezTo>
                    <a:cubicBezTo>
                      <a:pt x="-754" y="17871"/>
                      <a:pt x="31" y="1539"/>
                      <a:pt x="31" y="1539"/>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7" name="Figura">
                <a:extLst>
                  <a:ext uri="{FF2B5EF4-FFF2-40B4-BE49-F238E27FC236}">
                    <a16:creationId xmlns:a16="http://schemas.microsoft.com/office/drawing/2014/main" id="{413D208B-95A8-EC40-B650-520B242E5C73}"/>
                  </a:ext>
                </a:extLst>
              </p:cNvPr>
              <p:cNvSpPr/>
              <p:nvPr/>
            </p:nvSpPr>
            <p:spPr>
              <a:xfrm>
                <a:off x="1828800" y="1435100"/>
                <a:ext cx="64784" cy="44726"/>
              </a:xfrm>
              <a:custGeom>
                <a:avLst/>
                <a:gdLst/>
                <a:ahLst/>
                <a:cxnLst>
                  <a:cxn ang="0">
                    <a:pos x="wd2" y="hd2"/>
                  </a:cxn>
                  <a:cxn ang="5400000">
                    <a:pos x="wd2" y="hd2"/>
                  </a:cxn>
                  <a:cxn ang="10800000">
                    <a:pos x="wd2" y="hd2"/>
                  </a:cxn>
                  <a:cxn ang="16200000">
                    <a:pos x="wd2" y="hd2"/>
                  </a:cxn>
                </a:cxnLst>
                <a:rect l="0" t="0" r="r" b="b"/>
                <a:pathLst>
                  <a:path w="19676" h="15848" extrusionOk="0">
                    <a:moveTo>
                      <a:pt x="0" y="3537"/>
                    </a:moveTo>
                    <a:cubicBezTo>
                      <a:pt x="0" y="3537"/>
                      <a:pt x="17357" y="-4113"/>
                      <a:pt x="19286" y="3087"/>
                    </a:cubicBezTo>
                    <a:cubicBezTo>
                      <a:pt x="21600" y="10287"/>
                      <a:pt x="13114" y="14337"/>
                      <a:pt x="6943" y="15687"/>
                    </a:cubicBezTo>
                    <a:cubicBezTo>
                      <a:pt x="771" y="17487"/>
                      <a:pt x="0" y="3537"/>
                      <a:pt x="0" y="3537"/>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8" name="Figura">
                <a:extLst>
                  <a:ext uri="{FF2B5EF4-FFF2-40B4-BE49-F238E27FC236}">
                    <a16:creationId xmlns:a16="http://schemas.microsoft.com/office/drawing/2014/main" id="{291ECF8D-4D5F-5D46-87BF-B187964BA7CD}"/>
                  </a:ext>
                </a:extLst>
              </p:cNvPr>
              <p:cNvSpPr/>
              <p:nvPr/>
            </p:nvSpPr>
            <p:spPr>
              <a:xfrm>
                <a:off x="1765300" y="1346199"/>
                <a:ext cx="56893" cy="50944"/>
              </a:xfrm>
              <a:custGeom>
                <a:avLst/>
                <a:gdLst/>
                <a:ahLst/>
                <a:cxnLst>
                  <a:cxn ang="0">
                    <a:pos x="wd2" y="hd2"/>
                  </a:cxn>
                  <a:cxn ang="5400000">
                    <a:pos x="wd2" y="hd2"/>
                  </a:cxn>
                  <a:cxn ang="10800000">
                    <a:pos x="wd2" y="hd2"/>
                  </a:cxn>
                  <a:cxn ang="16200000">
                    <a:pos x="wd2" y="hd2"/>
                  </a:cxn>
                </a:cxnLst>
                <a:rect l="0" t="0" r="r" b="b"/>
                <a:pathLst>
                  <a:path w="17593" h="18050" extrusionOk="0">
                    <a:moveTo>
                      <a:pt x="15366" y="16200"/>
                    </a:moveTo>
                    <a:cubicBezTo>
                      <a:pt x="15366" y="16200"/>
                      <a:pt x="835" y="21600"/>
                      <a:pt x="49" y="13950"/>
                    </a:cubicBezTo>
                    <a:cubicBezTo>
                      <a:pt x="-736" y="6300"/>
                      <a:pt x="7904" y="0"/>
                      <a:pt x="14580" y="0"/>
                    </a:cubicBezTo>
                    <a:cubicBezTo>
                      <a:pt x="20864" y="450"/>
                      <a:pt x="15366" y="16200"/>
                      <a:pt x="15366" y="1620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9" name="Figura">
                <a:extLst>
                  <a:ext uri="{FF2B5EF4-FFF2-40B4-BE49-F238E27FC236}">
                    <a16:creationId xmlns:a16="http://schemas.microsoft.com/office/drawing/2014/main" id="{5FA5E7FB-B30F-FA4D-B70B-C0BA9DE48F4C}"/>
                  </a:ext>
                </a:extLst>
              </p:cNvPr>
              <p:cNvSpPr/>
              <p:nvPr/>
            </p:nvSpPr>
            <p:spPr>
              <a:xfrm>
                <a:off x="1777999" y="1396999"/>
                <a:ext cx="52954" cy="55507"/>
              </a:xfrm>
              <a:custGeom>
                <a:avLst/>
                <a:gdLst/>
                <a:ahLst/>
                <a:cxnLst>
                  <a:cxn ang="0">
                    <a:pos x="wd2" y="hd2"/>
                  </a:cxn>
                  <a:cxn ang="5400000">
                    <a:pos x="wd2" y="hd2"/>
                  </a:cxn>
                  <a:cxn ang="10800000">
                    <a:pos x="wd2" y="hd2"/>
                  </a:cxn>
                  <a:cxn ang="16200000">
                    <a:pos x="wd2" y="hd2"/>
                  </a:cxn>
                </a:cxnLst>
                <a:rect l="0" t="0" r="r" b="b"/>
                <a:pathLst>
                  <a:path w="17320" h="17164" extrusionOk="0">
                    <a:moveTo>
                      <a:pt x="16539" y="13776"/>
                    </a:moveTo>
                    <a:cubicBezTo>
                      <a:pt x="16539" y="13776"/>
                      <a:pt x="2416" y="20845"/>
                      <a:pt x="339" y="14561"/>
                    </a:cubicBezTo>
                    <a:cubicBezTo>
                      <a:pt x="-1738" y="8278"/>
                      <a:pt x="6154" y="816"/>
                      <a:pt x="12800" y="30"/>
                    </a:cubicBezTo>
                    <a:cubicBezTo>
                      <a:pt x="19862" y="-755"/>
                      <a:pt x="16539" y="13776"/>
                      <a:pt x="16539" y="1377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0" name="Figura">
                <a:extLst>
                  <a:ext uri="{FF2B5EF4-FFF2-40B4-BE49-F238E27FC236}">
                    <a16:creationId xmlns:a16="http://schemas.microsoft.com/office/drawing/2014/main" id="{45CE5412-141D-B64F-B521-A0574866DD2E}"/>
                  </a:ext>
                </a:extLst>
              </p:cNvPr>
              <p:cNvSpPr/>
              <p:nvPr/>
            </p:nvSpPr>
            <p:spPr>
              <a:xfrm>
                <a:off x="1803399" y="1435100"/>
                <a:ext cx="51090" cy="60243"/>
              </a:xfrm>
              <a:custGeom>
                <a:avLst/>
                <a:gdLst/>
                <a:ahLst/>
                <a:cxnLst>
                  <a:cxn ang="0">
                    <a:pos x="wd2" y="hd2"/>
                  </a:cxn>
                  <a:cxn ang="5400000">
                    <a:pos x="wd2" y="hd2"/>
                  </a:cxn>
                  <a:cxn ang="10800000">
                    <a:pos x="wd2" y="hd2"/>
                  </a:cxn>
                  <a:cxn ang="16200000">
                    <a:pos x="wd2" y="hd2"/>
                  </a:cxn>
                </a:cxnLst>
                <a:rect l="0" t="0" r="r" b="b"/>
                <a:pathLst>
                  <a:path w="18889" h="16264" extrusionOk="0">
                    <a:moveTo>
                      <a:pt x="18889" y="11192"/>
                    </a:moveTo>
                    <a:cubicBezTo>
                      <a:pt x="18889" y="11192"/>
                      <a:pt x="4802" y="19763"/>
                      <a:pt x="1046" y="14620"/>
                    </a:cubicBezTo>
                    <a:cubicBezTo>
                      <a:pt x="-2711" y="9477"/>
                      <a:pt x="4332" y="1934"/>
                      <a:pt x="11376" y="220"/>
                    </a:cubicBezTo>
                    <a:cubicBezTo>
                      <a:pt x="18889" y="-1837"/>
                      <a:pt x="18889" y="11192"/>
                      <a:pt x="18889" y="1119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1" name="Figura">
                <a:extLst>
                  <a:ext uri="{FF2B5EF4-FFF2-40B4-BE49-F238E27FC236}">
                    <a16:creationId xmlns:a16="http://schemas.microsoft.com/office/drawing/2014/main" id="{8B24F1F7-A27B-7A41-A8F8-381EB1BBBF50}"/>
                  </a:ext>
                </a:extLst>
              </p:cNvPr>
              <p:cNvSpPr/>
              <p:nvPr/>
            </p:nvSpPr>
            <p:spPr>
              <a:xfrm>
                <a:off x="368300" y="1054099"/>
                <a:ext cx="322581" cy="471171"/>
              </a:xfrm>
              <a:custGeom>
                <a:avLst/>
                <a:gdLst/>
                <a:ahLst/>
                <a:cxnLst>
                  <a:cxn ang="0">
                    <a:pos x="wd2" y="hd2"/>
                  </a:cxn>
                  <a:cxn ang="5400000">
                    <a:pos x="wd2" y="hd2"/>
                  </a:cxn>
                  <a:cxn ang="10800000">
                    <a:pos x="wd2" y="hd2"/>
                  </a:cxn>
                  <a:cxn ang="16200000">
                    <a:pos x="wd2" y="hd2"/>
                  </a:cxn>
                </a:cxnLst>
                <a:rect l="0" t="0" r="r" b="b"/>
                <a:pathLst>
                  <a:path w="21600" h="21600" extrusionOk="0">
                    <a:moveTo>
                      <a:pt x="10630" y="11586"/>
                    </a:moveTo>
                    <a:cubicBezTo>
                      <a:pt x="14117" y="8093"/>
                      <a:pt x="18028" y="5298"/>
                      <a:pt x="21600" y="3493"/>
                    </a:cubicBezTo>
                    <a:cubicBezTo>
                      <a:pt x="19304" y="1863"/>
                      <a:pt x="15987" y="466"/>
                      <a:pt x="11225" y="0"/>
                    </a:cubicBezTo>
                    <a:cubicBezTo>
                      <a:pt x="11225" y="0"/>
                      <a:pt x="6378" y="8093"/>
                      <a:pt x="0" y="19096"/>
                    </a:cubicBezTo>
                    <a:cubicBezTo>
                      <a:pt x="0" y="19096"/>
                      <a:pt x="765" y="20261"/>
                      <a:pt x="3487" y="21600"/>
                    </a:cubicBezTo>
                    <a:cubicBezTo>
                      <a:pt x="4847" y="18573"/>
                      <a:pt x="7228" y="15021"/>
                      <a:pt x="10630" y="11586"/>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2" name="Figura">
                <a:extLst>
                  <a:ext uri="{FF2B5EF4-FFF2-40B4-BE49-F238E27FC236}">
                    <a16:creationId xmlns:a16="http://schemas.microsoft.com/office/drawing/2014/main" id="{FF66A3CA-6EB4-2E4E-BEA8-6CC4B2B3F484}"/>
                  </a:ext>
                </a:extLst>
              </p:cNvPr>
              <p:cNvSpPr/>
              <p:nvPr/>
            </p:nvSpPr>
            <p:spPr>
              <a:xfrm>
                <a:off x="444500" y="2273300"/>
                <a:ext cx="128271" cy="129540"/>
              </a:xfrm>
              <a:custGeom>
                <a:avLst/>
                <a:gdLst/>
                <a:ahLst/>
                <a:cxnLst>
                  <a:cxn ang="0">
                    <a:pos x="wd2" y="hd2"/>
                  </a:cxn>
                  <a:cxn ang="5400000">
                    <a:pos x="wd2" y="hd2"/>
                  </a:cxn>
                  <a:cxn ang="10800000">
                    <a:pos x="wd2" y="hd2"/>
                  </a:cxn>
                  <a:cxn ang="16200000">
                    <a:pos x="wd2" y="hd2"/>
                  </a:cxn>
                </a:cxnLst>
                <a:rect l="0" t="0" r="r" b="b"/>
                <a:pathLst>
                  <a:path w="21600" h="21600" extrusionOk="0">
                    <a:moveTo>
                      <a:pt x="11976" y="13553"/>
                    </a:moveTo>
                    <a:lnTo>
                      <a:pt x="0" y="21600"/>
                    </a:lnTo>
                    <a:lnTo>
                      <a:pt x="18606" y="20118"/>
                    </a:lnTo>
                    <a:lnTo>
                      <a:pt x="21600"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3" name="Figura">
                <a:extLst>
                  <a:ext uri="{FF2B5EF4-FFF2-40B4-BE49-F238E27FC236}">
                    <a16:creationId xmlns:a16="http://schemas.microsoft.com/office/drawing/2014/main" id="{1F41597D-E96C-E54F-8476-890CE8609DB9}"/>
                  </a:ext>
                </a:extLst>
              </p:cNvPr>
              <p:cNvSpPr/>
              <p:nvPr/>
            </p:nvSpPr>
            <p:spPr>
              <a:xfrm>
                <a:off x="50800" y="2781300"/>
                <a:ext cx="194609" cy="78701"/>
              </a:xfrm>
              <a:custGeom>
                <a:avLst/>
                <a:gdLst/>
                <a:ahLst/>
                <a:cxnLst>
                  <a:cxn ang="0">
                    <a:pos x="wd2" y="hd2"/>
                  </a:cxn>
                  <a:cxn ang="5400000">
                    <a:pos x="wd2" y="hd2"/>
                  </a:cxn>
                  <a:cxn ang="10800000">
                    <a:pos x="wd2" y="hd2"/>
                  </a:cxn>
                  <a:cxn ang="16200000">
                    <a:pos x="wd2" y="hd2"/>
                  </a:cxn>
                </a:cxnLst>
                <a:rect l="0" t="0" r="r" b="b"/>
                <a:pathLst>
                  <a:path w="21217" h="19399" extrusionOk="0">
                    <a:moveTo>
                      <a:pt x="21217" y="19396"/>
                    </a:moveTo>
                    <a:cubicBezTo>
                      <a:pt x="21217" y="19396"/>
                      <a:pt x="448" y="19709"/>
                      <a:pt x="32" y="14074"/>
                    </a:cubicBezTo>
                    <a:cubicBezTo>
                      <a:pt x="-383" y="8439"/>
                      <a:pt x="3217" y="-1891"/>
                      <a:pt x="8755" y="300"/>
                    </a:cubicBezTo>
                    <a:cubicBezTo>
                      <a:pt x="14155" y="2492"/>
                      <a:pt x="21217" y="19396"/>
                      <a:pt x="21217" y="1939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sp>
        <p:nvSpPr>
          <p:cNvPr id="4" name="TextBox 3">
            <a:extLst>
              <a:ext uri="{FF2B5EF4-FFF2-40B4-BE49-F238E27FC236}">
                <a16:creationId xmlns:a16="http://schemas.microsoft.com/office/drawing/2014/main" id="{5BAD4C4A-D0A3-5F42-87FC-15A3B97C4AF9}"/>
              </a:ext>
            </a:extLst>
          </p:cNvPr>
          <p:cNvSpPr txBox="1"/>
          <p:nvPr/>
        </p:nvSpPr>
        <p:spPr>
          <a:xfrm>
            <a:off x="6189296" y="2462523"/>
            <a:ext cx="9654442" cy="1569660"/>
          </a:xfrm>
          <a:prstGeom prst="rect">
            <a:avLst/>
          </a:prstGeom>
          <a:noFill/>
        </p:spPr>
        <p:txBody>
          <a:bodyPr wrap="square" rtlCol="0">
            <a:spAutoFit/>
          </a:bodyPr>
          <a:lstStyle/>
          <a:p>
            <a:pPr marL="685800" marR="0" lvl="0" indent="-685800" algn="ctr"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VN"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Thủ tiêu bộ máy nhà nước của chủ nô La Mã</a:t>
            </a:r>
          </a:p>
        </p:txBody>
      </p:sp>
      <p:grpSp>
        <p:nvGrpSpPr>
          <p:cNvPr id="761" name="Grupo">
            <a:extLst>
              <a:ext uri="{FF2B5EF4-FFF2-40B4-BE49-F238E27FC236}">
                <a16:creationId xmlns:a16="http://schemas.microsoft.com/office/drawing/2014/main" id="{767DF94A-B4E9-6746-9124-87455D6CC229}"/>
              </a:ext>
            </a:extLst>
          </p:cNvPr>
          <p:cNvGrpSpPr/>
          <p:nvPr/>
        </p:nvGrpSpPr>
        <p:grpSpPr>
          <a:xfrm>
            <a:off x="15121889" y="5576744"/>
            <a:ext cx="1134111" cy="3421380"/>
            <a:chOff x="0" y="0"/>
            <a:chExt cx="1134110" cy="3421379"/>
          </a:xfrm>
        </p:grpSpPr>
        <p:sp>
          <p:nvSpPr>
            <p:cNvPr id="762" name="Figura">
              <a:extLst>
                <a:ext uri="{FF2B5EF4-FFF2-40B4-BE49-F238E27FC236}">
                  <a16:creationId xmlns:a16="http://schemas.microsoft.com/office/drawing/2014/main" id="{96BF272A-6996-0F47-B0E2-18E44789200F}"/>
                </a:ext>
              </a:extLst>
            </p:cNvPr>
            <p:cNvSpPr/>
            <p:nvPr/>
          </p:nvSpPr>
          <p:spPr>
            <a:xfrm>
              <a:off x="520700" y="698500"/>
              <a:ext cx="52070" cy="304800"/>
            </a:xfrm>
            <a:custGeom>
              <a:avLst/>
              <a:gdLst/>
              <a:ahLst/>
              <a:cxnLst>
                <a:cxn ang="0">
                  <a:pos x="wd2" y="hd2"/>
                </a:cxn>
                <a:cxn ang="5400000">
                  <a:pos x="wd2" y="hd2"/>
                </a:cxn>
                <a:cxn ang="10800000">
                  <a:pos x="wd2" y="hd2"/>
                </a:cxn>
                <a:cxn ang="16200000">
                  <a:pos x="wd2" y="hd2"/>
                </a:cxn>
              </a:cxnLst>
              <a:rect l="0" t="0" r="r" b="b"/>
              <a:pathLst>
                <a:path w="21600" h="21600" extrusionOk="0">
                  <a:moveTo>
                    <a:pt x="11063" y="0"/>
                  </a:moveTo>
                  <a:lnTo>
                    <a:pt x="21600" y="270"/>
                  </a:lnTo>
                  <a:lnTo>
                    <a:pt x="13171" y="16380"/>
                  </a:lnTo>
                  <a:lnTo>
                    <a:pt x="13171" y="16380"/>
                  </a:lnTo>
                  <a:lnTo>
                    <a:pt x="10537" y="21600"/>
                  </a:lnTo>
                  <a:lnTo>
                    <a:pt x="0" y="21330"/>
                  </a:lnTo>
                  <a:lnTo>
                    <a:pt x="11063" y="0"/>
                  </a:lnTo>
                  <a:close/>
                </a:path>
              </a:pathLst>
            </a:custGeom>
            <a:solidFill>
              <a:srgbClr val="903F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763" name="Grupo">
              <a:extLst>
                <a:ext uri="{FF2B5EF4-FFF2-40B4-BE49-F238E27FC236}">
                  <a16:creationId xmlns:a16="http://schemas.microsoft.com/office/drawing/2014/main" id="{C132A14A-40C2-6849-8B8D-414E2E383AB8}"/>
                </a:ext>
              </a:extLst>
            </p:cNvPr>
            <p:cNvGrpSpPr/>
            <p:nvPr/>
          </p:nvGrpSpPr>
          <p:grpSpPr>
            <a:xfrm>
              <a:off x="0" y="0"/>
              <a:ext cx="1134111" cy="3421380"/>
              <a:chOff x="0" y="0"/>
              <a:chExt cx="1134110" cy="3421379"/>
            </a:xfrm>
          </p:grpSpPr>
          <p:sp>
            <p:nvSpPr>
              <p:cNvPr id="772" name="Figura">
                <a:extLst>
                  <a:ext uri="{FF2B5EF4-FFF2-40B4-BE49-F238E27FC236}">
                    <a16:creationId xmlns:a16="http://schemas.microsoft.com/office/drawing/2014/main" id="{18A1EC1B-6AFE-E94F-BA73-859F3C8AFADE}"/>
                  </a:ext>
                </a:extLst>
              </p:cNvPr>
              <p:cNvSpPr/>
              <p:nvPr/>
            </p:nvSpPr>
            <p:spPr>
              <a:xfrm>
                <a:off x="736600" y="1447799"/>
                <a:ext cx="151214" cy="297181"/>
              </a:xfrm>
              <a:custGeom>
                <a:avLst/>
                <a:gdLst/>
                <a:ahLst/>
                <a:cxnLst>
                  <a:cxn ang="0">
                    <a:pos x="wd2" y="hd2"/>
                  </a:cxn>
                  <a:cxn ang="5400000">
                    <a:pos x="wd2" y="hd2"/>
                  </a:cxn>
                  <a:cxn ang="10800000">
                    <a:pos x="wd2" y="hd2"/>
                  </a:cxn>
                  <a:cxn ang="16200000">
                    <a:pos x="wd2" y="hd2"/>
                  </a:cxn>
                </a:cxnLst>
                <a:rect l="0" t="0" r="r" b="b"/>
                <a:pathLst>
                  <a:path w="17146" h="21600" extrusionOk="0">
                    <a:moveTo>
                      <a:pt x="14688" y="0"/>
                    </a:moveTo>
                    <a:cubicBezTo>
                      <a:pt x="14688" y="0"/>
                      <a:pt x="21600" y="5631"/>
                      <a:pt x="12240" y="21600"/>
                    </a:cubicBezTo>
                    <a:lnTo>
                      <a:pt x="0" y="15138"/>
                    </a:lnTo>
                    <a:cubicBezTo>
                      <a:pt x="4320" y="4892"/>
                      <a:pt x="14688" y="0"/>
                      <a:pt x="14688" y="0"/>
                    </a:cubicBezTo>
                    <a:close/>
                  </a:path>
                </a:pathLst>
              </a:custGeom>
              <a:solidFill>
                <a:srgbClr val="4C2C3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4" name="Figura">
                <a:extLst>
                  <a:ext uri="{FF2B5EF4-FFF2-40B4-BE49-F238E27FC236}">
                    <a16:creationId xmlns:a16="http://schemas.microsoft.com/office/drawing/2014/main" id="{8A522ADF-210E-A145-8A55-0C3455DA2D57}"/>
                  </a:ext>
                </a:extLst>
              </p:cNvPr>
              <p:cNvSpPr/>
              <p:nvPr/>
            </p:nvSpPr>
            <p:spPr>
              <a:xfrm>
                <a:off x="139699" y="1485899"/>
                <a:ext cx="196851" cy="336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115" y="12145"/>
                      <a:pt x="9058" y="21600"/>
                    </a:cubicBezTo>
                    <a:lnTo>
                      <a:pt x="21600" y="9618"/>
                    </a:lnTo>
                    <a:cubicBezTo>
                      <a:pt x="12263" y="1956"/>
                      <a:pt x="0" y="0"/>
                      <a:pt x="0" y="0"/>
                    </a:cubicBezTo>
                    <a:close/>
                  </a:path>
                </a:pathLst>
              </a:custGeom>
              <a:solidFill>
                <a:srgbClr val="4C2C3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5" name="Figura">
                <a:extLst>
                  <a:ext uri="{FF2B5EF4-FFF2-40B4-BE49-F238E27FC236}">
                    <a16:creationId xmlns:a16="http://schemas.microsoft.com/office/drawing/2014/main" id="{1BBB71C8-7734-E44D-8F80-A25501532E22}"/>
                  </a:ext>
                </a:extLst>
              </p:cNvPr>
              <p:cNvSpPr/>
              <p:nvPr/>
            </p:nvSpPr>
            <p:spPr>
              <a:xfrm>
                <a:off x="215900" y="2146300"/>
                <a:ext cx="756967" cy="962661"/>
              </a:xfrm>
              <a:custGeom>
                <a:avLst/>
                <a:gdLst/>
                <a:ahLst/>
                <a:cxnLst>
                  <a:cxn ang="0">
                    <a:pos x="wd2" y="hd2"/>
                  </a:cxn>
                  <a:cxn ang="5400000">
                    <a:pos x="wd2" y="hd2"/>
                  </a:cxn>
                  <a:cxn ang="10800000">
                    <a:pos x="wd2" y="hd2"/>
                  </a:cxn>
                  <a:cxn ang="16200000">
                    <a:pos x="wd2" y="hd2"/>
                  </a:cxn>
                </a:cxnLst>
                <a:rect l="0" t="0" r="r" b="b"/>
                <a:pathLst>
                  <a:path w="20436" h="21600" extrusionOk="0">
                    <a:moveTo>
                      <a:pt x="16678" y="20460"/>
                    </a:moveTo>
                    <a:cubicBezTo>
                      <a:pt x="16678" y="20460"/>
                      <a:pt x="18084" y="15958"/>
                      <a:pt x="17741" y="10601"/>
                    </a:cubicBezTo>
                    <a:cubicBezTo>
                      <a:pt x="16507" y="2337"/>
                      <a:pt x="12530" y="1339"/>
                      <a:pt x="8690" y="0"/>
                    </a:cubicBezTo>
                    <a:cubicBezTo>
                      <a:pt x="8518" y="1425"/>
                      <a:pt x="8484" y="3021"/>
                      <a:pt x="8518" y="4673"/>
                    </a:cubicBezTo>
                    <a:cubicBezTo>
                      <a:pt x="5398" y="2907"/>
                      <a:pt x="2210" y="997"/>
                      <a:pt x="1524" y="12396"/>
                    </a:cubicBezTo>
                    <a:cubicBezTo>
                      <a:pt x="2004" y="17839"/>
                      <a:pt x="3513" y="20204"/>
                      <a:pt x="3513" y="20204"/>
                    </a:cubicBezTo>
                    <a:cubicBezTo>
                      <a:pt x="3513" y="20204"/>
                      <a:pt x="-636" y="20175"/>
                      <a:pt x="84" y="21600"/>
                    </a:cubicBezTo>
                    <a:lnTo>
                      <a:pt x="10747" y="21600"/>
                    </a:lnTo>
                    <a:lnTo>
                      <a:pt x="11295" y="21600"/>
                    </a:lnTo>
                    <a:lnTo>
                      <a:pt x="20381" y="21600"/>
                    </a:lnTo>
                    <a:cubicBezTo>
                      <a:pt x="20964" y="20090"/>
                      <a:pt x="16678" y="20460"/>
                      <a:pt x="16678" y="20460"/>
                    </a:cubicBezTo>
                    <a:close/>
                  </a:path>
                </a:pathLst>
              </a:custGeom>
              <a:solidFill>
                <a:srgbClr val="4A35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6" name="Figura">
                <a:extLst>
                  <a:ext uri="{FF2B5EF4-FFF2-40B4-BE49-F238E27FC236}">
                    <a16:creationId xmlns:a16="http://schemas.microsoft.com/office/drawing/2014/main" id="{919060CC-0B4D-9A4E-B931-F7669FCEE0B7}"/>
                  </a:ext>
                </a:extLst>
              </p:cNvPr>
              <p:cNvSpPr/>
              <p:nvPr/>
            </p:nvSpPr>
            <p:spPr>
              <a:xfrm>
                <a:off x="215899" y="3035299"/>
                <a:ext cx="102104" cy="62232"/>
              </a:xfrm>
              <a:custGeom>
                <a:avLst/>
                <a:gdLst/>
                <a:ahLst/>
                <a:cxnLst>
                  <a:cxn ang="0">
                    <a:pos x="wd2" y="hd2"/>
                  </a:cxn>
                  <a:cxn ang="5400000">
                    <a:pos x="wd2" y="hd2"/>
                  </a:cxn>
                  <a:cxn ang="10800000">
                    <a:pos x="wd2" y="hd2"/>
                  </a:cxn>
                  <a:cxn ang="16200000">
                    <a:pos x="wd2" y="hd2"/>
                  </a:cxn>
                </a:cxnLst>
                <a:rect l="0" t="0" r="r" b="b"/>
                <a:pathLst>
                  <a:path w="18673" h="21600" extrusionOk="0">
                    <a:moveTo>
                      <a:pt x="9383" y="19396"/>
                    </a:moveTo>
                    <a:cubicBezTo>
                      <a:pt x="9383" y="12343"/>
                      <a:pt x="12867" y="5731"/>
                      <a:pt x="18673" y="0"/>
                    </a:cubicBezTo>
                    <a:cubicBezTo>
                      <a:pt x="10776" y="1322"/>
                      <a:pt x="-2927" y="5290"/>
                      <a:pt x="557" y="21600"/>
                    </a:cubicBezTo>
                    <a:lnTo>
                      <a:pt x="9383" y="21600"/>
                    </a:lnTo>
                    <a:cubicBezTo>
                      <a:pt x="9383" y="21159"/>
                      <a:pt x="9383" y="20278"/>
                      <a:pt x="9383" y="19396"/>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7" name="Figura">
                <a:extLst>
                  <a:ext uri="{FF2B5EF4-FFF2-40B4-BE49-F238E27FC236}">
                    <a16:creationId xmlns:a16="http://schemas.microsoft.com/office/drawing/2014/main" id="{BA6123DB-2FF2-9C45-B427-BCD8B38E3871}"/>
                  </a:ext>
                </a:extLst>
              </p:cNvPr>
              <p:cNvSpPr/>
              <p:nvPr/>
            </p:nvSpPr>
            <p:spPr>
              <a:xfrm>
                <a:off x="863599" y="3048000"/>
                <a:ext cx="102465" cy="52070"/>
              </a:xfrm>
              <a:custGeom>
                <a:avLst/>
                <a:gdLst/>
                <a:ahLst/>
                <a:cxnLst>
                  <a:cxn ang="0">
                    <a:pos x="wd2" y="hd2"/>
                  </a:cxn>
                  <a:cxn ang="5400000">
                    <a:pos x="wd2" y="hd2"/>
                  </a:cxn>
                  <a:cxn ang="10800000">
                    <a:pos x="wd2" y="hd2"/>
                  </a:cxn>
                  <a:cxn ang="16200000">
                    <a:pos x="wd2" y="hd2"/>
                  </a:cxn>
                </a:cxnLst>
                <a:rect l="0" t="0" r="r" b="b"/>
                <a:pathLst>
                  <a:path w="19150" h="21600" extrusionOk="0">
                    <a:moveTo>
                      <a:pt x="0" y="0"/>
                    </a:moveTo>
                    <a:cubicBezTo>
                      <a:pt x="4035" y="5795"/>
                      <a:pt x="6409" y="12117"/>
                      <a:pt x="6409" y="18966"/>
                    </a:cubicBezTo>
                    <a:cubicBezTo>
                      <a:pt x="6409" y="20020"/>
                      <a:pt x="6409" y="20546"/>
                      <a:pt x="6171" y="21600"/>
                    </a:cubicBezTo>
                    <a:lnTo>
                      <a:pt x="18752" y="21600"/>
                    </a:lnTo>
                    <a:cubicBezTo>
                      <a:pt x="21600" y="3161"/>
                      <a:pt x="8545" y="0"/>
                      <a:pt x="0" y="0"/>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8" name="Figura">
                <a:extLst>
                  <a:ext uri="{FF2B5EF4-FFF2-40B4-BE49-F238E27FC236}">
                    <a16:creationId xmlns:a16="http://schemas.microsoft.com/office/drawing/2014/main" id="{E70669A4-85AF-0949-BA77-736C25213F9A}"/>
                  </a:ext>
                </a:extLst>
              </p:cNvPr>
              <p:cNvSpPr/>
              <p:nvPr/>
            </p:nvSpPr>
            <p:spPr>
              <a:xfrm>
                <a:off x="304799" y="1993899"/>
                <a:ext cx="493675" cy="547371"/>
              </a:xfrm>
              <a:custGeom>
                <a:avLst/>
                <a:gdLst/>
                <a:ahLst/>
                <a:cxnLst>
                  <a:cxn ang="0">
                    <a:pos x="wd2" y="hd2"/>
                  </a:cxn>
                  <a:cxn ang="5400000">
                    <a:pos x="wd2" y="hd2"/>
                  </a:cxn>
                  <a:cxn ang="10800000">
                    <a:pos x="wd2" y="hd2"/>
                  </a:cxn>
                  <a:cxn ang="16200000">
                    <a:pos x="wd2" y="hd2"/>
                  </a:cxn>
                </a:cxnLst>
                <a:rect l="0" t="0" r="r" b="b"/>
                <a:pathLst>
                  <a:path w="20630" h="21600" extrusionOk="0">
                    <a:moveTo>
                      <a:pt x="52" y="6064"/>
                    </a:moveTo>
                    <a:cubicBezTo>
                      <a:pt x="-426" y="14935"/>
                      <a:pt x="2546" y="21600"/>
                      <a:pt x="2546" y="21600"/>
                    </a:cubicBezTo>
                    <a:lnTo>
                      <a:pt x="18308" y="21600"/>
                    </a:lnTo>
                    <a:cubicBezTo>
                      <a:pt x="18308" y="21600"/>
                      <a:pt x="21174" y="13732"/>
                      <a:pt x="20537" y="8871"/>
                    </a:cubicBezTo>
                    <a:cubicBezTo>
                      <a:pt x="19900" y="4059"/>
                      <a:pt x="9923" y="0"/>
                      <a:pt x="9923" y="0"/>
                    </a:cubicBezTo>
                    <a:lnTo>
                      <a:pt x="52" y="6064"/>
                    </a:ln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9" name="Figura">
                <a:extLst>
                  <a:ext uri="{FF2B5EF4-FFF2-40B4-BE49-F238E27FC236}">
                    <a16:creationId xmlns:a16="http://schemas.microsoft.com/office/drawing/2014/main" id="{C4976EE9-CE05-0C4C-9AED-F810EACF8627}"/>
                  </a:ext>
                </a:extLst>
              </p:cNvPr>
              <p:cNvSpPr/>
              <p:nvPr/>
            </p:nvSpPr>
            <p:spPr>
              <a:xfrm>
                <a:off x="406400" y="2171700"/>
                <a:ext cx="316401" cy="359410"/>
              </a:xfrm>
              <a:custGeom>
                <a:avLst/>
                <a:gdLst/>
                <a:ahLst/>
                <a:cxnLst>
                  <a:cxn ang="0">
                    <a:pos x="wd2" y="hd2"/>
                  </a:cxn>
                  <a:cxn ang="5400000">
                    <a:pos x="wd2" y="hd2"/>
                  </a:cxn>
                  <a:cxn ang="10800000">
                    <a:pos x="wd2" y="hd2"/>
                  </a:cxn>
                  <a:cxn ang="16200000">
                    <a:pos x="wd2" y="hd2"/>
                  </a:cxn>
                </a:cxnLst>
                <a:rect l="0" t="0" r="r" b="b"/>
                <a:pathLst>
                  <a:path w="21439" h="21600" extrusionOk="0">
                    <a:moveTo>
                      <a:pt x="11" y="9770"/>
                    </a:moveTo>
                    <a:cubicBezTo>
                      <a:pt x="-161" y="16028"/>
                      <a:pt x="1646" y="21600"/>
                      <a:pt x="1646" y="21600"/>
                    </a:cubicBezTo>
                    <a:lnTo>
                      <a:pt x="18513" y="21600"/>
                    </a:lnTo>
                    <a:cubicBezTo>
                      <a:pt x="18513" y="21600"/>
                      <a:pt x="21353" y="14120"/>
                      <a:pt x="21439" y="10228"/>
                    </a:cubicBezTo>
                    <a:cubicBezTo>
                      <a:pt x="18083" y="4427"/>
                      <a:pt x="12575" y="840"/>
                      <a:pt x="10252" y="0"/>
                    </a:cubicBezTo>
                    <a:cubicBezTo>
                      <a:pt x="7498" y="1527"/>
                      <a:pt x="3884" y="5343"/>
                      <a:pt x="11" y="9770"/>
                    </a:cubicBez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0" name="Figura">
                <a:extLst>
                  <a:ext uri="{FF2B5EF4-FFF2-40B4-BE49-F238E27FC236}">
                    <a16:creationId xmlns:a16="http://schemas.microsoft.com/office/drawing/2014/main" id="{7DCF377D-BB47-ED40-ABB5-00A02E567BD9}"/>
                  </a:ext>
                </a:extLst>
              </p:cNvPr>
              <p:cNvSpPr/>
              <p:nvPr/>
            </p:nvSpPr>
            <p:spPr>
              <a:xfrm>
                <a:off x="533400" y="2133600"/>
                <a:ext cx="50800" cy="420370"/>
              </a:xfrm>
              <a:custGeom>
                <a:avLst/>
                <a:gdLst/>
                <a:ahLst/>
                <a:cxnLst>
                  <a:cxn ang="0">
                    <a:pos x="wd2" y="hd2"/>
                  </a:cxn>
                  <a:cxn ang="5400000">
                    <a:pos x="wd2" y="hd2"/>
                  </a:cxn>
                  <a:cxn ang="10800000">
                    <a:pos x="wd2" y="hd2"/>
                  </a:cxn>
                  <a:cxn ang="16200000">
                    <a:pos x="wd2" y="hd2"/>
                  </a:cxn>
                </a:cxnLst>
                <a:rect l="0" t="0" r="r" b="b"/>
                <a:pathLst>
                  <a:path w="21600" h="21600" extrusionOk="0">
                    <a:moveTo>
                      <a:pt x="7020" y="21339"/>
                    </a:moveTo>
                    <a:lnTo>
                      <a:pt x="0" y="1240"/>
                    </a:lnTo>
                    <a:lnTo>
                      <a:pt x="9720" y="0"/>
                    </a:lnTo>
                    <a:lnTo>
                      <a:pt x="21600" y="1958"/>
                    </a:lnTo>
                    <a:lnTo>
                      <a:pt x="11340" y="21600"/>
                    </a:ln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1" name="Figura">
                <a:extLst>
                  <a:ext uri="{FF2B5EF4-FFF2-40B4-BE49-F238E27FC236}">
                    <a16:creationId xmlns:a16="http://schemas.microsoft.com/office/drawing/2014/main" id="{D0AE4A47-F803-2F42-8F53-1B0A028CDCC5}"/>
                  </a:ext>
                </a:extLst>
              </p:cNvPr>
              <p:cNvSpPr/>
              <p:nvPr/>
            </p:nvSpPr>
            <p:spPr>
              <a:xfrm>
                <a:off x="368299" y="2374900"/>
                <a:ext cx="200428" cy="697445"/>
              </a:xfrm>
              <a:custGeom>
                <a:avLst/>
                <a:gdLst/>
                <a:ahLst/>
                <a:cxnLst>
                  <a:cxn ang="0">
                    <a:pos x="wd2" y="hd2"/>
                  </a:cxn>
                  <a:cxn ang="5400000">
                    <a:pos x="wd2" y="hd2"/>
                  </a:cxn>
                  <a:cxn ang="10800000">
                    <a:pos x="wd2" y="hd2"/>
                  </a:cxn>
                  <a:cxn ang="16200000">
                    <a:pos x="wd2" y="hd2"/>
                  </a:cxn>
                </a:cxnLst>
                <a:rect l="0" t="0" r="r" b="b"/>
                <a:pathLst>
                  <a:path w="20171" h="20811" extrusionOk="0">
                    <a:moveTo>
                      <a:pt x="1383" y="7169"/>
                    </a:moveTo>
                    <a:lnTo>
                      <a:pt x="18765" y="20622"/>
                    </a:lnTo>
                    <a:lnTo>
                      <a:pt x="20171" y="20811"/>
                    </a:lnTo>
                    <a:lnTo>
                      <a:pt x="19149" y="2356"/>
                    </a:lnTo>
                    <a:cubicBezTo>
                      <a:pt x="19021" y="272"/>
                      <a:pt x="10713" y="-789"/>
                      <a:pt x="5728" y="689"/>
                    </a:cubicBezTo>
                    <a:cubicBezTo>
                      <a:pt x="5601" y="727"/>
                      <a:pt x="5601" y="727"/>
                      <a:pt x="5473" y="765"/>
                    </a:cubicBezTo>
                    <a:cubicBezTo>
                      <a:pt x="105" y="2432"/>
                      <a:pt x="-1429" y="4971"/>
                      <a:pt x="1383" y="7169"/>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2" name="Figura">
                <a:extLst>
                  <a:ext uri="{FF2B5EF4-FFF2-40B4-BE49-F238E27FC236}">
                    <a16:creationId xmlns:a16="http://schemas.microsoft.com/office/drawing/2014/main" id="{DC3B35EA-A63F-9842-BF31-54884A16AC1F}"/>
                  </a:ext>
                </a:extLst>
              </p:cNvPr>
              <p:cNvSpPr/>
              <p:nvPr/>
            </p:nvSpPr>
            <p:spPr>
              <a:xfrm>
                <a:off x="368300" y="2400300"/>
                <a:ext cx="200297" cy="674371"/>
              </a:xfrm>
              <a:custGeom>
                <a:avLst/>
                <a:gdLst/>
                <a:ahLst/>
                <a:cxnLst>
                  <a:cxn ang="0">
                    <a:pos x="wd2" y="hd2"/>
                  </a:cxn>
                  <a:cxn ang="5400000">
                    <a:pos x="wd2" y="hd2"/>
                  </a:cxn>
                  <a:cxn ang="10800000">
                    <a:pos x="wd2" y="hd2"/>
                  </a:cxn>
                  <a:cxn ang="16200000">
                    <a:pos x="wd2" y="hd2"/>
                  </a:cxn>
                </a:cxnLst>
                <a:rect l="0" t="0" r="r" b="b"/>
                <a:pathLst>
                  <a:path w="21291" h="21600" extrusionOk="0">
                    <a:moveTo>
                      <a:pt x="20211" y="1749"/>
                    </a:moveTo>
                    <a:cubicBezTo>
                      <a:pt x="20211" y="1058"/>
                      <a:pt x="19266" y="447"/>
                      <a:pt x="17916" y="0"/>
                    </a:cubicBezTo>
                    <a:cubicBezTo>
                      <a:pt x="20616" y="5044"/>
                      <a:pt x="18861" y="12244"/>
                      <a:pt x="16026" y="12529"/>
                    </a:cubicBezTo>
                    <a:cubicBezTo>
                      <a:pt x="12651" y="12854"/>
                      <a:pt x="3876" y="8827"/>
                      <a:pt x="231" y="3580"/>
                    </a:cubicBezTo>
                    <a:cubicBezTo>
                      <a:pt x="-309" y="4678"/>
                      <a:pt x="96" y="5858"/>
                      <a:pt x="1446" y="6956"/>
                    </a:cubicBezTo>
                    <a:lnTo>
                      <a:pt x="19806" y="21397"/>
                    </a:lnTo>
                    <a:lnTo>
                      <a:pt x="21291" y="21600"/>
                    </a:lnTo>
                    <a:lnTo>
                      <a:pt x="20211" y="1749"/>
                    </a:ln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3" name="Figura">
                <a:extLst>
                  <a:ext uri="{FF2B5EF4-FFF2-40B4-BE49-F238E27FC236}">
                    <a16:creationId xmlns:a16="http://schemas.microsoft.com/office/drawing/2014/main" id="{0B620BD3-BD89-594D-9189-8A7FE54D13B0}"/>
                  </a:ext>
                </a:extLst>
              </p:cNvPr>
              <p:cNvSpPr/>
              <p:nvPr/>
            </p:nvSpPr>
            <p:spPr>
              <a:xfrm>
                <a:off x="558799" y="2362200"/>
                <a:ext cx="190923" cy="692101"/>
              </a:xfrm>
              <a:custGeom>
                <a:avLst/>
                <a:gdLst/>
                <a:ahLst/>
                <a:cxnLst>
                  <a:cxn ang="0">
                    <a:pos x="wd2" y="hd2"/>
                  </a:cxn>
                  <a:cxn ang="5400000">
                    <a:pos x="wd2" y="hd2"/>
                  </a:cxn>
                  <a:cxn ang="10800000">
                    <a:pos x="wd2" y="hd2"/>
                  </a:cxn>
                  <a:cxn ang="16200000">
                    <a:pos x="wd2" y="hd2"/>
                  </a:cxn>
                </a:cxnLst>
                <a:rect l="0" t="0" r="r" b="b"/>
                <a:pathLst>
                  <a:path w="19921" h="20982" extrusionOk="0">
                    <a:moveTo>
                      <a:pt x="18552" y="7853"/>
                    </a:moveTo>
                    <a:lnTo>
                      <a:pt x="2253" y="20982"/>
                    </a:lnTo>
                    <a:lnTo>
                      <a:pt x="1325" y="20982"/>
                    </a:lnTo>
                    <a:lnTo>
                      <a:pt x="0" y="2116"/>
                    </a:lnTo>
                    <a:cubicBezTo>
                      <a:pt x="0" y="383"/>
                      <a:pt x="6626" y="-618"/>
                      <a:pt x="11396" y="422"/>
                    </a:cubicBezTo>
                    <a:cubicBezTo>
                      <a:pt x="11926" y="537"/>
                      <a:pt x="12456" y="691"/>
                      <a:pt x="12987" y="807"/>
                    </a:cubicBezTo>
                    <a:cubicBezTo>
                      <a:pt x="19480" y="2578"/>
                      <a:pt x="21600" y="5388"/>
                      <a:pt x="18552" y="7853"/>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4" name="Figura">
                <a:extLst>
                  <a:ext uri="{FF2B5EF4-FFF2-40B4-BE49-F238E27FC236}">
                    <a16:creationId xmlns:a16="http://schemas.microsoft.com/office/drawing/2014/main" id="{EF393B6D-F4EB-A44C-9877-6480384B0831}"/>
                  </a:ext>
                </a:extLst>
              </p:cNvPr>
              <p:cNvSpPr/>
              <p:nvPr/>
            </p:nvSpPr>
            <p:spPr>
              <a:xfrm>
                <a:off x="558800" y="2387600"/>
                <a:ext cx="192007" cy="674371"/>
              </a:xfrm>
              <a:custGeom>
                <a:avLst/>
                <a:gdLst/>
                <a:ahLst/>
                <a:cxnLst>
                  <a:cxn ang="0">
                    <a:pos x="wd2" y="hd2"/>
                  </a:cxn>
                  <a:cxn ang="5400000">
                    <a:pos x="wd2" y="hd2"/>
                  </a:cxn>
                  <a:cxn ang="10800000">
                    <a:pos x="wd2" y="hd2"/>
                  </a:cxn>
                  <a:cxn ang="16200000">
                    <a:pos x="wd2" y="hd2"/>
                  </a:cxn>
                </a:cxnLst>
                <a:rect l="0" t="0" r="r" b="b"/>
                <a:pathLst>
                  <a:path w="21484" h="21600" extrusionOk="0">
                    <a:moveTo>
                      <a:pt x="7532" y="12569"/>
                    </a:moveTo>
                    <a:cubicBezTo>
                      <a:pt x="3553" y="12488"/>
                      <a:pt x="426" y="4271"/>
                      <a:pt x="1137" y="0"/>
                    </a:cubicBezTo>
                    <a:cubicBezTo>
                      <a:pt x="426" y="325"/>
                      <a:pt x="0" y="732"/>
                      <a:pt x="0" y="1220"/>
                    </a:cubicBezTo>
                    <a:lnTo>
                      <a:pt x="853" y="21600"/>
                    </a:lnTo>
                    <a:lnTo>
                      <a:pt x="2700" y="21397"/>
                    </a:lnTo>
                    <a:lnTo>
                      <a:pt x="20037" y="7241"/>
                    </a:lnTo>
                    <a:cubicBezTo>
                      <a:pt x="21174" y="6305"/>
                      <a:pt x="21600" y="5329"/>
                      <a:pt x="21458" y="4393"/>
                    </a:cubicBezTo>
                    <a:cubicBezTo>
                      <a:pt x="18900" y="8298"/>
                      <a:pt x="11084" y="12651"/>
                      <a:pt x="7532" y="12569"/>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5" name="Figura">
                <a:extLst>
                  <a:ext uri="{FF2B5EF4-FFF2-40B4-BE49-F238E27FC236}">
                    <a16:creationId xmlns:a16="http://schemas.microsoft.com/office/drawing/2014/main" id="{8AEC4849-221E-BF46-B9FF-13E4BBFEF8D6}"/>
                  </a:ext>
                </a:extLst>
              </p:cNvPr>
              <p:cNvSpPr/>
              <p:nvPr/>
            </p:nvSpPr>
            <p:spPr>
              <a:xfrm>
                <a:off x="241299" y="1638300"/>
                <a:ext cx="647912" cy="1240830"/>
              </a:xfrm>
              <a:custGeom>
                <a:avLst/>
                <a:gdLst/>
                <a:ahLst/>
                <a:cxnLst>
                  <a:cxn ang="0">
                    <a:pos x="wd2" y="hd2"/>
                  </a:cxn>
                  <a:cxn ang="5400000">
                    <a:pos x="wd2" y="hd2"/>
                  </a:cxn>
                  <a:cxn ang="10800000">
                    <a:pos x="wd2" y="hd2"/>
                  </a:cxn>
                  <a:cxn ang="16200000">
                    <a:pos x="wd2" y="hd2"/>
                  </a:cxn>
                </a:cxnLst>
                <a:rect l="0" t="0" r="r" b="b"/>
                <a:pathLst>
                  <a:path w="15675" h="21491" extrusionOk="0">
                    <a:moveTo>
                      <a:pt x="1387" y="21490"/>
                    </a:moveTo>
                    <a:cubicBezTo>
                      <a:pt x="1418" y="21578"/>
                      <a:pt x="1541" y="10646"/>
                      <a:pt x="7594" y="8270"/>
                    </a:cubicBezTo>
                    <a:cubicBezTo>
                      <a:pt x="11342" y="9788"/>
                      <a:pt x="13923" y="13132"/>
                      <a:pt x="15152" y="21402"/>
                    </a:cubicBezTo>
                    <a:cubicBezTo>
                      <a:pt x="15674" y="19136"/>
                      <a:pt x="17733" y="3013"/>
                      <a:pt x="7532" y="0"/>
                    </a:cubicBezTo>
                    <a:cubicBezTo>
                      <a:pt x="7501" y="-22"/>
                      <a:pt x="-3867" y="2310"/>
                      <a:pt x="1387" y="21490"/>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6" name="Figura">
                <a:extLst>
                  <a:ext uri="{FF2B5EF4-FFF2-40B4-BE49-F238E27FC236}">
                    <a16:creationId xmlns:a16="http://schemas.microsoft.com/office/drawing/2014/main" id="{CB01F80D-F129-FB44-AA79-F22C10416D99}"/>
                  </a:ext>
                </a:extLst>
              </p:cNvPr>
              <p:cNvSpPr/>
              <p:nvPr/>
            </p:nvSpPr>
            <p:spPr>
              <a:xfrm>
                <a:off x="241299" y="1625600"/>
                <a:ext cx="647990" cy="1242060"/>
              </a:xfrm>
              <a:custGeom>
                <a:avLst/>
                <a:gdLst/>
                <a:ahLst/>
                <a:cxnLst>
                  <a:cxn ang="0">
                    <a:pos x="wd2" y="hd2"/>
                  </a:cxn>
                  <a:cxn ang="5400000">
                    <a:pos x="wd2" y="hd2"/>
                  </a:cxn>
                  <a:cxn ang="10800000">
                    <a:pos x="wd2" y="hd2"/>
                  </a:cxn>
                  <a:cxn ang="16200000">
                    <a:pos x="wd2" y="hd2"/>
                  </a:cxn>
                </a:cxnLst>
                <a:rect l="0" t="0" r="r" b="b"/>
                <a:pathLst>
                  <a:path w="16136" h="21600" extrusionOk="0">
                    <a:moveTo>
                      <a:pt x="906" y="17050"/>
                    </a:moveTo>
                    <a:cubicBezTo>
                      <a:pt x="811" y="10093"/>
                      <a:pt x="3974" y="4439"/>
                      <a:pt x="7959" y="4439"/>
                    </a:cubicBezTo>
                    <a:cubicBezTo>
                      <a:pt x="11943" y="4439"/>
                      <a:pt x="15738" y="11529"/>
                      <a:pt x="15833" y="18486"/>
                    </a:cubicBezTo>
                    <a:cubicBezTo>
                      <a:pt x="15833" y="19347"/>
                      <a:pt x="15802" y="20164"/>
                      <a:pt x="15707" y="20937"/>
                    </a:cubicBezTo>
                    <a:cubicBezTo>
                      <a:pt x="16339" y="17315"/>
                      <a:pt x="17636" y="2849"/>
                      <a:pt x="7737" y="0"/>
                    </a:cubicBezTo>
                    <a:cubicBezTo>
                      <a:pt x="7737" y="0"/>
                      <a:pt x="-3964" y="2319"/>
                      <a:pt x="1412" y="21600"/>
                    </a:cubicBezTo>
                    <a:cubicBezTo>
                      <a:pt x="1412" y="21600"/>
                      <a:pt x="1412" y="21556"/>
                      <a:pt x="1412" y="21490"/>
                    </a:cubicBezTo>
                    <a:cubicBezTo>
                      <a:pt x="1096" y="20120"/>
                      <a:pt x="938" y="18618"/>
                      <a:pt x="906" y="17050"/>
                    </a:cubicBezTo>
                    <a:close/>
                  </a:path>
                </a:pathLst>
              </a:custGeom>
              <a:solidFill>
                <a:srgbClr val="9B3D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7" name="Figura">
                <a:extLst>
                  <a:ext uri="{FF2B5EF4-FFF2-40B4-BE49-F238E27FC236}">
                    <a16:creationId xmlns:a16="http://schemas.microsoft.com/office/drawing/2014/main" id="{17CFFADD-81C2-C94F-B405-B7CCD6BD0730}"/>
                  </a:ext>
                </a:extLst>
              </p:cNvPr>
              <p:cNvSpPr/>
              <p:nvPr/>
            </p:nvSpPr>
            <p:spPr>
              <a:xfrm>
                <a:off x="406399" y="3035299"/>
                <a:ext cx="167641" cy="66059"/>
              </a:xfrm>
              <a:custGeom>
                <a:avLst/>
                <a:gdLst/>
                <a:ahLst/>
                <a:cxnLst>
                  <a:cxn ang="0">
                    <a:pos x="wd2" y="hd2"/>
                  </a:cxn>
                  <a:cxn ang="5400000">
                    <a:pos x="wd2" y="hd2"/>
                  </a:cxn>
                  <a:cxn ang="10800000">
                    <a:pos x="wd2" y="hd2"/>
                  </a:cxn>
                  <a:cxn ang="16200000">
                    <a:pos x="wd2" y="hd2"/>
                  </a:cxn>
                </a:cxnLst>
                <a:rect l="0" t="0" r="r" b="b"/>
                <a:pathLst>
                  <a:path w="21600" h="21198" extrusionOk="0">
                    <a:moveTo>
                      <a:pt x="21600" y="21198"/>
                    </a:moveTo>
                    <a:lnTo>
                      <a:pt x="0" y="21198"/>
                    </a:lnTo>
                    <a:cubicBezTo>
                      <a:pt x="0" y="21198"/>
                      <a:pt x="13091" y="413"/>
                      <a:pt x="17345" y="6"/>
                    </a:cubicBezTo>
                    <a:cubicBezTo>
                      <a:pt x="21600" y="-402"/>
                      <a:pt x="21600" y="21198"/>
                      <a:pt x="21600" y="21198"/>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8" name="Figura">
                <a:extLst>
                  <a:ext uri="{FF2B5EF4-FFF2-40B4-BE49-F238E27FC236}">
                    <a16:creationId xmlns:a16="http://schemas.microsoft.com/office/drawing/2014/main" id="{16BD8024-3A85-EA47-8976-FB053D4B1C24}"/>
                  </a:ext>
                </a:extLst>
              </p:cNvPr>
              <p:cNvSpPr/>
              <p:nvPr/>
            </p:nvSpPr>
            <p:spPr>
              <a:xfrm>
                <a:off x="406399" y="3060699"/>
                <a:ext cx="147321" cy="50889"/>
              </a:xfrm>
              <a:custGeom>
                <a:avLst/>
                <a:gdLst/>
                <a:ahLst/>
                <a:cxnLst>
                  <a:cxn ang="0">
                    <a:pos x="wd2" y="hd2"/>
                  </a:cxn>
                  <a:cxn ang="5400000">
                    <a:pos x="wd2" y="hd2"/>
                  </a:cxn>
                  <a:cxn ang="10800000">
                    <a:pos x="wd2" y="hd2"/>
                  </a:cxn>
                  <a:cxn ang="16200000">
                    <a:pos x="wd2" y="hd2"/>
                  </a:cxn>
                </a:cxnLst>
                <a:rect l="0" t="0" r="r" b="b"/>
                <a:pathLst>
                  <a:path w="21600" h="20607" extrusionOk="0">
                    <a:moveTo>
                      <a:pt x="21600" y="20607"/>
                    </a:moveTo>
                    <a:lnTo>
                      <a:pt x="0" y="20093"/>
                    </a:lnTo>
                    <a:cubicBezTo>
                      <a:pt x="0" y="20093"/>
                      <a:pt x="10986" y="1064"/>
                      <a:pt x="15083" y="36"/>
                    </a:cubicBezTo>
                    <a:cubicBezTo>
                      <a:pt x="19366" y="-993"/>
                      <a:pt x="21600" y="20607"/>
                      <a:pt x="21600" y="20607"/>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9" name="Figura">
                <a:extLst>
                  <a:ext uri="{FF2B5EF4-FFF2-40B4-BE49-F238E27FC236}">
                    <a16:creationId xmlns:a16="http://schemas.microsoft.com/office/drawing/2014/main" id="{2EF644A1-A40F-D040-9C52-FA37FF8A8C88}"/>
                  </a:ext>
                </a:extLst>
              </p:cNvPr>
              <p:cNvSpPr/>
              <p:nvPr/>
            </p:nvSpPr>
            <p:spPr>
              <a:xfrm>
                <a:off x="558799" y="3035299"/>
                <a:ext cx="157481" cy="66059"/>
              </a:xfrm>
              <a:custGeom>
                <a:avLst/>
                <a:gdLst/>
                <a:ahLst/>
                <a:cxnLst>
                  <a:cxn ang="0">
                    <a:pos x="wd2" y="hd2"/>
                  </a:cxn>
                  <a:cxn ang="5400000">
                    <a:pos x="wd2" y="hd2"/>
                  </a:cxn>
                  <a:cxn ang="10800000">
                    <a:pos x="wd2" y="hd2"/>
                  </a:cxn>
                  <a:cxn ang="16200000">
                    <a:pos x="wd2" y="hd2"/>
                  </a:cxn>
                </a:cxnLst>
                <a:rect l="0" t="0" r="r" b="b"/>
                <a:pathLst>
                  <a:path w="21600" h="21198" extrusionOk="0">
                    <a:moveTo>
                      <a:pt x="0" y="21198"/>
                    </a:moveTo>
                    <a:lnTo>
                      <a:pt x="21600" y="21198"/>
                    </a:lnTo>
                    <a:cubicBezTo>
                      <a:pt x="21600" y="21198"/>
                      <a:pt x="8535" y="413"/>
                      <a:pt x="4355" y="6"/>
                    </a:cubicBezTo>
                    <a:cubicBezTo>
                      <a:pt x="0" y="-402"/>
                      <a:pt x="0" y="21198"/>
                      <a:pt x="0" y="21198"/>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0" name="Figura">
                <a:extLst>
                  <a:ext uri="{FF2B5EF4-FFF2-40B4-BE49-F238E27FC236}">
                    <a16:creationId xmlns:a16="http://schemas.microsoft.com/office/drawing/2014/main" id="{F737E402-EF0E-7645-8CAF-E16394E55E72}"/>
                  </a:ext>
                </a:extLst>
              </p:cNvPr>
              <p:cNvSpPr/>
              <p:nvPr/>
            </p:nvSpPr>
            <p:spPr>
              <a:xfrm>
                <a:off x="584200" y="3060700"/>
                <a:ext cx="128271" cy="47015"/>
              </a:xfrm>
              <a:custGeom>
                <a:avLst/>
                <a:gdLst/>
                <a:ahLst/>
                <a:cxnLst>
                  <a:cxn ang="0">
                    <a:pos x="wd2" y="hd2"/>
                  </a:cxn>
                  <a:cxn ang="5400000">
                    <a:pos x="wd2" y="hd2"/>
                  </a:cxn>
                  <a:cxn ang="10800000">
                    <a:pos x="wd2" y="hd2"/>
                  </a:cxn>
                  <a:cxn ang="16200000">
                    <a:pos x="wd2" y="hd2"/>
                  </a:cxn>
                </a:cxnLst>
                <a:rect l="0" t="0" r="r" b="b"/>
                <a:pathLst>
                  <a:path w="21600" h="21043" extrusionOk="0">
                    <a:moveTo>
                      <a:pt x="0" y="21043"/>
                    </a:moveTo>
                    <a:lnTo>
                      <a:pt x="21600" y="21043"/>
                    </a:lnTo>
                    <a:cubicBezTo>
                      <a:pt x="21600" y="21043"/>
                      <a:pt x="8554" y="11"/>
                      <a:pt x="4277" y="11"/>
                    </a:cubicBezTo>
                    <a:cubicBezTo>
                      <a:pt x="0" y="-557"/>
                      <a:pt x="0" y="21043"/>
                      <a:pt x="0" y="21043"/>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1" name="Figura">
                <a:extLst>
                  <a:ext uri="{FF2B5EF4-FFF2-40B4-BE49-F238E27FC236}">
                    <a16:creationId xmlns:a16="http://schemas.microsoft.com/office/drawing/2014/main" id="{A2BD573C-3782-1B4D-B68E-2A84FDB0581B}"/>
                  </a:ext>
                </a:extLst>
              </p:cNvPr>
              <p:cNvSpPr/>
              <p:nvPr/>
            </p:nvSpPr>
            <p:spPr>
              <a:xfrm>
                <a:off x="685799" y="1435099"/>
                <a:ext cx="250933" cy="352233"/>
              </a:xfrm>
              <a:custGeom>
                <a:avLst/>
                <a:gdLst/>
                <a:ahLst/>
                <a:cxnLst>
                  <a:cxn ang="0">
                    <a:pos x="wd2" y="hd2"/>
                  </a:cxn>
                  <a:cxn ang="5400000">
                    <a:pos x="wd2" y="hd2"/>
                  </a:cxn>
                  <a:cxn ang="10800000">
                    <a:pos x="wd2" y="hd2"/>
                  </a:cxn>
                  <a:cxn ang="16200000">
                    <a:pos x="wd2" y="hd2"/>
                  </a:cxn>
                </a:cxnLst>
                <a:rect l="0" t="0" r="r" b="b"/>
                <a:pathLst>
                  <a:path w="20037" h="17724" extrusionOk="0">
                    <a:moveTo>
                      <a:pt x="19470" y="17724"/>
                    </a:moveTo>
                    <a:cubicBezTo>
                      <a:pt x="21600" y="12548"/>
                      <a:pt x="17037" y="9416"/>
                      <a:pt x="17037" y="9416"/>
                    </a:cubicBezTo>
                    <a:cubicBezTo>
                      <a:pt x="17037" y="9416"/>
                      <a:pt x="18355" y="4879"/>
                      <a:pt x="11155" y="1045"/>
                    </a:cubicBezTo>
                    <a:cubicBezTo>
                      <a:pt x="2028" y="-3876"/>
                      <a:pt x="0" y="10183"/>
                      <a:pt x="0" y="10183"/>
                    </a:cubicBezTo>
                    <a:lnTo>
                      <a:pt x="19470" y="17724"/>
                    </a:ln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2" name="Figura">
                <a:extLst>
                  <a:ext uri="{FF2B5EF4-FFF2-40B4-BE49-F238E27FC236}">
                    <a16:creationId xmlns:a16="http://schemas.microsoft.com/office/drawing/2014/main" id="{964C5CC1-BDCF-2943-B3A6-0DC93594D27B}"/>
                  </a:ext>
                </a:extLst>
              </p:cNvPr>
              <p:cNvSpPr/>
              <p:nvPr/>
            </p:nvSpPr>
            <p:spPr>
              <a:xfrm>
                <a:off x="634999" y="1435100"/>
                <a:ext cx="291694" cy="348137"/>
              </a:xfrm>
              <a:custGeom>
                <a:avLst/>
                <a:gdLst/>
                <a:ahLst/>
                <a:cxnLst>
                  <a:cxn ang="0">
                    <a:pos x="wd2" y="hd2"/>
                  </a:cxn>
                  <a:cxn ang="5400000">
                    <a:pos x="wd2" y="hd2"/>
                  </a:cxn>
                  <a:cxn ang="10800000">
                    <a:pos x="wd2" y="hd2"/>
                  </a:cxn>
                  <a:cxn ang="16200000">
                    <a:pos x="wd2" y="hd2"/>
                  </a:cxn>
                </a:cxnLst>
                <a:rect l="0" t="0" r="r" b="b"/>
                <a:pathLst>
                  <a:path w="21111" h="17518" extrusionOk="0">
                    <a:moveTo>
                      <a:pt x="19946" y="11319"/>
                    </a:moveTo>
                    <a:cubicBezTo>
                      <a:pt x="18291" y="11000"/>
                      <a:pt x="17096" y="10425"/>
                      <a:pt x="17188" y="9913"/>
                    </a:cubicBezTo>
                    <a:cubicBezTo>
                      <a:pt x="17280" y="9594"/>
                      <a:pt x="17923" y="9466"/>
                      <a:pt x="18659" y="9402"/>
                    </a:cubicBezTo>
                    <a:cubicBezTo>
                      <a:pt x="18567" y="9274"/>
                      <a:pt x="18475" y="9210"/>
                      <a:pt x="18475" y="9210"/>
                    </a:cubicBezTo>
                    <a:cubicBezTo>
                      <a:pt x="18475" y="9210"/>
                      <a:pt x="18475" y="9082"/>
                      <a:pt x="18567" y="8827"/>
                    </a:cubicBezTo>
                    <a:cubicBezTo>
                      <a:pt x="17556" y="9338"/>
                      <a:pt x="14982" y="9722"/>
                      <a:pt x="14063" y="9338"/>
                    </a:cubicBezTo>
                    <a:cubicBezTo>
                      <a:pt x="12500" y="8763"/>
                      <a:pt x="13511" y="6846"/>
                      <a:pt x="14614" y="5312"/>
                    </a:cubicBezTo>
                    <a:cubicBezTo>
                      <a:pt x="15166" y="4609"/>
                      <a:pt x="15901" y="4034"/>
                      <a:pt x="16637" y="3714"/>
                    </a:cubicBezTo>
                    <a:cubicBezTo>
                      <a:pt x="15809" y="2756"/>
                      <a:pt x="14706" y="1797"/>
                      <a:pt x="13144" y="839"/>
                    </a:cubicBezTo>
                    <a:cubicBezTo>
                      <a:pt x="4871" y="-4082"/>
                      <a:pt x="0" y="14259"/>
                      <a:pt x="0" y="14259"/>
                    </a:cubicBezTo>
                    <a:lnTo>
                      <a:pt x="20589" y="17518"/>
                    </a:lnTo>
                    <a:cubicBezTo>
                      <a:pt x="21600" y="14898"/>
                      <a:pt x="20957" y="12789"/>
                      <a:pt x="20221" y="11383"/>
                    </a:cubicBezTo>
                    <a:cubicBezTo>
                      <a:pt x="20129" y="11383"/>
                      <a:pt x="20037" y="11319"/>
                      <a:pt x="19946" y="11319"/>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3" name="Figura">
                <a:extLst>
                  <a:ext uri="{FF2B5EF4-FFF2-40B4-BE49-F238E27FC236}">
                    <a16:creationId xmlns:a16="http://schemas.microsoft.com/office/drawing/2014/main" id="{C8151652-490F-E44A-B5B7-D8991759F6AD}"/>
                  </a:ext>
                </a:extLst>
              </p:cNvPr>
              <p:cNvSpPr/>
              <p:nvPr/>
            </p:nvSpPr>
            <p:spPr>
              <a:xfrm>
                <a:off x="127000" y="1460500"/>
                <a:ext cx="232861" cy="393460"/>
              </a:xfrm>
              <a:custGeom>
                <a:avLst/>
                <a:gdLst/>
                <a:ahLst/>
                <a:cxnLst>
                  <a:cxn ang="0">
                    <a:pos x="wd2" y="hd2"/>
                  </a:cxn>
                  <a:cxn ang="5400000">
                    <a:pos x="wd2" y="hd2"/>
                  </a:cxn>
                  <a:cxn ang="10800000">
                    <a:pos x="wd2" y="hd2"/>
                  </a:cxn>
                  <a:cxn ang="16200000">
                    <a:pos x="wd2" y="hd2"/>
                  </a:cxn>
                </a:cxnLst>
                <a:rect l="0" t="0" r="r" b="b"/>
                <a:pathLst>
                  <a:path w="19414" h="17382" extrusionOk="0">
                    <a:moveTo>
                      <a:pt x="38" y="17382"/>
                    </a:moveTo>
                    <a:cubicBezTo>
                      <a:pt x="-280" y="8742"/>
                      <a:pt x="1520" y="8798"/>
                      <a:pt x="1520" y="8798"/>
                    </a:cubicBezTo>
                    <a:cubicBezTo>
                      <a:pt x="1520" y="8798"/>
                      <a:pt x="-2186" y="7059"/>
                      <a:pt x="4590" y="1448"/>
                    </a:cubicBezTo>
                    <a:cubicBezTo>
                      <a:pt x="11261" y="-4218"/>
                      <a:pt x="19414" y="8574"/>
                      <a:pt x="19414" y="8574"/>
                    </a:cubicBezTo>
                    <a:lnTo>
                      <a:pt x="38" y="17382"/>
                    </a:ln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4" name="Figura">
                <a:extLst>
                  <a:ext uri="{FF2B5EF4-FFF2-40B4-BE49-F238E27FC236}">
                    <a16:creationId xmlns:a16="http://schemas.microsoft.com/office/drawing/2014/main" id="{17968906-32FC-064D-A2E1-5D82659AC7AF}"/>
                  </a:ext>
                </a:extLst>
              </p:cNvPr>
              <p:cNvSpPr/>
              <p:nvPr/>
            </p:nvSpPr>
            <p:spPr>
              <a:xfrm>
                <a:off x="127000" y="1460500"/>
                <a:ext cx="231153" cy="397248"/>
              </a:xfrm>
              <a:custGeom>
                <a:avLst/>
                <a:gdLst/>
                <a:ahLst/>
                <a:cxnLst>
                  <a:cxn ang="0">
                    <a:pos x="wd2" y="hd2"/>
                  </a:cxn>
                  <a:cxn ang="5400000">
                    <a:pos x="wd2" y="hd2"/>
                  </a:cxn>
                  <a:cxn ang="10800000">
                    <a:pos x="wd2" y="hd2"/>
                  </a:cxn>
                  <a:cxn ang="16200000">
                    <a:pos x="wd2" y="hd2"/>
                  </a:cxn>
                </a:cxnLst>
                <a:rect l="0" t="0" r="r" b="b"/>
                <a:pathLst>
                  <a:path w="21483" h="17413" extrusionOk="0">
                    <a:moveTo>
                      <a:pt x="5075" y="1436"/>
                    </a:moveTo>
                    <a:cubicBezTo>
                      <a:pt x="4485" y="1881"/>
                      <a:pt x="4013" y="2326"/>
                      <a:pt x="3541" y="2716"/>
                    </a:cubicBezTo>
                    <a:cubicBezTo>
                      <a:pt x="4249" y="2939"/>
                      <a:pt x="4957" y="3106"/>
                      <a:pt x="5548" y="3440"/>
                    </a:cubicBezTo>
                    <a:cubicBezTo>
                      <a:pt x="9443" y="5611"/>
                      <a:pt x="12039" y="7615"/>
                      <a:pt x="10033" y="8728"/>
                    </a:cubicBezTo>
                    <a:cubicBezTo>
                      <a:pt x="8498" y="9619"/>
                      <a:pt x="4839" y="9452"/>
                      <a:pt x="1180" y="8450"/>
                    </a:cubicBezTo>
                    <a:cubicBezTo>
                      <a:pt x="1416" y="8728"/>
                      <a:pt x="1652" y="8840"/>
                      <a:pt x="1652" y="8840"/>
                    </a:cubicBezTo>
                    <a:cubicBezTo>
                      <a:pt x="1652" y="8840"/>
                      <a:pt x="1534" y="8840"/>
                      <a:pt x="1416" y="8951"/>
                    </a:cubicBezTo>
                    <a:cubicBezTo>
                      <a:pt x="3777" y="9229"/>
                      <a:pt x="5311" y="9731"/>
                      <a:pt x="5311" y="10343"/>
                    </a:cubicBezTo>
                    <a:cubicBezTo>
                      <a:pt x="5311" y="11011"/>
                      <a:pt x="3187" y="11623"/>
                      <a:pt x="236" y="11846"/>
                    </a:cubicBezTo>
                    <a:cubicBezTo>
                      <a:pt x="0" y="13071"/>
                      <a:pt x="0" y="14852"/>
                      <a:pt x="0" y="17413"/>
                    </a:cubicBezTo>
                    <a:lnTo>
                      <a:pt x="21482" y="8673"/>
                    </a:lnTo>
                    <a:cubicBezTo>
                      <a:pt x="21600" y="8506"/>
                      <a:pt x="12511" y="-4187"/>
                      <a:pt x="5075" y="1436"/>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5" name="Figura">
                <a:extLst>
                  <a:ext uri="{FF2B5EF4-FFF2-40B4-BE49-F238E27FC236}">
                    <a16:creationId xmlns:a16="http://schemas.microsoft.com/office/drawing/2014/main" id="{81BCFF19-9EA9-3E4B-ABEA-DE29D3FE9FE6}"/>
                  </a:ext>
                </a:extLst>
              </p:cNvPr>
              <p:cNvSpPr/>
              <p:nvPr/>
            </p:nvSpPr>
            <p:spPr>
              <a:xfrm>
                <a:off x="139700" y="1346200"/>
                <a:ext cx="721361" cy="523241"/>
              </a:xfrm>
              <a:custGeom>
                <a:avLst/>
                <a:gdLst/>
                <a:ahLst/>
                <a:cxnLst>
                  <a:cxn ang="0">
                    <a:pos x="wd2" y="hd2"/>
                  </a:cxn>
                  <a:cxn ang="5400000">
                    <a:pos x="wd2" y="hd2"/>
                  </a:cxn>
                  <a:cxn ang="10800000">
                    <a:pos x="wd2" y="hd2"/>
                  </a:cxn>
                  <a:cxn ang="16200000">
                    <a:pos x="wd2" y="hd2"/>
                  </a:cxn>
                </a:cxnLst>
                <a:rect l="0" t="0" r="r" b="b"/>
                <a:pathLst>
                  <a:path w="21600" h="21600" extrusionOk="0">
                    <a:moveTo>
                      <a:pt x="0" y="5662"/>
                    </a:moveTo>
                    <a:cubicBezTo>
                      <a:pt x="4677" y="10852"/>
                      <a:pt x="6046" y="21023"/>
                      <a:pt x="6046" y="21023"/>
                    </a:cubicBezTo>
                    <a:lnTo>
                      <a:pt x="18406" y="21600"/>
                    </a:lnTo>
                    <a:cubicBezTo>
                      <a:pt x="18406" y="21600"/>
                      <a:pt x="18862" y="7340"/>
                      <a:pt x="21600" y="3984"/>
                    </a:cubicBezTo>
                    <a:cubicBezTo>
                      <a:pt x="21600" y="3984"/>
                      <a:pt x="16808" y="0"/>
                      <a:pt x="11637" y="0"/>
                    </a:cubicBezTo>
                    <a:cubicBezTo>
                      <a:pt x="4563" y="0"/>
                      <a:pt x="0" y="5662"/>
                      <a:pt x="0" y="5662"/>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6" name="Figura">
                <a:extLst>
                  <a:ext uri="{FF2B5EF4-FFF2-40B4-BE49-F238E27FC236}">
                    <a16:creationId xmlns:a16="http://schemas.microsoft.com/office/drawing/2014/main" id="{A859591F-4992-BC40-A52E-D5434CA2F1D1}"/>
                  </a:ext>
                </a:extLst>
              </p:cNvPr>
              <p:cNvSpPr/>
              <p:nvPr/>
            </p:nvSpPr>
            <p:spPr>
              <a:xfrm>
                <a:off x="533399" y="1358900"/>
                <a:ext cx="125731" cy="758191"/>
              </a:xfrm>
              <a:custGeom>
                <a:avLst/>
                <a:gdLst/>
                <a:ahLst/>
                <a:cxnLst>
                  <a:cxn ang="0">
                    <a:pos x="wd2" y="hd2"/>
                  </a:cxn>
                  <a:cxn ang="5400000">
                    <a:pos x="wd2" y="hd2"/>
                  </a:cxn>
                  <a:cxn ang="10800000">
                    <a:pos x="wd2" y="hd2"/>
                  </a:cxn>
                  <a:cxn ang="16200000">
                    <a:pos x="wd2" y="hd2"/>
                  </a:cxn>
                </a:cxnLst>
                <a:rect l="0" t="0" r="r" b="b"/>
                <a:pathLst>
                  <a:path w="21600" h="21600" extrusionOk="0">
                    <a:moveTo>
                      <a:pt x="15927" y="0"/>
                    </a:moveTo>
                    <a:lnTo>
                      <a:pt x="0" y="21600"/>
                    </a:lnTo>
                    <a:lnTo>
                      <a:pt x="5673" y="21600"/>
                    </a:lnTo>
                    <a:lnTo>
                      <a:pt x="21600" y="181"/>
                    </a:lnTo>
                    <a:close/>
                  </a:path>
                </a:pathLst>
              </a:custGeom>
              <a:solidFill>
                <a:srgbClr val="9B3D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7" name="Figura">
                <a:extLst>
                  <a:ext uri="{FF2B5EF4-FFF2-40B4-BE49-F238E27FC236}">
                    <a16:creationId xmlns:a16="http://schemas.microsoft.com/office/drawing/2014/main" id="{9644F058-FD04-624E-9424-A3F35137EBF0}"/>
                  </a:ext>
                </a:extLst>
              </p:cNvPr>
              <p:cNvSpPr/>
              <p:nvPr/>
            </p:nvSpPr>
            <p:spPr>
              <a:xfrm>
                <a:off x="139700" y="1447800"/>
                <a:ext cx="721361" cy="434341"/>
              </a:xfrm>
              <a:custGeom>
                <a:avLst/>
                <a:gdLst/>
                <a:ahLst/>
                <a:cxnLst>
                  <a:cxn ang="0">
                    <a:pos x="wd2" y="hd2"/>
                  </a:cxn>
                  <a:cxn ang="5400000">
                    <a:pos x="wd2" y="hd2"/>
                  </a:cxn>
                  <a:cxn ang="10800000">
                    <a:pos x="wd2" y="hd2"/>
                  </a:cxn>
                  <a:cxn ang="16200000">
                    <a:pos x="wd2" y="hd2"/>
                  </a:cxn>
                </a:cxnLst>
                <a:rect l="0" t="0" r="r" b="b"/>
                <a:pathLst>
                  <a:path w="21600" h="21600" extrusionOk="0">
                    <a:moveTo>
                      <a:pt x="19090" y="5495"/>
                    </a:moveTo>
                    <a:cubicBezTo>
                      <a:pt x="17037" y="13579"/>
                      <a:pt x="15554" y="19074"/>
                      <a:pt x="11408" y="18316"/>
                    </a:cubicBezTo>
                    <a:cubicBezTo>
                      <a:pt x="7796" y="17684"/>
                      <a:pt x="3080" y="2589"/>
                      <a:pt x="0" y="2021"/>
                    </a:cubicBezTo>
                    <a:cubicBezTo>
                      <a:pt x="4677" y="8274"/>
                      <a:pt x="5780" y="21284"/>
                      <a:pt x="5780" y="21284"/>
                    </a:cubicBezTo>
                    <a:lnTo>
                      <a:pt x="18368" y="21600"/>
                    </a:lnTo>
                    <a:cubicBezTo>
                      <a:pt x="18368" y="21600"/>
                      <a:pt x="18862" y="4042"/>
                      <a:pt x="21600" y="0"/>
                    </a:cubicBezTo>
                    <a:cubicBezTo>
                      <a:pt x="21600" y="0"/>
                      <a:pt x="20269" y="821"/>
                      <a:pt x="19090" y="5495"/>
                    </a:cubicBezTo>
                    <a:close/>
                  </a:path>
                </a:pathLst>
              </a:custGeom>
              <a:solidFill>
                <a:srgbClr val="9B3D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8" name="Figura">
                <a:extLst>
                  <a:ext uri="{FF2B5EF4-FFF2-40B4-BE49-F238E27FC236}">
                    <a16:creationId xmlns:a16="http://schemas.microsoft.com/office/drawing/2014/main" id="{B6B63AFF-6B4C-E74E-AF7D-035A3CE62986}"/>
                  </a:ext>
                </a:extLst>
              </p:cNvPr>
              <p:cNvSpPr/>
              <p:nvPr/>
            </p:nvSpPr>
            <p:spPr>
              <a:xfrm>
                <a:off x="317500" y="1803400"/>
                <a:ext cx="462280" cy="61660"/>
              </a:xfrm>
              <a:custGeom>
                <a:avLst/>
                <a:gdLst/>
                <a:ahLst/>
                <a:cxnLst>
                  <a:cxn ang="0">
                    <a:pos x="wd2" y="hd2"/>
                  </a:cxn>
                  <a:cxn ang="5400000">
                    <a:pos x="wd2" y="hd2"/>
                  </a:cxn>
                  <a:cxn ang="10800000">
                    <a:pos x="wd2" y="hd2"/>
                  </a:cxn>
                  <a:cxn ang="16200000">
                    <a:pos x="wd2" y="hd2"/>
                  </a:cxn>
                </a:cxnLst>
                <a:rect l="0" t="0" r="r" b="b"/>
                <a:pathLst>
                  <a:path w="21600" h="11783" extrusionOk="0">
                    <a:moveTo>
                      <a:pt x="21066" y="0"/>
                    </a:moveTo>
                    <a:cubicBezTo>
                      <a:pt x="17031" y="11892"/>
                      <a:pt x="4332" y="10679"/>
                      <a:pt x="178" y="2912"/>
                    </a:cubicBezTo>
                    <a:lnTo>
                      <a:pt x="0" y="4369"/>
                    </a:lnTo>
                    <a:cubicBezTo>
                      <a:pt x="10385" y="21600"/>
                      <a:pt x="21600" y="3398"/>
                      <a:pt x="21600" y="3398"/>
                    </a:cubicBezTo>
                    <a:lnTo>
                      <a:pt x="21066" y="0"/>
                    </a:ln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9" name="Figura">
                <a:extLst>
                  <a:ext uri="{FF2B5EF4-FFF2-40B4-BE49-F238E27FC236}">
                    <a16:creationId xmlns:a16="http://schemas.microsoft.com/office/drawing/2014/main" id="{CEB0BEE1-5459-9047-9D6E-C7DF07054883}"/>
                  </a:ext>
                </a:extLst>
              </p:cNvPr>
              <p:cNvSpPr/>
              <p:nvPr/>
            </p:nvSpPr>
            <p:spPr>
              <a:xfrm>
                <a:off x="241299" y="1320800"/>
                <a:ext cx="546178" cy="235052"/>
              </a:xfrm>
              <a:custGeom>
                <a:avLst/>
                <a:gdLst/>
                <a:ahLst/>
                <a:cxnLst>
                  <a:cxn ang="0">
                    <a:pos x="wd2" y="hd2"/>
                  </a:cxn>
                  <a:cxn ang="5400000">
                    <a:pos x="wd2" y="hd2"/>
                  </a:cxn>
                  <a:cxn ang="10800000">
                    <a:pos x="wd2" y="hd2"/>
                  </a:cxn>
                  <a:cxn ang="16200000">
                    <a:pos x="wd2" y="hd2"/>
                  </a:cxn>
                </a:cxnLst>
                <a:rect l="0" t="0" r="r" b="b"/>
                <a:pathLst>
                  <a:path w="20689" h="12980" extrusionOk="0">
                    <a:moveTo>
                      <a:pt x="8" y="5077"/>
                    </a:moveTo>
                    <a:cubicBezTo>
                      <a:pt x="1162" y="8864"/>
                      <a:pt x="9196" y="21207"/>
                      <a:pt x="20646" y="4306"/>
                    </a:cubicBezTo>
                    <a:cubicBezTo>
                      <a:pt x="21319" y="3324"/>
                      <a:pt x="14007" y="449"/>
                      <a:pt x="10976" y="28"/>
                    </a:cubicBezTo>
                    <a:cubicBezTo>
                      <a:pt x="7897" y="-393"/>
                      <a:pt x="-281" y="4095"/>
                      <a:pt x="8" y="5077"/>
                    </a:cubicBezTo>
                    <a:close/>
                  </a:path>
                </a:pathLst>
              </a:custGeom>
              <a:solidFill>
                <a:srgbClr val="A1AC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0" name="Figura">
                <a:extLst>
                  <a:ext uri="{FF2B5EF4-FFF2-40B4-BE49-F238E27FC236}">
                    <a16:creationId xmlns:a16="http://schemas.microsoft.com/office/drawing/2014/main" id="{576BFE03-1FE6-B841-AD73-65F8F0BFF260}"/>
                  </a:ext>
                </a:extLst>
              </p:cNvPr>
              <p:cNvSpPr/>
              <p:nvPr/>
            </p:nvSpPr>
            <p:spPr>
              <a:xfrm>
                <a:off x="279399" y="1409700"/>
                <a:ext cx="467593" cy="138914"/>
              </a:xfrm>
              <a:custGeom>
                <a:avLst/>
                <a:gdLst/>
                <a:ahLst/>
                <a:cxnLst>
                  <a:cxn ang="0">
                    <a:pos x="wd2" y="hd2"/>
                  </a:cxn>
                  <a:cxn ang="5400000">
                    <a:pos x="wd2" y="hd2"/>
                  </a:cxn>
                  <a:cxn ang="10800000">
                    <a:pos x="wd2" y="hd2"/>
                  </a:cxn>
                  <a:cxn ang="16200000">
                    <a:pos x="wd2" y="hd2"/>
                  </a:cxn>
                </a:cxnLst>
                <a:rect l="0" t="0" r="r" b="b"/>
                <a:pathLst>
                  <a:path w="20656" h="10838" extrusionOk="0">
                    <a:moveTo>
                      <a:pt x="13" y="1311"/>
                    </a:moveTo>
                    <a:cubicBezTo>
                      <a:pt x="1135" y="5968"/>
                      <a:pt x="9158" y="20731"/>
                      <a:pt x="20603" y="320"/>
                    </a:cubicBezTo>
                    <a:cubicBezTo>
                      <a:pt x="21276" y="-869"/>
                      <a:pt x="15441" y="1608"/>
                      <a:pt x="10055" y="2004"/>
                    </a:cubicBezTo>
                    <a:cubicBezTo>
                      <a:pt x="5904" y="2302"/>
                      <a:pt x="-324" y="122"/>
                      <a:pt x="13" y="1311"/>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1" name="Figura">
                <a:extLst>
                  <a:ext uri="{FF2B5EF4-FFF2-40B4-BE49-F238E27FC236}">
                    <a16:creationId xmlns:a16="http://schemas.microsoft.com/office/drawing/2014/main" id="{CAFFD822-1165-7349-80C6-EBBE67F7FD2F}"/>
                  </a:ext>
                </a:extLst>
              </p:cNvPr>
              <p:cNvSpPr/>
              <p:nvPr/>
            </p:nvSpPr>
            <p:spPr>
              <a:xfrm>
                <a:off x="215899" y="1104900"/>
                <a:ext cx="610872" cy="237611"/>
              </a:xfrm>
              <a:custGeom>
                <a:avLst/>
                <a:gdLst/>
                <a:ahLst/>
                <a:cxnLst>
                  <a:cxn ang="0">
                    <a:pos x="wd2" y="hd2"/>
                  </a:cxn>
                  <a:cxn ang="5400000">
                    <a:pos x="wd2" y="hd2"/>
                  </a:cxn>
                  <a:cxn ang="10800000">
                    <a:pos x="wd2" y="hd2"/>
                  </a:cxn>
                  <a:cxn ang="16200000">
                    <a:pos x="wd2" y="hd2"/>
                  </a:cxn>
                </a:cxnLst>
                <a:rect l="0" t="0" r="r" b="b"/>
                <a:pathLst>
                  <a:path w="21600" h="20006" extrusionOk="0">
                    <a:moveTo>
                      <a:pt x="10508" y="19981"/>
                    </a:moveTo>
                    <a:cubicBezTo>
                      <a:pt x="4042" y="20516"/>
                      <a:pt x="0" y="12282"/>
                      <a:pt x="0" y="12282"/>
                    </a:cubicBezTo>
                    <a:cubicBezTo>
                      <a:pt x="0" y="12282"/>
                      <a:pt x="5119" y="1375"/>
                      <a:pt x="10194" y="92"/>
                    </a:cubicBezTo>
                    <a:cubicBezTo>
                      <a:pt x="15268" y="-1084"/>
                      <a:pt x="21600" y="9395"/>
                      <a:pt x="21600" y="9395"/>
                    </a:cubicBezTo>
                    <a:cubicBezTo>
                      <a:pt x="21600" y="9395"/>
                      <a:pt x="15313" y="19661"/>
                      <a:pt x="10508" y="19981"/>
                    </a:cubicBezTo>
                    <a:close/>
                  </a:path>
                </a:pathLst>
              </a:custGeom>
              <a:solidFill>
                <a:srgbClr val="4436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2" name="Figura">
                <a:extLst>
                  <a:ext uri="{FF2B5EF4-FFF2-40B4-BE49-F238E27FC236}">
                    <a16:creationId xmlns:a16="http://schemas.microsoft.com/office/drawing/2014/main" id="{349A166C-E67C-4A45-87AA-CC327EAAC778}"/>
                  </a:ext>
                </a:extLst>
              </p:cNvPr>
              <p:cNvSpPr/>
              <p:nvPr/>
            </p:nvSpPr>
            <p:spPr>
              <a:xfrm>
                <a:off x="279400" y="1092200"/>
                <a:ext cx="450122" cy="334295"/>
              </a:xfrm>
              <a:custGeom>
                <a:avLst/>
                <a:gdLst/>
                <a:ahLst/>
                <a:cxnLst>
                  <a:cxn ang="0">
                    <a:pos x="wd2" y="hd2"/>
                  </a:cxn>
                  <a:cxn ang="5400000">
                    <a:pos x="wd2" y="hd2"/>
                  </a:cxn>
                  <a:cxn ang="10800000">
                    <a:pos x="wd2" y="hd2"/>
                  </a:cxn>
                  <a:cxn ang="16200000">
                    <a:pos x="wd2" y="hd2"/>
                  </a:cxn>
                </a:cxnLst>
                <a:rect l="0" t="0" r="r" b="b"/>
                <a:pathLst>
                  <a:path w="19139" h="20162" extrusionOk="0">
                    <a:moveTo>
                      <a:pt x="3698" y="4469"/>
                    </a:moveTo>
                    <a:cubicBezTo>
                      <a:pt x="3644" y="4699"/>
                      <a:pt x="4238" y="13124"/>
                      <a:pt x="4238" y="13124"/>
                    </a:cubicBezTo>
                    <a:cubicBezTo>
                      <a:pt x="4238" y="13124"/>
                      <a:pt x="1376" y="12129"/>
                      <a:pt x="80" y="16571"/>
                    </a:cubicBezTo>
                    <a:cubicBezTo>
                      <a:pt x="-1216" y="21014"/>
                      <a:pt x="13526" y="21320"/>
                      <a:pt x="18764" y="17567"/>
                    </a:cubicBezTo>
                    <a:cubicBezTo>
                      <a:pt x="20384" y="16418"/>
                      <a:pt x="16226" y="12971"/>
                      <a:pt x="16226" y="12971"/>
                    </a:cubicBezTo>
                    <a:lnTo>
                      <a:pt x="15686" y="2171"/>
                    </a:lnTo>
                    <a:cubicBezTo>
                      <a:pt x="15686" y="2171"/>
                      <a:pt x="11798" y="-280"/>
                      <a:pt x="9152" y="26"/>
                    </a:cubicBezTo>
                    <a:cubicBezTo>
                      <a:pt x="6506" y="333"/>
                      <a:pt x="3698" y="4469"/>
                      <a:pt x="3698" y="4469"/>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3" name="Figura">
                <a:extLst>
                  <a:ext uri="{FF2B5EF4-FFF2-40B4-BE49-F238E27FC236}">
                    <a16:creationId xmlns:a16="http://schemas.microsoft.com/office/drawing/2014/main" id="{14FF6486-69EF-AA43-8704-4F762B81042F}"/>
                  </a:ext>
                </a:extLst>
              </p:cNvPr>
              <p:cNvSpPr/>
              <p:nvPr/>
            </p:nvSpPr>
            <p:spPr>
              <a:xfrm>
                <a:off x="279399" y="1092199"/>
                <a:ext cx="450985" cy="302701"/>
              </a:xfrm>
              <a:custGeom>
                <a:avLst/>
                <a:gdLst/>
                <a:ahLst/>
                <a:cxnLst>
                  <a:cxn ang="0">
                    <a:pos x="wd2" y="hd2"/>
                  </a:cxn>
                  <a:cxn ang="5400000">
                    <a:pos x="wd2" y="hd2"/>
                  </a:cxn>
                  <a:cxn ang="10800000">
                    <a:pos x="wd2" y="hd2"/>
                  </a:cxn>
                  <a:cxn ang="16200000">
                    <a:pos x="wd2" y="hd2"/>
                  </a:cxn>
                </a:cxnLst>
                <a:rect l="0" t="0" r="r" b="b"/>
                <a:pathLst>
                  <a:path w="20957" h="21274" extrusionOk="0">
                    <a:moveTo>
                      <a:pt x="1016" y="21095"/>
                    </a:moveTo>
                    <a:cubicBezTo>
                      <a:pt x="1016" y="18329"/>
                      <a:pt x="5206" y="19043"/>
                      <a:pt x="10754" y="19043"/>
                    </a:cubicBezTo>
                    <a:cubicBezTo>
                      <a:pt x="15593" y="19043"/>
                      <a:pt x="19961" y="17704"/>
                      <a:pt x="20905" y="20024"/>
                    </a:cubicBezTo>
                    <a:cubicBezTo>
                      <a:pt x="21436" y="18507"/>
                      <a:pt x="17718" y="15115"/>
                      <a:pt x="17718" y="15115"/>
                    </a:cubicBezTo>
                    <a:lnTo>
                      <a:pt x="17128" y="2530"/>
                    </a:lnTo>
                    <a:cubicBezTo>
                      <a:pt x="17128" y="2530"/>
                      <a:pt x="12879" y="-326"/>
                      <a:pt x="9987" y="31"/>
                    </a:cubicBezTo>
                    <a:cubicBezTo>
                      <a:pt x="7095" y="388"/>
                      <a:pt x="4026" y="5208"/>
                      <a:pt x="4026" y="5208"/>
                    </a:cubicBezTo>
                    <a:cubicBezTo>
                      <a:pt x="3967" y="5476"/>
                      <a:pt x="4616" y="15294"/>
                      <a:pt x="4616" y="15294"/>
                    </a:cubicBezTo>
                    <a:cubicBezTo>
                      <a:pt x="4616" y="15294"/>
                      <a:pt x="1488" y="14134"/>
                      <a:pt x="72" y="19310"/>
                    </a:cubicBezTo>
                    <a:cubicBezTo>
                      <a:pt x="-164" y="20203"/>
                      <a:pt x="190" y="20828"/>
                      <a:pt x="957" y="21274"/>
                    </a:cubicBezTo>
                    <a:cubicBezTo>
                      <a:pt x="1075" y="21185"/>
                      <a:pt x="1016" y="21185"/>
                      <a:pt x="1016" y="21095"/>
                    </a:cubicBezTo>
                    <a:close/>
                  </a:path>
                </a:pathLst>
              </a:custGeom>
              <a:solidFill>
                <a:srgbClr val="A1AC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4" name="Figura">
                <a:extLst>
                  <a:ext uri="{FF2B5EF4-FFF2-40B4-BE49-F238E27FC236}">
                    <a16:creationId xmlns:a16="http://schemas.microsoft.com/office/drawing/2014/main" id="{D3D07714-6FC3-CA43-96A1-D708BD01F9AC}"/>
                  </a:ext>
                </a:extLst>
              </p:cNvPr>
              <p:cNvSpPr/>
              <p:nvPr/>
            </p:nvSpPr>
            <p:spPr>
              <a:xfrm>
                <a:off x="406400" y="1117600"/>
                <a:ext cx="218441" cy="220733"/>
              </a:xfrm>
              <a:custGeom>
                <a:avLst/>
                <a:gdLst/>
                <a:ahLst/>
                <a:cxnLst>
                  <a:cxn ang="0">
                    <a:pos x="wd2" y="hd2"/>
                  </a:cxn>
                  <a:cxn ang="5400000">
                    <a:pos x="wd2" y="hd2"/>
                  </a:cxn>
                  <a:cxn ang="10800000">
                    <a:pos x="wd2" y="hd2"/>
                  </a:cxn>
                  <a:cxn ang="16200000">
                    <a:pos x="wd2" y="hd2"/>
                  </a:cxn>
                </a:cxnLst>
                <a:rect l="0" t="0" r="r" b="b"/>
                <a:pathLst>
                  <a:path w="21600" h="19969" extrusionOk="0">
                    <a:moveTo>
                      <a:pt x="21600" y="1547"/>
                    </a:moveTo>
                    <a:cubicBezTo>
                      <a:pt x="16451" y="-1096"/>
                      <a:pt x="6153" y="-62"/>
                      <a:pt x="0" y="2466"/>
                    </a:cubicBezTo>
                    <a:lnTo>
                      <a:pt x="2260" y="18895"/>
                    </a:lnTo>
                    <a:cubicBezTo>
                      <a:pt x="7535" y="20504"/>
                      <a:pt x="13814" y="20389"/>
                      <a:pt x="21474" y="17976"/>
                    </a:cubicBezTo>
                    <a:lnTo>
                      <a:pt x="21600" y="1547"/>
                    </a:ln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5" name="Figura">
                <a:extLst>
                  <a:ext uri="{FF2B5EF4-FFF2-40B4-BE49-F238E27FC236}">
                    <a16:creationId xmlns:a16="http://schemas.microsoft.com/office/drawing/2014/main" id="{1A4DDFCC-0D56-684C-BB42-0E216AA1B397}"/>
                  </a:ext>
                </a:extLst>
              </p:cNvPr>
              <p:cNvSpPr/>
              <p:nvPr/>
            </p:nvSpPr>
            <p:spPr>
              <a:xfrm>
                <a:off x="419100" y="1181099"/>
                <a:ext cx="173990" cy="158095"/>
              </a:xfrm>
              <a:custGeom>
                <a:avLst/>
                <a:gdLst/>
                <a:ahLst/>
                <a:cxnLst>
                  <a:cxn ang="0">
                    <a:pos x="wd2" y="hd2"/>
                  </a:cxn>
                  <a:cxn ang="5400000">
                    <a:pos x="wd2" y="hd2"/>
                  </a:cxn>
                  <a:cxn ang="10800000">
                    <a:pos x="wd2" y="hd2"/>
                  </a:cxn>
                  <a:cxn ang="16200000">
                    <a:pos x="wd2" y="hd2"/>
                  </a:cxn>
                </a:cxnLst>
                <a:rect l="0" t="0" r="r" b="b"/>
                <a:pathLst>
                  <a:path w="21600" h="19917" extrusionOk="0">
                    <a:moveTo>
                      <a:pt x="21600" y="1575"/>
                    </a:moveTo>
                    <a:cubicBezTo>
                      <a:pt x="16397" y="-1145"/>
                      <a:pt x="6307" y="-25"/>
                      <a:pt x="0" y="2535"/>
                    </a:cubicBezTo>
                    <a:lnTo>
                      <a:pt x="2050" y="18855"/>
                    </a:lnTo>
                    <a:cubicBezTo>
                      <a:pt x="7253" y="20455"/>
                      <a:pt x="13559" y="20295"/>
                      <a:pt x="21127" y="18055"/>
                    </a:cubicBezTo>
                    <a:lnTo>
                      <a:pt x="21600" y="1575"/>
                    </a:lnTo>
                    <a:close/>
                  </a:path>
                </a:pathLst>
              </a:custGeom>
              <a:solidFill>
                <a:srgbClr val="AD95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6" name="Figura">
                <a:extLst>
                  <a:ext uri="{FF2B5EF4-FFF2-40B4-BE49-F238E27FC236}">
                    <a16:creationId xmlns:a16="http://schemas.microsoft.com/office/drawing/2014/main" id="{8222B2A3-341D-994B-8CDC-A5A90B9E3BD6}"/>
                  </a:ext>
                </a:extLst>
              </p:cNvPr>
              <p:cNvSpPr/>
              <p:nvPr/>
            </p:nvSpPr>
            <p:spPr>
              <a:xfrm>
                <a:off x="368299" y="1092200"/>
                <a:ext cx="290831" cy="184590"/>
              </a:xfrm>
              <a:custGeom>
                <a:avLst/>
                <a:gdLst/>
                <a:ahLst/>
                <a:cxnLst>
                  <a:cxn ang="0">
                    <a:pos x="wd2" y="hd2"/>
                  </a:cxn>
                  <a:cxn ang="5400000">
                    <a:pos x="wd2" y="hd2"/>
                  </a:cxn>
                  <a:cxn ang="10800000">
                    <a:pos x="wd2" y="hd2"/>
                  </a:cxn>
                  <a:cxn ang="16200000">
                    <a:pos x="wd2" y="hd2"/>
                  </a:cxn>
                </a:cxnLst>
                <a:rect l="0" t="0" r="r" b="b"/>
                <a:pathLst>
                  <a:path w="21600" h="21070" extrusionOk="0">
                    <a:moveTo>
                      <a:pt x="14243" y="18896"/>
                    </a:moveTo>
                    <a:cubicBezTo>
                      <a:pt x="16790" y="18896"/>
                      <a:pt x="19242" y="19040"/>
                      <a:pt x="21600" y="19475"/>
                    </a:cubicBezTo>
                    <a:lnTo>
                      <a:pt x="20940" y="4109"/>
                    </a:lnTo>
                    <a:cubicBezTo>
                      <a:pt x="20940" y="4109"/>
                      <a:pt x="14148" y="-530"/>
                      <a:pt x="9527" y="50"/>
                    </a:cubicBezTo>
                    <a:cubicBezTo>
                      <a:pt x="4905" y="630"/>
                      <a:pt x="0" y="8458"/>
                      <a:pt x="0" y="8458"/>
                    </a:cubicBezTo>
                    <a:cubicBezTo>
                      <a:pt x="0" y="8748"/>
                      <a:pt x="377" y="16431"/>
                      <a:pt x="660" y="21070"/>
                    </a:cubicBezTo>
                    <a:cubicBezTo>
                      <a:pt x="4622" y="19765"/>
                      <a:pt x="9244" y="18896"/>
                      <a:pt x="14243" y="18896"/>
                    </a:cubicBezTo>
                    <a:close/>
                  </a:path>
                </a:pathLst>
              </a:custGeom>
              <a:solidFill>
                <a:srgbClr val="561D3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7" name="Figura">
                <a:extLst>
                  <a:ext uri="{FF2B5EF4-FFF2-40B4-BE49-F238E27FC236}">
                    <a16:creationId xmlns:a16="http://schemas.microsoft.com/office/drawing/2014/main" id="{C84047E4-C5D9-C942-BFF3-6E605856FB8D}"/>
                  </a:ext>
                </a:extLst>
              </p:cNvPr>
              <p:cNvSpPr/>
              <p:nvPr/>
            </p:nvSpPr>
            <p:spPr>
              <a:xfrm>
                <a:off x="330199" y="939800"/>
                <a:ext cx="367031" cy="208280"/>
              </a:xfrm>
              <a:custGeom>
                <a:avLst/>
                <a:gdLst/>
                <a:ahLst/>
                <a:cxnLst>
                  <a:cxn ang="0">
                    <a:pos x="wd2" y="hd2"/>
                  </a:cxn>
                  <a:cxn ang="5400000">
                    <a:pos x="wd2" y="hd2"/>
                  </a:cxn>
                  <a:cxn ang="10800000">
                    <a:pos x="wd2" y="hd2"/>
                  </a:cxn>
                  <a:cxn ang="16200000">
                    <a:pos x="wd2" y="hd2"/>
                  </a:cxn>
                </a:cxnLst>
                <a:rect l="0" t="0" r="r" b="b"/>
                <a:pathLst>
                  <a:path w="21600" h="21600" extrusionOk="0">
                    <a:moveTo>
                      <a:pt x="10538" y="0"/>
                    </a:moveTo>
                    <a:cubicBezTo>
                      <a:pt x="7773" y="0"/>
                      <a:pt x="1495" y="12380"/>
                      <a:pt x="0" y="21600"/>
                    </a:cubicBezTo>
                    <a:cubicBezTo>
                      <a:pt x="7175" y="16990"/>
                      <a:pt x="14425" y="16727"/>
                      <a:pt x="21600" y="21073"/>
                    </a:cubicBezTo>
                    <a:cubicBezTo>
                      <a:pt x="19358" y="11327"/>
                      <a:pt x="13379" y="0"/>
                      <a:pt x="10538" y="0"/>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8" name="Figura">
                <a:extLst>
                  <a:ext uri="{FF2B5EF4-FFF2-40B4-BE49-F238E27FC236}">
                    <a16:creationId xmlns:a16="http://schemas.microsoft.com/office/drawing/2014/main" id="{F3E3C6E9-B157-734F-9A67-30A0F0C59E01}"/>
                  </a:ext>
                </a:extLst>
              </p:cNvPr>
              <p:cNvSpPr/>
              <p:nvPr/>
            </p:nvSpPr>
            <p:spPr>
              <a:xfrm>
                <a:off x="330200" y="939800"/>
                <a:ext cx="187961" cy="208280"/>
              </a:xfrm>
              <a:custGeom>
                <a:avLst/>
                <a:gdLst/>
                <a:ahLst/>
                <a:cxnLst>
                  <a:cxn ang="0">
                    <a:pos x="wd2" y="hd2"/>
                  </a:cxn>
                  <a:cxn ang="5400000">
                    <a:pos x="wd2" y="hd2"/>
                  </a:cxn>
                  <a:cxn ang="10800000">
                    <a:pos x="wd2" y="hd2"/>
                  </a:cxn>
                  <a:cxn ang="16200000">
                    <a:pos x="wd2" y="hd2"/>
                  </a:cxn>
                </a:cxnLst>
                <a:rect l="0" t="0" r="r" b="b"/>
                <a:pathLst>
                  <a:path w="21600" h="21600" extrusionOk="0">
                    <a:moveTo>
                      <a:pt x="20724" y="0"/>
                    </a:moveTo>
                    <a:cubicBezTo>
                      <a:pt x="20724" y="0"/>
                      <a:pt x="20724" y="0"/>
                      <a:pt x="20724" y="0"/>
                    </a:cubicBezTo>
                    <a:cubicBezTo>
                      <a:pt x="15178" y="0"/>
                      <a:pt x="2919" y="12380"/>
                      <a:pt x="0" y="21600"/>
                    </a:cubicBezTo>
                    <a:cubicBezTo>
                      <a:pt x="7735" y="19098"/>
                      <a:pt x="13865" y="17912"/>
                      <a:pt x="21600" y="18044"/>
                    </a:cubicBezTo>
                    <a:cubicBezTo>
                      <a:pt x="21308" y="17254"/>
                      <a:pt x="19995" y="4478"/>
                      <a:pt x="20724" y="0"/>
                    </a:cubicBezTo>
                    <a:close/>
                  </a:path>
                </a:pathLst>
              </a:custGeom>
              <a:solidFill>
                <a:srgbClr val="A7AF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9" name="Figura">
                <a:extLst>
                  <a:ext uri="{FF2B5EF4-FFF2-40B4-BE49-F238E27FC236}">
                    <a16:creationId xmlns:a16="http://schemas.microsoft.com/office/drawing/2014/main" id="{251DFE60-94A1-8444-9A69-722EF53175B1}"/>
                  </a:ext>
                </a:extLst>
              </p:cNvPr>
              <p:cNvSpPr/>
              <p:nvPr/>
            </p:nvSpPr>
            <p:spPr>
              <a:xfrm>
                <a:off x="508000" y="939800"/>
                <a:ext cx="18868" cy="173990"/>
              </a:xfrm>
              <a:custGeom>
                <a:avLst/>
                <a:gdLst/>
                <a:ahLst/>
                <a:cxnLst>
                  <a:cxn ang="0">
                    <a:pos x="wd2" y="hd2"/>
                  </a:cxn>
                  <a:cxn ang="5400000">
                    <a:pos x="wd2" y="hd2"/>
                  </a:cxn>
                  <a:cxn ang="10800000">
                    <a:pos x="wd2" y="hd2"/>
                  </a:cxn>
                  <a:cxn ang="16200000">
                    <a:pos x="wd2" y="hd2"/>
                  </a:cxn>
                </a:cxnLst>
                <a:rect l="0" t="0" r="r" b="b"/>
                <a:pathLst>
                  <a:path w="20055" h="21600" extrusionOk="0">
                    <a:moveTo>
                      <a:pt x="2505" y="21285"/>
                    </a:moveTo>
                    <a:cubicBezTo>
                      <a:pt x="7905" y="21285"/>
                      <a:pt x="16005" y="21600"/>
                      <a:pt x="20055" y="21600"/>
                    </a:cubicBezTo>
                    <a:cubicBezTo>
                      <a:pt x="18705" y="20812"/>
                      <a:pt x="3855" y="12928"/>
                      <a:pt x="3855" y="0"/>
                    </a:cubicBezTo>
                    <a:cubicBezTo>
                      <a:pt x="2505" y="0"/>
                      <a:pt x="2505" y="0"/>
                      <a:pt x="1155" y="0"/>
                    </a:cubicBezTo>
                    <a:cubicBezTo>
                      <a:pt x="-1545" y="2207"/>
                      <a:pt x="1155" y="20654"/>
                      <a:pt x="2505" y="21285"/>
                    </a:cubicBezTo>
                    <a:close/>
                  </a:path>
                </a:pathLst>
              </a:custGeom>
              <a:solidFill>
                <a:srgbClr val="929C9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0" name="Figura">
                <a:extLst>
                  <a:ext uri="{FF2B5EF4-FFF2-40B4-BE49-F238E27FC236}">
                    <a16:creationId xmlns:a16="http://schemas.microsoft.com/office/drawing/2014/main" id="{8A5A2596-85E5-7D44-96C8-8642C7F45BBF}"/>
                  </a:ext>
                </a:extLst>
              </p:cNvPr>
              <p:cNvSpPr/>
              <p:nvPr/>
            </p:nvSpPr>
            <p:spPr>
              <a:xfrm>
                <a:off x="215900" y="1054100"/>
                <a:ext cx="612141" cy="1917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495" y="14591"/>
                      <a:pt x="10083" y="8726"/>
                      <a:pt x="10666" y="8440"/>
                    </a:cubicBezTo>
                    <a:cubicBezTo>
                      <a:pt x="11248" y="8154"/>
                      <a:pt x="19897" y="15020"/>
                      <a:pt x="21600" y="17738"/>
                    </a:cubicBezTo>
                    <a:cubicBezTo>
                      <a:pt x="21600" y="17738"/>
                      <a:pt x="19897" y="9584"/>
                      <a:pt x="10397" y="0"/>
                    </a:cubicBezTo>
                    <a:cubicBezTo>
                      <a:pt x="941" y="13303"/>
                      <a:pt x="0" y="21600"/>
                      <a:pt x="0" y="21600"/>
                    </a:cubicBezTo>
                    <a:close/>
                  </a:path>
                </a:pathLst>
              </a:custGeom>
              <a:solidFill>
                <a:srgbClr val="C4CBC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1" name="Figura">
                <a:extLst>
                  <a:ext uri="{FF2B5EF4-FFF2-40B4-BE49-F238E27FC236}">
                    <a16:creationId xmlns:a16="http://schemas.microsoft.com/office/drawing/2014/main" id="{518677D1-7490-6444-A8EA-6F7B0509AD1C}"/>
                  </a:ext>
                </a:extLst>
              </p:cNvPr>
              <p:cNvSpPr/>
              <p:nvPr/>
            </p:nvSpPr>
            <p:spPr>
              <a:xfrm>
                <a:off x="215900" y="1054100"/>
                <a:ext cx="302261" cy="1917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079" y="14591"/>
                      <a:pt x="20420" y="8726"/>
                      <a:pt x="21600" y="8440"/>
                    </a:cubicBezTo>
                    <a:cubicBezTo>
                      <a:pt x="21237" y="5865"/>
                      <a:pt x="20874" y="2289"/>
                      <a:pt x="20965" y="0"/>
                    </a:cubicBezTo>
                    <a:cubicBezTo>
                      <a:pt x="1906" y="13303"/>
                      <a:pt x="0" y="21600"/>
                      <a:pt x="0" y="21600"/>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2" name="Figura">
                <a:extLst>
                  <a:ext uri="{FF2B5EF4-FFF2-40B4-BE49-F238E27FC236}">
                    <a16:creationId xmlns:a16="http://schemas.microsoft.com/office/drawing/2014/main" id="{8BE517B8-0153-5E43-85D0-897DB11DF6F5}"/>
                  </a:ext>
                </a:extLst>
              </p:cNvPr>
              <p:cNvSpPr/>
              <p:nvPr/>
            </p:nvSpPr>
            <p:spPr>
              <a:xfrm>
                <a:off x="342900" y="241300"/>
                <a:ext cx="444500" cy="2860041"/>
              </a:xfrm>
              <a:custGeom>
                <a:avLst/>
                <a:gdLst/>
                <a:ahLst/>
                <a:cxnLst>
                  <a:cxn ang="0">
                    <a:pos x="wd2" y="hd2"/>
                  </a:cxn>
                  <a:cxn ang="5400000">
                    <a:pos x="wd2" y="hd2"/>
                  </a:cxn>
                  <a:cxn ang="10800000">
                    <a:pos x="wd2" y="hd2"/>
                  </a:cxn>
                  <a:cxn ang="16200000">
                    <a:pos x="wd2" y="hd2"/>
                  </a:cxn>
                </a:cxnLst>
                <a:rect l="0" t="0" r="r" b="b"/>
                <a:pathLst>
                  <a:path w="21600" h="21600" extrusionOk="0">
                    <a:moveTo>
                      <a:pt x="1605" y="21600"/>
                    </a:moveTo>
                    <a:lnTo>
                      <a:pt x="0" y="21600"/>
                    </a:lnTo>
                    <a:lnTo>
                      <a:pt x="19995" y="0"/>
                    </a:lnTo>
                    <a:lnTo>
                      <a:pt x="21600" y="29"/>
                    </a:lnTo>
                    <a:close/>
                  </a:path>
                </a:pathLst>
              </a:custGeom>
              <a:solidFill>
                <a:srgbClr val="E6D4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3" name="Figura">
                <a:extLst>
                  <a:ext uri="{FF2B5EF4-FFF2-40B4-BE49-F238E27FC236}">
                    <a16:creationId xmlns:a16="http://schemas.microsoft.com/office/drawing/2014/main" id="{F0B157E6-916A-154C-9F53-F47B7CAA6FC9}"/>
                  </a:ext>
                </a:extLst>
              </p:cNvPr>
              <p:cNvSpPr/>
              <p:nvPr/>
            </p:nvSpPr>
            <p:spPr>
              <a:xfrm>
                <a:off x="723899" y="0"/>
                <a:ext cx="284821" cy="1055370"/>
              </a:xfrm>
              <a:custGeom>
                <a:avLst/>
                <a:gdLst/>
                <a:ahLst/>
                <a:cxnLst>
                  <a:cxn ang="0">
                    <a:pos x="wd2" y="hd2"/>
                  </a:cxn>
                  <a:cxn ang="5400000">
                    <a:pos x="wd2" y="hd2"/>
                  </a:cxn>
                  <a:cxn ang="10800000">
                    <a:pos x="wd2" y="hd2"/>
                  </a:cxn>
                  <a:cxn ang="16200000">
                    <a:pos x="wd2" y="hd2"/>
                  </a:cxn>
                </a:cxnLst>
                <a:rect l="0" t="0" r="r" b="b"/>
                <a:pathLst>
                  <a:path w="21062" h="21600" extrusionOk="0">
                    <a:moveTo>
                      <a:pt x="0" y="18533"/>
                    </a:moveTo>
                    <a:lnTo>
                      <a:pt x="9673" y="0"/>
                    </a:lnTo>
                    <a:cubicBezTo>
                      <a:pt x="9673" y="0"/>
                      <a:pt x="20473" y="4029"/>
                      <a:pt x="21037" y="8240"/>
                    </a:cubicBezTo>
                    <a:cubicBezTo>
                      <a:pt x="21600" y="12451"/>
                      <a:pt x="12490" y="21600"/>
                      <a:pt x="12490" y="21600"/>
                    </a:cubicBezTo>
                    <a:lnTo>
                      <a:pt x="0" y="18533"/>
                    </a:lnTo>
                    <a:close/>
                  </a:path>
                </a:pathLst>
              </a:custGeom>
              <a:solidFill>
                <a:srgbClr val="AEC1B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4" name="Figura">
                <a:extLst>
                  <a:ext uri="{FF2B5EF4-FFF2-40B4-BE49-F238E27FC236}">
                    <a16:creationId xmlns:a16="http://schemas.microsoft.com/office/drawing/2014/main" id="{97E7703A-A496-3E40-B339-18D7933235B4}"/>
                  </a:ext>
                </a:extLst>
              </p:cNvPr>
              <p:cNvSpPr/>
              <p:nvPr/>
            </p:nvSpPr>
            <p:spPr>
              <a:xfrm>
                <a:off x="762000" y="101599"/>
                <a:ext cx="217171" cy="948691"/>
              </a:xfrm>
              <a:custGeom>
                <a:avLst/>
                <a:gdLst/>
                <a:ahLst/>
                <a:cxnLst>
                  <a:cxn ang="0">
                    <a:pos x="wd2" y="hd2"/>
                  </a:cxn>
                  <a:cxn ang="5400000">
                    <a:pos x="wd2" y="hd2"/>
                  </a:cxn>
                  <a:cxn ang="10800000">
                    <a:pos x="wd2" y="hd2"/>
                  </a:cxn>
                  <a:cxn ang="16200000">
                    <a:pos x="wd2" y="hd2"/>
                  </a:cxn>
                </a:cxnLst>
                <a:rect l="0" t="0" r="r" b="b"/>
                <a:pathLst>
                  <a:path w="21600" h="21600" extrusionOk="0">
                    <a:moveTo>
                      <a:pt x="0" y="12231"/>
                    </a:moveTo>
                    <a:lnTo>
                      <a:pt x="7074" y="20386"/>
                    </a:lnTo>
                    <a:lnTo>
                      <a:pt x="13011" y="21600"/>
                    </a:lnTo>
                    <a:cubicBezTo>
                      <a:pt x="13011" y="21600"/>
                      <a:pt x="18189" y="17292"/>
                      <a:pt x="21600" y="13012"/>
                    </a:cubicBezTo>
                    <a:lnTo>
                      <a:pt x="7705" y="0"/>
                    </a:lnTo>
                    <a:lnTo>
                      <a:pt x="0" y="12231"/>
                    </a:lnTo>
                    <a:close/>
                  </a:path>
                </a:pathLst>
              </a:custGeom>
              <a:solidFill>
                <a:srgbClr val="BBCDC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5" name="Figura">
                <a:extLst>
                  <a:ext uri="{FF2B5EF4-FFF2-40B4-BE49-F238E27FC236}">
                    <a16:creationId xmlns:a16="http://schemas.microsoft.com/office/drawing/2014/main" id="{7C3EA193-A39F-9144-A979-121C1C93C57B}"/>
                  </a:ext>
                </a:extLst>
              </p:cNvPr>
              <p:cNvSpPr/>
              <p:nvPr/>
            </p:nvSpPr>
            <p:spPr>
              <a:xfrm>
                <a:off x="76200" y="3086099"/>
                <a:ext cx="984250" cy="316231"/>
              </a:xfrm>
              <a:custGeom>
                <a:avLst/>
                <a:gdLst/>
                <a:ahLst/>
                <a:cxnLst>
                  <a:cxn ang="0">
                    <a:pos x="wd2" y="hd2"/>
                  </a:cxn>
                  <a:cxn ang="5400000">
                    <a:pos x="wd2" y="hd2"/>
                  </a:cxn>
                  <a:cxn ang="10800000">
                    <a:pos x="wd2" y="hd2"/>
                  </a:cxn>
                  <a:cxn ang="16200000">
                    <a:pos x="wd2" y="hd2"/>
                  </a:cxn>
                </a:cxnLst>
                <a:rect l="0" t="0" r="r" b="b"/>
                <a:pathLst>
                  <a:path w="21600" h="21600" extrusionOk="0">
                    <a:moveTo>
                      <a:pt x="20680" y="0"/>
                    </a:moveTo>
                    <a:lnTo>
                      <a:pt x="920" y="0"/>
                    </a:lnTo>
                    <a:lnTo>
                      <a:pt x="0" y="21600"/>
                    </a:lnTo>
                    <a:lnTo>
                      <a:pt x="21600" y="21600"/>
                    </a:lnTo>
                    <a:close/>
                  </a:path>
                </a:pathLst>
              </a:custGeom>
              <a:solidFill>
                <a:srgbClr val="E5D0B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6" name="Figura">
                <a:extLst>
                  <a:ext uri="{FF2B5EF4-FFF2-40B4-BE49-F238E27FC236}">
                    <a16:creationId xmlns:a16="http://schemas.microsoft.com/office/drawing/2014/main" id="{8008A458-E18F-A34C-88FC-872D8A015176}"/>
                  </a:ext>
                </a:extLst>
              </p:cNvPr>
              <p:cNvSpPr/>
              <p:nvPr/>
            </p:nvSpPr>
            <p:spPr>
              <a:xfrm>
                <a:off x="253999" y="3086099"/>
                <a:ext cx="490222" cy="3162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192" y="0"/>
                    </a:lnTo>
                    <a:lnTo>
                      <a:pt x="0" y="21600"/>
                    </a:lnTo>
                    <a:lnTo>
                      <a:pt x="17907" y="21600"/>
                    </a:lnTo>
                    <a:close/>
                  </a:path>
                </a:pathLst>
              </a:custGeom>
              <a:solidFill>
                <a:srgbClr val="F1E0D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7" name="Figura">
                <a:extLst>
                  <a:ext uri="{FF2B5EF4-FFF2-40B4-BE49-F238E27FC236}">
                    <a16:creationId xmlns:a16="http://schemas.microsoft.com/office/drawing/2014/main" id="{DCD9213D-EE2F-F64C-9F66-B69B329001A7}"/>
                  </a:ext>
                </a:extLst>
              </p:cNvPr>
              <p:cNvSpPr/>
              <p:nvPr/>
            </p:nvSpPr>
            <p:spPr>
              <a:xfrm>
                <a:off x="355599" y="1549400"/>
                <a:ext cx="194016" cy="150084"/>
              </a:xfrm>
              <a:custGeom>
                <a:avLst/>
                <a:gdLst/>
                <a:ahLst/>
                <a:cxnLst>
                  <a:cxn ang="0">
                    <a:pos x="wd2" y="hd2"/>
                  </a:cxn>
                  <a:cxn ang="5400000">
                    <a:pos x="wd2" y="hd2"/>
                  </a:cxn>
                  <a:cxn ang="10800000">
                    <a:pos x="wd2" y="hd2"/>
                  </a:cxn>
                  <a:cxn ang="16200000">
                    <a:pos x="wd2" y="hd2"/>
                  </a:cxn>
                </a:cxnLst>
                <a:rect l="0" t="0" r="r" b="b"/>
                <a:pathLst>
                  <a:path w="20495" h="21096" extrusionOk="0">
                    <a:moveTo>
                      <a:pt x="0" y="6792"/>
                    </a:moveTo>
                    <a:cubicBezTo>
                      <a:pt x="2012" y="2508"/>
                      <a:pt x="9257" y="-170"/>
                      <a:pt x="11135" y="9"/>
                    </a:cubicBezTo>
                    <a:cubicBezTo>
                      <a:pt x="13014" y="187"/>
                      <a:pt x="16234" y="544"/>
                      <a:pt x="19185" y="2151"/>
                    </a:cubicBezTo>
                    <a:cubicBezTo>
                      <a:pt x="21600" y="3579"/>
                      <a:pt x="20258" y="16075"/>
                      <a:pt x="18514" y="17681"/>
                    </a:cubicBezTo>
                    <a:cubicBezTo>
                      <a:pt x="16904" y="19109"/>
                      <a:pt x="12611" y="17503"/>
                      <a:pt x="12611" y="17503"/>
                    </a:cubicBezTo>
                    <a:cubicBezTo>
                      <a:pt x="12611" y="17503"/>
                      <a:pt x="5769" y="21430"/>
                      <a:pt x="4427" y="21073"/>
                    </a:cubicBezTo>
                    <a:cubicBezTo>
                      <a:pt x="3086" y="20537"/>
                      <a:pt x="0" y="6792"/>
                      <a:pt x="0" y="6792"/>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8" name="Figura">
                <a:extLst>
                  <a:ext uri="{FF2B5EF4-FFF2-40B4-BE49-F238E27FC236}">
                    <a16:creationId xmlns:a16="http://schemas.microsoft.com/office/drawing/2014/main" id="{EEB0923A-5BF7-3D40-BEDC-98877F0A7239}"/>
                  </a:ext>
                </a:extLst>
              </p:cNvPr>
              <p:cNvSpPr/>
              <p:nvPr/>
            </p:nvSpPr>
            <p:spPr>
              <a:xfrm>
                <a:off x="101600" y="1574800"/>
                <a:ext cx="321507" cy="411481"/>
              </a:xfrm>
              <a:custGeom>
                <a:avLst/>
                <a:gdLst/>
                <a:ahLst/>
                <a:cxnLst>
                  <a:cxn ang="0">
                    <a:pos x="wd2" y="hd2"/>
                  </a:cxn>
                  <a:cxn ang="5400000">
                    <a:pos x="wd2" y="hd2"/>
                  </a:cxn>
                  <a:cxn ang="10800000">
                    <a:pos x="wd2" y="hd2"/>
                  </a:cxn>
                  <a:cxn ang="16200000">
                    <a:pos x="wd2" y="hd2"/>
                  </a:cxn>
                </a:cxnLst>
                <a:rect l="0" t="0" r="r" b="b"/>
                <a:pathLst>
                  <a:path w="18536" h="21600" extrusionOk="0">
                    <a:moveTo>
                      <a:pt x="15388" y="0"/>
                    </a:moveTo>
                    <a:lnTo>
                      <a:pt x="1915" y="8400"/>
                    </a:lnTo>
                    <a:cubicBezTo>
                      <a:pt x="-3064" y="13000"/>
                      <a:pt x="2354" y="19733"/>
                      <a:pt x="10262" y="21600"/>
                    </a:cubicBezTo>
                    <a:lnTo>
                      <a:pt x="18536" y="6267"/>
                    </a:lnTo>
                    <a:lnTo>
                      <a:pt x="15388" y="0"/>
                    </a:ln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9" name="Figura">
                <a:extLst>
                  <a:ext uri="{FF2B5EF4-FFF2-40B4-BE49-F238E27FC236}">
                    <a16:creationId xmlns:a16="http://schemas.microsoft.com/office/drawing/2014/main" id="{855452D7-254C-6B4D-AECD-87F96031C70B}"/>
                  </a:ext>
                </a:extLst>
              </p:cNvPr>
              <p:cNvSpPr/>
              <p:nvPr/>
            </p:nvSpPr>
            <p:spPr>
              <a:xfrm>
                <a:off x="101600" y="1689100"/>
                <a:ext cx="321310" cy="302261"/>
              </a:xfrm>
              <a:custGeom>
                <a:avLst/>
                <a:gdLst/>
                <a:ahLst/>
                <a:cxnLst>
                  <a:cxn ang="0">
                    <a:pos x="wd2" y="hd2"/>
                  </a:cxn>
                  <a:cxn ang="5400000">
                    <a:pos x="wd2" y="hd2"/>
                  </a:cxn>
                  <a:cxn ang="10800000">
                    <a:pos x="wd2" y="hd2"/>
                  </a:cxn>
                  <a:cxn ang="16200000">
                    <a:pos x="wd2" y="hd2"/>
                  </a:cxn>
                </a:cxnLst>
                <a:rect l="0" t="0" r="r" b="b"/>
                <a:pathLst>
                  <a:path w="21600" h="21600" extrusionOk="0">
                    <a:moveTo>
                      <a:pt x="16904" y="4810"/>
                    </a:moveTo>
                    <a:cubicBezTo>
                      <a:pt x="10245" y="10709"/>
                      <a:pt x="2732" y="12524"/>
                      <a:pt x="0" y="9076"/>
                    </a:cubicBezTo>
                    <a:cubicBezTo>
                      <a:pt x="0" y="14339"/>
                      <a:pt x="5208" y="19785"/>
                      <a:pt x="11953" y="21600"/>
                    </a:cubicBezTo>
                    <a:lnTo>
                      <a:pt x="21600" y="726"/>
                    </a:lnTo>
                    <a:lnTo>
                      <a:pt x="21258" y="0"/>
                    </a:lnTo>
                    <a:cubicBezTo>
                      <a:pt x="20063" y="1634"/>
                      <a:pt x="18612" y="3267"/>
                      <a:pt x="16904" y="4810"/>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0" name="Figura">
                <a:extLst>
                  <a:ext uri="{FF2B5EF4-FFF2-40B4-BE49-F238E27FC236}">
                    <a16:creationId xmlns:a16="http://schemas.microsoft.com/office/drawing/2014/main" id="{FB32C217-CD44-7142-AC75-9109356D5E2B}"/>
                  </a:ext>
                </a:extLst>
              </p:cNvPr>
              <p:cNvSpPr/>
              <p:nvPr/>
            </p:nvSpPr>
            <p:spPr>
              <a:xfrm>
                <a:off x="482599" y="1549399"/>
                <a:ext cx="118882" cy="63344"/>
              </a:xfrm>
              <a:custGeom>
                <a:avLst/>
                <a:gdLst/>
                <a:ahLst/>
                <a:cxnLst>
                  <a:cxn ang="0">
                    <a:pos x="wd2" y="hd2"/>
                  </a:cxn>
                  <a:cxn ang="5400000">
                    <a:pos x="wd2" y="hd2"/>
                  </a:cxn>
                  <a:cxn ang="10800000">
                    <a:pos x="wd2" y="hd2"/>
                  </a:cxn>
                  <a:cxn ang="16200000">
                    <a:pos x="wd2" y="hd2"/>
                  </a:cxn>
                </a:cxnLst>
                <a:rect l="0" t="0" r="r" b="b"/>
                <a:pathLst>
                  <a:path w="20423" h="17955" extrusionOk="0">
                    <a:moveTo>
                      <a:pt x="20324" y="16661"/>
                    </a:moveTo>
                    <a:cubicBezTo>
                      <a:pt x="21197" y="12701"/>
                      <a:pt x="16179" y="5501"/>
                      <a:pt x="10724" y="2621"/>
                    </a:cubicBezTo>
                    <a:cubicBezTo>
                      <a:pt x="5270" y="-259"/>
                      <a:pt x="470" y="-979"/>
                      <a:pt x="33" y="1541"/>
                    </a:cubicBezTo>
                    <a:cubicBezTo>
                      <a:pt x="-403" y="4061"/>
                      <a:pt x="3524" y="8381"/>
                      <a:pt x="8979" y="11621"/>
                    </a:cubicBezTo>
                    <a:cubicBezTo>
                      <a:pt x="14433" y="14501"/>
                      <a:pt x="19452" y="20621"/>
                      <a:pt x="20324" y="16661"/>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1" name="Figura">
                <a:extLst>
                  <a:ext uri="{FF2B5EF4-FFF2-40B4-BE49-F238E27FC236}">
                    <a16:creationId xmlns:a16="http://schemas.microsoft.com/office/drawing/2014/main" id="{97E642C2-20D5-C24E-B05D-1E9BFB8D3B1D}"/>
                  </a:ext>
                </a:extLst>
              </p:cNvPr>
              <p:cNvSpPr/>
              <p:nvPr/>
            </p:nvSpPr>
            <p:spPr>
              <a:xfrm>
                <a:off x="444499" y="1498599"/>
                <a:ext cx="131523" cy="69116"/>
              </a:xfrm>
              <a:custGeom>
                <a:avLst/>
                <a:gdLst/>
                <a:ahLst/>
                <a:cxnLst>
                  <a:cxn ang="0">
                    <a:pos x="wd2" y="hd2"/>
                  </a:cxn>
                  <a:cxn ang="5400000">
                    <a:pos x="wd2" y="hd2"/>
                  </a:cxn>
                  <a:cxn ang="10800000">
                    <a:pos x="wd2" y="hd2"/>
                  </a:cxn>
                  <a:cxn ang="16200000">
                    <a:pos x="wd2" y="hd2"/>
                  </a:cxn>
                </a:cxnLst>
                <a:rect l="0" t="0" r="r" b="b"/>
                <a:pathLst>
                  <a:path w="20522" h="18084" extrusionOk="0">
                    <a:moveTo>
                      <a:pt x="20438" y="1328"/>
                    </a:moveTo>
                    <a:cubicBezTo>
                      <a:pt x="21231" y="5648"/>
                      <a:pt x="16277" y="12626"/>
                      <a:pt x="10728" y="15617"/>
                    </a:cubicBezTo>
                    <a:cubicBezTo>
                      <a:pt x="5180" y="18608"/>
                      <a:pt x="424" y="18940"/>
                      <a:pt x="27" y="16282"/>
                    </a:cubicBezTo>
                    <a:cubicBezTo>
                      <a:pt x="-369" y="13623"/>
                      <a:pt x="3594" y="9303"/>
                      <a:pt x="9143" y="6312"/>
                    </a:cubicBezTo>
                    <a:cubicBezTo>
                      <a:pt x="14692" y="3322"/>
                      <a:pt x="19646" y="-2660"/>
                      <a:pt x="20438" y="132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2" name="Figura">
                <a:extLst>
                  <a:ext uri="{FF2B5EF4-FFF2-40B4-BE49-F238E27FC236}">
                    <a16:creationId xmlns:a16="http://schemas.microsoft.com/office/drawing/2014/main" id="{A2092C81-574A-5D4C-A697-32BB7B42A95E}"/>
                  </a:ext>
                </a:extLst>
              </p:cNvPr>
              <p:cNvSpPr/>
              <p:nvPr/>
            </p:nvSpPr>
            <p:spPr>
              <a:xfrm>
                <a:off x="482599" y="1600200"/>
                <a:ext cx="118882" cy="63868"/>
              </a:xfrm>
              <a:custGeom>
                <a:avLst/>
                <a:gdLst/>
                <a:ahLst/>
                <a:cxnLst>
                  <a:cxn ang="0">
                    <a:pos x="wd2" y="hd2"/>
                  </a:cxn>
                  <a:cxn ang="5400000">
                    <a:pos x="wd2" y="hd2"/>
                  </a:cxn>
                  <a:cxn ang="10800000">
                    <a:pos x="wd2" y="hd2"/>
                  </a:cxn>
                  <a:cxn ang="16200000">
                    <a:pos x="wd2" y="hd2"/>
                  </a:cxn>
                </a:cxnLst>
                <a:rect l="0" t="0" r="r" b="b"/>
                <a:pathLst>
                  <a:path w="20423" h="17807" extrusionOk="0">
                    <a:moveTo>
                      <a:pt x="20324" y="16388"/>
                    </a:moveTo>
                    <a:cubicBezTo>
                      <a:pt x="21197" y="12493"/>
                      <a:pt x="16179" y="5411"/>
                      <a:pt x="10724" y="2578"/>
                    </a:cubicBezTo>
                    <a:cubicBezTo>
                      <a:pt x="5270" y="-255"/>
                      <a:pt x="470" y="-963"/>
                      <a:pt x="33" y="1516"/>
                    </a:cubicBezTo>
                    <a:cubicBezTo>
                      <a:pt x="-403" y="3994"/>
                      <a:pt x="3524" y="8244"/>
                      <a:pt x="8979" y="11430"/>
                    </a:cubicBezTo>
                    <a:cubicBezTo>
                      <a:pt x="14652" y="14263"/>
                      <a:pt x="19670" y="20637"/>
                      <a:pt x="20324" y="1638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3" name="Figura">
                <a:extLst>
                  <a:ext uri="{FF2B5EF4-FFF2-40B4-BE49-F238E27FC236}">
                    <a16:creationId xmlns:a16="http://schemas.microsoft.com/office/drawing/2014/main" id="{A487A4BF-159D-6F49-B518-BC838ECBAC8A}"/>
                  </a:ext>
                </a:extLst>
              </p:cNvPr>
              <p:cNvSpPr/>
              <p:nvPr/>
            </p:nvSpPr>
            <p:spPr>
              <a:xfrm>
                <a:off x="469899" y="1638300"/>
                <a:ext cx="118882" cy="63868"/>
              </a:xfrm>
              <a:custGeom>
                <a:avLst/>
                <a:gdLst/>
                <a:ahLst/>
                <a:cxnLst>
                  <a:cxn ang="0">
                    <a:pos x="wd2" y="hd2"/>
                  </a:cxn>
                  <a:cxn ang="5400000">
                    <a:pos x="wd2" y="hd2"/>
                  </a:cxn>
                  <a:cxn ang="10800000">
                    <a:pos x="wd2" y="hd2"/>
                  </a:cxn>
                  <a:cxn ang="16200000">
                    <a:pos x="wd2" y="hd2"/>
                  </a:cxn>
                </a:cxnLst>
                <a:rect l="0" t="0" r="r" b="b"/>
                <a:pathLst>
                  <a:path w="20423" h="17807" extrusionOk="0">
                    <a:moveTo>
                      <a:pt x="20324" y="16388"/>
                    </a:moveTo>
                    <a:cubicBezTo>
                      <a:pt x="21197" y="12493"/>
                      <a:pt x="16179" y="5411"/>
                      <a:pt x="10724" y="2578"/>
                    </a:cubicBezTo>
                    <a:cubicBezTo>
                      <a:pt x="5270" y="-255"/>
                      <a:pt x="470" y="-963"/>
                      <a:pt x="33" y="1516"/>
                    </a:cubicBezTo>
                    <a:cubicBezTo>
                      <a:pt x="-403" y="3994"/>
                      <a:pt x="3524" y="8244"/>
                      <a:pt x="8979" y="11430"/>
                    </a:cubicBezTo>
                    <a:cubicBezTo>
                      <a:pt x="14433" y="14263"/>
                      <a:pt x="19670" y="20637"/>
                      <a:pt x="20324" y="1638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4" name="Figura">
                <a:extLst>
                  <a:ext uri="{FF2B5EF4-FFF2-40B4-BE49-F238E27FC236}">
                    <a16:creationId xmlns:a16="http://schemas.microsoft.com/office/drawing/2014/main" id="{57F2341A-602E-2D49-84B7-6F606829FCFF}"/>
                  </a:ext>
                </a:extLst>
              </p:cNvPr>
              <p:cNvSpPr/>
              <p:nvPr/>
            </p:nvSpPr>
            <p:spPr>
              <a:xfrm>
                <a:off x="457200" y="1765300"/>
                <a:ext cx="196891" cy="148815"/>
              </a:xfrm>
              <a:custGeom>
                <a:avLst/>
                <a:gdLst/>
                <a:ahLst/>
                <a:cxnLst>
                  <a:cxn ang="0">
                    <a:pos x="wd2" y="hd2"/>
                  </a:cxn>
                  <a:cxn ang="5400000">
                    <a:pos x="wd2" y="hd2"/>
                  </a:cxn>
                  <a:cxn ang="10800000">
                    <a:pos x="wd2" y="hd2"/>
                  </a:cxn>
                  <a:cxn ang="16200000">
                    <a:pos x="wd2" y="hd2"/>
                  </a:cxn>
                </a:cxnLst>
                <a:rect l="0" t="0" r="r" b="b"/>
                <a:pathLst>
                  <a:path w="19469" h="19774" extrusionOk="0">
                    <a:moveTo>
                      <a:pt x="17974" y="24"/>
                    </a:moveTo>
                    <a:cubicBezTo>
                      <a:pt x="13453" y="1206"/>
                      <a:pt x="10062" y="-1663"/>
                      <a:pt x="6295" y="1712"/>
                    </a:cubicBezTo>
                    <a:cubicBezTo>
                      <a:pt x="4788" y="3062"/>
                      <a:pt x="2151" y="5256"/>
                      <a:pt x="267" y="8293"/>
                    </a:cubicBezTo>
                    <a:cubicBezTo>
                      <a:pt x="-1240" y="10825"/>
                      <a:pt x="4034" y="19768"/>
                      <a:pt x="6169" y="19768"/>
                    </a:cubicBezTo>
                    <a:cubicBezTo>
                      <a:pt x="7927" y="19937"/>
                      <a:pt x="11067" y="16056"/>
                      <a:pt x="11067" y="16056"/>
                    </a:cubicBezTo>
                    <a:cubicBezTo>
                      <a:pt x="11067" y="16056"/>
                      <a:pt x="14207" y="12512"/>
                      <a:pt x="19104" y="13693"/>
                    </a:cubicBezTo>
                    <a:cubicBezTo>
                      <a:pt x="20360" y="14031"/>
                      <a:pt x="17974" y="24"/>
                      <a:pt x="17974" y="24"/>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5" name="Figura">
                <a:extLst>
                  <a:ext uri="{FF2B5EF4-FFF2-40B4-BE49-F238E27FC236}">
                    <a16:creationId xmlns:a16="http://schemas.microsoft.com/office/drawing/2014/main" id="{ED120110-EB6B-814A-A7C5-516C08F69AC0}"/>
                  </a:ext>
                </a:extLst>
              </p:cNvPr>
              <p:cNvSpPr/>
              <p:nvPr/>
            </p:nvSpPr>
            <p:spPr>
              <a:xfrm>
                <a:off x="419099" y="1803399"/>
                <a:ext cx="85706" cy="105375"/>
              </a:xfrm>
              <a:custGeom>
                <a:avLst/>
                <a:gdLst/>
                <a:ahLst/>
                <a:cxnLst>
                  <a:cxn ang="0">
                    <a:pos x="wd2" y="hd2"/>
                  </a:cxn>
                  <a:cxn ang="5400000">
                    <a:pos x="wd2" y="hd2"/>
                  </a:cxn>
                  <a:cxn ang="10800000">
                    <a:pos x="wd2" y="hd2"/>
                  </a:cxn>
                  <a:cxn ang="16200000">
                    <a:pos x="wd2" y="hd2"/>
                  </a:cxn>
                </a:cxnLst>
                <a:rect l="0" t="0" r="r" b="b"/>
                <a:pathLst>
                  <a:path w="18931" h="19480" extrusionOk="0">
                    <a:moveTo>
                      <a:pt x="899" y="19198"/>
                    </a:moveTo>
                    <a:cubicBezTo>
                      <a:pt x="-1626" y="17554"/>
                      <a:pt x="1460" y="11215"/>
                      <a:pt x="6509" y="6519"/>
                    </a:cubicBezTo>
                    <a:cubicBezTo>
                      <a:pt x="11558" y="2058"/>
                      <a:pt x="17169" y="-759"/>
                      <a:pt x="18571" y="180"/>
                    </a:cubicBezTo>
                    <a:cubicBezTo>
                      <a:pt x="19974" y="1119"/>
                      <a:pt x="17169" y="5815"/>
                      <a:pt x="11839" y="10276"/>
                    </a:cubicBezTo>
                    <a:cubicBezTo>
                      <a:pt x="7070" y="14971"/>
                      <a:pt x="3423" y="20841"/>
                      <a:pt x="899" y="1919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6" name="Figura">
                <a:extLst>
                  <a:ext uri="{FF2B5EF4-FFF2-40B4-BE49-F238E27FC236}">
                    <a16:creationId xmlns:a16="http://schemas.microsoft.com/office/drawing/2014/main" id="{22154A58-FC07-654F-99C3-0B8B84F019EC}"/>
                  </a:ext>
                </a:extLst>
              </p:cNvPr>
              <p:cNvSpPr/>
              <p:nvPr/>
            </p:nvSpPr>
            <p:spPr>
              <a:xfrm>
                <a:off x="406400" y="1777999"/>
                <a:ext cx="145071" cy="43509"/>
              </a:xfrm>
              <a:custGeom>
                <a:avLst/>
                <a:gdLst/>
                <a:ahLst/>
                <a:cxnLst>
                  <a:cxn ang="0">
                    <a:pos x="wd2" y="hd2"/>
                  </a:cxn>
                  <a:cxn ang="5400000">
                    <a:pos x="wd2" y="hd2"/>
                  </a:cxn>
                  <a:cxn ang="10800000">
                    <a:pos x="wd2" y="hd2"/>
                  </a:cxn>
                  <a:cxn ang="16200000">
                    <a:pos x="wd2" y="hd2"/>
                  </a:cxn>
                </a:cxnLst>
                <a:rect l="0" t="0" r="r" b="b"/>
                <a:pathLst>
                  <a:path w="20910" h="18499" extrusionOk="0">
                    <a:moveTo>
                      <a:pt x="36" y="10950"/>
                    </a:moveTo>
                    <a:cubicBezTo>
                      <a:pt x="585" y="17430"/>
                      <a:pt x="6443" y="20670"/>
                      <a:pt x="11751" y="16890"/>
                    </a:cubicBezTo>
                    <a:cubicBezTo>
                      <a:pt x="17060" y="13650"/>
                      <a:pt x="21087" y="7170"/>
                      <a:pt x="20904" y="3390"/>
                    </a:cubicBezTo>
                    <a:cubicBezTo>
                      <a:pt x="20538" y="-930"/>
                      <a:pt x="16145" y="-930"/>
                      <a:pt x="10653" y="2310"/>
                    </a:cubicBezTo>
                    <a:cubicBezTo>
                      <a:pt x="5345" y="5550"/>
                      <a:pt x="-513" y="3930"/>
                      <a:pt x="36" y="10950"/>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7" name="Figura">
                <a:extLst>
                  <a:ext uri="{FF2B5EF4-FFF2-40B4-BE49-F238E27FC236}">
                    <a16:creationId xmlns:a16="http://schemas.microsoft.com/office/drawing/2014/main" id="{4285F546-3526-B14F-925B-EE7746E3D7BA}"/>
                  </a:ext>
                </a:extLst>
              </p:cNvPr>
              <p:cNvSpPr/>
              <p:nvPr/>
            </p:nvSpPr>
            <p:spPr>
              <a:xfrm>
                <a:off x="444499" y="1841499"/>
                <a:ext cx="85706" cy="105375"/>
              </a:xfrm>
              <a:custGeom>
                <a:avLst/>
                <a:gdLst/>
                <a:ahLst/>
                <a:cxnLst>
                  <a:cxn ang="0">
                    <a:pos x="wd2" y="hd2"/>
                  </a:cxn>
                  <a:cxn ang="5400000">
                    <a:pos x="wd2" y="hd2"/>
                  </a:cxn>
                  <a:cxn ang="10800000">
                    <a:pos x="wd2" y="hd2"/>
                  </a:cxn>
                  <a:cxn ang="16200000">
                    <a:pos x="wd2" y="hd2"/>
                  </a:cxn>
                </a:cxnLst>
                <a:rect l="0" t="0" r="r" b="b"/>
                <a:pathLst>
                  <a:path w="18931" h="19480" extrusionOk="0">
                    <a:moveTo>
                      <a:pt x="899" y="19198"/>
                    </a:moveTo>
                    <a:cubicBezTo>
                      <a:pt x="-1626" y="17554"/>
                      <a:pt x="1460" y="11215"/>
                      <a:pt x="6509" y="6519"/>
                    </a:cubicBezTo>
                    <a:cubicBezTo>
                      <a:pt x="11558" y="2058"/>
                      <a:pt x="17169" y="-759"/>
                      <a:pt x="18571" y="180"/>
                    </a:cubicBezTo>
                    <a:cubicBezTo>
                      <a:pt x="19974" y="1119"/>
                      <a:pt x="17169" y="5815"/>
                      <a:pt x="11839" y="10276"/>
                    </a:cubicBezTo>
                    <a:cubicBezTo>
                      <a:pt x="6790" y="14971"/>
                      <a:pt x="3423" y="20841"/>
                      <a:pt x="899" y="1919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8" name="Figura">
                <a:extLst>
                  <a:ext uri="{FF2B5EF4-FFF2-40B4-BE49-F238E27FC236}">
                    <a16:creationId xmlns:a16="http://schemas.microsoft.com/office/drawing/2014/main" id="{2C3572D7-7B32-114A-B622-9F99BBE53895}"/>
                  </a:ext>
                </a:extLst>
              </p:cNvPr>
              <p:cNvSpPr/>
              <p:nvPr/>
            </p:nvSpPr>
            <p:spPr>
              <a:xfrm>
                <a:off x="469900" y="1854199"/>
                <a:ext cx="88227" cy="108216"/>
              </a:xfrm>
              <a:custGeom>
                <a:avLst/>
                <a:gdLst/>
                <a:ahLst/>
                <a:cxnLst>
                  <a:cxn ang="0">
                    <a:pos x="wd2" y="hd2"/>
                  </a:cxn>
                  <a:cxn ang="5400000">
                    <a:pos x="wd2" y="hd2"/>
                  </a:cxn>
                  <a:cxn ang="10800000">
                    <a:pos x="wd2" y="hd2"/>
                  </a:cxn>
                  <a:cxn ang="16200000">
                    <a:pos x="wd2" y="hd2"/>
                  </a:cxn>
                </a:cxnLst>
                <a:rect l="0" t="0" r="r" b="b"/>
                <a:pathLst>
                  <a:path w="18994" h="19374" extrusionOk="0">
                    <a:moveTo>
                      <a:pt x="873" y="19046"/>
                    </a:moveTo>
                    <a:cubicBezTo>
                      <a:pt x="-1588" y="17227"/>
                      <a:pt x="1420" y="11088"/>
                      <a:pt x="6615" y="6541"/>
                    </a:cubicBezTo>
                    <a:cubicBezTo>
                      <a:pt x="11809" y="1993"/>
                      <a:pt x="17278" y="-735"/>
                      <a:pt x="18645" y="174"/>
                    </a:cubicBezTo>
                    <a:cubicBezTo>
                      <a:pt x="20012" y="1311"/>
                      <a:pt x="17278" y="5631"/>
                      <a:pt x="12083" y="10179"/>
                    </a:cubicBezTo>
                    <a:cubicBezTo>
                      <a:pt x="6888" y="14726"/>
                      <a:pt x="3334" y="20865"/>
                      <a:pt x="873" y="19046"/>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9" name="Figura">
                <a:extLst>
                  <a:ext uri="{FF2B5EF4-FFF2-40B4-BE49-F238E27FC236}">
                    <a16:creationId xmlns:a16="http://schemas.microsoft.com/office/drawing/2014/main" id="{53F6E82F-27F8-7E4D-8F29-AA1F2365CE0B}"/>
                  </a:ext>
                </a:extLst>
              </p:cNvPr>
              <p:cNvSpPr/>
              <p:nvPr/>
            </p:nvSpPr>
            <p:spPr>
              <a:xfrm>
                <a:off x="609599" y="1727199"/>
                <a:ext cx="386727" cy="265432"/>
              </a:xfrm>
              <a:custGeom>
                <a:avLst/>
                <a:gdLst/>
                <a:ahLst/>
                <a:cxnLst>
                  <a:cxn ang="0">
                    <a:pos x="wd2" y="hd2"/>
                  </a:cxn>
                  <a:cxn ang="5400000">
                    <a:pos x="wd2" y="hd2"/>
                  </a:cxn>
                  <a:cxn ang="10800000">
                    <a:pos x="wd2" y="hd2"/>
                  </a:cxn>
                  <a:cxn ang="16200000">
                    <a:pos x="wd2" y="hd2"/>
                  </a:cxn>
                </a:cxnLst>
                <a:rect l="0" t="0" r="r" b="b"/>
                <a:pathLst>
                  <a:path w="19931" h="21600" extrusionOk="0">
                    <a:moveTo>
                      <a:pt x="0" y="3100"/>
                    </a:moveTo>
                    <a:lnTo>
                      <a:pt x="14989" y="0"/>
                    </a:lnTo>
                    <a:cubicBezTo>
                      <a:pt x="21600" y="2997"/>
                      <a:pt x="21404" y="19326"/>
                      <a:pt x="15447" y="21600"/>
                    </a:cubicBezTo>
                    <a:lnTo>
                      <a:pt x="0" y="12815"/>
                    </a:lnTo>
                    <a:lnTo>
                      <a:pt x="0" y="3100"/>
                    </a:ln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0" name="Figura">
                <a:extLst>
                  <a:ext uri="{FF2B5EF4-FFF2-40B4-BE49-F238E27FC236}">
                    <a16:creationId xmlns:a16="http://schemas.microsoft.com/office/drawing/2014/main" id="{A8FEFA1C-44E2-ED44-A8F7-596BA35846CA}"/>
                  </a:ext>
                </a:extLst>
              </p:cNvPr>
              <p:cNvSpPr/>
              <p:nvPr/>
            </p:nvSpPr>
            <p:spPr>
              <a:xfrm>
                <a:off x="609599" y="1727200"/>
                <a:ext cx="387101" cy="260350"/>
              </a:xfrm>
              <a:custGeom>
                <a:avLst/>
                <a:gdLst/>
                <a:ahLst/>
                <a:cxnLst>
                  <a:cxn ang="0">
                    <a:pos x="wd2" y="hd2"/>
                  </a:cxn>
                  <a:cxn ang="5400000">
                    <a:pos x="wd2" y="hd2"/>
                  </a:cxn>
                  <a:cxn ang="10800000">
                    <a:pos x="wd2" y="hd2"/>
                  </a:cxn>
                  <a:cxn ang="16200000">
                    <a:pos x="wd2" y="hd2"/>
                  </a:cxn>
                </a:cxnLst>
                <a:rect l="0" t="0" r="r" b="b"/>
                <a:pathLst>
                  <a:path w="19951" h="21600" extrusionOk="0">
                    <a:moveTo>
                      <a:pt x="15709" y="0"/>
                    </a:moveTo>
                    <a:cubicBezTo>
                      <a:pt x="18000" y="2845"/>
                      <a:pt x="18589" y="6954"/>
                      <a:pt x="18458" y="8956"/>
                    </a:cubicBezTo>
                    <a:cubicBezTo>
                      <a:pt x="18262" y="12644"/>
                      <a:pt x="12371" y="14751"/>
                      <a:pt x="6087" y="13592"/>
                    </a:cubicBezTo>
                    <a:cubicBezTo>
                      <a:pt x="3862" y="13171"/>
                      <a:pt x="1767" y="12433"/>
                      <a:pt x="0" y="11380"/>
                    </a:cubicBezTo>
                    <a:lnTo>
                      <a:pt x="0" y="12644"/>
                    </a:lnTo>
                    <a:lnTo>
                      <a:pt x="15447" y="21600"/>
                    </a:lnTo>
                    <a:cubicBezTo>
                      <a:pt x="21207" y="19387"/>
                      <a:pt x="21600" y="3793"/>
                      <a:pt x="15709" y="0"/>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1" name="Figura">
                <a:extLst>
                  <a:ext uri="{FF2B5EF4-FFF2-40B4-BE49-F238E27FC236}">
                    <a16:creationId xmlns:a16="http://schemas.microsoft.com/office/drawing/2014/main" id="{D4253C28-DBEE-3546-AA99-5F76E02CD820}"/>
                  </a:ext>
                </a:extLst>
              </p:cNvPr>
              <p:cNvSpPr/>
              <p:nvPr/>
            </p:nvSpPr>
            <p:spPr>
              <a:xfrm>
                <a:off x="609600" y="1739900"/>
                <a:ext cx="243841" cy="609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1250"/>
                    </a:lnTo>
                    <a:lnTo>
                      <a:pt x="0" y="21600"/>
                    </a:lnTo>
                    <a:cubicBezTo>
                      <a:pt x="1350" y="21600"/>
                      <a:pt x="2812" y="21150"/>
                      <a:pt x="4275" y="20700"/>
                    </a:cubicBezTo>
                    <a:cubicBezTo>
                      <a:pt x="13837" y="18450"/>
                      <a:pt x="21600" y="9000"/>
                      <a:pt x="21600" y="0"/>
                    </a:cubicBezTo>
                    <a:close/>
                  </a:path>
                </a:pathLst>
              </a:custGeom>
              <a:solidFill>
                <a:srgbClr val="D1DDD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2" name="Figura">
                <a:extLst>
                  <a:ext uri="{FF2B5EF4-FFF2-40B4-BE49-F238E27FC236}">
                    <a16:creationId xmlns:a16="http://schemas.microsoft.com/office/drawing/2014/main" id="{45228F08-8740-7D4F-8145-CAB0C713CF18}"/>
                  </a:ext>
                </a:extLst>
              </p:cNvPr>
              <p:cNvSpPr/>
              <p:nvPr/>
            </p:nvSpPr>
            <p:spPr>
              <a:xfrm>
                <a:off x="558800" y="2679700"/>
                <a:ext cx="22860" cy="400050"/>
              </a:xfrm>
              <a:custGeom>
                <a:avLst/>
                <a:gdLst/>
                <a:ahLst/>
                <a:cxnLst>
                  <a:cxn ang="0">
                    <a:pos x="wd2" y="hd2"/>
                  </a:cxn>
                  <a:cxn ang="5400000">
                    <a:pos x="wd2" y="hd2"/>
                  </a:cxn>
                  <a:cxn ang="10800000">
                    <a:pos x="wd2" y="hd2"/>
                  </a:cxn>
                  <a:cxn ang="16200000">
                    <a:pos x="wd2" y="hd2"/>
                  </a:cxn>
                </a:cxnLst>
                <a:rect l="0" t="0" r="r" b="b"/>
                <a:pathLst>
                  <a:path w="21600" h="21600" extrusionOk="0">
                    <a:moveTo>
                      <a:pt x="9600" y="21600"/>
                    </a:moveTo>
                    <a:cubicBezTo>
                      <a:pt x="9600" y="20434"/>
                      <a:pt x="7200" y="19543"/>
                      <a:pt x="0" y="19200"/>
                    </a:cubicBezTo>
                    <a:cubicBezTo>
                      <a:pt x="10800" y="17006"/>
                      <a:pt x="4800" y="7474"/>
                      <a:pt x="3600" y="0"/>
                    </a:cubicBezTo>
                    <a:cubicBezTo>
                      <a:pt x="8400" y="7680"/>
                      <a:pt x="13200" y="16731"/>
                      <a:pt x="21600" y="19269"/>
                    </a:cubicBezTo>
                    <a:cubicBezTo>
                      <a:pt x="13200" y="19749"/>
                      <a:pt x="10800" y="20640"/>
                      <a:pt x="9600" y="21600"/>
                    </a:cubicBezTo>
                    <a:close/>
                  </a:path>
                </a:pathLst>
              </a:custGeom>
              <a:solidFill>
                <a:srgbClr val="72888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3" name="Figura">
                <a:extLst>
                  <a:ext uri="{FF2B5EF4-FFF2-40B4-BE49-F238E27FC236}">
                    <a16:creationId xmlns:a16="http://schemas.microsoft.com/office/drawing/2014/main" id="{9C4A294D-5A9C-BE46-A7A1-049605141C6C}"/>
                  </a:ext>
                </a:extLst>
              </p:cNvPr>
              <p:cNvSpPr/>
              <p:nvPr/>
            </p:nvSpPr>
            <p:spPr>
              <a:xfrm>
                <a:off x="698500" y="723899"/>
                <a:ext cx="5588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2455" y="0"/>
                    </a:lnTo>
                    <a:lnTo>
                      <a:pt x="0" y="17280"/>
                    </a:lnTo>
                    <a:lnTo>
                      <a:pt x="19145" y="21600"/>
                    </a:lnTo>
                    <a:close/>
                  </a:path>
                </a:pathLst>
              </a:custGeom>
              <a:solidFill>
                <a:srgbClr val="E6D4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4" name="Figura">
                <a:extLst>
                  <a:ext uri="{FF2B5EF4-FFF2-40B4-BE49-F238E27FC236}">
                    <a16:creationId xmlns:a16="http://schemas.microsoft.com/office/drawing/2014/main" id="{8623A6AA-FF15-DD4C-8427-51E1391C70B1}"/>
                  </a:ext>
                </a:extLst>
              </p:cNvPr>
              <p:cNvSpPr/>
              <p:nvPr/>
            </p:nvSpPr>
            <p:spPr>
              <a:xfrm>
                <a:off x="762000" y="342899"/>
                <a:ext cx="5461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2512" y="0"/>
                    </a:lnTo>
                    <a:lnTo>
                      <a:pt x="0" y="17897"/>
                    </a:lnTo>
                    <a:lnTo>
                      <a:pt x="19088" y="21600"/>
                    </a:lnTo>
                    <a:close/>
                  </a:path>
                </a:pathLst>
              </a:custGeom>
              <a:solidFill>
                <a:srgbClr val="E6D4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5" name="Figura">
                <a:extLst>
                  <a:ext uri="{FF2B5EF4-FFF2-40B4-BE49-F238E27FC236}">
                    <a16:creationId xmlns:a16="http://schemas.microsoft.com/office/drawing/2014/main" id="{7E61BA16-1289-3141-8842-78656CE24190}"/>
                  </a:ext>
                </a:extLst>
              </p:cNvPr>
              <p:cNvSpPr/>
              <p:nvPr/>
            </p:nvSpPr>
            <p:spPr>
              <a:xfrm>
                <a:off x="0" y="3340099"/>
                <a:ext cx="1134111" cy="81282"/>
              </a:xfrm>
              <a:custGeom>
                <a:avLst/>
                <a:gdLst/>
                <a:ahLst/>
                <a:cxnLst>
                  <a:cxn ang="0">
                    <a:pos x="wd2" y="hd2"/>
                  </a:cxn>
                  <a:cxn ang="5400000">
                    <a:pos x="wd2" y="hd2"/>
                  </a:cxn>
                  <a:cxn ang="10800000">
                    <a:pos x="wd2" y="hd2"/>
                  </a:cxn>
                  <a:cxn ang="16200000">
                    <a:pos x="wd2" y="hd2"/>
                  </a:cxn>
                </a:cxnLst>
                <a:rect l="0" t="0" r="r" b="b"/>
                <a:pathLst>
                  <a:path w="21600" h="21600" extrusionOk="0">
                    <a:moveTo>
                      <a:pt x="21213" y="0"/>
                    </a:moveTo>
                    <a:lnTo>
                      <a:pt x="508" y="0"/>
                    </a:lnTo>
                    <a:lnTo>
                      <a:pt x="0" y="21600"/>
                    </a:lnTo>
                    <a:lnTo>
                      <a:pt x="21600" y="21600"/>
                    </a:lnTo>
                    <a:close/>
                  </a:path>
                </a:pathLst>
              </a:custGeom>
              <a:solidFill>
                <a:srgbClr val="E5D0B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6" name="Figura">
                <a:extLst>
                  <a:ext uri="{FF2B5EF4-FFF2-40B4-BE49-F238E27FC236}">
                    <a16:creationId xmlns:a16="http://schemas.microsoft.com/office/drawing/2014/main" id="{7FF983C7-DDC2-3242-AFD0-8CE0C3C0D1F8}"/>
                  </a:ext>
                </a:extLst>
              </p:cNvPr>
              <p:cNvSpPr/>
              <p:nvPr/>
            </p:nvSpPr>
            <p:spPr>
              <a:xfrm>
                <a:off x="838199" y="0"/>
                <a:ext cx="160361" cy="1055370"/>
              </a:xfrm>
              <a:custGeom>
                <a:avLst/>
                <a:gdLst/>
                <a:ahLst/>
                <a:cxnLst>
                  <a:cxn ang="0">
                    <a:pos x="wd2" y="hd2"/>
                  </a:cxn>
                  <a:cxn ang="5400000">
                    <a:pos x="wd2" y="hd2"/>
                  </a:cxn>
                  <a:cxn ang="10800000">
                    <a:pos x="wd2" y="hd2"/>
                  </a:cxn>
                  <a:cxn ang="16200000">
                    <a:pos x="wd2" y="hd2"/>
                  </a:cxn>
                </a:cxnLst>
                <a:rect l="0" t="0" r="r" b="b"/>
                <a:pathLst>
                  <a:path w="20662" h="21600" extrusionOk="0">
                    <a:moveTo>
                      <a:pt x="20618" y="8240"/>
                    </a:moveTo>
                    <a:cubicBezTo>
                      <a:pt x="19636" y="4029"/>
                      <a:pt x="818" y="0"/>
                      <a:pt x="818" y="0"/>
                    </a:cubicBezTo>
                    <a:lnTo>
                      <a:pt x="0" y="806"/>
                    </a:lnTo>
                    <a:cubicBezTo>
                      <a:pt x="5400" y="2157"/>
                      <a:pt x="15873" y="5199"/>
                      <a:pt x="16691" y="8318"/>
                    </a:cubicBezTo>
                    <a:cubicBezTo>
                      <a:pt x="17509" y="11931"/>
                      <a:pt x="5891" y="19209"/>
                      <a:pt x="2618" y="21184"/>
                    </a:cubicBezTo>
                    <a:lnTo>
                      <a:pt x="5564" y="21600"/>
                    </a:lnTo>
                    <a:cubicBezTo>
                      <a:pt x="5727" y="21600"/>
                      <a:pt x="21600" y="12451"/>
                      <a:pt x="20618" y="8240"/>
                    </a:cubicBezTo>
                    <a:close/>
                  </a:path>
                </a:pathLst>
              </a:custGeom>
              <a:solidFill>
                <a:srgbClr val="D3E4E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sp>
        <p:nvSpPr>
          <p:cNvPr id="5" name="TextBox 4">
            <a:extLst>
              <a:ext uri="{FF2B5EF4-FFF2-40B4-BE49-F238E27FC236}">
                <a16:creationId xmlns:a16="http://schemas.microsoft.com/office/drawing/2014/main" id="{5A73773E-9A2E-17D8-2AF8-F5623C30C878}"/>
              </a:ext>
            </a:extLst>
          </p:cNvPr>
          <p:cNvSpPr txBox="1"/>
          <p:nvPr/>
        </p:nvSpPr>
        <p:spPr>
          <a:xfrm>
            <a:off x="6134784" y="4373184"/>
            <a:ext cx="9654442" cy="830997"/>
          </a:xfrm>
          <a:prstGeom prst="rect">
            <a:avLst/>
          </a:prstGeom>
          <a:noFill/>
        </p:spPr>
        <p:txBody>
          <a:bodyPr wrap="square" rtlCol="0">
            <a:spAutoFit/>
          </a:bodyPr>
          <a:lstStyle/>
          <a:p>
            <a:pPr marL="685800" marR="0" lvl="0" indent="-685800" algn="ctr"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VN"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Thành lập nhiều vương quốc mới</a:t>
            </a:r>
          </a:p>
        </p:txBody>
      </p:sp>
    </p:spTree>
    <p:extLst>
      <p:ext uri="{BB962C8B-B14F-4D97-AF65-F5344CB8AC3E}">
        <p14:creationId xmlns:p14="http://schemas.microsoft.com/office/powerpoint/2010/main" val="395584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_rels/them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oral Drawings Slides">
  <a:themeElements>
    <a:clrScheme name="Custom 347">
      <a:dk1>
        <a:srgbClr val="2E2E2E"/>
      </a:dk1>
      <a:lt1>
        <a:srgbClr val="FFFFFF"/>
      </a:lt1>
      <a:dk2>
        <a:srgbClr val="757575"/>
      </a:dk2>
      <a:lt2>
        <a:srgbClr val="F6F6E9"/>
      </a:lt2>
      <a:accent1>
        <a:srgbClr val="1C3B33"/>
      </a:accent1>
      <a:accent2>
        <a:srgbClr val="295C4E"/>
      </a:accent2>
      <a:accent3>
        <a:srgbClr val="2CB892"/>
      </a:accent3>
      <a:accent4>
        <a:srgbClr val="EFA593"/>
      </a:accent4>
      <a:accent5>
        <a:srgbClr val="D35E42"/>
      </a:accent5>
      <a:accent6>
        <a:srgbClr val="D5D598"/>
      </a:accent6>
      <a:hlink>
        <a:srgbClr val="295C4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1_Floral Drawings Slides">
  <a:themeElements>
    <a:clrScheme name="Custom 347">
      <a:dk1>
        <a:srgbClr val="2E2E2E"/>
      </a:dk1>
      <a:lt1>
        <a:srgbClr val="FFFFFF"/>
      </a:lt1>
      <a:dk2>
        <a:srgbClr val="757575"/>
      </a:dk2>
      <a:lt2>
        <a:srgbClr val="F6F6E9"/>
      </a:lt2>
      <a:accent1>
        <a:srgbClr val="1C3B33"/>
      </a:accent1>
      <a:accent2>
        <a:srgbClr val="295C4E"/>
      </a:accent2>
      <a:accent3>
        <a:srgbClr val="2CB892"/>
      </a:accent3>
      <a:accent4>
        <a:srgbClr val="EFA593"/>
      </a:accent4>
      <a:accent5>
        <a:srgbClr val="D35E42"/>
      </a:accent5>
      <a:accent6>
        <a:srgbClr val="D5D598"/>
      </a:accent6>
      <a:hlink>
        <a:srgbClr val="295C4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TotalTime>
  <Words>1382</Words>
  <Application>Microsoft Office PowerPoint</Application>
  <PresentationFormat>Custom</PresentationFormat>
  <Paragraphs>210</Paragraphs>
  <Slides>33</Slides>
  <Notes>4</Notes>
  <HiddenSlides>0</HiddenSlides>
  <MMClips>2</MMClips>
  <ScaleCrop>false</ScaleCrop>
  <HeadingPairs>
    <vt:vector size="6" baseType="variant">
      <vt:variant>
        <vt:lpstr>Fonts Used</vt:lpstr>
      </vt:variant>
      <vt:variant>
        <vt:i4>21</vt:i4>
      </vt:variant>
      <vt:variant>
        <vt:lpstr>Theme</vt:lpstr>
      </vt:variant>
      <vt:variant>
        <vt:i4>8</vt:i4>
      </vt:variant>
      <vt:variant>
        <vt:lpstr>Slide Titles</vt:lpstr>
      </vt:variant>
      <vt:variant>
        <vt:i4>33</vt:i4>
      </vt:variant>
    </vt:vector>
  </HeadingPairs>
  <TitlesOfParts>
    <vt:vector size="62" baseType="lpstr">
      <vt:lpstr>微软雅黑</vt:lpstr>
      <vt:lpstr>宋体</vt:lpstr>
      <vt:lpstr>.VnArial</vt:lpstr>
      <vt:lpstr>Arial</vt:lpstr>
      <vt:lpstr>Calibri</vt:lpstr>
      <vt:lpstr>Calibri Light</vt:lpstr>
      <vt:lpstr>Cambria</vt:lpstr>
      <vt:lpstr>Georgia</vt:lpstr>
      <vt:lpstr>Gilda Display</vt:lpstr>
      <vt:lpstr>ITC Avant Garde Std Bk</vt:lpstr>
      <vt:lpstr>Kingthings Foundation</vt:lpstr>
      <vt:lpstr>Oxygen Light</vt:lpstr>
      <vt:lpstr>SVN-Blenda Script</vt:lpstr>
      <vt:lpstr>SVN-Gotham</vt:lpstr>
      <vt:lpstr>SVN-Gotham Black</vt:lpstr>
      <vt:lpstr>Times New Roman</vt:lpstr>
      <vt:lpstr>UVN Bach Tuyet Nang</vt:lpstr>
      <vt:lpstr>Wingdings</vt:lpstr>
      <vt:lpstr>Wingdings 2</vt:lpstr>
      <vt:lpstr>印品丫丫体-D版</vt:lpstr>
      <vt:lpstr>楷体</vt:lpstr>
      <vt:lpstr>Office Theme</vt:lpstr>
      <vt:lpstr>Floral Drawings Slides</vt:lpstr>
      <vt:lpstr>1_Office Theme</vt:lpstr>
      <vt:lpstr>2_Office Theme</vt:lpstr>
      <vt:lpstr>Civic</vt:lpstr>
      <vt:lpstr>1_Floral Drawings Slides</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dc:creator>
  <cp:lastModifiedBy>PC</cp:lastModifiedBy>
  <cp:revision>43</cp:revision>
  <dcterms:created xsi:type="dcterms:W3CDTF">2006-08-16T00:00:00Z</dcterms:created>
  <dcterms:modified xsi:type="dcterms:W3CDTF">2023-09-18T10:05:28Z</dcterms:modified>
</cp:coreProperties>
</file>