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8" r:id="rId3"/>
    <p:sldMasterId id="2147483736" r:id="rId4"/>
    <p:sldMasterId id="2147483750" r:id="rId5"/>
    <p:sldMasterId id="2147483763" r:id="rId6"/>
    <p:sldMasterId id="2147483768" r:id="rId7"/>
    <p:sldMasterId id="2147483781" r:id="rId8"/>
    <p:sldMasterId id="2147483788" r:id="rId9"/>
  </p:sldMasterIdLst>
  <p:notesMasterIdLst>
    <p:notesMasterId r:id="rId42"/>
  </p:notesMasterIdLst>
  <p:sldIdLst>
    <p:sldId id="2007577323" r:id="rId10"/>
    <p:sldId id="418" r:id="rId11"/>
    <p:sldId id="419" r:id="rId12"/>
    <p:sldId id="334" r:id="rId13"/>
    <p:sldId id="420" r:id="rId14"/>
    <p:sldId id="11088663" r:id="rId15"/>
    <p:sldId id="11088662" r:id="rId16"/>
    <p:sldId id="2007577321" r:id="rId17"/>
    <p:sldId id="2007577314" r:id="rId18"/>
    <p:sldId id="2007577315" r:id="rId19"/>
    <p:sldId id="11088667" r:id="rId20"/>
    <p:sldId id="2007577316" r:id="rId21"/>
    <p:sldId id="11088668" r:id="rId22"/>
    <p:sldId id="11088665" r:id="rId23"/>
    <p:sldId id="11088664" r:id="rId24"/>
    <p:sldId id="11088666" r:id="rId25"/>
    <p:sldId id="2007577317" r:id="rId26"/>
    <p:sldId id="2007577318" r:id="rId27"/>
    <p:sldId id="11088672" r:id="rId28"/>
    <p:sldId id="347" r:id="rId29"/>
    <p:sldId id="2007577319" r:id="rId30"/>
    <p:sldId id="552" r:id="rId31"/>
    <p:sldId id="11088838" r:id="rId32"/>
    <p:sldId id="694" r:id="rId33"/>
    <p:sldId id="11088845" r:id="rId34"/>
    <p:sldId id="11088846" r:id="rId35"/>
    <p:sldId id="11088873" r:id="rId36"/>
    <p:sldId id="11088874" r:id="rId37"/>
    <p:sldId id="11088875" r:id="rId38"/>
    <p:sldId id="11088876" r:id="rId39"/>
    <p:sldId id="11088844" r:id="rId40"/>
    <p:sldId id="1108884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6" autoAdjust="0"/>
    <p:restoredTop sz="94660"/>
  </p:normalViewPr>
  <p:slideViewPr>
    <p:cSldViewPr snapToGrid="0" showGuides="1">
      <p:cViewPr varScale="1">
        <p:scale>
          <a:sx n="73" d="100"/>
          <a:sy n="73" d="100"/>
        </p:scale>
        <p:origin x="414" y="54"/>
      </p:cViewPr>
      <p:guideLst>
        <p:guide orient="horz" pos="2136"/>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9918EA-7AD5-4E68-B75D-DF7A95EBACCB}"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US"/>
        </a:p>
      </dgm:t>
    </dgm:pt>
    <dgm:pt modelId="{EA8D33AB-7D45-4A30-AF38-F5534A1CDAD2}">
      <dgm:prSet phldrT="[Text]"/>
      <dgm:spPr>
        <a:xfrm>
          <a:off x="0" y="0"/>
          <a:ext cx="3046567" cy="1827940"/>
        </a:xfrm>
        <a:blipFill rotWithShape="0">
          <a:blip xmlns:r="http://schemas.openxmlformats.org/officeDocument/2006/relationships" r:embed="rId1"/>
          <a:stretch>
            <a:fillRect/>
          </a:stretch>
        </a:blipFill>
      </dgm:spPr>
      <dgm:t>
        <a:bodyPr/>
        <a:lstStyle/>
        <a:p>
          <a:r>
            <a:rPr lang="en-US">
              <a:latin typeface="Calibri"/>
              <a:ea typeface="+mn-ea"/>
              <a:cs typeface="+mn-cs"/>
            </a:rPr>
            <a:t/>
          </a:r>
          <a:br>
            <a:rPr lang="en-US">
              <a:latin typeface="Calibri"/>
              <a:ea typeface="+mn-ea"/>
              <a:cs typeface="+mn-cs"/>
            </a:rPr>
          </a:br>
          <a:endParaRPr lang="en-US" dirty="0"/>
        </a:p>
      </dgm:t>
    </dgm:pt>
    <dgm:pt modelId="{7AF26C23-7496-4188-913D-5B50B238FFB7}" type="parTrans" cxnId="{EB622605-5476-4331-B03B-9F89EC51651E}">
      <dgm:prSet/>
      <dgm:spPr/>
      <dgm:t>
        <a:bodyPr/>
        <a:lstStyle/>
        <a:p>
          <a:endParaRPr lang="en-US"/>
        </a:p>
      </dgm:t>
    </dgm:pt>
    <dgm:pt modelId="{D632620A-40CB-4D4E-9E6A-2D1FB2903B2E}" type="sibTrans" cxnId="{EB622605-5476-4331-B03B-9F89EC51651E}">
      <dgm:prSet/>
      <dgm:spPr/>
      <dgm:t>
        <a:bodyPr/>
        <a:lstStyle/>
        <a:p>
          <a:endParaRPr lang="en-US"/>
        </a:p>
      </dgm:t>
    </dgm:pt>
    <dgm:pt modelId="{B4BD6645-A7A9-4B4D-BB27-2EBCFBDABCAA}">
      <dgm:prSet phldrT="[Text]"/>
      <dgm:spPr>
        <a:xfrm>
          <a:off x="0" y="4450188"/>
          <a:ext cx="3046567" cy="1827940"/>
        </a:xfrm>
        <a:blipFill rotWithShape="0">
          <a:blip xmlns:r="http://schemas.openxmlformats.org/officeDocument/2006/relationships" r:embed="rId2"/>
          <a:stretch>
            <a:fillRect/>
          </a:stretch>
        </a:blipFill>
      </dgm:spPr>
      <dgm:t>
        <a:bodyPr/>
        <a:lstStyle/>
        <a:p>
          <a:r>
            <a:rPr lang="en-US">
              <a:latin typeface="Calibri"/>
              <a:ea typeface="+mn-ea"/>
              <a:cs typeface="+mn-cs"/>
            </a:rPr>
            <a:t/>
          </a:r>
          <a:br>
            <a:rPr lang="en-US">
              <a:latin typeface="Calibri"/>
              <a:ea typeface="+mn-ea"/>
              <a:cs typeface="+mn-cs"/>
            </a:rPr>
          </a:br>
          <a:endParaRPr lang="en-US" dirty="0"/>
        </a:p>
      </dgm:t>
    </dgm:pt>
    <dgm:pt modelId="{9B9BF441-4E1B-4A0A-B1D7-AD1EA7931310}" type="parTrans" cxnId="{28A8DDD3-3706-4093-A106-F2FC93523193}">
      <dgm:prSet/>
      <dgm:spPr/>
      <dgm:t>
        <a:bodyPr/>
        <a:lstStyle/>
        <a:p>
          <a:endParaRPr lang="en-US"/>
        </a:p>
      </dgm:t>
    </dgm:pt>
    <dgm:pt modelId="{0F1DF293-3D49-4782-ADB8-5260C240CEFC}" type="sibTrans" cxnId="{28A8DDD3-3706-4093-A106-F2FC93523193}">
      <dgm:prSet/>
      <dgm:spPr/>
      <dgm:t>
        <a:bodyPr/>
        <a:lstStyle/>
        <a:p>
          <a:endParaRPr lang="en-US"/>
        </a:p>
      </dgm:t>
    </dgm:pt>
    <dgm:pt modelId="{1836C8DC-360D-47E7-924E-233C0BB96AFF}">
      <dgm:prSet phldrT="[Text]"/>
      <dgm:spPr>
        <a:xfrm>
          <a:off x="0" y="2147111"/>
          <a:ext cx="3046567" cy="1827940"/>
        </a:xfrm>
        <a:blipFill rotWithShape="0">
          <a:blip xmlns:r="http://schemas.openxmlformats.org/officeDocument/2006/relationships" r:embed="rId3"/>
          <a:stretch>
            <a:fillRect/>
          </a:stretch>
        </a:blipFill>
      </dgm:spPr>
      <dgm:t>
        <a:bodyPr/>
        <a:lstStyle/>
        <a:p>
          <a:r>
            <a:rPr lang="en-US">
              <a:latin typeface="Calibri"/>
              <a:ea typeface="+mn-ea"/>
              <a:cs typeface="+mn-cs"/>
            </a:rPr>
            <a:t/>
          </a:r>
          <a:br>
            <a:rPr lang="en-US">
              <a:latin typeface="Calibri"/>
              <a:ea typeface="+mn-ea"/>
              <a:cs typeface="+mn-cs"/>
            </a:rPr>
          </a:br>
          <a:endParaRPr lang="en-US" dirty="0"/>
        </a:p>
      </dgm:t>
    </dgm:pt>
    <dgm:pt modelId="{F3E8BCE7-B3A0-4B9E-A471-43C9A6077212}" type="parTrans" cxnId="{76F71D06-5CFF-4DD1-9B4F-EDB8556C4BD4}">
      <dgm:prSet/>
      <dgm:spPr/>
      <dgm:t>
        <a:bodyPr/>
        <a:lstStyle/>
        <a:p>
          <a:endParaRPr lang="en-US"/>
        </a:p>
      </dgm:t>
    </dgm:pt>
    <dgm:pt modelId="{32D3D2B7-C094-4FBB-ACD8-1C70561DB7CA}" type="sibTrans" cxnId="{76F71D06-5CFF-4DD1-9B4F-EDB8556C4BD4}">
      <dgm:prSet/>
      <dgm:spPr/>
      <dgm:t>
        <a:bodyPr/>
        <a:lstStyle/>
        <a:p>
          <a:endParaRPr lang="en-US"/>
        </a:p>
      </dgm:t>
    </dgm:pt>
    <dgm:pt modelId="{6EBA2334-21F9-4042-8684-7E6A4292FE93}">
      <dgm:prSet phldrT="[Text]" custT="1"/>
      <dgm:spPr/>
      <dgm:t>
        <a:bodyPr/>
        <a:lstStyle/>
        <a:p>
          <a:pPr algn="ctr"/>
          <a:r>
            <a:rPr lang="en-US" sz="3200">
              <a:latin typeface="Times New Roman" pitchFamily="18" charset="0"/>
            </a:rPr>
            <a:t>Đề xướng quyền tự do của con người</a:t>
          </a:r>
          <a:endParaRPr lang="en-US" sz="3200" dirty="0"/>
        </a:p>
      </dgm:t>
    </dgm:pt>
    <dgm:pt modelId="{22E33E4A-CEF5-4AC0-8782-7DA62AE8A802}" type="parTrans" cxnId="{7C02E06E-D61C-475D-AF20-D2177BD8799D}">
      <dgm:prSet/>
      <dgm:spPr/>
      <dgm:t>
        <a:bodyPr/>
        <a:lstStyle/>
        <a:p>
          <a:endParaRPr lang="en-US"/>
        </a:p>
      </dgm:t>
    </dgm:pt>
    <dgm:pt modelId="{20FE5F95-B241-4DEF-BA26-4615E5DEFDB0}" type="sibTrans" cxnId="{7C02E06E-D61C-475D-AF20-D2177BD8799D}">
      <dgm:prSet/>
      <dgm:spPr/>
      <dgm:t>
        <a:bodyPr/>
        <a:lstStyle/>
        <a:p>
          <a:endParaRPr lang="en-US"/>
        </a:p>
      </dgm:t>
    </dgm:pt>
    <dgm:pt modelId="{F8FE742B-305F-4469-B5EA-20F0A8BC9C48}">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a:r>
            <a:rPr lang="en-US" sz="3200" dirty="0" err="1">
              <a:latin typeface="Times New Roman" panose="02020603050405020304" pitchFamily="18" charset="0"/>
              <a:cs typeface="Times New Roman" panose="02020603050405020304" pitchFamily="18" charset="0"/>
            </a:rPr>
            <a:t>Kịch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chê</a:t>
          </a:r>
          <a:r>
            <a:rPr lang="en-US" sz="3200" dirty="0">
              <a:latin typeface="Times New Roman" panose="02020603050405020304" pitchFamily="18" charset="0"/>
              <a:cs typeface="Times New Roman" panose="02020603050405020304" pitchFamily="18" charset="0"/>
            </a:rPr>
            <a:t>́.</a:t>
          </a:r>
        </a:p>
      </dgm:t>
    </dgm:pt>
    <dgm:pt modelId="{97FAE994-3519-4178-9648-983869B4B510}" type="parTrans" cxnId="{FDD573CC-C2BD-406D-80D5-B7B98C9A5162}">
      <dgm:prSet/>
      <dgm:spPr/>
      <dgm:t>
        <a:bodyPr/>
        <a:lstStyle/>
        <a:p>
          <a:endParaRPr lang="en-US"/>
        </a:p>
      </dgm:t>
    </dgm:pt>
    <dgm:pt modelId="{421668CA-8615-4D3A-9D90-6CDB24F3F528}" type="sibTrans" cxnId="{FDD573CC-C2BD-406D-80D5-B7B98C9A5162}">
      <dgm:prSet/>
      <dgm:spPr/>
      <dgm:t>
        <a:bodyPr/>
        <a:lstStyle/>
        <a:p>
          <a:endParaRPr lang="en-US"/>
        </a:p>
      </dgm:t>
    </dgm:pt>
    <dgm:pt modelId="{A72B64AE-63C1-46D3-9767-F04D28894A55}">
      <dgm:prSet phldrT="[Text]" custT="1"/>
      <dgm:spPr/>
      <dgm:t>
        <a:bodyPr/>
        <a:lstStyle/>
        <a:p>
          <a:r>
            <a:rPr lang="vi-VN" sz="3200" b="1" u="sng">
              <a:latin typeface="+mj-lt"/>
            </a:rPr>
            <a:t>Nội dung</a:t>
          </a:r>
          <a:endParaRPr lang="en-US" sz="3200" b="1" u="sng" dirty="0">
            <a:latin typeface="+mj-lt"/>
          </a:endParaRPr>
        </a:p>
      </dgm:t>
    </dgm:pt>
    <dgm:pt modelId="{063D28DE-0F94-43A0-A961-2D5D1426666C}" type="parTrans" cxnId="{83465091-0FF3-440C-AE8D-7EF85EB8BA73}">
      <dgm:prSet/>
      <dgm:spPr/>
      <dgm:t>
        <a:bodyPr/>
        <a:lstStyle/>
        <a:p>
          <a:endParaRPr lang="en-US"/>
        </a:p>
      </dgm:t>
    </dgm:pt>
    <dgm:pt modelId="{D25258C5-5DC7-4702-8EF8-5696AA2B5CDE}" type="sibTrans" cxnId="{83465091-0FF3-440C-AE8D-7EF85EB8BA73}">
      <dgm:prSet/>
      <dgm:spPr/>
      <dgm:t>
        <a:bodyPr/>
        <a:lstStyle/>
        <a:p>
          <a:endParaRPr lang="en-US"/>
        </a:p>
      </dgm:t>
    </dgm:pt>
    <dgm:pt modelId="{FD4C5AD4-263C-4F70-A40A-EBD0173A6620}">
      <dgm:prSet phldrT="[Text]" custT="1"/>
      <dgm:spPr/>
      <dgm:t>
        <a:bodyPr/>
        <a:lstStyle/>
        <a:p>
          <a:r>
            <a:rPr lang="en-US" sz="3200" b="1" u="sng">
              <a:latin typeface="Times New Roman" panose="02020603050405020304" pitchFamily="18" charset="0"/>
              <a:cs typeface="Times New Roman" panose="02020603050405020304" pitchFamily="18" charset="0"/>
            </a:rPr>
            <a:t>Vai trò</a:t>
          </a:r>
          <a:endParaRPr lang="en-US" sz="3200" b="1" u="sng" dirty="0">
            <a:latin typeface="Times New Roman" panose="02020603050405020304" pitchFamily="18" charset="0"/>
            <a:cs typeface="Times New Roman" panose="02020603050405020304" pitchFamily="18" charset="0"/>
          </a:endParaRPr>
        </a:p>
      </dgm:t>
    </dgm:pt>
    <dgm:pt modelId="{3D3C7311-A6FB-4232-8C44-FC64F49A3E01}" type="parTrans" cxnId="{E5976AB1-CB19-48E1-A825-88588FE0C916}">
      <dgm:prSet/>
      <dgm:spPr/>
      <dgm:t>
        <a:bodyPr/>
        <a:lstStyle/>
        <a:p>
          <a:endParaRPr lang="en-US"/>
        </a:p>
      </dgm:t>
    </dgm:pt>
    <dgm:pt modelId="{B4A3778F-275A-4E19-AC13-9D17AF271C6E}" type="sibTrans" cxnId="{E5976AB1-CB19-48E1-A825-88588FE0C916}">
      <dgm:prSet/>
      <dgm:spPr/>
      <dgm:t>
        <a:bodyPr/>
        <a:lstStyle/>
        <a:p>
          <a:endParaRPr lang="en-US"/>
        </a:p>
      </dgm:t>
    </dgm:pt>
    <dgm:pt modelId="{C2FF3F5A-C683-460D-A410-E4E558BA0590}">
      <dgm:prSet phldrT="[Text]" custT="1"/>
      <dgm:spPr/>
      <dgm:t>
        <a:bodyPr/>
        <a:lstStyle/>
        <a:p>
          <a:r>
            <a:rPr lang="en-US" sz="3200" b="0" i="0" u="none">
              <a:latin typeface="Times New Roman" pitchFamily="18" charset="0"/>
              <a:cs typeface="Times New Roman" pitchFamily="18" charset="0"/>
            </a:rPr>
            <a:t>Tấn công vào hệ tư tưởng phong kiến, dọn đường cho cách mạng bùng nổ.</a:t>
          </a:r>
          <a:endParaRPr lang="en-US" sz="3200" b="0" i="0" u="none" dirty="0"/>
        </a:p>
      </dgm:t>
    </dgm:pt>
    <dgm:pt modelId="{67BA19A5-01DA-413B-A18F-75761DBBCBBF}" type="parTrans" cxnId="{C82B46C9-B550-4FDE-9C71-7C24D82854C9}">
      <dgm:prSet/>
      <dgm:spPr/>
      <dgm:t>
        <a:bodyPr/>
        <a:lstStyle/>
        <a:p>
          <a:endParaRPr lang="en-US"/>
        </a:p>
      </dgm:t>
    </dgm:pt>
    <dgm:pt modelId="{86D6521C-8D34-4B1B-BBCD-F83D64730AB3}" type="sibTrans" cxnId="{C82B46C9-B550-4FDE-9C71-7C24D82854C9}">
      <dgm:prSet/>
      <dgm:spPr/>
      <dgm:t>
        <a:bodyPr/>
        <a:lstStyle/>
        <a:p>
          <a:endParaRPr lang="en-US"/>
        </a:p>
      </dgm:t>
    </dgm:pt>
    <dgm:pt modelId="{B69493BF-456F-44A0-B9EF-493D5CAD1E3D}">
      <dgm:prSet phldrT="[Text]" custT="1">
        <dgm:style>
          <a:lnRef idx="3">
            <a:schemeClr val="lt1"/>
          </a:lnRef>
          <a:fillRef idx="1">
            <a:schemeClr val="accent6"/>
          </a:fillRef>
          <a:effectRef idx="1">
            <a:schemeClr val="accent6"/>
          </a:effectRef>
          <a:fontRef idx="minor">
            <a:schemeClr val="lt1"/>
          </a:fontRef>
        </dgm:style>
      </dgm:prSet>
      <dgm:spPr/>
      <dgm:t>
        <a:bodyPr/>
        <a:lstStyle/>
        <a:p>
          <a:r>
            <a:rPr lang="en-US" sz="3200" b="0" dirty="0" err="1">
              <a:latin typeface="Times New Roman" pitchFamily="18" charset="0"/>
              <a:cs typeface="Times New Roman" pitchFamily="18" charset="0"/>
            </a:rPr>
            <a:t>Định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hướng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xã</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hội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mới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trong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tương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lai</a:t>
          </a:r>
          <a:r>
            <a:rPr lang="en-US" sz="3200" b="0" dirty="0">
              <a:latin typeface="Times New Roman" pitchFamily="18" charset="0"/>
              <a:cs typeface="Times New Roman" pitchFamily="18" charset="0"/>
            </a:rPr>
            <a:t>.</a:t>
          </a:r>
          <a:endParaRPr lang="en-US" sz="3200" b="0" dirty="0"/>
        </a:p>
      </dgm:t>
    </dgm:pt>
    <dgm:pt modelId="{76399EBB-767F-473E-9D16-9E927B8228DF}" type="parTrans" cxnId="{126B4176-8276-4062-8B07-8A3AE6B296A2}">
      <dgm:prSet/>
      <dgm:spPr/>
      <dgm:t>
        <a:bodyPr/>
        <a:lstStyle/>
        <a:p>
          <a:endParaRPr lang="en-US"/>
        </a:p>
      </dgm:t>
    </dgm:pt>
    <dgm:pt modelId="{FEA57F69-5369-4724-A678-13668397C037}" type="sibTrans" cxnId="{126B4176-8276-4062-8B07-8A3AE6B296A2}">
      <dgm:prSet/>
      <dgm:spPr/>
      <dgm:t>
        <a:bodyPr/>
        <a:lstStyle/>
        <a:p>
          <a:endParaRPr lang="en-US"/>
        </a:p>
      </dgm:t>
    </dgm:pt>
    <dgm:pt modelId="{A9B07714-A755-4ABF-B45D-18EBC2EF850C}" type="pres">
      <dgm:prSet presAssocID="{859918EA-7AD5-4E68-B75D-DF7A95EBACCB}" presName="Name0" presStyleCnt="0">
        <dgm:presLayoutVars>
          <dgm:dir/>
          <dgm:resizeHandles/>
        </dgm:presLayoutVars>
      </dgm:prSet>
      <dgm:spPr/>
      <dgm:t>
        <a:bodyPr/>
        <a:lstStyle/>
        <a:p>
          <a:endParaRPr lang="en-US"/>
        </a:p>
      </dgm:t>
    </dgm:pt>
    <dgm:pt modelId="{EB504805-AB67-428C-A428-57FCDE8F0C9B}" type="pres">
      <dgm:prSet presAssocID="{EA8D33AB-7D45-4A30-AF38-F5534A1CDAD2}" presName="compNode" presStyleCnt="0"/>
      <dgm:spPr/>
    </dgm:pt>
    <dgm:pt modelId="{48A9AA16-798C-4B3C-8A4C-FB21A92A1113}" type="pres">
      <dgm:prSet presAssocID="{EA8D33AB-7D45-4A30-AF38-F5534A1CDAD2}" presName="dummyConnPt" presStyleCnt="0"/>
      <dgm:spPr/>
    </dgm:pt>
    <dgm:pt modelId="{3848EE0E-8AFD-4890-9425-F93046074071}" type="pres">
      <dgm:prSet presAssocID="{EA8D33AB-7D45-4A30-AF38-F5534A1CDAD2}" presName="node" presStyleLbl="node1" presStyleIdx="0" presStyleCnt="9" custLinFactNeighborX="17098" custLinFactNeighborY="6881">
        <dgm:presLayoutVars>
          <dgm:bulletEnabled val="1"/>
        </dgm:presLayoutVars>
      </dgm:prSet>
      <dgm:spPr>
        <a:prstGeom prst="roundRect">
          <a:avLst>
            <a:gd name="adj" fmla="val 10000"/>
          </a:avLst>
        </a:prstGeom>
      </dgm:spPr>
      <dgm:t>
        <a:bodyPr/>
        <a:lstStyle/>
        <a:p>
          <a:endParaRPr lang="en-US"/>
        </a:p>
      </dgm:t>
    </dgm:pt>
    <dgm:pt modelId="{1DB92003-E260-4BAB-91F8-33C74A36CF55}" type="pres">
      <dgm:prSet presAssocID="{D632620A-40CB-4D4E-9E6A-2D1FB2903B2E}" presName="sibTrans" presStyleLbl="bgSibTrans2D1" presStyleIdx="0" presStyleCnt="8"/>
      <dgm:spPr/>
      <dgm:t>
        <a:bodyPr/>
        <a:lstStyle/>
        <a:p>
          <a:endParaRPr lang="en-US"/>
        </a:p>
      </dgm:t>
    </dgm:pt>
    <dgm:pt modelId="{FA32D296-41EC-4888-B9D7-7C3FADFFCE10}" type="pres">
      <dgm:prSet presAssocID="{B4BD6645-A7A9-4B4D-BB27-2EBCFBDABCAA}" presName="compNode" presStyleCnt="0"/>
      <dgm:spPr/>
    </dgm:pt>
    <dgm:pt modelId="{1BA77192-5D08-4F31-9E1C-5E893E376E55}" type="pres">
      <dgm:prSet presAssocID="{B4BD6645-A7A9-4B4D-BB27-2EBCFBDABCAA}" presName="dummyConnPt" presStyleCnt="0"/>
      <dgm:spPr/>
    </dgm:pt>
    <dgm:pt modelId="{75EB2DE0-C6E5-48B3-AF2F-6EA6B242B3EF}" type="pres">
      <dgm:prSet presAssocID="{B4BD6645-A7A9-4B4D-BB27-2EBCFBDABCAA}" presName="node" presStyleLbl="node1" presStyleIdx="1" presStyleCnt="9" custLinFactNeighborX="-33806" custLinFactNeighborY="-6845">
        <dgm:presLayoutVars>
          <dgm:bulletEnabled val="1"/>
        </dgm:presLayoutVars>
      </dgm:prSet>
      <dgm:spPr>
        <a:prstGeom prst="roundRect">
          <a:avLst>
            <a:gd name="adj" fmla="val 10000"/>
          </a:avLst>
        </a:prstGeom>
      </dgm:spPr>
      <dgm:t>
        <a:bodyPr/>
        <a:lstStyle/>
        <a:p>
          <a:endParaRPr lang="en-US"/>
        </a:p>
      </dgm:t>
    </dgm:pt>
    <dgm:pt modelId="{D2CE3F7C-1566-4574-86AD-730E4D5CC470}" type="pres">
      <dgm:prSet presAssocID="{0F1DF293-3D49-4782-ADB8-5260C240CEFC}" presName="sibTrans" presStyleLbl="bgSibTrans2D1" presStyleIdx="1" presStyleCnt="8"/>
      <dgm:spPr/>
      <dgm:t>
        <a:bodyPr/>
        <a:lstStyle/>
        <a:p>
          <a:endParaRPr lang="en-US"/>
        </a:p>
      </dgm:t>
    </dgm:pt>
    <dgm:pt modelId="{9DEF978C-C914-4E2D-809A-E87200A80B34}" type="pres">
      <dgm:prSet presAssocID="{1836C8DC-360D-47E7-924E-233C0BB96AFF}" presName="compNode" presStyleCnt="0"/>
      <dgm:spPr/>
    </dgm:pt>
    <dgm:pt modelId="{696D08BA-32F7-4B72-B3D5-B3C83C3CE729}" type="pres">
      <dgm:prSet presAssocID="{1836C8DC-360D-47E7-924E-233C0BB96AFF}" presName="dummyConnPt" presStyleCnt="0"/>
      <dgm:spPr/>
    </dgm:pt>
    <dgm:pt modelId="{A678CAB5-6B6A-4A16-9316-94B9F8481BF4}" type="pres">
      <dgm:prSet presAssocID="{1836C8DC-360D-47E7-924E-233C0BB96AFF}" presName="node" presStyleLbl="node1" presStyleIdx="2" presStyleCnt="9" custLinFactNeighborX="-29065" custLinFactNeighborY="-7838">
        <dgm:presLayoutVars>
          <dgm:bulletEnabled val="1"/>
        </dgm:presLayoutVars>
      </dgm:prSet>
      <dgm:spPr>
        <a:prstGeom prst="roundRect">
          <a:avLst>
            <a:gd name="adj" fmla="val 10000"/>
          </a:avLst>
        </a:prstGeom>
      </dgm:spPr>
      <dgm:t>
        <a:bodyPr/>
        <a:lstStyle/>
        <a:p>
          <a:endParaRPr lang="en-US"/>
        </a:p>
      </dgm:t>
    </dgm:pt>
    <dgm:pt modelId="{E7068086-9358-4075-9D2C-AE78BAEE5CD6}" type="pres">
      <dgm:prSet presAssocID="{32D3D2B7-C094-4FBB-ACD8-1C70561DB7CA}" presName="sibTrans" presStyleLbl="bgSibTrans2D1" presStyleIdx="2" presStyleCnt="8"/>
      <dgm:spPr/>
      <dgm:t>
        <a:bodyPr/>
        <a:lstStyle/>
        <a:p>
          <a:endParaRPr lang="en-US"/>
        </a:p>
      </dgm:t>
    </dgm:pt>
    <dgm:pt modelId="{26B27C60-4808-4963-970D-98DC5B5D533F}" type="pres">
      <dgm:prSet presAssocID="{6EBA2334-21F9-4042-8684-7E6A4292FE93}" presName="compNode" presStyleCnt="0"/>
      <dgm:spPr/>
    </dgm:pt>
    <dgm:pt modelId="{61635FF4-AF9C-48A8-8BF4-CE3F02191984}" type="pres">
      <dgm:prSet presAssocID="{6EBA2334-21F9-4042-8684-7E6A4292FE93}" presName="dummyConnPt" presStyleCnt="0"/>
      <dgm:spPr/>
    </dgm:pt>
    <dgm:pt modelId="{23493786-5069-4976-8C71-2F15FCCB9164}" type="pres">
      <dgm:prSet presAssocID="{6EBA2334-21F9-4042-8684-7E6A4292FE93}" presName="node" presStyleLbl="node1" presStyleIdx="3" presStyleCnt="9">
        <dgm:presLayoutVars>
          <dgm:bulletEnabled val="1"/>
        </dgm:presLayoutVars>
      </dgm:prSet>
      <dgm:spPr/>
      <dgm:t>
        <a:bodyPr/>
        <a:lstStyle/>
        <a:p>
          <a:endParaRPr lang="en-US"/>
        </a:p>
      </dgm:t>
    </dgm:pt>
    <dgm:pt modelId="{6F389540-5B2C-43EB-BE20-1F7BECD62878}" type="pres">
      <dgm:prSet presAssocID="{20FE5F95-B241-4DEF-BA26-4615E5DEFDB0}" presName="sibTrans" presStyleLbl="bgSibTrans2D1" presStyleIdx="3" presStyleCnt="8"/>
      <dgm:spPr/>
      <dgm:t>
        <a:bodyPr/>
        <a:lstStyle/>
        <a:p>
          <a:endParaRPr lang="en-US"/>
        </a:p>
      </dgm:t>
    </dgm:pt>
    <dgm:pt modelId="{72110201-0B47-466B-88C7-B7619FD84772}" type="pres">
      <dgm:prSet presAssocID="{F8FE742B-305F-4469-B5EA-20F0A8BC9C48}" presName="compNode" presStyleCnt="0"/>
      <dgm:spPr/>
    </dgm:pt>
    <dgm:pt modelId="{D1F8E1A8-5F58-4BAC-91EC-F2CEAE5AAABA}" type="pres">
      <dgm:prSet presAssocID="{F8FE742B-305F-4469-B5EA-20F0A8BC9C48}" presName="dummyConnPt" presStyleCnt="0"/>
      <dgm:spPr/>
    </dgm:pt>
    <dgm:pt modelId="{DAB68572-D7B6-49A8-BFAA-6E6B35C1AF49}" type="pres">
      <dgm:prSet presAssocID="{F8FE742B-305F-4469-B5EA-20F0A8BC9C48}" presName="node" presStyleLbl="node1" presStyleIdx="4" presStyleCnt="9">
        <dgm:presLayoutVars>
          <dgm:bulletEnabled val="1"/>
        </dgm:presLayoutVars>
      </dgm:prSet>
      <dgm:spPr/>
      <dgm:t>
        <a:bodyPr/>
        <a:lstStyle/>
        <a:p>
          <a:endParaRPr lang="en-US"/>
        </a:p>
      </dgm:t>
    </dgm:pt>
    <dgm:pt modelId="{E7DC84BD-D207-4B6E-883D-9316F132CFB6}" type="pres">
      <dgm:prSet presAssocID="{421668CA-8615-4D3A-9D90-6CDB24F3F528}" presName="sibTrans" presStyleLbl="bgSibTrans2D1" presStyleIdx="4" presStyleCnt="8"/>
      <dgm:spPr/>
      <dgm:t>
        <a:bodyPr/>
        <a:lstStyle/>
        <a:p>
          <a:endParaRPr lang="en-US"/>
        </a:p>
      </dgm:t>
    </dgm:pt>
    <dgm:pt modelId="{B71A2107-5A39-4345-80DF-5B93DEF3B339}" type="pres">
      <dgm:prSet presAssocID="{A72B64AE-63C1-46D3-9767-F04D28894A55}" presName="compNode" presStyleCnt="0"/>
      <dgm:spPr/>
    </dgm:pt>
    <dgm:pt modelId="{55E462F4-1729-4C27-B17D-3789DEDCFEDF}" type="pres">
      <dgm:prSet presAssocID="{A72B64AE-63C1-46D3-9767-F04D28894A55}" presName="dummyConnPt" presStyleCnt="0"/>
      <dgm:spPr/>
    </dgm:pt>
    <dgm:pt modelId="{0DC4E3F6-57A3-4CEE-A2DE-3BC03D5D2526}" type="pres">
      <dgm:prSet presAssocID="{A72B64AE-63C1-46D3-9767-F04D28894A55}" presName="node" presStyleLbl="node1" presStyleIdx="5" presStyleCnt="9">
        <dgm:presLayoutVars>
          <dgm:bulletEnabled val="1"/>
        </dgm:presLayoutVars>
      </dgm:prSet>
      <dgm:spPr/>
      <dgm:t>
        <a:bodyPr/>
        <a:lstStyle/>
        <a:p>
          <a:endParaRPr lang="en-US"/>
        </a:p>
      </dgm:t>
    </dgm:pt>
    <dgm:pt modelId="{1FD1250F-208A-4570-8A80-C29E622F4A63}" type="pres">
      <dgm:prSet presAssocID="{D25258C5-5DC7-4702-8EF8-5696AA2B5CDE}" presName="sibTrans" presStyleLbl="bgSibTrans2D1" presStyleIdx="5" presStyleCnt="8"/>
      <dgm:spPr/>
      <dgm:t>
        <a:bodyPr/>
        <a:lstStyle/>
        <a:p>
          <a:endParaRPr lang="en-US"/>
        </a:p>
      </dgm:t>
    </dgm:pt>
    <dgm:pt modelId="{2088B804-58B6-4ED2-93B7-23E36F4B012B}" type="pres">
      <dgm:prSet presAssocID="{FD4C5AD4-263C-4F70-A40A-EBD0173A6620}" presName="compNode" presStyleCnt="0"/>
      <dgm:spPr/>
    </dgm:pt>
    <dgm:pt modelId="{71C4CFAE-C467-4474-B212-92A634EFB15A}" type="pres">
      <dgm:prSet presAssocID="{FD4C5AD4-263C-4F70-A40A-EBD0173A6620}" presName="dummyConnPt" presStyleCnt="0"/>
      <dgm:spPr/>
    </dgm:pt>
    <dgm:pt modelId="{84ED4FD6-8E97-4872-826E-E4125F394A99}" type="pres">
      <dgm:prSet presAssocID="{FD4C5AD4-263C-4F70-A40A-EBD0173A6620}" presName="node" presStyleLbl="node1" presStyleIdx="6" presStyleCnt="9">
        <dgm:presLayoutVars>
          <dgm:bulletEnabled val="1"/>
        </dgm:presLayoutVars>
      </dgm:prSet>
      <dgm:spPr/>
      <dgm:t>
        <a:bodyPr/>
        <a:lstStyle/>
        <a:p>
          <a:endParaRPr lang="en-US"/>
        </a:p>
      </dgm:t>
    </dgm:pt>
    <dgm:pt modelId="{D7BA02AA-3C35-4F29-991E-1E13A42E3DEB}" type="pres">
      <dgm:prSet presAssocID="{B4A3778F-275A-4E19-AC13-9D17AF271C6E}" presName="sibTrans" presStyleLbl="bgSibTrans2D1" presStyleIdx="6" presStyleCnt="8"/>
      <dgm:spPr/>
      <dgm:t>
        <a:bodyPr/>
        <a:lstStyle/>
        <a:p>
          <a:endParaRPr lang="en-US"/>
        </a:p>
      </dgm:t>
    </dgm:pt>
    <dgm:pt modelId="{D2469CCC-12AF-45AC-9BEA-570A173E3DF1}" type="pres">
      <dgm:prSet presAssocID="{C2FF3F5A-C683-460D-A410-E4E558BA0590}" presName="compNode" presStyleCnt="0"/>
      <dgm:spPr/>
    </dgm:pt>
    <dgm:pt modelId="{44E40783-883F-4DA0-9A12-55B90744DB96}" type="pres">
      <dgm:prSet presAssocID="{C2FF3F5A-C683-460D-A410-E4E558BA0590}" presName="dummyConnPt" presStyleCnt="0"/>
      <dgm:spPr/>
    </dgm:pt>
    <dgm:pt modelId="{2D8286B9-D861-4759-B018-86AE92058A55}" type="pres">
      <dgm:prSet presAssocID="{C2FF3F5A-C683-460D-A410-E4E558BA0590}" presName="node" presStyleLbl="node1" presStyleIdx="7" presStyleCnt="9" custScaleX="126188" custScaleY="133312" custLinFactNeighborX="-956">
        <dgm:presLayoutVars>
          <dgm:bulletEnabled val="1"/>
        </dgm:presLayoutVars>
      </dgm:prSet>
      <dgm:spPr/>
      <dgm:t>
        <a:bodyPr/>
        <a:lstStyle/>
        <a:p>
          <a:endParaRPr lang="en-US"/>
        </a:p>
      </dgm:t>
    </dgm:pt>
    <dgm:pt modelId="{C56C576C-DE97-4F24-A3EE-22852D1CEE83}" type="pres">
      <dgm:prSet presAssocID="{86D6521C-8D34-4B1B-BBCD-F83D64730AB3}" presName="sibTrans" presStyleLbl="bgSibTrans2D1" presStyleIdx="7" presStyleCnt="8"/>
      <dgm:spPr/>
      <dgm:t>
        <a:bodyPr/>
        <a:lstStyle/>
        <a:p>
          <a:endParaRPr lang="en-US"/>
        </a:p>
      </dgm:t>
    </dgm:pt>
    <dgm:pt modelId="{01B5707F-4530-4FB5-B20A-686228C72F52}" type="pres">
      <dgm:prSet presAssocID="{B69493BF-456F-44A0-B9EF-493D5CAD1E3D}" presName="compNode" presStyleCnt="0"/>
      <dgm:spPr/>
    </dgm:pt>
    <dgm:pt modelId="{25C01E0F-FDA8-40C1-A307-FCA880E056D7}" type="pres">
      <dgm:prSet presAssocID="{B69493BF-456F-44A0-B9EF-493D5CAD1E3D}" presName="dummyConnPt" presStyleCnt="0"/>
      <dgm:spPr/>
    </dgm:pt>
    <dgm:pt modelId="{4F5856FC-6F46-4E4C-A552-960DC48AD07E}" type="pres">
      <dgm:prSet presAssocID="{B69493BF-456F-44A0-B9EF-493D5CAD1E3D}" presName="node" presStyleLbl="node1" presStyleIdx="8" presStyleCnt="9">
        <dgm:presLayoutVars>
          <dgm:bulletEnabled val="1"/>
        </dgm:presLayoutVars>
      </dgm:prSet>
      <dgm:spPr/>
      <dgm:t>
        <a:bodyPr/>
        <a:lstStyle/>
        <a:p>
          <a:endParaRPr lang="en-US"/>
        </a:p>
      </dgm:t>
    </dgm:pt>
  </dgm:ptLst>
  <dgm:cxnLst>
    <dgm:cxn modelId="{76F71D06-5CFF-4DD1-9B4F-EDB8556C4BD4}" srcId="{859918EA-7AD5-4E68-B75D-DF7A95EBACCB}" destId="{1836C8DC-360D-47E7-924E-233C0BB96AFF}" srcOrd="2" destOrd="0" parTransId="{F3E8BCE7-B3A0-4B9E-A471-43C9A6077212}" sibTransId="{32D3D2B7-C094-4FBB-ACD8-1C70561DB7CA}"/>
    <dgm:cxn modelId="{126B4176-8276-4062-8B07-8A3AE6B296A2}" srcId="{859918EA-7AD5-4E68-B75D-DF7A95EBACCB}" destId="{B69493BF-456F-44A0-B9EF-493D5CAD1E3D}" srcOrd="8" destOrd="0" parTransId="{76399EBB-767F-473E-9D16-9E927B8228DF}" sibTransId="{FEA57F69-5369-4724-A678-13668397C037}"/>
    <dgm:cxn modelId="{F9E5E16D-A18A-4696-8911-811B2DEC4BCA}" type="presOf" srcId="{86D6521C-8D34-4B1B-BBCD-F83D64730AB3}" destId="{C56C576C-DE97-4F24-A3EE-22852D1CEE83}" srcOrd="0" destOrd="0" presId="urn:microsoft.com/office/officeart/2005/8/layout/bProcess4"/>
    <dgm:cxn modelId="{BFE4BE7A-338A-47BE-9011-D9D87BC0ECDD}" type="presOf" srcId="{421668CA-8615-4D3A-9D90-6CDB24F3F528}" destId="{E7DC84BD-D207-4B6E-883D-9316F132CFB6}" srcOrd="0" destOrd="0" presId="urn:microsoft.com/office/officeart/2005/8/layout/bProcess4"/>
    <dgm:cxn modelId="{C09BF619-694B-4BC0-A7A1-F106706AFCA1}" type="presOf" srcId="{D632620A-40CB-4D4E-9E6A-2D1FB2903B2E}" destId="{1DB92003-E260-4BAB-91F8-33C74A36CF55}" srcOrd="0" destOrd="0" presId="urn:microsoft.com/office/officeart/2005/8/layout/bProcess4"/>
    <dgm:cxn modelId="{EE490C03-3BD1-4508-9D1B-6CA40725FC21}" type="presOf" srcId="{EA8D33AB-7D45-4A30-AF38-F5534A1CDAD2}" destId="{3848EE0E-8AFD-4890-9425-F93046074071}" srcOrd="0" destOrd="0" presId="urn:microsoft.com/office/officeart/2005/8/layout/bProcess4"/>
    <dgm:cxn modelId="{234EC45E-E6B6-4613-9016-534A5D66100A}" type="presOf" srcId="{B4A3778F-275A-4E19-AC13-9D17AF271C6E}" destId="{D7BA02AA-3C35-4F29-991E-1E13A42E3DEB}" srcOrd="0" destOrd="0" presId="urn:microsoft.com/office/officeart/2005/8/layout/bProcess4"/>
    <dgm:cxn modelId="{8888F63A-F638-4B1C-86B9-2004F453AE54}" type="presOf" srcId="{20FE5F95-B241-4DEF-BA26-4615E5DEFDB0}" destId="{6F389540-5B2C-43EB-BE20-1F7BECD62878}" srcOrd="0" destOrd="0" presId="urn:microsoft.com/office/officeart/2005/8/layout/bProcess4"/>
    <dgm:cxn modelId="{1F32C192-48E1-49CA-8D40-F2EBD8D00AD7}" type="presOf" srcId="{FD4C5AD4-263C-4F70-A40A-EBD0173A6620}" destId="{84ED4FD6-8E97-4872-826E-E4125F394A99}" srcOrd="0" destOrd="0" presId="urn:microsoft.com/office/officeart/2005/8/layout/bProcess4"/>
    <dgm:cxn modelId="{EB622605-5476-4331-B03B-9F89EC51651E}" srcId="{859918EA-7AD5-4E68-B75D-DF7A95EBACCB}" destId="{EA8D33AB-7D45-4A30-AF38-F5534A1CDAD2}" srcOrd="0" destOrd="0" parTransId="{7AF26C23-7496-4188-913D-5B50B238FFB7}" sibTransId="{D632620A-40CB-4D4E-9E6A-2D1FB2903B2E}"/>
    <dgm:cxn modelId="{372DF39B-5A85-4D9A-85DC-EF922EC0A015}" type="presOf" srcId="{C2FF3F5A-C683-460D-A410-E4E558BA0590}" destId="{2D8286B9-D861-4759-B018-86AE92058A55}" srcOrd="0" destOrd="0" presId="urn:microsoft.com/office/officeart/2005/8/layout/bProcess4"/>
    <dgm:cxn modelId="{B7F1F9F2-CEDA-4CB4-8C3B-79672AC5A05B}" type="presOf" srcId="{B4BD6645-A7A9-4B4D-BB27-2EBCFBDABCAA}" destId="{75EB2DE0-C6E5-48B3-AF2F-6EA6B242B3EF}" srcOrd="0" destOrd="0" presId="urn:microsoft.com/office/officeart/2005/8/layout/bProcess4"/>
    <dgm:cxn modelId="{182801BA-D953-4483-989A-C6F6AE1FA47E}" type="presOf" srcId="{32D3D2B7-C094-4FBB-ACD8-1C70561DB7CA}" destId="{E7068086-9358-4075-9D2C-AE78BAEE5CD6}" srcOrd="0" destOrd="0" presId="urn:microsoft.com/office/officeart/2005/8/layout/bProcess4"/>
    <dgm:cxn modelId="{6E21ED7E-4F9C-49CE-8926-616F324336AD}" type="presOf" srcId="{1836C8DC-360D-47E7-924E-233C0BB96AFF}" destId="{A678CAB5-6B6A-4A16-9316-94B9F8481BF4}" srcOrd="0" destOrd="0" presId="urn:microsoft.com/office/officeart/2005/8/layout/bProcess4"/>
    <dgm:cxn modelId="{C82B46C9-B550-4FDE-9C71-7C24D82854C9}" srcId="{859918EA-7AD5-4E68-B75D-DF7A95EBACCB}" destId="{C2FF3F5A-C683-460D-A410-E4E558BA0590}" srcOrd="7" destOrd="0" parTransId="{67BA19A5-01DA-413B-A18F-75761DBBCBBF}" sibTransId="{86D6521C-8D34-4B1B-BBCD-F83D64730AB3}"/>
    <dgm:cxn modelId="{BD57481E-66EE-4F09-AB22-01739C6FBD03}" type="presOf" srcId="{A72B64AE-63C1-46D3-9767-F04D28894A55}" destId="{0DC4E3F6-57A3-4CEE-A2DE-3BC03D5D2526}" srcOrd="0" destOrd="0" presId="urn:microsoft.com/office/officeart/2005/8/layout/bProcess4"/>
    <dgm:cxn modelId="{6897A331-2C7F-40FD-BFDA-48E853201463}" type="presOf" srcId="{6EBA2334-21F9-4042-8684-7E6A4292FE93}" destId="{23493786-5069-4976-8C71-2F15FCCB9164}" srcOrd="0" destOrd="0" presId="urn:microsoft.com/office/officeart/2005/8/layout/bProcess4"/>
    <dgm:cxn modelId="{FDD573CC-C2BD-406D-80D5-B7B98C9A5162}" srcId="{859918EA-7AD5-4E68-B75D-DF7A95EBACCB}" destId="{F8FE742B-305F-4469-B5EA-20F0A8BC9C48}" srcOrd="4" destOrd="0" parTransId="{97FAE994-3519-4178-9648-983869B4B510}" sibTransId="{421668CA-8615-4D3A-9D90-6CDB24F3F528}"/>
    <dgm:cxn modelId="{83465091-0FF3-440C-AE8D-7EF85EB8BA73}" srcId="{859918EA-7AD5-4E68-B75D-DF7A95EBACCB}" destId="{A72B64AE-63C1-46D3-9767-F04D28894A55}" srcOrd="5" destOrd="0" parTransId="{063D28DE-0F94-43A0-A961-2D5D1426666C}" sibTransId="{D25258C5-5DC7-4702-8EF8-5696AA2B5CDE}"/>
    <dgm:cxn modelId="{773888E4-0D53-481C-80F2-6CEED61547E6}" type="presOf" srcId="{B69493BF-456F-44A0-B9EF-493D5CAD1E3D}" destId="{4F5856FC-6F46-4E4C-A552-960DC48AD07E}" srcOrd="0" destOrd="0" presId="urn:microsoft.com/office/officeart/2005/8/layout/bProcess4"/>
    <dgm:cxn modelId="{821E56C9-D043-49EB-8A64-6B6F20D8B14D}" type="presOf" srcId="{0F1DF293-3D49-4782-ADB8-5260C240CEFC}" destId="{D2CE3F7C-1566-4574-86AD-730E4D5CC470}" srcOrd="0" destOrd="0" presId="urn:microsoft.com/office/officeart/2005/8/layout/bProcess4"/>
    <dgm:cxn modelId="{F0766F0A-D7DB-4C9D-8145-E37C632C0707}" type="presOf" srcId="{859918EA-7AD5-4E68-B75D-DF7A95EBACCB}" destId="{A9B07714-A755-4ABF-B45D-18EBC2EF850C}" srcOrd="0" destOrd="0" presId="urn:microsoft.com/office/officeart/2005/8/layout/bProcess4"/>
    <dgm:cxn modelId="{A4F313BE-8CFD-4030-A3BC-ADDE29D11A17}" type="presOf" srcId="{D25258C5-5DC7-4702-8EF8-5696AA2B5CDE}" destId="{1FD1250F-208A-4570-8A80-C29E622F4A63}" srcOrd="0" destOrd="0" presId="urn:microsoft.com/office/officeart/2005/8/layout/bProcess4"/>
    <dgm:cxn modelId="{E5976AB1-CB19-48E1-A825-88588FE0C916}" srcId="{859918EA-7AD5-4E68-B75D-DF7A95EBACCB}" destId="{FD4C5AD4-263C-4F70-A40A-EBD0173A6620}" srcOrd="6" destOrd="0" parTransId="{3D3C7311-A6FB-4232-8C44-FC64F49A3E01}" sibTransId="{B4A3778F-275A-4E19-AC13-9D17AF271C6E}"/>
    <dgm:cxn modelId="{28A8DDD3-3706-4093-A106-F2FC93523193}" srcId="{859918EA-7AD5-4E68-B75D-DF7A95EBACCB}" destId="{B4BD6645-A7A9-4B4D-BB27-2EBCFBDABCAA}" srcOrd="1" destOrd="0" parTransId="{9B9BF441-4E1B-4A0A-B1D7-AD1EA7931310}" sibTransId="{0F1DF293-3D49-4782-ADB8-5260C240CEFC}"/>
    <dgm:cxn modelId="{7C02E06E-D61C-475D-AF20-D2177BD8799D}" srcId="{859918EA-7AD5-4E68-B75D-DF7A95EBACCB}" destId="{6EBA2334-21F9-4042-8684-7E6A4292FE93}" srcOrd="3" destOrd="0" parTransId="{22E33E4A-CEF5-4AC0-8782-7DA62AE8A802}" sibTransId="{20FE5F95-B241-4DEF-BA26-4615E5DEFDB0}"/>
    <dgm:cxn modelId="{83284ED8-BDBD-4897-8237-FD40781088A5}" type="presOf" srcId="{F8FE742B-305F-4469-B5EA-20F0A8BC9C48}" destId="{DAB68572-D7B6-49A8-BFAA-6E6B35C1AF49}" srcOrd="0" destOrd="0" presId="urn:microsoft.com/office/officeart/2005/8/layout/bProcess4"/>
    <dgm:cxn modelId="{26DB7AE0-AA90-45D0-A881-B0FEB4918D6F}" type="presParOf" srcId="{A9B07714-A755-4ABF-B45D-18EBC2EF850C}" destId="{EB504805-AB67-428C-A428-57FCDE8F0C9B}" srcOrd="0" destOrd="0" presId="urn:microsoft.com/office/officeart/2005/8/layout/bProcess4"/>
    <dgm:cxn modelId="{6AD95C34-9AA5-4810-8A6B-571E665B4038}" type="presParOf" srcId="{EB504805-AB67-428C-A428-57FCDE8F0C9B}" destId="{48A9AA16-798C-4B3C-8A4C-FB21A92A1113}" srcOrd="0" destOrd="0" presId="urn:microsoft.com/office/officeart/2005/8/layout/bProcess4"/>
    <dgm:cxn modelId="{935EFA2F-CBFF-49E1-A3E8-5F7662644F61}" type="presParOf" srcId="{EB504805-AB67-428C-A428-57FCDE8F0C9B}" destId="{3848EE0E-8AFD-4890-9425-F93046074071}" srcOrd="1" destOrd="0" presId="urn:microsoft.com/office/officeart/2005/8/layout/bProcess4"/>
    <dgm:cxn modelId="{15EB34F6-A2F8-47AA-8F06-FCA6883D06C8}" type="presParOf" srcId="{A9B07714-A755-4ABF-B45D-18EBC2EF850C}" destId="{1DB92003-E260-4BAB-91F8-33C74A36CF55}" srcOrd="1" destOrd="0" presId="urn:microsoft.com/office/officeart/2005/8/layout/bProcess4"/>
    <dgm:cxn modelId="{9FAFE0E3-D37D-4FCA-8872-CBA06E716A5F}" type="presParOf" srcId="{A9B07714-A755-4ABF-B45D-18EBC2EF850C}" destId="{FA32D296-41EC-4888-B9D7-7C3FADFFCE10}" srcOrd="2" destOrd="0" presId="urn:microsoft.com/office/officeart/2005/8/layout/bProcess4"/>
    <dgm:cxn modelId="{8BCC871D-5412-43D3-BEFA-83803E903AF5}" type="presParOf" srcId="{FA32D296-41EC-4888-B9D7-7C3FADFFCE10}" destId="{1BA77192-5D08-4F31-9E1C-5E893E376E55}" srcOrd="0" destOrd="0" presId="urn:microsoft.com/office/officeart/2005/8/layout/bProcess4"/>
    <dgm:cxn modelId="{BE3DA77E-35DE-4DB6-87FA-839290F29F86}" type="presParOf" srcId="{FA32D296-41EC-4888-B9D7-7C3FADFFCE10}" destId="{75EB2DE0-C6E5-48B3-AF2F-6EA6B242B3EF}" srcOrd="1" destOrd="0" presId="urn:microsoft.com/office/officeart/2005/8/layout/bProcess4"/>
    <dgm:cxn modelId="{6998D949-024E-43BB-90DB-AE71E0704B2D}" type="presParOf" srcId="{A9B07714-A755-4ABF-B45D-18EBC2EF850C}" destId="{D2CE3F7C-1566-4574-86AD-730E4D5CC470}" srcOrd="3" destOrd="0" presId="urn:microsoft.com/office/officeart/2005/8/layout/bProcess4"/>
    <dgm:cxn modelId="{0A2F4CAD-F1DF-44F6-8E25-B396438AC31B}" type="presParOf" srcId="{A9B07714-A755-4ABF-B45D-18EBC2EF850C}" destId="{9DEF978C-C914-4E2D-809A-E87200A80B34}" srcOrd="4" destOrd="0" presId="urn:microsoft.com/office/officeart/2005/8/layout/bProcess4"/>
    <dgm:cxn modelId="{DE177BDF-6F79-44A6-BB5B-D5C3EAEBEEE0}" type="presParOf" srcId="{9DEF978C-C914-4E2D-809A-E87200A80B34}" destId="{696D08BA-32F7-4B72-B3D5-B3C83C3CE729}" srcOrd="0" destOrd="0" presId="urn:microsoft.com/office/officeart/2005/8/layout/bProcess4"/>
    <dgm:cxn modelId="{7B2D2368-123E-4B82-812F-C5D30051293F}" type="presParOf" srcId="{9DEF978C-C914-4E2D-809A-E87200A80B34}" destId="{A678CAB5-6B6A-4A16-9316-94B9F8481BF4}" srcOrd="1" destOrd="0" presId="urn:microsoft.com/office/officeart/2005/8/layout/bProcess4"/>
    <dgm:cxn modelId="{F4999BB2-A457-4ABA-B67F-B984C47912E1}" type="presParOf" srcId="{A9B07714-A755-4ABF-B45D-18EBC2EF850C}" destId="{E7068086-9358-4075-9D2C-AE78BAEE5CD6}" srcOrd="5" destOrd="0" presId="urn:microsoft.com/office/officeart/2005/8/layout/bProcess4"/>
    <dgm:cxn modelId="{684360AD-93DD-4EA9-9E17-A97883273C8A}" type="presParOf" srcId="{A9B07714-A755-4ABF-B45D-18EBC2EF850C}" destId="{26B27C60-4808-4963-970D-98DC5B5D533F}" srcOrd="6" destOrd="0" presId="urn:microsoft.com/office/officeart/2005/8/layout/bProcess4"/>
    <dgm:cxn modelId="{10B6B202-3B4F-468B-89F9-0A836FBA9D07}" type="presParOf" srcId="{26B27C60-4808-4963-970D-98DC5B5D533F}" destId="{61635FF4-AF9C-48A8-8BF4-CE3F02191984}" srcOrd="0" destOrd="0" presId="urn:microsoft.com/office/officeart/2005/8/layout/bProcess4"/>
    <dgm:cxn modelId="{756B23BF-2F6F-4228-AEB2-85E7055C07A9}" type="presParOf" srcId="{26B27C60-4808-4963-970D-98DC5B5D533F}" destId="{23493786-5069-4976-8C71-2F15FCCB9164}" srcOrd="1" destOrd="0" presId="urn:microsoft.com/office/officeart/2005/8/layout/bProcess4"/>
    <dgm:cxn modelId="{2FAB6269-868D-427B-97E5-D4A7360B5FE9}" type="presParOf" srcId="{A9B07714-A755-4ABF-B45D-18EBC2EF850C}" destId="{6F389540-5B2C-43EB-BE20-1F7BECD62878}" srcOrd="7" destOrd="0" presId="urn:microsoft.com/office/officeart/2005/8/layout/bProcess4"/>
    <dgm:cxn modelId="{D0C331CA-49F7-4C7A-AC25-D06741E3950B}" type="presParOf" srcId="{A9B07714-A755-4ABF-B45D-18EBC2EF850C}" destId="{72110201-0B47-466B-88C7-B7619FD84772}" srcOrd="8" destOrd="0" presId="urn:microsoft.com/office/officeart/2005/8/layout/bProcess4"/>
    <dgm:cxn modelId="{689EDF1C-B0BB-4696-BEC1-6646E528D84D}" type="presParOf" srcId="{72110201-0B47-466B-88C7-B7619FD84772}" destId="{D1F8E1A8-5F58-4BAC-91EC-F2CEAE5AAABA}" srcOrd="0" destOrd="0" presId="urn:microsoft.com/office/officeart/2005/8/layout/bProcess4"/>
    <dgm:cxn modelId="{98F2BDF8-2D2D-497F-BDE9-483C27AE5842}" type="presParOf" srcId="{72110201-0B47-466B-88C7-B7619FD84772}" destId="{DAB68572-D7B6-49A8-BFAA-6E6B35C1AF49}" srcOrd="1" destOrd="0" presId="urn:microsoft.com/office/officeart/2005/8/layout/bProcess4"/>
    <dgm:cxn modelId="{F21D4E03-93E3-4F10-BFA5-2F2A5D1E92CD}" type="presParOf" srcId="{A9B07714-A755-4ABF-B45D-18EBC2EF850C}" destId="{E7DC84BD-D207-4B6E-883D-9316F132CFB6}" srcOrd="9" destOrd="0" presId="urn:microsoft.com/office/officeart/2005/8/layout/bProcess4"/>
    <dgm:cxn modelId="{6A2DE9CE-9757-4F80-8FA4-52F7CD4FB737}" type="presParOf" srcId="{A9B07714-A755-4ABF-B45D-18EBC2EF850C}" destId="{B71A2107-5A39-4345-80DF-5B93DEF3B339}" srcOrd="10" destOrd="0" presId="urn:microsoft.com/office/officeart/2005/8/layout/bProcess4"/>
    <dgm:cxn modelId="{858209D7-001C-4FBA-BFFF-7B8767540635}" type="presParOf" srcId="{B71A2107-5A39-4345-80DF-5B93DEF3B339}" destId="{55E462F4-1729-4C27-B17D-3789DEDCFEDF}" srcOrd="0" destOrd="0" presId="urn:microsoft.com/office/officeart/2005/8/layout/bProcess4"/>
    <dgm:cxn modelId="{6A31F79A-7F24-4831-A249-71B29852C4BB}" type="presParOf" srcId="{B71A2107-5A39-4345-80DF-5B93DEF3B339}" destId="{0DC4E3F6-57A3-4CEE-A2DE-3BC03D5D2526}" srcOrd="1" destOrd="0" presId="urn:microsoft.com/office/officeart/2005/8/layout/bProcess4"/>
    <dgm:cxn modelId="{D1071860-CC5C-4F00-83A2-812674879843}" type="presParOf" srcId="{A9B07714-A755-4ABF-B45D-18EBC2EF850C}" destId="{1FD1250F-208A-4570-8A80-C29E622F4A63}" srcOrd="11" destOrd="0" presId="urn:microsoft.com/office/officeart/2005/8/layout/bProcess4"/>
    <dgm:cxn modelId="{317D80B0-F163-40DB-90D9-43ADB5F10C4E}" type="presParOf" srcId="{A9B07714-A755-4ABF-B45D-18EBC2EF850C}" destId="{2088B804-58B6-4ED2-93B7-23E36F4B012B}" srcOrd="12" destOrd="0" presId="urn:microsoft.com/office/officeart/2005/8/layout/bProcess4"/>
    <dgm:cxn modelId="{8377EF31-A235-4971-95E7-D7050745ACBE}" type="presParOf" srcId="{2088B804-58B6-4ED2-93B7-23E36F4B012B}" destId="{71C4CFAE-C467-4474-B212-92A634EFB15A}" srcOrd="0" destOrd="0" presId="urn:microsoft.com/office/officeart/2005/8/layout/bProcess4"/>
    <dgm:cxn modelId="{02B189BA-468E-4940-8EF9-BBB020E74469}" type="presParOf" srcId="{2088B804-58B6-4ED2-93B7-23E36F4B012B}" destId="{84ED4FD6-8E97-4872-826E-E4125F394A99}" srcOrd="1" destOrd="0" presId="urn:microsoft.com/office/officeart/2005/8/layout/bProcess4"/>
    <dgm:cxn modelId="{CEB1434A-FB10-47F8-A88B-D6D85D4A760A}" type="presParOf" srcId="{A9B07714-A755-4ABF-B45D-18EBC2EF850C}" destId="{D7BA02AA-3C35-4F29-991E-1E13A42E3DEB}" srcOrd="13" destOrd="0" presId="urn:microsoft.com/office/officeart/2005/8/layout/bProcess4"/>
    <dgm:cxn modelId="{4ED1A477-9747-4FA7-B88C-E3D96BEBE067}" type="presParOf" srcId="{A9B07714-A755-4ABF-B45D-18EBC2EF850C}" destId="{D2469CCC-12AF-45AC-9BEA-570A173E3DF1}" srcOrd="14" destOrd="0" presId="urn:microsoft.com/office/officeart/2005/8/layout/bProcess4"/>
    <dgm:cxn modelId="{8A274B16-1185-4F1D-B5BB-CF1A59827899}" type="presParOf" srcId="{D2469CCC-12AF-45AC-9BEA-570A173E3DF1}" destId="{44E40783-883F-4DA0-9A12-55B90744DB96}" srcOrd="0" destOrd="0" presId="urn:microsoft.com/office/officeart/2005/8/layout/bProcess4"/>
    <dgm:cxn modelId="{DA20ADC3-E3B2-47F2-A2BC-CA08A0D85872}" type="presParOf" srcId="{D2469CCC-12AF-45AC-9BEA-570A173E3DF1}" destId="{2D8286B9-D861-4759-B018-86AE92058A55}" srcOrd="1" destOrd="0" presId="urn:microsoft.com/office/officeart/2005/8/layout/bProcess4"/>
    <dgm:cxn modelId="{F07D41C4-82AD-4239-94C2-3DE035DAE461}" type="presParOf" srcId="{A9B07714-A755-4ABF-B45D-18EBC2EF850C}" destId="{C56C576C-DE97-4F24-A3EE-22852D1CEE83}" srcOrd="15" destOrd="0" presId="urn:microsoft.com/office/officeart/2005/8/layout/bProcess4"/>
    <dgm:cxn modelId="{D10F52FF-BD09-491D-954C-F004CDB1209F}" type="presParOf" srcId="{A9B07714-A755-4ABF-B45D-18EBC2EF850C}" destId="{01B5707F-4530-4FB5-B20A-686228C72F52}" srcOrd="16" destOrd="0" presId="urn:microsoft.com/office/officeart/2005/8/layout/bProcess4"/>
    <dgm:cxn modelId="{B9E6EE2E-5921-49AD-A1D8-C9FFD3290E1F}" type="presParOf" srcId="{01B5707F-4530-4FB5-B20A-686228C72F52}" destId="{25C01E0F-FDA8-40C1-A307-FCA880E056D7}" srcOrd="0" destOrd="0" presId="urn:microsoft.com/office/officeart/2005/8/layout/bProcess4"/>
    <dgm:cxn modelId="{DF42A2F0-F646-44E5-A501-A880E6BCE455}" type="presParOf" srcId="{01B5707F-4530-4FB5-B20A-686228C72F52}" destId="{4F5856FC-6F46-4E4C-A552-960DC48AD07E}"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92003-E260-4BAB-91F8-33C74A36CF55}">
      <dsp:nvSpPr>
        <dsp:cNvPr id="0" name=""/>
        <dsp:cNvSpPr/>
      </dsp:nvSpPr>
      <dsp:spPr>
        <a:xfrm rot="6397367">
          <a:off x="-133252" y="1384096"/>
          <a:ext cx="2009210" cy="26074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48EE0E-8AFD-4890-9425-F93046074071}">
      <dsp:nvSpPr>
        <dsp:cNvPr id="0" name=""/>
        <dsp:cNvSpPr/>
      </dsp:nvSpPr>
      <dsp:spPr>
        <a:xfrm>
          <a:off x="574773" y="122702"/>
          <a:ext cx="2897196" cy="1738318"/>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a:latin typeface="Calibri"/>
              <a:ea typeface="+mn-ea"/>
              <a:cs typeface="+mn-cs"/>
            </a:rPr>
            <a:t/>
          </a:r>
          <a:br>
            <a:rPr lang="en-US" sz="4600" kern="1200">
              <a:latin typeface="Calibri"/>
              <a:ea typeface="+mn-ea"/>
              <a:cs typeface="+mn-cs"/>
            </a:rPr>
          </a:br>
          <a:endParaRPr lang="en-US" sz="4600" kern="1200" dirty="0"/>
        </a:p>
      </dsp:txBody>
      <dsp:txXfrm>
        <a:off x="625687" y="173616"/>
        <a:ext cx="2795368" cy="1636490"/>
      </dsp:txXfrm>
    </dsp:sp>
    <dsp:sp modelId="{D2CE3F7C-1566-4574-86AD-730E4D5CC470}">
      <dsp:nvSpPr>
        <dsp:cNvPr id="0" name=""/>
        <dsp:cNvSpPr/>
      </dsp:nvSpPr>
      <dsp:spPr>
        <a:xfrm rot="5400000">
          <a:off x="-489325" y="3429062"/>
          <a:ext cx="2146583" cy="260747"/>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EB2DE0-C6E5-48B3-AF2F-6EA6B242B3EF}">
      <dsp:nvSpPr>
        <dsp:cNvPr id="0" name=""/>
        <dsp:cNvSpPr/>
      </dsp:nvSpPr>
      <dsp:spPr>
        <a:xfrm>
          <a:off x="0" y="2056998"/>
          <a:ext cx="2897196" cy="1738318"/>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a:latin typeface="Calibri"/>
              <a:ea typeface="+mn-ea"/>
              <a:cs typeface="+mn-cs"/>
            </a:rPr>
            <a:t/>
          </a:r>
          <a:br>
            <a:rPr lang="en-US" sz="4600" kern="1200">
              <a:latin typeface="Calibri"/>
              <a:ea typeface="+mn-ea"/>
              <a:cs typeface="+mn-cs"/>
            </a:rPr>
          </a:br>
          <a:endParaRPr lang="en-US" sz="4600" kern="1200" dirty="0"/>
        </a:p>
      </dsp:txBody>
      <dsp:txXfrm>
        <a:off x="50914" y="2107912"/>
        <a:ext cx="2795368" cy="1636490"/>
      </dsp:txXfrm>
    </dsp:sp>
    <dsp:sp modelId="{E7068086-9358-4075-9D2C-AE78BAEE5CD6}">
      <dsp:nvSpPr>
        <dsp:cNvPr id="0" name=""/>
        <dsp:cNvSpPr/>
      </dsp:nvSpPr>
      <dsp:spPr>
        <a:xfrm rot="115235">
          <a:off x="582861" y="4577268"/>
          <a:ext cx="3930364" cy="260747"/>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78CAB5-6B6A-4A16-9316-94B9F8481BF4}">
      <dsp:nvSpPr>
        <dsp:cNvPr id="0" name=""/>
        <dsp:cNvSpPr/>
      </dsp:nvSpPr>
      <dsp:spPr>
        <a:xfrm>
          <a:off x="0" y="4212634"/>
          <a:ext cx="2897196" cy="1738318"/>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a:latin typeface="Calibri"/>
              <a:ea typeface="+mn-ea"/>
              <a:cs typeface="+mn-cs"/>
            </a:rPr>
            <a:t/>
          </a:r>
          <a:br>
            <a:rPr lang="en-US" sz="4600" kern="1200">
              <a:latin typeface="Calibri"/>
              <a:ea typeface="+mn-ea"/>
              <a:cs typeface="+mn-cs"/>
            </a:rPr>
          </a:br>
          <a:endParaRPr lang="en-US" sz="4600" kern="1200" dirty="0"/>
        </a:p>
      </dsp:txBody>
      <dsp:txXfrm>
        <a:off x="50914" y="4263548"/>
        <a:ext cx="2795368" cy="1636490"/>
      </dsp:txXfrm>
    </dsp:sp>
    <dsp:sp modelId="{6F389540-5B2C-43EB-BE20-1F7BECD62878}">
      <dsp:nvSpPr>
        <dsp:cNvPr id="0" name=""/>
        <dsp:cNvSpPr/>
      </dsp:nvSpPr>
      <dsp:spPr>
        <a:xfrm rot="16200000">
          <a:off x="3434725" y="3556681"/>
          <a:ext cx="2163844" cy="260747"/>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493786-5069-4976-8C71-2F15FCCB9164}">
      <dsp:nvSpPr>
        <dsp:cNvPr id="0" name=""/>
        <dsp:cNvSpPr/>
      </dsp:nvSpPr>
      <dsp:spPr>
        <a:xfrm>
          <a:off x="3932682" y="4348884"/>
          <a:ext cx="2897196" cy="17383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a:latin typeface="Times New Roman" pitchFamily="18" charset="0"/>
            </a:rPr>
            <a:t>Đề xướng quyền tự do của con người</a:t>
          </a:r>
          <a:endParaRPr lang="en-US" sz="3200" kern="1200" dirty="0"/>
        </a:p>
      </dsp:txBody>
      <dsp:txXfrm>
        <a:off x="3983596" y="4399798"/>
        <a:ext cx="2795368" cy="1636490"/>
      </dsp:txXfrm>
    </dsp:sp>
    <dsp:sp modelId="{E7DC84BD-D207-4B6E-883D-9316F132CFB6}">
      <dsp:nvSpPr>
        <dsp:cNvPr id="0" name=""/>
        <dsp:cNvSpPr/>
      </dsp:nvSpPr>
      <dsp:spPr>
        <a:xfrm rot="16200000">
          <a:off x="3434725" y="1383783"/>
          <a:ext cx="2163844" cy="260747"/>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B68572-D7B6-49A8-BFAA-6E6B35C1AF49}">
      <dsp:nvSpPr>
        <dsp:cNvPr id="0" name=""/>
        <dsp:cNvSpPr/>
      </dsp:nvSpPr>
      <dsp:spPr>
        <a:xfrm>
          <a:off x="3932682" y="2175986"/>
          <a:ext cx="2897196" cy="1738318"/>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Kịch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liệt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phê</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phán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chê</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đô</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chuyên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chê</a:t>
          </a:r>
          <a:r>
            <a:rPr lang="en-US" sz="3200" kern="1200" dirty="0">
              <a:latin typeface="Times New Roman" panose="02020603050405020304" pitchFamily="18" charset="0"/>
              <a:cs typeface="Times New Roman" panose="02020603050405020304" pitchFamily="18" charset="0"/>
            </a:rPr>
            <a:t>́.</a:t>
          </a:r>
        </a:p>
      </dsp:txBody>
      <dsp:txXfrm>
        <a:off x="3983596" y="2226900"/>
        <a:ext cx="2795368" cy="1636490"/>
      </dsp:txXfrm>
    </dsp:sp>
    <dsp:sp modelId="{1FD1250F-208A-4570-8A80-C29E622F4A63}">
      <dsp:nvSpPr>
        <dsp:cNvPr id="0" name=""/>
        <dsp:cNvSpPr/>
      </dsp:nvSpPr>
      <dsp:spPr>
        <a:xfrm>
          <a:off x="4521174" y="297335"/>
          <a:ext cx="4223578" cy="26074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C4E3F6-57A3-4CEE-A2DE-3BC03D5D2526}">
      <dsp:nvSpPr>
        <dsp:cNvPr id="0" name=""/>
        <dsp:cNvSpPr/>
      </dsp:nvSpPr>
      <dsp:spPr>
        <a:xfrm>
          <a:off x="3932682" y="3089"/>
          <a:ext cx="2897196" cy="17383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vi-VN" sz="3200" b="1" u="sng" kern="1200">
              <a:latin typeface="+mj-lt"/>
            </a:rPr>
            <a:t>Nội dung</a:t>
          </a:r>
          <a:endParaRPr lang="en-US" sz="3200" b="1" u="sng" kern="1200" dirty="0">
            <a:latin typeface="+mj-lt"/>
          </a:endParaRPr>
        </a:p>
      </dsp:txBody>
      <dsp:txXfrm>
        <a:off x="3983596" y="54003"/>
        <a:ext cx="2795368" cy="1636490"/>
      </dsp:txXfrm>
    </dsp:sp>
    <dsp:sp modelId="{D7BA02AA-3C35-4F29-991E-1E13A42E3DEB}">
      <dsp:nvSpPr>
        <dsp:cNvPr id="0" name=""/>
        <dsp:cNvSpPr/>
      </dsp:nvSpPr>
      <dsp:spPr>
        <a:xfrm rot="5438832">
          <a:off x="7509416" y="1527797"/>
          <a:ext cx="2452027" cy="260747"/>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ED4FD6-8E97-4872-826E-E4125F394A99}">
      <dsp:nvSpPr>
        <dsp:cNvPr id="0" name=""/>
        <dsp:cNvSpPr/>
      </dsp:nvSpPr>
      <dsp:spPr>
        <a:xfrm>
          <a:off x="8165313" y="3089"/>
          <a:ext cx="2897196" cy="173831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u="sng" kern="1200">
              <a:latin typeface="Times New Roman" panose="02020603050405020304" pitchFamily="18" charset="0"/>
              <a:cs typeface="Times New Roman" panose="02020603050405020304" pitchFamily="18" charset="0"/>
            </a:rPr>
            <a:t>Vai trò</a:t>
          </a:r>
          <a:endParaRPr lang="en-US" sz="3200" b="1" u="sng" kern="1200" dirty="0">
            <a:latin typeface="Times New Roman" panose="02020603050405020304" pitchFamily="18" charset="0"/>
            <a:cs typeface="Times New Roman" panose="02020603050405020304" pitchFamily="18" charset="0"/>
          </a:endParaRPr>
        </a:p>
      </dsp:txBody>
      <dsp:txXfrm>
        <a:off x="8216227" y="54003"/>
        <a:ext cx="2795368" cy="1636490"/>
      </dsp:txXfrm>
    </dsp:sp>
    <dsp:sp modelId="{C56C576C-DE97-4F24-A3EE-22852D1CEE83}">
      <dsp:nvSpPr>
        <dsp:cNvPr id="0" name=""/>
        <dsp:cNvSpPr/>
      </dsp:nvSpPr>
      <dsp:spPr>
        <a:xfrm rot="5367573">
          <a:off x="7504913" y="3994000"/>
          <a:ext cx="2456507" cy="260747"/>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8286B9-D861-4759-B018-86AE92058A55}">
      <dsp:nvSpPr>
        <dsp:cNvPr id="0" name=""/>
        <dsp:cNvSpPr/>
      </dsp:nvSpPr>
      <dsp:spPr>
        <a:xfrm>
          <a:off x="7758257" y="2175986"/>
          <a:ext cx="3655914" cy="231738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i="0" u="none" kern="1200">
              <a:latin typeface="Times New Roman" pitchFamily="18" charset="0"/>
              <a:cs typeface="Times New Roman" pitchFamily="18" charset="0"/>
            </a:rPr>
            <a:t>Tấn công vào hệ tư tưởng phong kiến, dọn đường cho cách mạng bùng nổ.</a:t>
          </a:r>
          <a:endParaRPr lang="en-US" sz="3200" b="0" i="0" u="none" kern="1200" dirty="0"/>
        </a:p>
      </dsp:txBody>
      <dsp:txXfrm>
        <a:off x="7826131" y="2243860"/>
        <a:ext cx="3520166" cy="2181638"/>
      </dsp:txXfrm>
    </dsp:sp>
    <dsp:sp modelId="{4F5856FC-6F46-4E4C-A552-960DC48AD07E}">
      <dsp:nvSpPr>
        <dsp:cNvPr id="0" name=""/>
        <dsp:cNvSpPr/>
      </dsp:nvSpPr>
      <dsp:spPr>
        <a:xfrm>
          <a:off x="8165313" y="4927952"/>
          <a:ext cx="2897196" cy="1738318"/>
        </a:xfrm>
        <a:prstGeom prst="roundRect">
          <a:avLst>
            <a:gd name="adj" fmla="val 10000"/>
          </a:avLst>
        </a:prstGeom>
        <a:solidFill>
          <a:schemeClr val="accent6"/>
        </a:soli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dirty="0" err="1">
              <a:latin typeface="Times New Roman" pitchFamily="18" charset="0"/>
              <a:cs typeface="Times New Roman" pitchFamily="18" charset="0"/>
            </a:rPr>
            <a:t>Định</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hướng</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cho</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xã</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hội</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mới</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trong</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tương</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lai</a:t>
          </a:r>
          <a:r>
            <a:rPr lang="en-US" sz="3200" b="0" kern="1200" dirty="0">
              <a:latin typeface="Times New Roman" pitchFamily="18" charset="0"/>
              <a:cs typeface="Times New Roman" pitchFamily="18" charset="0"/>
            </a:rPr>
            <a:t>.</a:t>
          </a:r>
          <a:endParaRPr lang="en-US" sz="3200" b="0" kern="1200" dirty="0"/>
        </a:p>
      </dsp:txBody>
      <dsp:txXfrm>
        <a:off x="8216227" y="4978866"/>
        <a:ext cx="2795368" cy="163649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A3670-6A56-45F6-84A0-CFDFA4874CA4}" type="datetimeFigureOut">
              <a:rPr lang="en-US" smtClean="0"/>
              <a:t>8/13/2023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CFAF8-97DF-4170-A9DF-056E88DBD48B}" type="slidenum">
              <a:rPr lang="en-US" smtClean="0"/>
              <a:t>‹#›</a:t>
            </a:fld>
            <a:endParaRPr lang="en-US"/>
          </a:p>
        </p:txBody>
      </p:sp>
    </p:spTree>
    <p:extLst>
      <p:ext uri="{BB962C8B-B14F-4D97-AF65-F5344CB8AC3E}">
        <p14:creationId xmlns:p14="http://schemas.microsoft.com/office/powerpoint/2010/main" val="3532398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A59B4-AF1D-B145-BC44-B61B7A02F54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60839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464663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2023/8/13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803925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2023/8/13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152375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2023/8/13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3214173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012265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133849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301533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1492297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1646069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252482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1920305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337958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4048225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430058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4062307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3410048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178576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2928558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3867809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CF51-1FAF-475C-938C-316DA97E41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E149DE-A2BA-44E6-9382-F6A89EE7A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FEB10D-A5B4-46E8-8AF0-F98431137E36}"/>
              </a:ext>
            </a:extLst>
          </p:cNvPr>
          <p:cNvSpPr>
            <a:spLocks noGrp="1"/>
          </p:cNvSpPr>
          <p:nvPr>
            <p:ph type="dt" sz="half" idx="10"/>
          </p:nvPr>
        </p:nvSpPr>
        <p:spPr/>
        <p:txBody>
          <a:bodyPr/>
          <a:lstStyle/>
          <a:p>
            <a:fld id="{F736D7B0-E6F7-47B8-A2B2-544F2520F2DA}" type="datetimeFigureOut">
              <a:rPr lang="en-US" smtClean="0"/>
              <a:t>8/13/2023</a:t>
            </a:fld>
            <a:endParaRPr lang="en-US"/>
          </a:p>
        </p:txBody>
      </p:sp>
      <p:sp>
        <p:nvSpPr>
          <p:cNvPr id="5" name="Footer Placeholder 4">
            <a:extLst>
              <a:ext uri="{FF2B5EF4-FFF2-40B4-BE49-F238E27FC236}">
                <a16:creationId xmlns:a16="http://schemas.microsoft.com/office/drawing/2014/main" id="{90D4678B-F5A5-46C8-A412-068CE5D6B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5F39A-EE85-4607-A028-9A121070D1E3}"/>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707104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D1E43-4CCE-4CBB-BB9A-AEE85D679A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CE106-5815-4330-90E0-0E51B3DEC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380F2-0FBC-490D-BBAA-B536FDBD095C}"/>
              </a:ext>
            </a:extLst>
          </p:cNvPr>
          <p:cNvSpPr>
            <a:spLocks noGrp="1"/>
          </p:cNvSpPr>
          <p:nvPr>
            <p:ph type="dt" sz="half" idx="10"/>
          </p:nvPr>
        </p:nvSpPr>
        <p:spPr/>
        <p:txBody>
          <a:bodyPr/>
          <a:lstStyle/>
          <a:p>
            <a:fld id="{F736D7B0-E6F7-47B8-A2B2-544F2520F2DA}" type="datetimeFigureOut">
              <a:rPr lang="en-US" smtClean="0"/>
              <a:t>8/13/2023</a:t>
            </a:fld>
            <a:endParaRPr lang="en-US"/>
          </a:p>
        </p:txBody>
      </p:sp>
      <p:sp>
        <p:nvSpPr>
          <p:cNvPr id="5" name="Footer Placeholder 4">
            <a:extLst>
              <a:ext uri="{FF2B5EF4-FFF2-40B4-BE49-F238E27FC236}">
                <a16:creationId xmlns:a16="http://schemas.microsoft.com/office/drawing/2014/main" id="{9ABFF48F-05F7-4A03-8E43-E96C1D42E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B01B2-957C-4B6C-BFA4-5B1CE336D718}"/>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1453333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5205-5111-4053-A286-276340679C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D0958A-B5F5-4147-9D76-A2682E0193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67E7A-6442-4DB0-8555-34816C92F772}"/>
              </a:ext>
            </a:extLst>
          </p:cNvPr>
          <p:cNvSpPr>
            <a:spLocks noGrp="1"/>
          </p:cNvSpPr>
          <p:nvPr>
            <p:ph type="dt" sz="half" idx="10"/>
          </p:nvPr>
        </p:nvSpPr>
        <p:spPr/>
        <p:txBody>
          <a:bodyPr/>
          <a:lstStyle/>
          <a:p>
            <a:fld id="{F736D7B0-E6F7-47B8-A2B2-544F2520F2DA}" type="datetimeFigureOut">
              <a:rPr lang="en-US" smtClean="0"/>
              <a:t>8/13/2023</a:t>
            </a:fld>
            <a:endParaRPr lang="en-US"/>
          </a:p>
        </p:txBody>
      </p:sp>
      <p:sp>
        <p:nvSpPr>
          <p:cNvPr id="5" name="Footer Placeholder 4">
            <a:extLst>
              <a:ext uri="{FF2B5EF4-FFF2-40B4-BE49-F238E27FC236}">
                <a16:creationId xmlns:a16="http://schemas.microsoft.com/office/drawing/2014/main" id="{C146F459-A050-4859-85C8-753397DA8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D2DA9-4514-4EAF-AF0C-A9A19FC5D89C}"/>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648066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6176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5757-2803-4BC6-A3ED-02823FA26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501D3-949B-46EB-883D-8BD4EDE240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93B621-95D1-4CDA-BF60-F2DF23B726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CBFC66-BF2C-4BA1-9410-615B9AE2AAC8}"/>
              </a:ext>
            </a:extLst>
          </p:cNvPr>
          <p:cNvSpPr>
            <a:spLocks noGrp="1"/>
          </p:cNvSpPr>
          <p:nvPr>
            <p:ph type="dt" sz="half" idx="10"/>
          </p:nvPr>
        </p:nvSpPr>
        <p:spPr/>
        <p:txBody>
          <a:bodyPr/>
          <a:lstStyle/>
          <a:p>
            <a:fld id="{F736D7B0-E6F7-47B8-A2B2-544F2520F2DA}" type="datetimeFigureOut">
              <a:rPr lang="en-US" smtClean="0"/>
              <a:t>8/13/2023</a:t>
            </a:fld>
            <a:endParaRPr lang="en-US"/>
          </a:p>
        </p:txBody>
      </p:sp>
      <p:sp>
        <p:nvSpPr>
          <p:cNvPr id="6" name="Footer Placeholder 5">
            <a:extLst>
              <a:ext uri="{FF2B5EF4-FFF2-40B4-BE49-F238E27FC236}">
                <a16:creationId xmlns:a16="http://schemas.microsoft.com/office/drawing/2014/main" id="{C1CF7A95-AAB5-4D3C-8EF7-C765AB6F3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2D64F-6F9C-4CE9-BAFF-6E35127757A8}"/>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100223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2957-DB62-4C56-9C63-3F7E0E04F9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41DEBC-3947-41A9-9602-B8EF23532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2EFAA-9D87-4CE0-96FA-4710822BA0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1C73A-CB24-4CFC-BDB0-8FDD1D045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41EB3-8D13-4622-A8B0-28ADF4D852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E17D1-C23E-4CE6-8E23-F82B10BF59A2}"/>
              </a:ext>
            </a:extLst>
          </p:cNvPr>
          <p:cNvSpPr>
            <a:spLocks noGrp="1"/>
          </p:cNvSpPr>
          <p:nvPr>
            <p:ph type="dt" sz="half" idx="10"/>
          </p:nvPr>
        </p:nvSpPr>
        <p:spPr/>
        <p:txBody>
          <a:bodyPr/>
          <a:lstStyle/>
          <a:p>
            <a:fld id="{F736D7B0-E6F7-47B8-A2B2-544F2520F2DA}" type="datetimeFigureOut">
              <a:rPr lang="en-US" smtClean="0"/>
              <a:t>8/13/2023</a:t>
            </a:fld>
            <a:endParaRPr lang="en-US"/>
          </a:p>
        </p:txBody>
      </p:sp>
      <p:sp>
        <p:nvSpPr>
          <p:cNvPr id="8" name="Footer Placeholder 7">
            <a:extLst>
              <a:ext uri="{FF2B5EF4-FFF2-40B4-BE49-F238E27FC236}">
                <a16:creationId xmlns:a16="http://schemas.microsoft.com/office/drawing/2014/main" id="{00184EF8-C91F-4503-B096-03E73C6B9F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A75502-F6FE-4278-B466-AA03CA8662A8}"/>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653403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9A07-5458-4973-BA63-96549BC364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AB6604-8399-4FD5-A36B-2291F09A195F}"/>
              </a:ext>
            </a:extLst>
          </p:cNvPr>
          <p:cNvSpPr>
            <a:spLocks noGrp="1"/>
          </p:cNvSpPr>
          <p:nvPr>
            <p:ph type="dt" sz="half" idx="10"/>
          </p:nvPr>
        </p:nvSpPr>
        <p:spPr/>
        <p:txBody>
          <a:bodyPr/>
          <a:lstStyle/>
          <a:p>
            <a:fld id="{F736D7B0-E6F7-47B8-A2B2-544F2520F2DA}" type="datetimeFigureOut">
              <a:rPr lang="en-US" smtClean="0"/>
              <a:t>8/13/2023</a:t>
            </a:fld>
            <a:endParaRPr lang="en-US"/>
          </a:p>
        </p:txBody>
      </p:sp>
      <p:sp>
        <p:nvSpPr>
          <p:cNvPr id="4" name="Footer Placeholder 3">
            <a:extLst>
              <a:ext uri="{FF2B5EF4-FFF2-40B4-BE49-F238E27FC236}">
                <a16:creationId xmlns:a16="http://schemas.microsoft.com/office/drawing/2014/main" id="{AB6BF5C5-E61A-47EA-99B5-082CADE71D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A3C209-C941-412F-ACC8-B58F51368F57}"/>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2404953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FFA54-480A-45F5-BCEB-9445FE26CAEE}"/>
              </a:ext>
            </a:extLst>
          </p:cNvPr>
          <p:cNvSpPr>
            <a:spLocks noGrp="1"/>
          </p:cNvSpPr>
          <p:nvPr>
            <p:ph type="dt" sz="half" idx="10"/>
          </p:nvPr>
        </p:nvSpPr>
        <p:spPr/>
        <p:txBody>
          <a:bodyPr/>
          <a:lstStyle/>
          <a:p>
            <a:fld id="{F736D7B0-E6F7-47B8-A2B2-544F2520F2DA}" type="datetimeFigureOut">
              <a:rPr lang="en-US" smtClean="0"/>
              <a:t>8/13/2023</a:t>
            </a:fld>
            <a:endParaRPr lang="en-US"/>
          </a:p>
        </p:txBody>
      </p:sp>
      <p:sp>
        <p:nvSpPr>
          <p:cNvPr id="3" name="Footer Placeholder 2">
            <a:extLst>
              <a:ext uri="{FF2B5EF4-FFF2-40B4-BE49-F238E27FC236}">
                <a16:creationId xmlns:a16="http://schemas.microsoft.com/office/drawing/2014/main" id="{CE5D6FD1-236D-49C6-84DE-C860CCB1DF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F00267-507E-45CC-916F-3AFFA47F13D3}"/>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59626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07CD-E87A-4001-8592-5131D22B3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C2FC1-D0BE-4417-8D3A-A6A317E71A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FE5B1B-8532-47DD-A0FF-6F395DD40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0654DC-0F04-4FC5-B52B-0220D23B0A5D}"/>
              </a:ext>
            </a:extLst>
          </p:cNvPr>
          <p:cNvSpPr>
            <a:spLocks noGrp="1"/>
          </p:cNvSpPr>
          <p:nvPr>
            <p:ph type="dt" sz="half" idx="10"/>
          </p:nvPr>
        </p:nvSpPr>
        <p:spPr/>
        <p:txBody>
          <a:bodyPr/>
          <a:lstStyle/>
          <a:p>
            <a:fld id="{F736D7B0-E6F7-47B8-A2B2-544F2520F2DA}" type="datetimeFigureOut">
              <a:rPr lang="en-US" smtClean="0"/>
              <a:t>8/13/2023</a:t>
            </a:fld>
            <a:endParaRPr lang="en-US"/>
          </a:p>
        </p:txBody>
      </p:sp>
      <p:sp>
        <p:nvSpPr>
          <p:cNvPr id="6" name="Footer Placeholder 5">
            <a:extLst>
              <a:ext uri="{FF2B5EF4-FFF2-40B4-BE49-F238E27FC236}">
                <a16:creationId xmlns:a16="http://schemas.microsoft.com/office/drawing/2014/main" id="{ECE77BA9-2774-4999-BB06-B30993727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DDBC81-35FA-4A3E-84B7-13EABE19A459}"/>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158697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B89C-9CEC-4DEE-A0C1-2D4FFC0DF2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20EE3E-B18F-4BA3-AEB7-BC8C4D1D2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50CAE8-9F10-436A-85A3-452FB00E94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45BCD-61E2-400B-BE90-9957BAF9DF1A}"/>
              </a:ext>
            </a:extLst>
          </p:cNvPr>
          <p:cNvSpPr>
            <a:spLocks noGrp="1"/>
          </p:cNvSpPr>
          <p:nvPr>
            <p:ph type="dt" sz="half" idx="10"/>
          </p:nvPr>
        </p:nvSpPr>
        <p:spPr/>
        <p:txBody>
          <a:bodyPr/>
          <a:lstStyle/>
          <a:p>
            <a:fld id="{F736D7B0-E6F7-47B8-A2B2-544F2520F2DA}" type="datetimeFigureOut">
              <a:rPr lang="en-US" smtClean="0"/>
              <a:t>8/13/2023</a:t>
            </a:fld>
            <a:endParaRPr lang="en-US"/>
          </a:p>
        </p:txBody>
      </p:sp>
      <p:sp>
        <p:nvSpPr>
          <p:cNvPr id="6" name="Footer Placeholder 5">
            <a:extLst>
              <a:ext uri="{FF2B5EF4-FFF2-40B4-BE49-F238E27FC236}">
                <a16:creationId xmlns:a16="http://schemas.microsoft.com/office/drawing/2014/main" id="{5AC6EBF9-DB23-4705-AC14-16E71DC43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89DBB-C9D3-40D3-87E3-6EFA29FB106D}"/>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4357526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8A4F-3283-48A2-9711-10DE7FDBB0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95206B-D5A7-488B-A8DF-24185B5670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7D6E5-5376-4003-8731-07B1C1833AE4}"/>
              </a:ext>
            </a:extLst>
          </p:cNvPr>
          <p:cNvSpPr>
            <a:spLocks noGrp="1"/>
          </p:cNvSpPr>
          <p:nvPr>
            <p:ph type="dt" sz="half" idx="10"/>
          </p:nvPr>
        </p:nvSpPr>
        <p:spPr/>
        <p:txBody>
          <a:bodyPr/>
          <a:lstStyle/>
          <a:p>
            <a:fld id="{F736D7B0-E6F7-47B8-A2B2-544F2520F2DA}" type="datetimeFigureOut">
              <a:rPr lang="en-US" smtClean="0"/>
              <a:t>8/13/2023</a:t>
            </a:fld>
            <a:endParaRPr lang="en-US"/>
          </a:p>
        </p:txBody>
      </p:sp>
      <p:sp>
        <p:nvSpPr>
          <p:cNvPr id="5" name="Footer Placeholder 4">
            <a:extLst>
              <a:ext uri="{FF2B5EF4-FFF2-40B4-BE49-F238E27FC236}">
                <a16:creationId xmlns:a16="http://schemas.microsoft.com/office/drawing/2014/main" id="{3C48E3E9-B7B0-417E-A6F3-72B6FA1F3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F5EBA-35A7-4901-A5A6-EF6FCDB506DA}"/>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2108012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CB01A-DB1E-4FDB-9F9D-BBB0D72D60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13BE6F-8D6A-4360-BDAB-5D95E91C50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1A12-1369-4C27-873B-248A8D57AC5F}"/>
              </a:ext>
            </a:extLst>
          </p:cNvPr>
          <p:cNvSpPr>
            <a:spLocks noGrp="1"/>
          </p:cNvSpPr>
          <p:nvPr>
            <p:ph type="dt" sz="half" idx="10"/>
          </p:nvPr>
        </p:nvSpPr>
        <p:spPr/>
        <p:txBody>
          <a:bodyPr/>
          <a:lstStyle/>
          <a:p>
            <a:fld id="{F736D7B0-E6F7-47B8-A2B2-544F2520F2DA}" type="datetimeFigureOut">
              <a:rPr lang="en-US" smtClean="0"/>
              <a:t>8/13/2023</a:t>
            </a:fld>
            <a:endParaRPr lang="en-US"/>
          </a:p>
        </p:txBody>
      </p:sp>
      <p:sp>
        <p:nvSpPr>
          <p:cNvPr id="5" name="Footer Placeholder 4">
            <a:extLst>
              <a:ext uri="{FF2B5EF4-FFF2-40B4-BE49-F238E27FC236}">
                <a16:creationId xmlns:a16="http://schemas.microsoft.com/office/drawing/2014/main" id="{374E45FE-9130-43B9-8D2F-5564E8542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E7CC5-ED1E-42C0-9376-E838155F7EB3}"/>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740173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387" indent="0" algn="ctr">
              <a:buNone/>
              <a:defRPr>
                <a:solidFill>
                  <a:schemeClr val="tx1">
                    <a:tint val="75000"/>
                  </a:schemeClr>
                </a:solidFill>
              </a:defRPr>
            </a:lvl2pPr>
            <a:lvl3pPr marL="1218776" indent="0" algn="ctr">
              <a:buNone/>
              <a:defRPr>
                <a:solidFill>
                  <a:schemeClr val="tx1">
                    <a:tint val="75000"/>
                  </a:schemeClr>
                </a:solidFill>
              </a:defRPr>
            </a:lvl3pPr>
            <a:lvl4pPr marL="1828161" indent="0" algn="ctr">
              <a:buNone/>
              <a:defRPr>
                <a:solidFill>
                  <a:schemeClr val="tx1">
                    <a:tint val="75000"/>
                  </a:schemeClr>
                </a:solidFill>
              </a:defRPr>
            </a:lvl4pPr>
            <a:lvl5pPr marL="2437550" indent="0" algn="ctr">
              <a:buNone/>
              <a:defRPr>
                <a:solidFill>
                  <a:schemeClr val="tx1">
                    <a:tint val="75000"/>
                  </a:schemeClr>
                </a:solidFill>
              </a:defRPr>
            </a:lvl5pPr>
            <a:lvl6pPr marL="3046934" indent="0" algn="ctr">
              <a:buNone/>
              <a:defRPr>
                <a:solidFill>
                  <a:schemeClr val="tx1">
                    <a:tint val="75000"/>
                  </a:schemeClr>
                </a:solidFill>
              </a:defRPr>
            </a:lvl6pPr>
            <a:lvl7pPr marL="3656319" indent="0" algn="ctr">
              <a:buNone/>
              <a:defRPr>
                <a:solidFill>
                  <a:schemeClr val="tx1">
                    <a:tint val="75000"/>
                  </a:schemeClr>
                </a:solidFill>
              </a:defRPr>
            </a:lvl7pPr>
            <a:lvl8pPr marL="4265707" indent="0" algn="ctr">
              <a:buNone/>
              <a:defRPr>
                <a:solidFill>
                  <a:schemeClr val="tx1">
                    <a:tint val="75000"/>
                  </a:schemeClr>
                </a:solidFill>
              </a:defRPr>
            </a:lvl8pPr>
            <a:lvl9pPr marL="487509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8144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053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2023/8/13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302320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5"/>
            <a:ext cx="10363200" cy="1362075"/>
          </a:xfrm>
        </p:spPr>
        <p:txBody>
          <a:bodyPr anchor="t"/>
          <a:lstStyle>
            <a:lvl1pPr algn="l">
              <a:defRPr sz="5467" b="1" cap="all"/>
            </a:lvl1pPr>
          </a:lstStyle>
          <a:p>
            <a:r>
              <a:rPr lang="en-US"/>
              <a:t>Click to edit Master title style</a:t>
            </a:r>
          </a:p>
        </p:txBody>
      </p:sp>
      <p:sp>
        <p:nvSpPr>
          <p:cNvPr id="3" name="Text Placeholder 2"/>
          <p:cNvSpPr>
            <a:spLocks noGrp="1"/>
          </p:cNvSpPr>
          <p:nvPr>
            <p:ph type="body" idx="1"/>
          </p:nvPr>
        </p:nvSpPr>
        <p:spPr>
          <a:xfrm>
            <a:off x="963087" y="2906717"/>
            <a:ext cx="10363200" cy="1500187"/>
          </a:xfrm>
        </p:spPr>
        <p:txBody>
          <a:bodyPr anchor="b"/>
          <a:lstStyle>
            <a:lvl1pPr marL="0" indent="0">
              <a:buNone/>
              <a:defRPr sz="2667">
                <a:solidFill>
                  <a:schemeClr val="tx1">
                    <a:tint val="75000"/>
                  </a:schemeClr>
                </a:solidFill>
              </a:defRPr>
            </a:lvl1pPr>
            <a:lvl2pPr marL="609387" indent="0">
              <a:buNone/>
              <a:defRPr sz="2400">
                <a:solidFill>
                  <a:schemeClr val="tx1">
                    <a:tint val="75000"/>
                  </a:schemeClr>
                </a:solidFill>
              </a:defRPr>
            </a:lvl2pPr>
            <a:lvl3pPr marL="1218776" indent="0">
              <a:buNone/>
              <a:defRPr sz="2267">
                <a:solidFill>
                  <a:schemeClr val="tx1">
                    <a:tint val="75000"/>
                  </a:schemeClr>
                </a:solidFill>
              </a:defRPr>
            </a:lvl3pPr>
            <a:lvl4pPr marL="1828161" indent="0">
              <a:buNone/>
              <a:defRPr sz="1867">
                <a:solidFill>
                  <a:schemeClr val="tx1">
                    <a:tint val="75000"/>
                  </a:schemeClr>
                </a:solidFill>
              </a:defRPr>
            </a:lvl4pPr>
            <a:lvl5pPr marL="2437550" indent="0">
              <a:buNone/>
              <a:defRPr sz="1867">
                <a:solidFill>
                  <a:schemeClr val="tx1">
                    <a:tint val="75000"/>
                  </a:schemeClr>
                </a:solidFill>
              </a:defRPr>
            </a:lvl5pPr>
            <a:lvl6pPr marL="3046934" indent="0">
              <a:buNone/>
              <a:defRPr sz="1867">
                <a:solidFill>
                  <a:schemeClr val="tx1">
                    <a:tint val="75000"/>
                  </a:schemeClr>
                </a:solidFill>
              </a:defRPr>
            </a:lvl6pPr>
            <a:lvl7pPr marL="3656319" indent="0">
              <a:buNone/>
              <a:defRPr sz="1867">
                <a:solidFill>
                  <a:schemeClr val="tx1">
                    <a:tint val="75000"/>
                  </a:schemeClr>
                </a:solidFill>
              </a:defRPr>
            </a:lvl7pPr>
            <a:lvl8pPr marL="4265707" indent="0">
              <a:buNone/>
              <a:defRPr sz="1867">
                <a:solidFill>
                  <a:schemeClr val="tx1">
                    <a:tint val="75000"/>
                  </a:schemeClr>
                </a:solidFill>
              </a:defRPr>
            </a:lvl8pPr>
            <a:lvl9pPr marL="4875093"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11567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5"/>
            <a:ext cx="5384800" cy="4525963"/>
          </a:xfrm>
        </p:spPr>
        <p:txBody>
          <a:bodyPr/>
          <a:lstStyle>
            <a:lvl1pPr>
              <a:defRPr sz="38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5"/>
            <a:ext cx="5384800" cy="4525963"/>
          </a:xfrm>
        </p:spPr>
        <p:txBody>
          <a:bodyPr/>
          <a:lstStyle>
            <a:lvl1pPr>
              <a:defRPr sz="38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5959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3200" b="1"/>
            </a:lvl1pPr>
            <a:lvl2pPr marL="609387" indent="0">
              <a:buNone/>
              <a:defRPr sz="2667" b="1"/>
            </a:lvl2pPr>
            <a:lvl3pPr marL="1218776" indent="0">
              <a:buNone/>
              <a:defRPr sz="2400" b="1"/>
            </a:lvl3pPr>
            <a:lvl4pPr marL="1828161" indent="0">
              <a:buNone/>
              <a:defRPr sz="2267" b="1"/>
            </a:lvl4pPr>
            <a:lvl5pPr marL="2437550" indent="0">
              <a:buNone/>
              <a:defRPr sz="2267" b="1"/>
            </a:lvl5pPr>
            <a:lvl6pPr marL="3046934" indent="0">
              <a:buNone/>
              <a:defRPr sz="2267" b="1"/>
            </a:lvl6pPr>
            <a:lvl7pPr marL="3656319" indent="0">
              <a:buNone/>
              <a:defRPr sz="2267" b="1"/>
            </a:lvl7pPr>
            <a:lvl8pPr marL="4265707" indent="0">
              <a:buNone/>
              <a:defRPr sz="2267" b="1"/>
            </a:lvl8pPr>
            <a:lvl9pPr marL="4875093" indent="0">
              <a:buNone/>
              <a:defRPr sz="2267" b="1"/>
            </a:lvl9pPr>
          </a:lstStyle>
          <a:p>
            <a:pPr lvl="0"/>
            <a:r>
              <a:rPr lang="en-US"/>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3200"/>
            </a:lvl1pPr>
            <a:lvl2pPr>
              <a:defRPr sz="2667"/>
            </a:lvl2pPr>
            <a:lvl3pPr>
              <a:defRPr sz="240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7"/>
            <a:ext cx="5389033" cy="639763"/>
          </a:xfrm>
        </p:spPr>
        <p:txBody>
          <a:bodyPr anchor="b"/>
          <a:lstStyle>
            <a:lvl1pPr marL="0" indent="0">
              <a:buNone/>
              <a:defRPr sz="3200" b="1"/>
            </a:lvl1pPr>
            <a:lvl2pPr marL="609387" indent="0">
              <a:buNone/>
              <a:defRPr sz="2667" b="1"/>
            </a:lvl2pPr>
            <a:lvl3pPr marL="1218776" indent="0">
              <a:buNone/>
              <a:defRPr sz="2400" b="1"/>
            </a:lvl3pPr>
            <a:lvl4pPr marL="1828161" indent="0">
              <a:buNone/>
              <a:defRPr sz="2267" b="1"/>
            </a:lvl4pPr>
            <a:lvl5pPr marL="2437550" indent="0">
              <a:buNone/>
              <a:defRPr sz="2267" b="1"/>
            </a:lvl5pPr>
            <a:lvl6pPr marL="3046934" indent="0">
              <a:buNone/>
              <a:defRPr sz="2267" b="1"/>
            </a:lvl6pPr>
            <a:lvl7pPr marL="3656319" indent="0">
              <a:buNone/>
              <a:defRPr sz="2267" b="1"/>
            </a:lvl7pPr>
            <a:lvl8pPr marL="4265707" indent="0">
              <a:buNone/>
              <a:defRPr sz="2267" b="1"/>
            </a:lvl8pPr>
            <a:lvl9pPr marL="4875093" indent="0">
              <a:buNone/>
              <a:defRPr sz="2267" b="1"/>
            </a:lvl9pPr>
          </a:lstStyle>
          <a:p>
            <a:pPr lvl="0"/>
            <a:r>
              <a:rPr lang="en-US"/>
              <a:t>Click to edit Master text styles</a:t>
            </a:r>
          </a:p>
        </p:txBody>
      </p:sp>
      <p:sp>
        <p:nvSpPr>
          <p:cNvPr id="6" name="Content Placeholder 5"/>
          <p:cNvSpPr>
            <a:spLocks noGrp="1"/>
          </p:cNvSpPr>
          <p:nvPr>
            <p:ph sz="quarter" idx="4"/>
          </p:nvPr>
        </p:nvSpPr>
        <p:spPr>
          <a:xfrm>
            <a:off x="6193380" y="2174877"/>
            <a:ext cx="5389033" cy="3951288"/>
          </a:xfrm>
        </p:spPr>
        <p:txBody>
          <a:bodyPr/>
          <a:lstStyle>
            <a:lvl1pPr>
              <a:defRPr sz="3200"/>
            </a:lvl1pPr>
            <a:lvl2pPr>
              <a:defRPr sz="2667"/>
            </a:lvl2pPr>
            <a:lvl3pPr>
              <a:defRPr sz="240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0531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09709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9" y="1031261"/>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7" rIns="91408" bIns="45707" rtlCol="0" anchor="ctr"/>
          <a:lstStyle/>
          <a:p>
            <a:pPr marL="0" marR="0" lvl="0" indent="0" algn="ctr" defTabSz="914104"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62" y="6451901"/>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7" rIns="91408" bIns="45707" rtlCol="0" anchor="ctr"/>
          <a:lstStyle/>
          <a:p>
            <a:pPr marL="0" marR="0" lvl="0" indent="0" algn="ctr" defTabSz="914104"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027096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8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7" y="273060"/>
            <a:ext cx="6815667" cy="5853113"/>
          </a:xfrm>
        </p:spPr>
        <p:txBody>
          <a:bodyPr/>
          <a:lstStyle>
            <a:lvl1pPr>
              <a:defRPr sz="4267"/>
            </a:lvl1pPr>
            <a:lvl2pPr>
              <a:defRPr sz="3867"/>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1"/>
            <a:ext cx="4011084" cy="4691063"/>
          </a:xfrm>
        </p:spPr>
        <p:txBody>
          <a:bodyPr/>
          <a:lstStyle>
            <a:lvl1pPr marL="0" indent="0">
              <a:buNone/>
              <a:defRPr sz="1867"/>
            </a:lvl1pPr>
            <a:lvl2pPr marL="609387" indent="0">
              <a:buNone/>
              <a:defRPr sz="1600"/>
            </a:lvl2pPr>
            <a:lvl3pPr marL="1218776" indent="0">
              <a:buNone/>
              <a:defRPr sz="1467"/>
            </a:lvl3pPr>
            <a:lvl4pPr marL="1828161" indent="0">
              <a:buNone/>
              <a:defRPr sz="1200"/>
            </a:lvl4pPr>
            <a:lvl5pPr marL="2437550" indent="0">
              <a:buNone/>
              <a:defRPr sz="1200"/>
            </a:lvl5pPr>
            <a:lvl6pPr marL="3046934" indent="0">
              <a:buNone/>
              <a:defRPr sz="1200"/>
            </a:lvl6pPr>
            <a:lvl7pPr marL="3656319" indent="0">
              <a:buNone/>
              <a:defRPr sz="1200"/>
            </a:lvl7pPr>
            <a:lvl8pPr marL="4265707" indent="0">
              <a:buNone/>
              <a:defRPr sz="1200"/>
            </a:lvl8pPr>
            <a:lvl9pPr marL="487509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351969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67"/>
            </a:lvl1pPr>
            <a:lvl2pPr marL="609387" indent="0">
              <a:buNone/>
              <a:defRPr sz="3867"/>
            </a:lvl2pPr>
            <a:lvl3pPr marL="1218776" indent="0">
              <a:buNone/>
              <a:defRPr sz="3200"/>
            </a:lvl3pPr>
            <a:lvl4pPr marL="1828161" indent="0">
              <a:buNone/>
              <a:defRPr sz="2667"/>
            </a:lvl4pPr>
            <a:lvl5pPr marL="2437550" indent="0">
              <a:buNone/>
              <a:defRPr sz="2667"/>
            </a:lvl5pPr>
            <a:lvl6pPr marL="3046934" indent="0">
              <a:buNone/>
              <a:defRPr sz="2667"/>
            </a:lvl6pPr>
            <a:lvl7pPr marL="3656319" indent="0">
              <a:buNone/>
              <a:defRPr sz="2667"/>
            </a:lvl7pPr>
            <a:lvl8pPr marL="4265707" indent="0">
              <a:buNone/>
              <a:defRPr sz="2667"/>
            </a:lvl8pPr>
            <a:lvl9pPr marL="4875093"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387" indent="0">
              <a:buNone/>
              <a:defRPr sz="1600"/>
            </a:lvl2pPr>
            <a:lvl3pPr marL="1218776" indent="0">
              <a:buNone/>
              <a:defRPr sz="1467"/>
            </a:lvl3pPr>
            <a:lvl4pPr marL="1828161" indent="0">
              <a:buNone/>
              <a:defRPr sz="1200"/>
            </a:lvl4pPr>
            <a:lvl5pPr marL="2437550" indent="0">
              <a:buNone/>
              <a:defRPr sz="1200"/>
            </a:lvl5pPr>
            <a:lvl6pPr marL="3046934" indent="0">
              <a:buNone/>
              <a:defRPr sz="1200"/>
            </a:lvl6pPr>
            <a:lvl7pPr marL="3656319" indent="0">
              <a:buNone/>
              <a:defRPr sz="1200"/>
            </a:lvl7pPr>
            <a:lvl8pPr marL="4265707" indent="0">
              <a:buNone/>
              <a:defRPr sz="1200"/>
            </a:lvl8pPr>
            <a:lvl9pPr marL="487509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52949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264350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572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2023/8/13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2487153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0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4E55E-A7B2-407E-8BE4-EFB9D28F066D}"/>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398B9E-B79D-41A6-9FDC-61D23AAB2492}"/>
              </a:ext>
            </a:extLst>
          </p:cNvPr>
          <p:cNvSpPr>
            <a:spLocks noGrp="1"/>
          </p:cNvSpPr>
          <p:nvPr>
            <p:ph type="subTitle" idx="1"/>
          </p:nvPr>
        </p:nvSpPr>
        <p:spPr>
          <a:xfrm>
            <a:off x="1524000" y="3602037"/>
            <a:ext cx="9144000" cy="1655763"/>
          </a:xfrm>
        </p:spPr>
        <p:txBody>
          <a:bodyPr/>
          <a:lstStyle>
            <a:lvl1pPr marL="0" indent="0" algn="ctr">
              <a:buNone/>
              <a:defRPr sz="2400"/>
            </a:lvl1pPr>
            <a:lvl2pPr marL="457143" indent="0" algn="ctr">
              <a:buNone/>
              <a:defRPr sz="2000"/>
            </a:lvl2pPr>
            <a:lvl3pPr marL="914286" indent="0" algn="ctr">
              <a:buNone/>
              <a:defRPr sz="1867"/>
            </a:lvl3pPr>
            <a:lvl4pPr marL="1371428"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A3B03F-45AD-46D3-BB78-B057E22107CB}"/>
              </a:ext>
            </a:extLst>
          </p:cNvPr>
          <p:cNvSpPr>
            <a:spLocks noGrp="1"/>
          </p:cNvSpPr>
          <p:nvPr>
            <p:ph type="dt" sz="half" idx="10"/>
          </p:nvPr>
        </p:nvSpPr>
        <p:spPr/>
        <p:txBody>
          <a:bodyPr/>
          <a:lstStyle/>
          <a:p>
            <a:pPr defTabSz="914286"/>
            <a:fld id="{1B306066-4FB9-4E89-97AD-50AA531F344B}" type="datetimeFigureOut">
              <a:rPr lang="en-US" smtClean="0">
                <a:solidFill>
                  <a:prstClr val="black">
                    <a:tint val="75000"/>
                  </a:prstClr>
                </a:solidFill>
              </a:rPr>
              <a:pPr defTabSz="914286"/>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3DB3EC-EC51-41C6-A3F9-E583DBE805CD}"/>
              </a:ext>
            </a:extLst>
          </p:cNvPr>
          <p:cNvSpPr>
            <a:spLocks noGrp="1"/>
          </p:cNvSpPr>
          <p:nvPr>
            <p:ph type="ftr" sz="quarter" idx="11"/>
          </p:nvPr>
        </p:nvSpPr>
        <p:spPr/>
        <p:txBody>
          <a:bodyPr/>
          <a:lstStyle/>
          <a:p>
            <a:pPr defTabSz="91428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9022C7-6A3B-477F-9A0D-4293A0569847}"/>
              </a:ext>
            </a:extLst>
          </p:cNvPr>
          <p:cNvSpPr>
            <a:spLocks noGrp="1"/>
          </p:cNvSpPr>
          <p:nvPr>
            <p:ph type="sldNum" sz="quarter" idx="12"/>
          </p:nvPr>
        </p:nvSpPr>
        <p:spPr/>
        <p:txBody>
          <a:bodyPr/>
          <a:lstStyle/>
          <a:p>
            <a:pPr defTabSz="914286"/>
            <a:fld id="{46C07D7B-B2D2-4E4F-BB7E-A0353D351718}" type="slidenum">
              <a:rPr lang="en-US" smtClean="0">
                <a:solidFill>
                  <a:prstClr val="black">
                    <a:tint val="75000"/>
                  </a:prstClr>
                </a:solidFill>
              </a:rPr>
              <a:pPr defTabSz="914286"/>
              <a:t>‹#›</a:t>
            </a:fld>
            <a:endParaRPr lang="en-US">
              <a:solidFill>
                <a:prstClr val="black">
                  <a:tint val="75000"/>
                </a:prstClr>
              </a:solidFill>
            </a:endParaRPr>
          </a:p>
        </p:txBody>
      </p:sp>
    </p:spTree>
    <p:extLst>
      <p:ext uri="{BB962C8B-B14F-4D97-AF65-F5344CB8AC3E}">
        <p14:creationId xmlns:p14="http://schemas.microsoft.com/office/powerpoint/2010/main" val="3103802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0E95-BAFD-4588-95FE-51F6F007A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E9813D-0B14-4037-839B-36F0D8930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68C6B-6241-4CAF-B005-72D525870763}"/>
              </a:ext>
            </a:extLst>
          </p:cNvPr>
          <p:cNvSpPr>
            <a:spLocks noGrp="1"/>
          </p:cNvSpPr>
          <p:nvPr>
            <p:ph type="dt" sz="half" idx="10"/>
          </p:nvPr>
        </p:nvSpPr>
        <p:spPr/>
        <p:txBody>
          <a:bodyPr/>
          <a:lstStyle/>
          <a:p>
            <a:pPr defTabSz="914286"/>
            <a:fld id="{1B306066-4FB9-4E89-97AD-50AA531F344B}" type="datetimeFigureOut">
              <a:rPr lang="en-US" smtClean="0">
                <a:solidFill>
                  <a:prstClr val="black">
                    <a:tint val="75000"/>
                  </a:prstClr>
                </a:solidFill>
              </a:rPr>
              <a:pPr defTabSz="914286"/>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18D4AE2-7B23-45A6-913A-E1A16FCE00FC}"/>
              </a:ext>
            </a:extLst>
          </p:cNvPr>
          <p:cNvSpPr>
            <a:spLocks noGrp="1"/>
          </p:cNvSpPr>
          <p:nvPr>
            <p:ph type="ftr" sz="quarter" idx="11"/>
          </p:nvPr>
        </p:nvSpPr>
        <p:spPr/>
        <p:txBody>
          <a:bodyPr/>
          <a:lstStyle/>
          <a:p>
            <a:pPr defTabSz="91428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942ADA-856A-49EA-AAC8-024EAEF03B74}"/>
              </a:ext>
            </a:extLst>
          </p:cNvPr>
          <p:cNvSpPr>
            <a:spLocks noGrp="1"/>
          </p:cNvSpPr>
          <p:nvPr>
            <p:ph type="sldNum" sz="quarter" idx="12"/>
          </p:nvPr>
        </p:nvSpPr>
        <p:spPr/>
        <p:txBody>
          <a:bodyPr/>
          <a:lstStyle/>
          <a:p>
            <a:pPr defTabSz="914286"/>
            <a:fld id="{46C07D7B-B2D2-4E4F-BB7E-A0353D351718}" type="slidenum">
              <a:rPr lang="en-US" smtClean="0">
                <a:solidFill>
                  <a:prstClr val="black">
                    <a:tint val="75000"/>
                  </a:prstClr>
                </a:solidFill>
              </a:rPr>
              <a:pPr defTabSz="914286"/>
              <a:t>‹#›</a:t>
            </a:fld>
            <a:endParaRPr lang="en-US">
              <a:solidFill>
                <a:prstClr val="black">
                  <a:tint val="75000"/>
                </a:prstClr>
              </a:solidFill>
            </a:endParaRPr>
          </a:p>
        </p:txBody>
      </p:sp>
    </p:spTree>
    <p:extLst>
      <p:ext uri="{BB962C8B-B14F-4D97-AF65-F5344CB8AC3E}">
        <p14:creationId xmlns:p14="http://schemas.microsoft.com/office/powerpoint/2010/main" val="29972085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B287-3CBD-462F-9B5F-97BD5BF2DD3C}"/>
              </a:ext>
            </a:extLst>
          </p:cNvPr>
          <p:cNvSpPr>
            <a:spLocks noGrp="1"/>
          </p:cNvSpPr>
          <p:nvPr>
            <p:ph type="title"/>
          </p:nvPr>
        </p:nvSpPr>
        <p:spPr>
          <a:xfrm>
            <a:off x="831849" y="170974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94F46F-13E8-483A-BD29-F5860C01801D}"/>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867">
                <a:solidFill>
                  <a:schemeClr val="tx1">
                    <a:tint val="75000"/>
                  </a:schemeClr>
                </a:solidFill>
              </a:defRPr>
            </a:lvl3pPr>
            <a:lvl4pPr marL="1371428"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518BF9-1150-422B-8128-30384FEC0889}"/>
              </a:ext>
            </a:extLst>
          </p:cNvPr>
          <p:cNvSpPr>
            <a:spLocks noGrp="1"/>
          </p:cNvSpPr>
          <p:nvPr>
            <p:ph type="dt" sz="half" idx="10"/>
          </p:nvPr>
        </p:nvSpPr>
        <p:spPr/>
        <p:txBody>
          <a:bodyPr/>
          <a:lstStyle/>
          <a:p>
            <a:pPr defTabSz="914286"/>
            <a:fld id="{1B306066-4FB9-4E89-97AD-50AA531F344B}" type="datetimeFigureOut">
              <a:rPr lang="en-US" smtClean="0">
                <a:solidFill>
                  <a:prstClr val="black">
                    <a:tint val="75000"/>
                  </a:prstClr>
                </a:solidFill>
              </a:rPr>
              <a:pPr defTabSz="914286"/>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BB19E0-07CC-419F-B44A-264498ABA226}"/>
              </a:ext>
            </a:extLst>
          </p:cNvPr>
          <p:cNvSpPr>
            <a:spLocks noGrp="1"/>
          </p:cNvSpPr>
          <p:nvPr>
            <p:ph type="ftr" sz="quarter" idx="11"/>
          </p:nvPr>
        </p:nvSpPr>
        <p:spPr/>
        <p:txBody>
          <a:bodyPr/>
          <a:lstStyle/>
          <a:p>
            <a:pPr defTabSz="91428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8406C4-21C7-4CA3-B67E-9E293C7C0349}"/>
              </a:ext>
            </a:extLst>
          </p:cNvPr>
          <p:cNvSpPr>
            <a:spLocks noGrp="1"/>
          </p:cNvSpPr>
          <p:nvPr>
            <p:ph type="sldNum" sz="quarter" idx="12"/>
          </p:nvPr>
        </p:nvSpPr>
        <p:spPr/>
        <p:txBody>
          <a:bodyPr/>
          <a:lstStyle/>
          <a:p>
            <a:pPr defTabSz="914286"/>
            <a:fld id="{46C07D7B-B2D2-4E4F-BB7E-A0353D351718}" type="slidenum">
              <a:rPr lang="en-US" smtClean="0">
                <a:solidFill>
                  <a:prstClr val="black">
                    <a:tint val="75000"/>
                  </a:prstClr>
                </a:solidFill>
              </a:rPr>
              <a:pPr defTabSz="914286"/>
              <a:t>‹#›</a:t>
            </a:fld>
            <a:endParaRPr lang="en-US">
              <a:solidFill>
                <a:prstClr val="black">
                  <a:tint val="75000"/>
                </a:prstClr>
              </a:solidFill>
            </a:endParaRPr>
          </a:p>
        </p:txBody>
      </p:sp>
    </p:spTree>
    <p:extLst>
      <p:ext uri="{BB962C8B-B14F-4D97-AF65-F5344CB8AC3E}">
        <p14:creationId xmlns:p14="http://schemas.microsoft.com/office/powerpoint/2010/main" val="41347437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55F40-D78E-4823-B7B5-B00ABDC1F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7F0A0B-8CFF-402F-B518-68F0B924C18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BDE07-E2CD-42D2-AA73-9F47A5F7FF6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DB11FD-C09A-453C-BABB-10E3805B8E2E}"/>
              </a:ext>
            </a:extLst>
          </p:cNvPr>
          <p:cNvSpPr>
            <a:spLocks noGrp="1"/>
          </p:cNvSpPr>
          <p:nvPr>
            <p:ph type="dt" sz="half" idx="10"/>
          </p:nvPr>
        </p:nvSpPr>
        <p:spPr/>
        <p:txBody>
          <a:bodyPr/>
          <a:lstStyle/>
          <a:p>
            <a:pPr defTabSz="914286"/>
            <a:fld id="{1B306066-4FB9-4E89-97AD-50AA531F344B}" type="datetimeFigureOut">
              <a:rPr lang="en-US" smtClean="0">
                <a:solidFill>
                  <a:prstClr val="black">
                    <a:tint val="75000"/>
                  </a:prstClr>
                </a:solidFill>
              </a:rPr>
              <a:pPr defTabSz="914286"/>
              <a:t>8/13/2023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B23FFF2-3B1B-46F0-B38E-495D44A35929}"/>
              </a:ext>
            </a:extLst>
          </p:cNvPr>
          <p:cNvSpPr>
            <a:spLocks noGrp="1"/>
          </p:cNvSpPr>
          <p:nvPr>
            <p:ph type="ftr" sz="quarter" idx="11"/>
          </p:nvPr>
        </p:nvSpPr>
        <p:spPr/>
        <p:txBody>
          <a:bodyPr/>
          <a:lstStyle/>
          <a:p>
            <a:pPr defTabSz="91428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6DF7A4-8529-46E7-A09F-F89FB4FB8BAB}"/>
              </a:ext>
            </a:extLst>
          </p:cNvPr>
          <p:cNvSpPr>
            <a:spLocks noGrp="1"/>
          </p:cNvSpPr>
          <p:nvPr>
            <p:ph type="sldNum" sz="quarter" idx="12"/>
          </p:nvPr>
        </p:nvSpPr>
        <p:spPr/>
        <p:txBody>
          <a:bodyPr/>
          <a:lstStyle/>
          <a:p>
            <a:pPr defTabSz="914286"/>
            <a:fld id="{46C07D7B-B2D2-4E4F-BB7E-A0353D351718}" type="slidenum">
              <a:rPr lang="en-US" smtClean="0">
                <a:solidFill>
                  <a:prstClr val="black">
                    <a:tint val="75000"/>
                  </a:prstClr>
                </a:solidFill>
              </a:rPr>
              <a:pPr defTabSz="914286"/>
              <a:t>‹#›</a:t>
            </a:fld>
            <a:endParaRPr lang="en-US">
              <a:solidFill>
                <a:prstClr val="black">
                  <a:tint val="75000"/>
                </a:prstClr>
              </a:solidFill>
            </a:endParaRPr>
          </a:p>
        </p:txBody>
      </p:sp>
    </p:spTree>
    <p:extLst>
      <p:ext uri="{BB962C8B-B14F-4D97-AF65-F5344CB8AC3E}">
        <p14:creationId xmlns:p14="http://schemas.microsoft.com/office/powerpoint/2010/main" val="39370129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F825-0C77-4D47-B4E4-352BB08823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F2110-4134-48C5-8AE1-ABEBACEF31ED}"/>
              </a:ext>
            </a:extLst>
          </p:cNvPr>
          <p:cNvSpPr>
            <a:spLocks noGrp="1"/>
          </p:cNvSpPr>
          <p:nvPr>
            <p:ph type="body" idx="1"/>
          </p:nvPr>
        </p:nvSpPr>
        <p:spPr>
          <a:xfrm>
            <a:off x="839789" y="1681164"/>
            <a:ext cx="5157787" cy="823912"/>
          </a:xfrm>
        </p:spPr>
        <p:txBody>
          <a:bodyPr anchor="b"/>
          <a:lstStyle>
            <a:lvl1pPr marL="0" indent="0">
              <a:buNone/>
              <a:defRPr sz="2400" b="1"/>
            </a:lvl1pPr>
            <a:lvl2pPr marL="457143" indent="0">
              <a:buNone/>
              <a:defRPr sz="2000" b="1"/>
            </a:lvl2pPr>
            <a:lvl3pPr marL="914286" indent="0">
              <a:buNone/>
              <a:defRPr sz="1867" b="1"/>
            </a:lvl3pPr>
            <a:lvl4pPr marL="1371428"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1BE1-7DCA-4B40-B582-02152B1B4C0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3CEDD3-6D67-4AC4-9002-0006972BBAF2}"/>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143" indent="0">
              <a:buNone/>
              <a:defRPr sz="2000" b="1"/>
            </a:lvl2pPr>
            <a:lvl3pPr marL="914286" indent="0">
              <a:buNone/>
              <a:defRPr sz="1867" b="1"/>
            </a:lvl3pPr>
            <a:lvl4pPr marL="1371428"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571203-4A1B-4933-9976-A7AA2AE0D72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0CA85-921B-4103-8077-20A1914F3EBD}"/>
              </a:ext>
            </a:extLst>
          </p:cNvPr>
          <p:cNvSpPr>
            <a:spLocks noGrp="1"/>
          </p:cNvSpPr>
          <p:nvPr>
            <p:ph type="dt" sz="half" idx="10"/>
          </p:nvPr>
        </p:nvSpPr>
        <p:spPr/>
        <p:txBody>
          <a:bodyPr/>
          <a:lstStyle/>
          <a:p>
            <a:pPr defTabSz="914286"/>
            <a:fld id="{1B306066-4FB9-4E89-97AD-50AA531F344B}" type="datetimeFigureOut">
              <a:rPr lang="en-US" smtClean="0">
                <a:solidFill>
                  <a:prstClr val="black">
                    <a:tint val="75000"/>
                  </a:prstClr>
                </a:solidFill>
              </a:rPr>
              <a:pPr defTabSz="914286"/>
              <a:t>8/13/2023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BB2D311-1518-43AD-91AC-3B9E27418B2E}"/>
              </a:ext>
            </a:extLst>
          </p:cNvPr>
          <p:cNvSpPr>
            <a:spLocks noGrp="1"/>
          </p:cNvSpPr>
          <p:nvPr>
            <p:ph type="ftr" sz="quarter" idx="11"/>
          </p:nvPr>
        </p:nvSpPr>
        <p:spPr/>
        <p:txBody>
          <a:bodyPr/>
          <a:lstStyle/>
          <a:p>
            <a:pPr defTabSz="91428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E2DC721-D71D-41C4-8261-6E963C7CCC64}"/>
              </a:ext>
            </a:extLst>
          </p:cNvPr>
          <p:cNvSpPr>
            <a:spLocks noGrp="1"/>
          </p:cNvSpPr>
          <p:nvPr>
            <p:ph type="sldNum" sz="quarter" idx="12"/>
          </p:nvPr>
        </p:nvSpPr>
        <p:spPr/>
        <p:txBody>
          <a:bodyPr/>
          <a:lstStyle/>
          <a:p>
            <a:pPr defTabSz="914286"/>
            <a:fld id="{46C07D7B-B2D2-4E4F-BB7E-A0353D351718}" type="slidenum">
              <a:rPr lang="en-US" smtClean="0">
                <a:solidFill>
                  <a:prstClr val="black">
                    <a:tint val="75000"/>
                  </a:prstClr>
                </a:solidFill>
              </a:rPr>
              <a:pPr defTabSz="914286"/>
              <a:t>‹#›</a:t>
            </a:fld>
            <a:endParaRPr lang="en-US">
              <a:solidFill>
                <a:prstClr val="black">
                  <a:tint val="75000"/>
                </a:prstClr>
              </a:solidFill>
            </a:endParaRPr>
          </a:p>
        </p:txBody>
      </p:sp>
    </p:spTree>
    <p:extLst>
      <p:ext uri="{BB962C8B-B14F-4D97-AF65-F5344CB8AC3E}">
        <p14:creationId xmlns:p14="http://schemas.microsoft.com/office/powerpoint/2010/main" val="16641883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0938-A448-4F9C-A577-0314E1E65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B11D56-F5BF-4AF6-97E8-E410B27B2F94}"/>
              </a:ext>
            </a:extLst>
          </p:cNvPr>
          <p:cNvSpPr>
            <a:spLocks noGrp="1"/>
          </p:cNvSpPr>
          <p:nvPr>
            <p:ph type="dt" sz="half" idx="10"/>
          </p:nvPr>
        </p:nvSpPr>
        <p:spPr/>
        <p:txBody>
          <a:bodyPr/>
          <a:lstStyle/>
          <a:p>
            <a:pPr defTabSz="914286"/>
            <a:fld id="{1B306066-4FB9-4E89-97AD-50AA531F344B}" type="datetimeFigureOut">
              <a:rPr lang="en-US" smtClean="0">
                <a:solidFill>
                  <a:prstClr val="black">
                    <a:tint val="75000"/>
                  </a:prstClr>
                </a:solidFill>
              </a:rPr>
              <a:pPr defTabSz="914286"/>
              <a:t>8/13/2023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C8DA326-35A7-48FD-B570-6AF006DFB64C}"/>
              </a:ext>
            </a:extLst>
          </p:cNvPr>
          <p:cNvSpPr>
            <a:spLocks noGrp="1"/>
          </p:cNvSpPr>
          <p:nvPr>
            <p:ph type="ftr" sz="quarter" idx="11"/>
          </p:nvPr>
        </p:nvSpPr>
        <p:spPr/>
        <p:txBody>
          <a:bodyPr/>
          <a:lstStyle/>
          <a:p>
            <a:pPr defTabSz="91428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89C9CDC-3286-4D9B-87FD-B5802E2429BC}"/>
              </a:ext>
            </a:extLst>
          </p:cNvPr>
          <p:cNvSpPr>
            <a:spLocks noGrp="1"/>
          </p:cNvSpPr>
          <p:nvPr>
            <p:ph type="sldNum" sz="quarter" idx="12"/>
          </p:nvPr>
        </p:nvSpPr>
        <p:spPr/>
        <p:txBody>
          <a:bodyPr/>
          <a:lstStyle/>
          <a:p>
            <a:pPr defTabSz="914286"/>
            <a:fld id="{46C07D7B-B2D2-4E4F-BB7E-A0353D351718}" type="slidenum">
              <a:rPr lang="en-US" smtClean="0">
                <a:solidFill>
                  <a:prstClr val="black">
                    <a:tint val="75000"/>
                  </a:prstClr>
                </a:solidFill>
              </a:rPr>
              <a:pPr defTabSz="914286"/>
              <a:t>‹#›</a:t>
            </a:fld>
            <a:endParaRPr lang="en-US">
              <a:solidFill>
                <a:prstClr val="black">
                  <a:tint val="75000"/>
                </a:prstClr>
              </a:solidFill>
            </a:endParaRPr>
          </a:p>
        </p:txBody>
      </p:sp>
    </p:spTree>
    <p:extLst>
      <p:ext uri="{BB962C8B-B14F-4D97-AF65-F5344CB8AC3E}">
        <p14:creationId xmlns:p14="http://schemas.microsoft.com/office/powerpoint/2010/main" val="1598997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8EBB85-E7AE-462E-90E0-4B190F975487}"/>
              </a:ext>
            </a:extLst>
          </p:cNvPr>
          <p:cNvSpPr>
            <a:spLocks noGrp="1"/>
          </p:cNvSpPr>
          <p:nvPr>
            <p:ph type="dt" sz="half" idx="10"/>
          </p:nvPr>
        </p:nvSpPr>
        <p:spPr/>
        <p:txBody>
          <a:bodyPr/>
          <a:lstStyle/>
          <a:p>
            <a:pPr defTabSz="914286"/>
            <a:fld id="{1B306066-4FB9-4E89-97AD-50AA531F344B}" type="datetimeFigureOut">
              <a:rPr lang="en-US" smtClean="0">
                <a:solidFill>
                  <a:prstClr val="black">
                    <a:tint val="75000"/>
                  </a:prstClr>
                </a:solidFill>
              </a:rPr>
              <a:pPr defTabSz="914286"/>
              <a:t>8/13/2023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584EFB-F9D7-4E66-91DA-BD12EA856CFE}"/>
              </a:ext>
            </a:extLst>
          </p:cNvPr>
          <p:cNvSpPr>
            <a:spLocks noGrp="1"/>
          </p:cNvSpPr>
          <p:nvPr>
            <p:ph type="ftr" sz="quarter" idx="11"/>
          </p:nvPr>
        </p:nvSpPr>
        <p:spPr/>
        <p:txBody>
          <a:bodyPr/>
          <a:lstStyle/>
          <a:p>
            <a:pPr defTabSz="91428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3581DC-0A6D-46E7-A52B-5883BDBF1E18}"/>
              </a:ext>
            </a:extLst>
          </p:cNvPr>
          <p:cNvSpPr>
            <a:spLocks noGrp="1"/>
          </p:cNvSpPr>
          <p:nvPr>
            <p:ph type="sldNum" sz="quarter" idx="12"/>
          </p:nvPr>
        </p:nvSpPr>
        <p:spPr/>
        <p:txBody>
          <a:bodyPr/>
          <a:lstStyle/>
          <a:p>
            <a:pPr defTabSz="914286"/>
            <a:fld id="{46C07D7B-B2D2-4E4F-BB7E-A0353D351718}" type="slidenum">
              <a:rPr lang="en-US" smtClean="0">
                <a:solidFill>
                  <a:prstClr val="black">
                    <a:tint val="75000"/>
                  </a:prstClr>
                </a:solidFill>
              </a:rPr>
              <a:pPr defTabSz="914286"/>
              <a:t>‹#›</a:t>
            </a:fld>
            <a:endParaRPr lang="en-US">
              <a:solidFill>
                <a:prstClr val="black">
                  <a:tint val="75000"/>
                </a:prstClr>
              </a:solidFill>
            </a:endParaRPr>
          </a:p>
        </p:txBody>
      </p:sp>
    </p:spTree>
    <p:extLst>
      <p:ext uri="{BB962C8B-B14F-4D97-AF65-F5344CB8AC3E}">
        <p14:creationId xmlns:p14="http://schemas.microsoft.com/office/powerpoint/2010/main" val="6179217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21AA-8C6B-4418-8ECD-7683B0A3727D}"/>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14A991-D30C-40CA-B9A9-CC95E96E54C1}"/>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A0143E-9990-4C18-96A6-0948B48FC590}"/>
              </a:ext>
            </a:extLst>
          </p:cNvPr>
          <p:cNvSpPr>
            <a:spLocks noGrp="1"/>
          </p:cNvSpPr>
          <p:nvPr>
            <p:ph type="body" sz="half" idx="2"/>
          </p:nvPr>
        </p:nvSpPr>
        <p:spPr>
          <a:xfrm>
            <a:off x="839792" y="2057403"/>
            <a:ext cx="3932237" cy="3811588"/>
          </a:xfrm>
        </p:spPr>
        <p:txBody>
          <a:bodyPr/>
          <a:lstStyle>
            <a:lvl1pPr marL="0" indent="0">
              <a:buNone/>
              <a:defRPr sz="1600"/>
            </a:lvl1pPr>
            <a:lvl2pPr marL="457143" indent="0">
              <a:buNone/>
              <a:defRPr sz="1467"/>
            </a:lvl2pPr>
            <a:lvl3pPr marL="914286" indent="0">
              <a:buNone/>
              <a:defRPr sz="1200"/>
            </a:lvl3pPr>
            <a:lvl4pPr marL="1371428" indent="0">
              <a:buNone/>
              <a:defRPr sz="1067"/>
            </a:lvl4pPr>
            <a:lvl5pPr marL="1828573" indent="0">
              <a:buNone/>
              <a:defRPr sz="1067"/>
            </a:lvl5pPr>
            <a:lvl6pPr marL="2285718" indent="0">
              <a:buNone/>
              <a:defRPr sz="1067"/>
            </a:lvl6pPr>
            <a:lvl7pPr marL="2742858" indent="0">
              <a:buNone/>
              <a:defRPr sz="1067"/>
            </a:lvl7pPr>
            <a:lvl8pPr marL="3200000" indent="0">
              <a:buNone/>
              <a:defRPr sz="1067"/>
            </a:lvl8pPr>
            <a:lvl9pPr marL="3657143"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0A1D708-D85E-467E-898E-98363D253E66}"/>
              </a:ext>
            </a:extLst>
          </p:cNvPr>
          <p:cNvSpPr>
            <a:spLocks noGrp="1"/>
          </p:cNvSpPr>
          <p:nvPr>
            <p:ph type="dt" sz="half" idx="10"/>
          </p:nvPr>
        </p:nvSpPr>
        <p:spPr/>
        <p:txBody>
          <a:bodyPr/>
          <a:lstStyle/>
          <a:p>
            <a:pPr defTabSz="914286"/>
            <a:fld id="{1B306066-4FB9-4E89-97AD-50AA531F344B}" type="datetimeFigureOut">
              <a:rPr lang="en-US" smtClean="0">
                <a:solidFill>
                  <a:prstClr val="black">
                    <a:tint val="75000"/>
                  </a:prstClr>
                </a:solidFill>
              </a:rPr>
              <a:pPr defTabSz="914286"/>
              <a:t>8/13/2023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EFB2F5-DBA9-45EC-823A-D981593E3EB6}"/>
              </a:ext>
            </a:extLst>
          </p:cNvPr>
          <p:cNvSpPr>
            <a:spLocks noGrp="1"/>
          </p:cNvSpPr>
          <p:nvPr>
            <p:ph type="ftr" sz="quarter" idx="11"/>
          </p:nvPr>
        </p:nvSpPr>
        <p:spPr/>
        <p:txBody>
          <a:bodyPr/>
          <a:lstStyle/>
          <a:p>
            <a:pPr defTabSz="91428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E59F01-275F-40D3-B1F7-FF4749137B6D}"/>
              </a:ext>
            </a:extLst>
          </p:cNvPr>
          <p:cNvSpPr>
            <a:spLocks noGrp="1"/>
          </p:cNvSpPr>
          <p:nvPr>
            <p:ph type="sldNum" sz="quarter" idx="12"/>
          </p:nvPr>
        </p:nvSpPr>
        <p:spPr/>
        <p:txBody>
          <a:bodyPr/>
          <a:lstStyle/>
          <a:p>
            <a:pPr defTabSz="914286"/>
            <a:fld id="{46C07D7B-B2D2-4E4F-BB7E-A0353D351718}" type="slidenum">
              <a:rPr lang="en-US" smtClean="0">
                <a:solidFill>
                  <a:prstClr val="black">
                    <a:tint val="75000"/>
                  </a:prstClr>
                </a:solidFill>
              </a:rPr>
              <a:pPr defTabSz="914286"/>
              <a:t>‹#›</a:t>
            </a:fld>
            <a:endParaRPr lang="en-US">
              <a:solidFill>
                <a:prstClr val="black">
                  <a:tint val="75000"/>
                </a:prstClr>
              </a:solidFill>
            </a:endParaRPr>
          </a:p>
        </p:txBody>
      </p:sp>
    </p:spTree>
    <p:extLst>
      <p:ext uri="{BB962C8B-B14F-4D97-AF65-F5344CB8AC3E}">
        <p14:creationId xmlns:p14="http://schemas.microsoft.com/office/powerpoint/2010/main" val="13981763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A4D3-D70A-46AD-BC38-FDCD1BD38E95}"/>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4B773-AE06-4F45-8FE8-4957A704C9BC}"/>
              </a:ext>
            </a:extLst>
          </p:cNvPr>
          <p:cNvSpPr>
            <a:spLocks noGrp="1"/>
          </p:cNvSpPr>
          <p:nvPr>
            <p:ph type="pic" idx="1"/>
          </p:nvPr>
        </p:nvSpPr>
        <p:spPr>
          <a:xfrm>
            <a:off x="5183188" y="987430"/>
            <a:ext cx="6172200" cy="4873625"/>
          </a:xfrm>
        </p:spPr>
        <p:txBody>
          <a:bodyPr/>
          <a:lstStyle>
            <a:lvl1pPr marL="0" indent="0">
              <a:buNone/>
              <a:defRPr sz="3200"/>
            </a:lvl1pPr>
            <a:lvl2pPr marL="457143" indent="0">
              <a:buNone/>
              <a:defRPr sz="2800"/>
            </a:lvl2pPr>
            <a:lvl3pPr marL="914286" indent="0">
              <a:buNone/>
              <a:defRPr sz="2400"/>
            </a:lvl3pPr>
            <a:lvl4pPr marL="1371428"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en-US"/>
          </a:p>
        </p:txBody>
      </p:sp>
      <p:sp>
        <p:nvSpPr>
          <p:cNvPr id="4" name="Text Placeholder 3">
            <a:extLst>
              <a:ext uri="{FF2B5EF4-FFF2-40B4-BE49-F238E27FC236}">
                <a16:creationId xmlns:a16="http://schemas.microsoft.com/office/drawing/2014/main" id="{FE51041C-2E04-454E-A104-93A714FCBC5F}"/>
              </a:ext>
            </a:extLst>
          </p:cNvPr>
          <p:cNvSpPr>
            <a:spLocks noGrp="1"/>
          </p:cNvSpPr>
          <p:nvPr>
            <p:ph type="body" sz="half" idx="2"/>
          </p:nvPr>
        </p:nvSpPr>
        <p:spPr>
          <a:xfrm>
            <a:off x="839792" y="2057403"/>
            <a:ext cx="3932237" cy="3811588"/>
          </a:xfrm>
        </p:spPr>
        <p:txBody>
          <a:bodyPr/>
          <a:lstStyle>
            <a:lvl1pPr marL="0" indent="0">
              <a:buNone/>
              <a:defRPr sz="1600"/>
            </a:lvl1pPr>
            <a:lvl2pPr marL="457143" indent="0">
              <a:buNone/>
              <a:defRPr sz="1467"/>
            </a:lvl2pPr>
            <a:lvl3pPr marL="914286" indent="0">
              <a:buNone/>
              <a:defRPr sz="1200"/>
            </a:lvl3pPr>
            <a:lvl4pPr marL="1371428" indent="0">
              <a:buNone/>
              <a:defRPr sz="1067"/>
            </a:lvl4pPr>
            <a:lvl5pPr marL="1828573" indent="0">
              <a:buNone/>
              <a:defRPr sz="1067"/>
            </a:lvl5pPr>
            <a:lvl6pPr marL="2285718" indent="0">
              <a:buNone/>
              <a:defRPr sz="1067"/>
            </a:lvl6pPr>
            <a:lvl7pPr marL="2742858" indent="0">
              <a:buNone/>
              <a:defRPr sz="1067"/>
            </a:lvl7pPr>
            <a:lvl8pPr marL="3200000" indent="0">
              <a:buNone/>
              <a:defRPr sz="1067"/>
            </a:lvl8pPr>
            <a:lvl9pPr marL="3657143"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AD54389-70AB-4DD6-91E2-887001B8CEE6}"/>
              </a:ext>
            </a:extLst>
          </p:cNvPr>
          <p:cNvSpPr>
            <a:spLocks noGrp="1"/>
          </p:cNvSpPr>
          <p:nvPr>
            <p:ph type="dt" sz="half" idx="10"/>
          </p:nvPr>
        </p:nvSpPr>
        <p:spPr/>
        <p:txBody>
          <a:bodyPr/>
          <a:lstStyle/>
          <a:p>
            <a:pPr defTabSz="914286"/>
            <a:fld id="{1B306066-4FB9-4E89-97AD-50AA531F344B}" type="datetimeFigureOut">
              <a:rPr lang="en-US" smtClean="0">
                <a:solidFill>
                  <a:prstClr val="black">
                    <a:tint val="75000"/>
                  </a:prstClr>
                </a:solidFill>
              </a:rPr>
              <a:pPr defTabSz="914286"/>
              <a:t>8/13/2023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D69498-C8EC-4031-ADBA-ADC0F906302F}"/>
              </a:ext>
            </a:extLst>
          </p:cNvPr>
          <p:cNvSpPr>
            <a:spLocks noGrp="1"/>
          </p:cNvSpPr>
          <p:nvPr>
            <p:ph type="ftr" sz="quarter" idx="11"/>
          </p:nvPr>
        </p:nvSpPr>
        <p:spPr/>
        <p:txBody>
          <a:bodyPr/>
          <a:lstStyle/>
          <a:p>
            <a:pPr defTabSz="91428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B381E3-74F6-45E8-9784-57FF4454741A}"/>
              </a:ext>
            </a:extLst>
          </p:cNvPr>
          <p:cNvSpPr>
            <a:spLocks noGrp="1"/>
          </p:cNvSpPr>
          <p:nvPr>
            <p:ph type="sldNum" sz="quarter" idx="12"/>
          </p:nvPr>
        </p:nvSpPr>
        <p:spPr/>
        <p:txBody>
          <a:bodyPr/>
          <a:lstStyle/>
          <a:p>
            <a:pPr defTabSz="914286"/>
            <a:fld id="{46C07D7B-B2D2-4E4F-BB7E-A0353D351718}" type="slidenum">
              <a:rPr lang="en-US" smtClean="0">
                <a:solidFill>
                  <a:prstClr val="black">
                    <a:tint val="75000"/>
                  </a:prstClr>
                </a:solidFill>
              </a:rPr>
              <a:pPr defTabSz="914286"/>
              <a:t>‹#›</a:t>
            </a:fld>
            <a:endParaRPr lang="en-US">
              <a:solidFill>
                <a:prstClr val="black">
                  <a:tint val="75000"/>
                </a:prstClr>
              </a:solidFill>
            </a:endParaRPr>
          </a:p>
        </p:txBody>
      </p:sp>
    </p:spTree>
    <p:extLst>
      <p:ext uri="{BB962C8B-B14F-4D97-AF65-F5344CB8AC3E}">
        <p14:creationId xmlns:p14="http://schemas.microsoft.com/office/powerpoint/2010/main" val="360549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2023/8/13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6301371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134C-CB9C-4DE8-B613-2DDECCAE2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3D1DB7-77AE-4F65-843A-426196DD5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CF8EF-1DE9-41DF-9EE0-FCC455A5B957}"/>
              </a:ext>
            </a:extLst>
          </p:cNvPr>
          <p:cNvSpPr>
            <a:spLocks noGrp="1"/>
          </p:cNvSpPr>
          <p:nvPr>
            <p:ph type="dt" sz="half" idx="10"/>
          </p:nvPr>
        </p:nvSpPr>
        <p:spPr/>
        <p:txBody>
          <a:bodyPr/>
          <a:lstStyle/>
          <a:p>
            <a:pPr defTabSz="914286"/>
            <a:fld id="{1B306066-4FB9-4E89-97AD-50AA531F344B}" type="datetimeFigureOut">
              <a:rPr lang="en-US" smtClean="0">
                <a:solidFill>
                  <a:prstClr val="black">
                    <a:tint val="75000"/>
                  </a:prstClr>
                </a:solidFill>
              </a:rPr>
              <a:pPr defTabSz="914286"/>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EF2C7F-ED60-4FEF-B0A1-8374E603FFBA}"/>
              </a:ext>
            </a:extLst>
          </p:cNvPr>
          <p:cNvSpPr>
            <a:spLocks noGrp="1"/>
          </p:cNvSpPr>
          <p:nvPr>
            <p:ph type="ftr" sz="quarter" idx="11"/>
          </p:nvPr>
        </p:nvSpPr>
        <p:spPr/>
        <p:txBody>
          <a:bodyPr/>
          <a:lstStyle/>
          <a:p>
            <a:pPr defTabSz="91428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27AE78-4157-4F1A-8B58-6D8BCDA85D88}"/>
              </a:ext>
            </a:extLst>
          </p:cNvPr>
          <p:cNvSpPr>
            <a:spLocks noGrp="1"/>
          </p:cNvSpPr>
          <p:nvPr>
            <p:ph type="sldNum" sz="quarter" idx="12"/>
          </p:nvPr>
        </p:nvSpPr>
        <p:spPr/>
        <p:txBody>
          <a:bodyPr/>
          <a:lstStyle/>
          <a:p>
            <a:pPr defTabSz="914286"/>
            <a:fld id="{46C07D7B-B2D2-4E4F-BB7E-A0353D351718}" type="slidenum">
              <a:rPr lang="en-US" smtClean="0">
                <a:solidFill>
                  <a:prstClr val="black">
                    <a:tint val="75000"/>
                  </a:prstClr>
                </a:solidFill>
              </a:rPr>
              <a:pPr defTabSz="914286"/>
              <a:t>‹#›</a:t>
            </a:fld>
            <a:endParaRPr lang="en-US">
              <a:solidFill>
                <a:prstClr val="black">
                  <a:tint val="75000"/>
                </a:prstClr>
              </a:solidFill>
            </a:endParaRPr>
          </a:p>
        </p:txBody>
      </p:sp>
    </p:spTree>
    <p:extLst>
      <p:ext uri="{BB962C8B-B14F-4D97-AF65-F5344CB8AC3E}">
        <p14:creationId xmlns:p14="http://schemas.microsoft.com/office/powerpoint/2010/main" val="2467809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CE5CC2-9589-4A6B-81E6-8E22CF2C504F}"/>
              </a:ext>
            </a:extLst>
          </p:cNvPr>
          <p:cNvSpPr>
            <a:spLocks noGrp="1"/>
          </p:cNvSpPr>
          <p:nvPr>
            <p:ph type="title" orient="vert"/>
          </p:nvPr>
        </p:nvSpPr>
        <p:spPr>
          <a:xfrm>
            <a:off x="8724902" y="365128"/>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3BE92-3F58-4C89-9B27-996848E96CCF}"/>
              </a:ext>
            </a:extLst>
          </p:cNvPr>
          <p:cNvSpPr>
            <a:spLocks noGrp="1"/>
          </p:cNvSpPr>
          <p:nvPr>
            <p:ph type="body" orient="vert" idx="1"/>
          </p:nvPr>
        </p:nvSpPr>
        <p:spPr>
          <a:xfrm>
            <a:off x="838203" y="365128"/>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3D018-80E5-4CCB-8D15-69BBE5D1D086}"/>
              </a:ext>
            </a:extLst>
          </p:cNvPr>
          <p:cNvSpPr>
            <a:spLocks noGrp="1"/>
          </p:cNvSpPr>
          <p:nvPr>
            <p:ph type="dt" sz="half" idx="10"/>
          </p:nvPr>
        </p:nvSpPr>
        <p:spPr/>
        <p:txBody>
          <a:bodyPr/>
          <a:lstStyle/>
          <a:p>
            <a:pPr defTabSz="914286"/>
            <a:fld id="{1B306066-4FB9-4E89-97AD-50AA531F344B}" type="datetimeFigureOut">
              <a:rPr lang="en-US" smtClean="0">
                <a:solidFill>
                  <a:prstClr val="black">
                    <a:tint val="75000"/>
                  </a:prstClr>
                </a:solidFill>
              </a:rPr>
              <a:pPr defTabSz="914286"/>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207A00-2752-4E54-9D38-4CF3E434BA73}"/>
              </a:ext>
            </a:extLst>
          </p:cNvPr>
          <p:cNvSpPr>
            <a:spLocks noGrp="1"/>
          </p:cNvSpPr>
          <p:nvPr>
            <p:ph type="ftr" sz="quarter" idx="11"/>
          </p:nvPr>
        </p:nvSpPr>
        <p:spPr/>
        <p:txBody>
          <a:bodyPr/>
          <a:lstStyle/>
          <a:p>
            <a:pPr defTabSz="91428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ED51B2-A0F8-40C4-8D9F-45EE054BD2A2}"/>
              </a:ext>
            </a:extLst>
          </p:cNvPr>
          <p:cNvSpPr>
            <a:spLocks noGrp="1"/>
          </p:cNvSpPr>
          <p:nvPr>
            <p:ph type="sldNum" sz="quarter" idx="12"/>
          </p:nvPr>
        </p:nvSpPr>
        <p:spPr/>
        <p:txBody>
          <a:bodyPr/>
          <a:lstStyle/>
          <a:p>
            <a:pPr defTabSz="914286"/>
            <a:fld id="{46C07D7B-B2D2-4E4F-BB7E-A0353D351718}" type="slidenum">
              <a:rPr lang="en-US" smtClean="0">
                <a:solidFill>
                  <a:prstClr val="black">
                    <a:tint val="75000"/>
                  </a:prstClr>
                </a:solidFill>
              </a:rPr>
              <a:pPr defTabSz="914286"/>
              <a:t>‹#›</a:t>
            </a:fld>
            <a:endParaRPr lang="en-US">
              <a:solidFill>
                <a:prstClr val="black">
                  <a:tint val="75000"/>
                </a:prstClr>
              </a:solidFill>
            </a:endParaRPr>
          </a:p>
        </p:txBody>
      </p:sp>
    </p:spTree>
    <p:extLst>
      <p:ext uri="{BB962C8B-B14F-4D97-AF65-F5344CB8AC3E}">
        <p14:creationId xmlns:p14="http://schemas.microsoft.com/office/powerpoint/2010/main" val="3417273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3" y="2007591"/>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lvl1pPr>
              <a:defRPr lang="zh-CN" altLang="en-US" sz="1867">
                <a:solidFill>
                  <a:schemeClr val="lt1"/>
                </a:solidFill>
              </a:defRPr>
            </a:lvl1pPr>
          </a:lstStyle>
          <a:p>
            <a:pPr marL="0" lvl="0" algn="ctr" defTabSz="457143"/>
            <a:endParaRPr lang="zh-CN" altLang="en-US"/>
          </a:p>
        </p:txBody>
      </p:sp>
    </p:spTree>
    <p:extLst>
      <p:ext uri="{BB962C8B-B14F-4D97-AF65-F5344CB8AC3E}">
        <p14:creationId xmlns:p14="http://schemas.microsoft.com/office/powerpoint/2010/main" val="314161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1"/>
            <a:ext cx="5765200" cy="1122400"/>
          </a:xfrm>
          <a:prstGeom prst="rect">
            <a:avLst/>
          </a:prstGeom>
        </p:spPr>
        <p:txBody>
          <a:bodyPr spcFirstLastPara="1" wrap="square" lIns="91419" tIns="91419" rIns="91419" bIns="91419"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19" tIns="91419" rIns="91419" bIns="91419"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19" tIns="91419" rIns="91419" bIns="91419"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50826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19" tIns="91419" rIns="91419" bIns="91419"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19" tIns="91419" rIns="91419" bIns="91419" anchor="t" anchorCtr="0">
            <a:noAutofit/>
          </a:bodyPr>
          <a:lstStyle>
            <a:lvl1pPr marL="609507" lvl="0" indent="-406341">
              <a:spcBef>
                <a:spcPts val="0"/>
              </a:spcBef>
              <a:spcAft>
                <a:spcPts val="0"/>
              </a:spcAft>
              <a:buClr>
                <a:srgbClr val="434343"/>
              </a:buClr>
              <a:buSzPts val="1200"/>
              <a:buFont typeface="Livvic"/>
              <a:buAutoNum type="arabicPeriod"/>
              <a:defRPr sz="1467"/>
            </a:lvl1pPr>
            <a:lvl2pPr marL="1219018" lvl="1" indent="-406341">
              <a:spcBef>
                <a:spcPts val="0"/>
              </a:spcBef>
              <a:spcAft>
                <a:spcPts val="0"/>
              </a:spcAft>
              <a:buClr>
                <a:srgbClr val="434343"/>
              </a:buClr>
              <a:buSzPts val="1200"/>
              <a:buFont typeface="Roboto Condensed Light"/>
              <a:buAutoNum type="alphaLcPeriod"/>
              <a:defRPr/>
            </a:lvl2pPr>
            <a:lvl3pPr marL="1828526" lvl="2" indent="-406341">
              <a:spcBef>
                <a:spcPts val="0"/>
              </a:spcBef>
              <a:spcAft>
                <a:spcPts val="0"/>
              </a:spcAft>
              <a:buClr>
                <a:srgbClr val="434343"/>
              </a:buClr>
              <a:buSzPts val="1200"/>
              <a:buFont typeface="Roboto Condensed Light"/>
              <a:buAutoNum type="romanLcPeriod"/>
              <a:defRPr/>
            </a:lvl3pPr>
            <a:lvl4pPr marL="2438034" lvl="3" indent="-406341">
              <a:spcBef>
                <a:spcPts val="0"/>
              </a:spcBef>
              <a:spcAft>
                <a:spcPts val="0"/>
              </a:spcAft>
              <a:buClr>
                <a:srgbClr val="434343"/>
              </a:buClr>
              <a:buSzPts val="1200"/>
              <a:buFont typeface="Roboto Condensed Light"/>
              <a:buAutoNum type="arabicPeriod"/>
              <a:defRPr/>
            </a:lvl4pPr>
            <a:lvl5pPr marL="3047544" lvl="4" indent="-406341">
              <a:spcBef>
                <a:spcPts val="0"/>
              </a:spcBef>
              <a:spcAft>
                <a:spcPts val="0"/>
              </a:spcAft>
              <a:buClr>
                <a:srgbClr val="434343"/>
              </a:buClr>
              <a:buSzPts val="1200"/>
              <a:buFont typeface="Roboto Condensed Light"/>
              <a:buAutoNum type="alphaLcPeriod"/>
              <a:defRPr/>
            </a:lvl5pPr>
            <a:lvl6pPr marL="3657051" lvl="5" indent="-406341">
              <a:spcBef>
                <a:spcPts val="0"/>
              </a:spcBef>
              <a:spcAft>
                <a:spcPts val="0"/>
              </a:spcAft>
              <a:buClr>
                <a:srgbClr val="434343"/>
              </a:buClr>
              <a:buSzPts val="1200"/>
              <a:buFont typeface="Roboto Condensed Light"/>
              <a:buAutoNum type="romanLcPeriod"/>
              <a:defRPr/>
            </a:lvl6pPr>
            <a:lvl7pPr marL="4266560" lvl="6" indent="-406341">
              <a:spcBef>
                <a:spcPts val="0"/>
              </a:spcBef>
              <a:spcAft>
                <a:spcPts val="0"/>
              </a:spcAft>
              <a:buClr>
                <a:srgbClr val="434343"/>
              </a:buClr>
              <a:buSzPts val="1200"/>
              <a:buFont typeface="Roboto Condensed Light"/>
              <a:buAutoNum type="arabicPeriod"/>
              <a:defRPr/>
            </a:lvl7pPr>
            <a:lvl8pPr marL="4876069" lvl="7" indent="-406341">
              <a:spcBef>
                <a:spcPts val="0"/>
              </a:spcBef>
              <a:spcAft>
                <a:spcPts val="0"/>
              </a:spcAft>
              <a:buClr>
                <a:srgbClr val="434343"/>
              </a:buClr>
              <a:buSzPts val="1200"/>
              <a:buFont typeface="Roboto Condensed Light"/>
              <a:buAutoNum type="alphaLcPeriod"/>
              <a:defRPr/>
            </a:lvl8pPr>
            <a:lvl9pPr marL="5485578" lvl="8" indent="-406341">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01192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13835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19" tIns="91419" rIns="91419" bIns="91419"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19" tIns="91419" rIns="91419" bIns="91419"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84823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095" indent="0" algn="ctr">
              <a:buNone/>
              <a:defRPr sz="2000"/>
            </a:lvl2pPr>
            <a:lvl3pPr marL="914196" indent="0" algn="ctr">
              <a:buNone/>
              <a:defRPr sz="1867"/>
            </a:lvl3pPr>
            <a:lvl4pPr marL="1371292" indent="0" algn="ctr">
              <a:buNone/>
              <a:defRPr sz="1600"/>
            </a:lvl4pPr>
            <a:lvl5pPr marL="1828389" indent="0" algn="ctr">
              <a:buNone/>
              <a:defRPr sz="1600"/>
            </a:lvl5pPr>
            <a:lvl6pPr marL="2285486" indent="0" algn="ctr">
              <a:buNone/>
              <a:defRPr sz="1600"/>
            </a:lvl6pPr>
            <a:lvl7pPr marL="2742585" indent="0" algn="ctr">
              <a:buNone/>
              <a:defRPr sz="1600"/>
            </a:lvl7pPr>
            <a:lvl8pPr marL="3199680" indent="0" algn="ctr">
              <a:buNone/>
              <a:defRPr sz="1600"/>
            </a:lvl8pPr>
            <a:lvl9pPr marL="365677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626997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6561176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095" indent="0">
              <a:buNone/>
              <a:defRPr sz="2000">
                <a:solidFill>
                  <a:schemeClr val="tx1">
                    <a:tint val="75000"/>
                  </a:schemeClr>
                </a:solidFill>
              </a:defRPr>
            </a:lvl2pPr>
            <a:lvl3pPr marL="914196" indent="0">
              <a:buNone/>
              <a:defRPr sz="1867">
                <a:solidFill>
                  <a:schemeClr val="tx1">
                    <a:tint val="75000"/>
                  </a:schemeClr>
                </a:solidFill>
              </a:defRPr>
            </a:lvl3pPr>
            <a:lvl4pPr marL="1371292" indent="0">
              <a:buNone/>
              <a:defRPr sz="1600">
                <a:solidFill>
                  <a:schemeClr val="tx1">
                    <a:tint val="75000"/>
                  </a:schemeClr>
                </a:solidFill>
              </a:defRPr>
            </a:lvl4pPr>
            <a:lvl5pPr marL="1828389" indent="0">
              <a:buNone/>
              <a:defRPr sz="1600">
                <a:solidFill>
                  <a:schemeClr val="tx1">
                    <a:tint val="75000"/>
                  </a:schemeClr>
                </a:solidFill>
              </a:defRPr>
            </a:lvl5pPr>
            <a:lvl6pPr marL="2285486" indent="0">
              <a:buNone/>
              <a:defRPr sz="1600">
                <a:solidFill>
                  <a:schemeClr val="tx1">
                    <a:tint val="75000"/>
                  </a:schemeClr>
                </a:solidFill>
              </a:defRPr>
            </a:lvl6pPr>
            <a:lvl7pPr marL="2742585" indent="0">
              <a:buNone/>
              <a:defRPr sz="1600">
                <a:solidFill>
                  <a:schemeClr val="tx1">
                    <a:tint val="75000"/>
                  </a:schemeClr>
                </a:solidFill>
              </a:defRPr>
            </a:lvl7pPr>
            <a:lvl8pPr marL="3199680" indent="0">
              <a:buNone/>
              <a:defRPr sz="1600">
                <a:solidFill>
                  <a:schemeClr val="tx1">
                    <a:tint val="75000"/>
                  </a:schemeClr>
                </a:solidFill>
              </a:defRPr>
            </a:lvl8pPr>
            <a:lvl9pPr marL="365677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471316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2023/8/13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8788118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8/13/2023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454492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3" y="1681164"/>
            <a:ext cx="5157787" cy="823912"/>
          </a:xfrm>
        </p:spPr>
        <p:txBody>
          <a:bodyPr anchor="b"/>
          <a:lstStyle>
            <a:lvl1pPr marL="0" indent="0">
              <a:buNone/>
              <a:defRPr sz="2400" b="1"/>
            </a:lvl1pPr>
            <a:lvl2pPr marL="457095" indent="0">
              <a:buNone/>
              <a:defRPr sz="2000" b="1"/>
            </a:lvl2pPr>
            <a:lvl3pPr marL="914196" indent="0">
              <a:buNone/>
              <a:defRPr sz="1867" b="1"/>
            </a:lvl3pPr>
            <a:lvl4pPr marL="1371292" indent="0">
              <a:buNone/>
              <a:defRPr sz="1600" b="1"/>
            </a:lvl4pPr>
            <a:lvl5pPr marL="1828389" indent="0">
              <a:buNone/>
              <a:defRPr sz="1600" b="1"/>
            </a:lvl5pPr>
            <a:lvl6pPr marL="2285486" indent="0">
              <a:buNone/>
              <a:defRPr sz="1600" b="1"/>
            </a:lvl6pPr>
            <a:lvl7pPr marL="2742585" indent="0">
              <a:buNone/>
              <a:defRPr sz="1600" b="1"/>
            </a:lvl7pPr>
            <a:lvl8pPr marL="3199680" indent="0">
              <a:buNone/>
              <a:defRPr sz="1600" b="1"/>
            </a:lvl8pPr>
            <a:lvl9pPr marL="365677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095" indent="0">
              <a:buNone/>
              <a:defRPr sz="2000" b="1"/>
            </a:lvl2pPr>
            <a:lvl3pPr marL="914196" indent="0">
              <a:buNone/>
              <a:defRPr sz="1867" b="1"/>
            </a:lvl3pPr>
            <a:lvl4pPr marL="1371292" indent="0">
              <a:buNone/>
              <a:defRPr sz="1600" b="1"/>
            </a:lvl4pPr>
            <a:lvl5pPr marL="1828389" indent="0">
              <a:buNone/>
              <a:defRPr sz="1600" b="1"/>
            </a:lvl5pPr>
            <a:lvl6pPr marL="2285486" indent="0">
              <a:buNone/>
              <a:defRPr sz="1600" b="1"/>
            </a:lvl6pPr>
            <a:lvl7pPr marL="2742585" indent="0">
              <a:buNone/>
              <a:defRPr sz="1600" b="1"/>
            </a:lvl7pPr>
            <a:lvl8pPr marL="3199680" indent="0">
              <a:buNone/>
              <a:defRPr sz="1600" b="1"/>
            </a:lvl8pPr>
            <a:lvl9pPr marL="365677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8/13/2023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56346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8/13/2023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3817692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8/13/2023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8720888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2" y="2057403"/>
            <a:ext cx="3932237" cy="3811588"/>
          </a:xfrm>
        </p:spPr>
        <p:txBody>
          <a:bodyPr/>
          <a:lstStyle>
            <a:lvl1pPr marL="0" indent="0">
              <a:buNone/>
              <a:defRPr sz="1600"/>
            </a:lvl1pPr>
            <a:lvl2pPr marL="457095" indent="0">
              <a:buNone/>
              <a:defRPr sz="1467"/>
            </a:lvl2pPr>
            <a:lvl3pPr marL="914196" indent="0">
              <a:buNone/>
              <a:defRPr sz="1200"/>
            </a:lvl3pPr>
            <a:lvl4pPr marL="1371292" indent="0">
              <a:buNone/>
              <a:defRPr sz="1067"/>
            </a:lvl4pPr>
            <a:lvl5pPr marL="1828389" indent="0">
              <a:buNone/>
              <a:defRPr sz="1067"/>
            </a:lvl5pPr>
            <a:lvl6pPr marL="2285486" indent="0">
              <a:buNone/>
              <a:defRPr sz="1067"/>
            </a:lvl6pPr>
            <a:lvl7pPr marL="2742585" indent="0">
              <a:buNone/>
              <a:defRPr sz="1067"/>
            </a:lvl7pPr>
            <a:lvl8pPr marL="3199680" indent="0">
              <a:buNone/>
              <a:defRPr sz="1067"/>
            </a:lvl8pPr>
            <a:lvl9pPr marL="3656775"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8/13/2023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9000593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33"/>
            <a:ext cx="6172200" cy="4873625"/>
          </a:xfrm>
        </p:spPr>
        <p:txBody>
          <a:bodyPr/>
          <a:lstStyle>
            <a:lvl1pPr marL="0" indent="0">
              <a:buNone/>
              <a:defRPr sz="3200"/>
            </a:lvl1pPr>
            <a:lvl2pPr marL="457095" indent="0">
              <a:buNone/>
              <a:defRPr sz="2800"/>
            </a:lvl2pPr>
            <a:lvl3pPr marL="914196" indent="0">
              <a:buNone/>
              <a:defRPr sz="2400"/>
            </a:lvl3pPr>
            <a:lvl4pPr marL="1371292" indent="0">
              <a:buNone/>
              <a:defRPr sz="2000"/>
            </a:lvl4pPr>
            <a:lvl5pPr marL="1828389" indent="0">
              <a:buNone/>
              <a:defRPr sz="2000"/>
            </a:lvl5pPr>
            <a:lvl6pPr marL="2285486" indent="0">
              <a:buNone/>
              <a:defRPr sz="2000"/>
            </a:lvl6pPr>
            <a:lvl7pPr marL="2742585" indent="0">
              <a:buNone/>
              <a:defRPr sz="2000"/>
            </a:lvl7pPr>
            <a:lvl8pPr marL="3199680" indent="0">
              <a:buNone/>
              <a:defRPr sz="2000"/>
            </a:lvl8pPr>
            <a:lvl9pPr marL="3656775"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2" y="2057403"/>
            <a:ext cx="3932237" cy="3811588"/>
          </a:xfrm>
        </p:spPr>
        <p:txBody>
          <a:bodyPr/>
          <a:lstStyle>
            <a:lvl1pPr marL="0" indent="0">
              <a:buNone/>
              <a:defRPr sz="1600"/>
            </a:lvl1pPr>
            <a:lvl2pPr marL="457095" indent="0">
              <a:buNone/>
              <a:defRPr sz="1467"/>
            </a:lvl2pPr>
            <a:lvl3pPr marL="914196" indent="0">
              <a:buNone/>
              <a:defRPr sz="1200"/>
            </a:lvl3pPr>
            <a:lvl4pPr marL="1371292" indent="0">
              <a:buNone/>
              <a:defRPr sz="1067"/>
            </a:lvl4pPr>
            <a:lvl5pPr marL="1828389" indent="0">
              <a:buNone/>
              <a:defRPr sz="1067"/>
            </a:lvl5pPr>
            <a:lvl6pPr marL="2285486" indent="0">
              <a:buNone/>
              <a:defRPr sz="1067"/>
            </a:lvl6pPr>
            <a:lvl7pPr marL="2742585" indent="0">
              <a:buNone/>
              <a:defRPr sz="1067"/>
            </a:lvl7pPr>
            <a:lvl8pPr marL="3199680" indent="0">
              <a:buNone/>
              <a:defRPr sz="1067"/>
            </a:lvl8pPr>
            <a:lvl9pPr marL="3656775"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8/13/2023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42074720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114567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2" y="365128"/>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3" y="365128"/>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42528445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6" y="174171"/>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lIns="121912" tIns="60956" rIns="121912" bIns="60956" rtlCol="0" anchor="ctr">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 name="圆角矩形 2"/>
          <p:cNvSpPr/>
          <p:nvPr userDrawn="1"/>
        </p:nvSpPr>
        <p:spPr>
          <a:xfrm>
            <a:off x="635970" y="174171"/>
            <a:ext cx="3204417" cy="510988"/>
          </a:xfrm>
          <a:prstGeom prst="roundRect">
            <a:avLst/>
          </a:prstGeom>
          <a:solidFill>
            <a:srgbClr val="EC7070"/>
          </a:solidFill>
          <a:ln w="12700" cap="flat" cmpd="sng" algn="ctr">
            <a:noFill/>
            <a:prstDash val="solid"/>
            <a:miter lim="800000"/>
          </a:ln>
          <a:effectLst/>
        </p:spPr>
        <p:txBody>
          <a:bodyPr lIns="121912" tIns="60956" rIns="121912" bIns="60956"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 name="圆角矩形 3"/>
          <p:cNvSpPr/>
          <p:nvPr userDrawn="1"/>
        </p:nvSpPr>
        <p:spPr>
          <a:xfrm>
            <a:off x="709964" y="217260"/>
            <a:ext cx="3057309" cy="413489"/>
          </a:xfrm>
          <a:prstGeom prst="roundRect">
            <a:avLst/>
          </a:prstGeom>
          <a:noFill/>
          <a:ln w="12700" cap="flat" cmpd="sng" algn="ctr">
            <a:solidFill>
              <a:sysClr val="window" lastClr="FFFFFF"/>
            </a:solidFill>
            <a:prstDash val="dash"/>
            <a:miter lim="800000"/>
          </a:ln>
          <a:effectLst/>
        </p:spPr>
        <p:txBody>
          <a:bodyPr lIns="121912" tIns="60956" rIns="121912" bIns="60956"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5" name="直接连接符 4"/>
          <p:cNvCxnSpPr/>
          <p:nvPr userDrawn="1"/>
        </p:nvCxnSpPr>
        <p:spPr>
          <a:xfrm>
            <a:off x="3984777" y="174173"/>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71"/>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lIns="121912" tIns="60956" rIns="121912" bIns="60956" rtlCol="0" anchor="ctr">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5"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7676303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800" y="1759633"/>
            <a:ext cx="6032800" cy="2998000"/>
          </a:xfrm>
          <a:prstGeom prst="rect">
            <a:avLst/>
          </a:prstGeom>
        </p:spPr>
        <p:txBody>
          <a:bodyPr spcFirstLastPara="1" wrap="square" lIns="91419" tIns="91419" rIns="91419" bIns="91419" anchor="b" anchorCtr="0">
            <a:noAutofit/>
          </a:bodyPr>
          <a:lstStyle>
            <a:lvl1pPr lvl="0">
              <a:lnSpc>
                <a:spcPct val="80000"/>
              </a:lnSpc>
              <a:spcBef>
                <a:spcPts val="0"/>
              </a:spcBef>
              <a:spcAft>
                <a:spcPts val="0"/>
              </a:spcAft>
              <a:buClr>
                <a:srgbClr val="191919"/>
              </a:buClr>
              <a:buSzPts val="5200"/>
              <a:buNone/>
              <a:defRPr sz="8133">
                <a:solidFill>
                  <a:schemeClr val="lt2"/>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800" y="4757633"/>
            <a:ext cx="6032800" cy="460400"/>
          </a:xfrm>
          <a:prstGeom prst="rect">
            <a:avLst/>
          </a:prstGeom>
        </p:spPr>
        <p:txBody>
          <a:bodyPr spcFirstLastPara="1" wrap="square" lIns="91419" tIns="91419" rIns="91419" bIns="91419" anchor="t" anchorCtr="0">
            <a:noAutofit/>
          </a:bodyPr>
          <a:lstStyle>
            <a:lvl1pPr lvl="0">
              <a:lnSpc>
                <a:spcPct val="100000"/>
              </a:lnSpc>
              <a:spcBef>
                <a:spcPts val="0"/>
              </a:spcBef>
              <a:spcAft>
                <a:spcPts val="0"/>
              </a:spcAft>
              <a:buSzPts val="1400"/>
              <a:buFont typeface="Open Sans"/>
              <a:buNone/>
              <a:defRPr sz="2133">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24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24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24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24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24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24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24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2400">
                <a:latin typeface="Open Sans"/>
                <a:ea typeface="Open Sans"/>
                <a:cs typeface="Open Sans"/>
                <a:sym typeface="Open Sans"/>
              </a:defRPr>
            </a:lvl9pPr>
          </a:lstStyle>
          <a:p>
            <a:endParaRPr/>
          </a:p>
        </p:txBody>
      </p:sp>
      <p:grpSp>
        <p:nvGrpSpPr>
          <p:cNvPr id="11" name="Google Shape;11;p2"/>
          <p:cNvGrpSpPr/>
          <p:nvPr/>
        </p:nvGrpSpPr>
        <p:grpSpPr>
          <a:xfrm rot="-2390044">
            <a:off x="-326091" y="5506838"/>
            <a:ext cx="1466709" cy="1380703"/>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 name="Google Shape;29;p2"/>
          <p:cNvGrpSpPr/>
          <p:nvPr/>
        </p:nvGrpSpPr>
        <p:grpSpPr>
          <a:xfrm>
            <a:off x="11089064" y="3848681"/>
            <a:ext cx="1263517" cy="2290123"/>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2"/>
          <p:cNvGrpSpPr/>
          <p:nvPr/>
        </p:nvGrpSpPr>
        <p:grpSpPr>
          <a:xfrm>
            <a:off x="-298833" y="5903060"/>
            <a:ext cx="2226948" cy="209636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 name="Google Shape;58;p2"/>
          <p:cNvGrpSpPr/>
          <p:nvPr/>
        </p:nvGrpSpPr>
        <p:grpSpPr>
          <a:xfrm rot="856444">
            <a:off x="10458754" y="5017297"/>
            <a:ext cx="2369497" cy="2359785"/>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2610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2023/8/13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8267542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17761346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960000" y="593367"/>
            <a:ext cx="10272000" cy="763600"/>
          </a:xfrm>
          <a:prstGeom prst="rect">
            <a:avLst/>
          </a:prstGeom>
        </p:spPr>
        <p:txBody>
          <a:bodyPr spcFirstLastPara="1" wrap="square" lIns="91419" tIns="91419" rIns="91419" bIns="91419"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2477783" y="1848597"/>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13"/>
          <p:cNvSpPr txBox="1">
            <a:spLocks noGrp="1"/>
          </p:cNvSpPr>
          <p:nvPr>
            <p:ph type="subTitle" idx="1"/>
          </p:nvPr>
        </p:nvSpPr>
        <p:spPr>
          <a:xfrm>
            <a:off x="2477767" y="2455433"/>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1258300" y="2061967"/>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18" name="Google Shape;718;p13"/>
          <p:cNvSpPr txBox="1">
            <a:spLocks noGrp="1"/>
          </p:cNvSpPr>
          <p:nvPr>
            <p:ph type="title" idx="4"/>
          </p:nvPr>
        </p:nvSpPr>
        <p:spPr>
          <a:xfrm>
            <a:off x="7527233" y="1848567"/>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9" name="Google Shape;719;p13"/>
          <p:cNvSpPr txBox="1">
            <a:spLocks noGrp="1"/>
          </p:cNvSpPr>
          <p:nvPr>
            <p:ph type="subTitle" idx="5"/>
          </p:nvPr>
        </p:nvSpPr>
        <p:spPr>
          <a:xfrm>
            <a:off x="7527233" y="2455428"/>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6302583" y="2061967"/>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21" name="Google Shape;721;p13"/>
          <p:cNvSpPr txBox="1">
            <a:spLocks noGrp="1"/>
          </p:cNvSpPr>
          <p:nvPr>
            <p:ph type="title" idx="7"/>
          </p:nvPr>
        </p:nvSpPr>
        <p:spPr>
          <a:xfrm>
            <a:off x="3234049" y="4173764"/>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13"/>
          <p:cNvSpPr txBox="1">
            <a:spLocks noGrp="1"/>
          </p:cNvSpPr>
          <p:nvPr>
            <p:ph type="subTitle" idx="8"/>
          </p:nvPr>
        </p:nvSpPr>
        <p:spPr>
          <a:xfrm>
            <a:off x="3234033" y="4780600"/>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2014567" y="4387133"/>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24" name="Google Shape;724;p13"/>
          <p:cNvSpPr txBox="1">
            <a:spLocks noGrp="1"/>
          </p:cNvSpPr>
          <p:nvPr>
            <p:ph type="title" idx="13"/>
          </p:nvPr>
        </p:nvSpPr>
        <p:spPr>
          <a:xfrm>
            <a:off x="8283500" y="4173733"/>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5" name="Google Shape;725;p13"/>
          <p:cNvSpPr txBox="1">
            <a:spLocks noGrp="1"/>
          </p:cNvSpPr>
          <p:nvPr>
            <p:ph type="subTitle" idx="14"/>
          </p:nvPr>
        </p:nvSpPr>
        <p:spPr>
          <a:xfrm>
            <a:off x="8283500" y="4780595"/>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7058849" y="4387133"/>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grpSp>
        <p:nvGrpSpPr>
          <p:cNvPr id="727" name="Google Shape;727;p13"/>
          <p:cNvGrpSpPr/>
          <p:nvPr/>
        </p:nvGrpSpPr>
        <p:grpSpPr>
          <a:xfrm rot="-2390044">
            <a:off x="-326091" y="5506838"/>
            <a:ext cx="1466709" cy="1380703"/>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3"/>
          <p:cNvGrpSpPr/>
          <p:nvPr/>
        </p:nvGrpSpPr>
        <p:grpSpPr>
          <a:xfrm>
            <a:off x="-298833" y="6100726"/>
            <a:ext cx="2226948" cy="209636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13"/>
          <p:cNvGrpSpPr/>
          <p:nvPr/>
        </p:nvGrpSpPr>
        <p:grpSpPr>
          <a:xfrm rot="10381071">
            <a:off x="10676542" y="-296453"/>
            <a:ext cx="1263521" cy="2290129"/>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4" name="Google Shape;774;p13"/>
          <p:cNvGrpSpPr/>
          <p:nvPr/>
        </p:nvGrpSpPr>
        <p:grpSpPr>
          <a:xfrm rot="4751213">
            <a:off x="-326088" y="-183217"/>
            <a:ext cx="1466712" cy="1380705"/>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2" name="Google Shape;792;p13"/>
          <p:cNvGrpSpPr/>
          <p:nvPr/>
        </p:nvGrpSpPr>
        <p:grpSpPr>
          <a:xfrm rot="-9096855" flipH="1">
            <a:off x="10957075" y="-878788"/>
            <a:ext cx="1906087" cy="3454776"/>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98348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960000" y="593367"/>
            <a:ext cx="10272000" cy="763600"/>
          </a:xfrm>
          <a:prstGeom prst="rect">
            <a:avLst/>
          </a:prstGeom>
        </p:spPr>
        <p:txBody>
          <a:bodyPr spcFirstLastPara="1" wrap="square" lIns="91419" tIns="91419" rIns="91419" bIns="91419"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365596" y="-8344"/>
            <a:ext cx="1545719" cy="145507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3" name="Google Shape;823;p14"/>
          <p:cNvGrpSpPr/>
          <p:nvPr/>
        </p:nvGrpSpPr>
        <p:grpSpPr>
          <a:xfrm rot="-4503473">
            <a:off x="11430633" y="5037948"/>
            <a:ext cx="1058681" cy="99660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1" name="Google Shape;841;p14"/>
          <p:cNvGrpSpPr/>
          <p:nvPr/>
        </p:nvGrpSpPr>
        <p:grpSpPr>
          <a:xfrm rot="-4503338">
            <a:off x="10988411" y="5656741"/>
            <a:ext cx="1466728" cy="138072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346544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24017578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657750" y="2795704"/>
            <a:ext cx="2479217" cy="4493573"/>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5"/>
          <p:cNvGrpSpPr/>
          <p:nvPr/>
        </p:nvGrpSpPr>
        <p:grpSpPr>
          <a:xfrm rot="-2552483">
            <a:off x="396201" y="3096687"/>
            <a:ext cx="1643363" cy="2978591"/>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6" name="Google Shape;1506;p25"/>
          <p:cNvGrpSpPr/>
          <p:nvPr/>
        </p:nvGrpSpPr>
        <p:grpSpPr>
          <a:xfrm rot="-362166" flipH="1">
            <a:off x="10062596" y="-231565"/>
            <a:ext cx="1643317" cy="2978509"/>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7" name="Google Shape;1517;p25"/>
          <p:cNvGrpSpPr/>
          <p:nvPr/>
        </p:nvGrpSpPr>
        <p:grpSpPr>
          <a:xfrm rot="-2484274">
            <a:off x="10406757" y="-1165195"/>
            <a:ext cx="2479217" cy="4493573"/>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462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4E55E-A7B2-407E-8BE4-EFB9D28F066D}"/>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398B9E-B79D-41A6-9FDC-61D23AAB2492}"/>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A3B03F-45AD-46D3-BB78-B057E22107CB}"/>
              </a:ext>
            </a:extLst>
          </p:cNvPr>
          <p:cNvSpPr>
            <a:spLocks noGrp="1"/>
          </p:cNvSpPr>
          <p:nvPr>
            <p:ph type="dt" sz="half" idx="10"/>
          </p:nvPr>
        </p:nvSpPr>
        <p:spPr/>
        <p:txBody>
          <a:bodyPr/>
          <a:lstStyle/>
          <a:p>
            <a:pPr defTabSz="914354"/>
            <a:fld id="{1B306066-4FB9-4E89-97AD-50AA531F344B}" type="datetimeFigureOut">
              <a:rPr lang="en-US" smtClean="0">
                <a:solidFill>
                  <a:prstClr val="black">
                    <a:tint val="75000"/>
                  </a:prstClr>
                </a:solidFill>
              </a:rPr>
              <a:pPr defTabSz="914354"/>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3DB3EC-EC51-41C6-A3F9-E583DBE805CD}"/>
              </a:ext>
            </a:extLst>
          </p:cNvPr>
          <p:cNvSpPr>
            <a:spLocks noGrp="1"/>
          </p:cNvSpPr>
          <p:nvPr>
            <p:ph type="ftr" sz="quarter" idx="11"/>
          </p:nvPr>
        </p:nvSpPr>
        <p:spPr/>
        <p:txBody>
          <a:body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9022C7-6A3B-477F-9A0D-4293A0569847}"/>
              </a:ext>
            </a:extLst>
          </p:cNvPr>
          <p:cNvSpPr>
            <a:spLocks noGrp="1"/>
          </p:cNvSpPr>
          <p:nvPr>
            <p:ph type="sldNum" sz="quarter" idx="12"/>
          </p:nvPr>
        </p:nvSpPr>
        <p:spPr/>
        <p:txBody>
          <a:bodyPr/>
          <a:lstStyle/>
          <a:p>
            <a:pPr defTabSz="914354"/>
            <a:fld id="{46C07D7B-B2D2-4E4F-BB7E-A0353D351718}"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17492412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0E95-BAFD-4588-95FE-51F6F007A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E9813D-0B14-4037-839B-36F0D8930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68C6B-6241-4CAF-B005-72D525870763}"/>
              </a:ext>
            </a:extLst>
          </p:cNvPr>
          <p:cNvSpPr>
            <a:spLocks noGrp="1"/>
          </p:cNvSpPr>
          <p:nvPr>
            <p:ph type="dt" sz="half" idx="10"/>
          </p:nvPr>
        </p:nvSpPr>
        <p:spPr/>
        <p:txBody>
          <a:bodyPr/>
          <a:lstStyle/>
          <a:p>
            <a:pPr defTabSz="914354"/>
            <a:fld id="{1B306066-4FB9-4E89-97AD-50AA531F344B}" type="datetimeFigureOut">
              <a:rPr lang="en-US" smtClean="0">
                <a:solidFill>
                  <a:prstClr val="black">
                    <a:tint val="75000"/>
                  </a:prstClr>
                </a:solidFill>
              </a:rPr>
              <a:pPr defTabSz="914354"/>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18D4AE2-7B23-45A6-913A-E1A16FCE00FC}"/>
              </a:ext>
            </a:extLst>
          </p:cNvPr>
          <p:cNvSpPr>
            <a:spLocks noGrp="1"/>
          </p:cNvSpPr>
          <p:nvPr>
            <p:ph type="ftr" sz="quarter" idx="11"/>
          </p:nvPr>
        </p:nvSpPr>
        <p:spPr/>
        <p:txBody>
          <a:body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942ADA-856A-49EA-AAC8-024EAEF03B74}"/>
              </a:ext>
            </a:extLst>
          </p:cNvPr>
          <p:cNvSpPr>
            <a:spLocks noGrp="1"/>
          </p:cNvSpPr>
          <p:nvPr>
            <p:ph type="sldNum" sz="quarter" idx="12"/>
          </p:nvPr>
        </p:nvSpPr>
        <p:spPr/>
        <p:txBody>
          <a:bodyPr/>
          <a:lstStyle/>
          <a:p>
            <a:pPr defTabSz="914354"/>
            <a:fld id="{46C07D7B-B2D2-4E4F-BB7E-A0353D351718}"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6374749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B287-3CBD-462F-9B5F-97BD5BF2DD3C}"/>
              </a:ext>
            </a:extLst>
          </p:cNvPr>
          <p:cNvSpPr>
            <a:spLocks noGrp="1"/>
          </p:cNvSpPr>
          <p:nvPr>
            <p:ph type="title"/>
          </p:nvPr>
        </p:nvSpPr>
        <p:spPr>
          <a:xfrm>
            <a:off x="831849"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94F46F-13E8-483A-BD29-F5860C01801D}"/>
              </a:ext>
            </a:extLst>
          </p:cNvPr>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1"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518BF9-1150-422B-8128-30384FEC0889}"/>
              </a:ext>
            </a:extLst>
          </p:cNvPr>
          <p:cNvSpPr>
            <a:spLocks noGrp="1"/>
          </p:cNvSpPr>
          <p:nvPr>
            <p:ph type="dt" sz="half" idx="10"/>
          </p:nvPr>
        </p:nvSpPr>
        <p:spPr/>
        <p:txBody>
          <a:bodyPr/>
          <a:lstStyle/>
          <a:p>
            <a:pPr defTabSz="914354"/>
            <a:fld id="{1B306066-4FB9-4E89-97AD-50AA531F344B}" type="datetimeFigureOut">
              <a:rPr lang="en-US" smtClean="0">
                <a:solidFill>
                  <a:prstClr val="black">
                    <a:tint val="75000"/>
                  </a:prstClr>
                </a:solidFill>
              </a:rPr>
              <a:pPr defTabSz="914354"/>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BB19E0-07CC-419F-B44A-264498ABA226}"/>
              </a:ext>
            </a:extLst>
          </p:cNvPr>
          <p:cNvSpPr>
            <a:spLocks noGrp="1"/>
          </p:cNvSpPr>
          <p:nvPr>
            <p:ph type="ftr" sz="quarter" idx="11"/>
          </p:nvPr>
        </p:nvSpPr>
        <p:spPr/>
        <p:txBody>
          <a:body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8406C4-21C7-4CA3-B67E-9E293C7C0349}"/>
              </a:ext>
            </a:extLst>
          </p:cNvPr>
          <p:cNvSpPr>
            <a:spLocks noGrp="1"/>
          </p:cNvSpPr>
          <p:nvPr>
            <p:ph type="sldNum" sz="quarter" idx="12"/>
          </p:nvPr>
        </p:nvSpPr>
        <p:spPr/>
        <p:txBody>
          <a:bodyPr/>
          <a:lstStyle/>
          <a:p>
            <a:pPr defTabSz="914354"/>
            <a:fld id="{46C07D7B-B2D2-4E4F-BB7E-A0353D351718}"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11388291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55F40-D78E-4823-B7B5-B00ABDC1F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7F0A0B-8CFF-402F-B518-68F0B924C18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BDE07-E2CD-42D2-AA73-9F47A5F7FF6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DB11FD-C09A-453C-BABB-10E3805B8E2E}"/>
              </a:ext>
            </a:extLst>
          </p:cNvPr>
          <p:cNvSpPr>
            <a:spLocks noGrp="1"/>
          </p:cNvSpPr>
          <p:nvPr>
            <p:ph type="dt" sz="half" idx="10"/>
          </p:nvPr>
        </p:nvSpPr>
        <p:spPr/>
        <p:txBody>
          <a:bodyPr/>
          <a:lstStyle/>
          <a:p>
            <a:pPr defTabSz="914354"/>
            <a:fld id="{1B306066-4FB9-4E89-97AD-50AA531F344B}" type="datetimeFigureOut">
              <a:rPr lang="en-US" smtClean="0">
                <a:solidFill>
                  <a:prstClr val="black">
                    <a:tint val="75000"/>
                  </a:prstClr>
                </a:solidFill>
              </a:rPr>
              <a:pPr defTabSz="914354"/>
              <a:t>8/13/2023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B23FFF2-3B1B-46F0-B38E-495D44A35929}"/>
              </a:ext>
            </a:extLst>
          </p:cNvPr>
          <p:cNvSpPr>
            <a:spLocks noGrp="1"/>
          </p:cNvSpPr>
          <p:nvPr>
            <p:ph type="ftr" sz="quarter" idx="11"/>
          </p:nvPr>
        </p:nvSpPr>
        <p:spPr/>
        <p:txBody>
          <a:bodyPr/>
          <a:lstStyle/>
          <a:p>
            <a:pPr defTabSz="914354"/>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6DF7A4-8529-46E7-A09F-F89FB4FB8BAB}"/>
              </a:ext>
            </a:extLst>
          </p:cNvPr>
          <p:cNvSpPr>
            <a:spLocks noGrp="1"/>
          </p:cNvSpPr>
          <p:nvPr>
            <p:ph type="sldNum" sz="quarter" idx="12"/>
          </p:nvPr>
        </p:nvSpPr>
        <p:spPr/>
        <p:txBody>
          <a:bodyPr/>
          <a:lstStyle/>
          <a:p>
            <a:pPr defTabSz="914354"/>
            <a:fld id="{46C07D7B-B2D2-4E4F-BB7E-A0353D351718}"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3743201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F825-0C77-4D47-B4E4-352BB08823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F2110-4134-48C5-8AE1-ABEBACEF31ED}"/>
              </a:ext>
            </a:extLst>
          </p:cNvPr>
          <p:cNvSpPr>
            <a:spLocks noGrp="1"/>
          </p:cNvSpPr>
          <p:nvPr>
            <p:ph type="body" idx="1"/>
          </p:nvPr>
        </p:nvSpPr>
        <p:spPr>
          <a:xfrm>
            <a:off x="839789" y="1681164"/>
            <a:ext cx="5157787" cy="823912"/>
          </a:xfrm>
        </p:spPr>
        <p:txBody>
          <a:bodyPr anchor="b"/>
          <a:lstStyle>
            <a:lvl1pPr marL="0" indent="0">
              <a:buNone/>
              <a:defRPr sz="2400" b="1"/>
            </a:lvl1pPr>
            <a:lvl2pPr marL="457178" indent="0">
              <a:buNone/>
              <a:defRPr sz="2000" b="1"/>
            </a:lvl2pPr>
            <a:lvl3pPr marL="914354" indent="0">
              <a:buNone/>
              <a:defRPr sz="18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1BE1-7DCA-4B40-B582-02152B1B4C0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3CEDD3-6D67-4AC4-9002-0006972BBAF2}"/>
              </a:ext>
            </a:extLst>
          </p:cNvPr>
          <p:cNvSpPr>
            <a:spLocks noGrp="1"/>
          </p:cNvSpPr>
          <p:nvPr>
            <p:ph type="body" sz="quarter" idx="3"/>
          </p:nvPr>
        </p:nvSpPr>
        <p:spPr>
          <a:xfrm>
            <a:off x="6172201" y="1681164"/>
            <a:ext cx="5183188" cy="823912"/>
          </a:xfrm>
        </p:spPr>
        <p:txBody>
          <a:bodyPr anchor="b"/>
          <a:lstStyle>
            <a:lvl1pPr marL="0" indent="0">
              <a:buNone/>
              <a:defRPr sz="2400" b="1"/>
            </a:lvl1pPr>
            <a:lvl2pPr marL="457178" indent="0">
              <a:buNone/>
              <a:defRPr sz="2000" b="1"/>
            </a:lvl2pPr>
            <a:lvl3pPr marL="914354" indent="0">
              <a:buNone/>
              <a:defRPr sz="18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571203-4A1B-4933-9976-A7AA2AE0D72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0CA85-921B-4103-8077-20A1914F3EBD}"/>
              </a:ext>
            </a:extLst>
          </p:cNvPr>
          <p:cNvSpPr>
            <a:spLocks noGrp="1"/>
          </p:cNvSpPr>
          <p:nvPr>
            <p:ph type="dt" sz="half" idx="10"/>
          </p:nvPr>
        </p:nvSpPr>
        <p:spPr/>
        <p:txBody>
          <a:bodyPr/>
          <a:lstStyle/>
          <a:p>
            <a:pPr defTabSz="914354"/>
            <a:fld id="{1B306066-4FB9-4E89-97AD-50AA531F344B}" type="datetimeFigureOut">
              <a:rPr lang="en-US" smtClean="0">
                <a:solidFill>
                  <a:prstClr val="black">
                    <a:tint val="75000"/>
                  </a:prstClr>
                </a:solidFill>
              </a:rPr>
              <a:pPr defTabSz="914354"/>
              <a:t>8/13/2023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BB2D311-1518-43AD-91AC-3B9E27418B2E}"/>
              </a:ext>
            </a:extLst>
          </p:cNvPr>
          <p:cNvSpPr>
            <a:spLocks noGrp="1"/>
          </p:cNvSpPr>
          <p:nvPr>
            <p:ph type="ftr" sz="quarter" idx="11"/>
          </p:nvPr>
        </p:nvSpPr>
        <p:spPr/>
        <p:txBody>
          <a:bodyPr/>
          <a:lstStyle/>
          <a:p>
            <a:pPr defTabSz="914354"/>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E2DC721-D71D-41C4-8261-6E963C7CCC64}"/>
              </a:ext>
            </a:extLst>
          </p:cNvPr>
          <p:cNvSpPr>
            <a:spLocks noGrp="1"/>
          </p:cNvSpPr>
          <p:nvPr>
            <p:ph type="sldNum" sz="quarter" idx="12"/>
          </p:nvPr>
        </p:nvSpPr>
        <p:spPr/>
        <p:txBody>
          <a:bodyPr/>
          <a:lstStyle/>
          <a:p>
            <a:pPr defTabSz="914354"/>
            <a:fld id="{46C07D7B-B2D2-4E4F-BB7E-A0353D351718}"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9411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2023/8/13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1020519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0938-A448-4F9C-A577-0314E1E65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B11D56-F5BF-4AF6-97E8-E410B27B2F94}"/>
              </a:ext>
            </a:extLst>
          </p:cNvPr>
          <p:cNvSpPr>
            <a:spLocks noGrp="1"/>
          </p:cNvSpPr>
          <p:nvPr>
            <p:ph type="dt" sz="half" idx="10"/>
          </p:nvPr>
        </p:nvSpPr>
        <p:spPr/>
        <p:txBody>
          <a:bodyPr/>
          <a:lstStyle/>
          <a:p>
            <a:pPr defTabSz="914354"/>
            <a:fld id="{1B306066-4FB9-4E89-97AD-50AA531F344B}" type="datetimeFigureOut">
              <a:rPr lang="en-US" smtClean="0">
                <a:solidFill>
                  <a:prstClr val="black">
                    <a:tint val="75000"/>
                  </a:prstClr>
                </a:solidFill>
              </a:rPr>
              <a:pPr defTabSz="914354"/>
              <a:t>8/13/2023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C8DA326-35A7-48FD-B570-6AF006DFB64C}"/>
              </a:ext>
            </a:extLst>
          </p:cNvPr>
          <p:cNvSpPr>
            <a:spLocks noGrp="1"/>
          </p:cNvSpPr>
          <p:nvPr>
            <p:ph type="ftr" sz="quarter" idx="11"/>
          </p:nvPr>
        </p:nvSpPr>
        <p:spPr/>
        <p:txBody>
          <a:bodyPr/>
          <a:lstStyle/>
          <a:p>
            <a:pPr defTabSz="914354"/>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89C9CDC-3286-4D9B-87FD-B5802E2429BC}"/>
              </a:ext>
            </a:extLst>
          </p:cNvPr>
          <p:cNvSpPr>
            <a:spLocks noGrp="1"/>
          </p:cNvSpPr>
          <p:nvPr>
            <p:ph type="sldNum" sz="quarter" idx="12"/>
          </p:nvPr>
        </p:nvSpPr>
        <p:spPr/>
        <p:txBody>
          <a:bodyPr/>
          <a:lstStyle/>
          <a:p>
            <a:pPr defTabSz="914354"/>
            <a:fld id="{46C07D7B-B2D2-4E4F-BB7E-A0353D351718}"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10131299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8EBB85-E7AE-462E-90E0-4B190F975487}"/>
              </a:ext>
            </a:extLst>
          </p:cNvPr>
          <p:cNvSpPr>
            <a:spLocks noGrp="1"/>
          </p:cNvSpPr>
          <p:nvPr>
            <p:ph type="dt" sz="half" idx="10"/>
          </p:nvPr>
        </p:nvSpPr>
        <p:spPr/>
        <p:txBody>
          <a:bodyPr/>
          <a:lstStyle/>
          <a:p>
            <a:pPr defTabSz="914354"/>
            <a:fld id="{1B306066-4FB9-4E89-97AD-50AA531F344B}" type="datetimeFigureOut">
              <a:rPr lang="en-US" smtClean="0">
                <a:solidFill>
                  <a:prstClr val="black">
                    <a:tint val="75000"/>
                  </a:prstClr>
                </a:solidFill>
              </a:rPr>
              <a:pPr defTabSz="914354"/>
              <a:t>8/13/2023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584EFB-F9D7-4E66-91DA-BD12EA856CFE}"/>
              </a:ext>
            </a:extLst>
          </p:cNvPr>
          <p:cNvSpPr>
            <a:spLocks noGrp="1"/>
          </p:cNvSpPr>
          <p:nvPr>
            <p:ph type="ftr" sz="quarter" idx="11"/>
          </p:nvPr>
        </p:nvSpPr>
        <p:spPr/>
        <p:txBody>
          <a:bodyPr/>
          <a:lstStyle/>
          <a:p>
            <a:pPr defTabSz="914354"/>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3581DC-0A6D-46E7-A52B-5883BDBF1E18}"/>
              </a:ext>
            </a:extLst>
          </p:cNvPr>
          <p:cNvSpPr>
            <a:spLocks noGrp="1"/>
          </p:cNvSpPr>
          <p:nvPr>
            <p:ph type="sldNum" sz="quarter" idx="12"/>
          </p:nvPr>
        </p:nvSpPr>
        <p:spPr/>
        <p:txBody>
          <a:bodyPr/>
          <a:lstStyle/>
          <a:p>
            <a:pPr defTabSz="914354"/>
            <a:fld id="{46C07D7B-B2D2-4E4F-BB7E-A0353D351718}"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13834336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21AA-8C6B-4418-8ECD-7683B0A3727D}"/>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14A991-D30C-40CA-B9A9-CC95E96E54C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A0143E-9990-4C18-96A6-0948B48FC590}"/>
              </a:ext>
            </a:extLst>
          </p:cNvPr>
          <p:cNvSpPr>
            <a:spLocks noGrp="1"/>
          </p:cNvSpPr>
          <p:nvPr>
            <p:ph type="body" sz="half" idx="2"/>
          </p:nvPr>
        </p:nvSpPr>
        <p:spPr>
          <a:xfrm>
            <a:off x="839790" y="2057401"/>
            <a:ext cx="3932237" cy="3811588"/>
          </a:xfrm>
        </p:spPr>
        <p:txBody>
          <a:bodyPr/>
          <a:lstStyle>
            <a:lvl1pPr marL="0" indent="0">
              <a:buNone/>
              <a:defRPr sz="1600"/>
            </a:lvl1pPr>
            <a:lvl2pPr marL="457178" indent="0">
              <a:buNone/>
              <a:defRPr sz="1400"/>
            </a:lvl2pPr>
            <a:lvl3pPr marL="914354" indent="0">
              <a:buNone/>
              <a:defRPr sz="12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1D708-D85E-467E-898E-98363D253E66}"/>
              </a:ext>
            </a:extLst>
          </p:cNvPr>
          <p:cNvSpPr>
            <a:spLocks noGrp="1"/>
          </p:cNvSpPr>
          <p:nvPr>
            <p:ph type="dt" sz="half" idx="10"/>
          </p:nvPr>
        </p:nvSpPr>
        <p:spPr/>
        <p:txBody>
          <a:bodyPr/>
          <a:lstStyle/>
          <a:p>
            <a:pPr defTabSz="914354"/>
            <a:fld id="{1B306066-4FB9-4E89-97AD-50AA531F344B}" type="datetimeFigureOut">
              <a:rPr lang="en-US" smtClean="0">
                <a:solidFill>
                  <a:prstClr val="black">
                    <a:tint val="75000"/>
                  </a:prstClr>
                </a:solidFill>
              </a:rPr>
              <a:pPr defTabSz="914354"/>
              <a:t>8/13/2023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EFB2F5-DBA9-45EC-823A-D981593E3EB6}"/>
              </a:ext>
            </a:extLst>
          </p:cNvPr>
          <p:cNvSpPr>
            <a:spLocks noGrp="1"/>
          </p:cNvSpPr>
          <p:nvPr>
            <p:ph type="ftr" sz="quarter" idx="11"/>
          </p:nvPr>
        </p:nvSpPr>
        <p:spPr/>
        <p:txBody>
          <a:bodyPr/>
          <a:lstStyle/>
          <a:p>
            <a:pPr defTabSz="914354"/>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E59F01-275F-40D3-B1F7-FF4749137B6D}"/>
              </a:ext>
            </a:extLst>
          </p:cNvPr>
          <p:cNvSpPr>
            <a:spLocks noGrp="1"/>
          </p:cNvSpPr>
          <p:nvPr>
            <p:ph type="sldNum" sz="quarter" idx="12"/>
          </p:nvPr>
        </p:nvSpPr>
        <p:spPr/>
        <p:txBody>
          <a:bodyPr/>
          <a:lstStyle/>
          <a:p>
            <a:pPr defTabSz="914354"/>
            <a:fld id="{46C07D7B-B2D2-4E4F-BB7E-A0353D351718}"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9391672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A4D3-D70A-46AD-BC38-FDCD1BD38E95}"/>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4B773-AE06-4F45-8FE8-4957A704C9BC}"/>
              </a:ext>
            </a:extLst>
          </p:cNvPr>
          <p:cNvSpPr>
            <a:spLocks noGrp="1"/>
          </p:cNvSpPr>
          <p:nvPr>
            <p:ph type="pic" idx="1"/>
          </p:nvPr>
        </p:nvSpPr>
        <p:spPr>
          <a:xfrm>
            <a:off x="5183188" y="987426"/>
            <a:ext cx="6172200" cy="4873625"/>
          </a:xfrm>
        </p:spPr>
        <p:txBody>
          <a:bodyPr/>
          <a:lstStyle>
            <a:lvl1pPr marL="0" indent="0">
              <a:buNone/>
              <a:defRPr sz="3200"/>
            </a:lvl1pPr>
            <a:lvl2pPr marL="457178"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US"/>
          </a:p>
        </p:txBody>
      </p:sp>
      <p:sp>
        <p:nvSpPr>
          <p:cNvPr id="4" name="Text Placeholder 3">
            <a:extLst>
              <a:ext uri="{FF2B5EF4-FFF2-40B4-BE49-F238E27FC236}">
                <a16:creationId xmlns:a16="http://schemas.microsoft.com/office/drawing/2014/main" id="{FE51041C-2E04-454E-A104-93A714FCBC5F}"/>
              </a:ext>
            </a:extLst>
          </p:cNvPr>
          <p:cNvSpPr>
            <a:spLocks noGrp="1"/>
          </p:cNvSpPr>
          <p:nvPr>
            <p:ph type="body" sz="half" idx="2"/>
          </p:nvPr>
        </p:nvSpPr>
        <p:spPr>
          <a:xfrm>
            <a:off x="839790" y="2057401"/>
            <a:ext cx="3932237" cy="3811588"/>
          </a:xfrm>
        </p:spPr>
        <p:txBody>
          <a:bodyPr/>
          <a:lstStyle>
            <a:lvl1pPr marL="0" indent="0">
              <a:buNone/>
              <a:defRPr sz="1600"/>
            </a:lvl1pPr>
            <a:lvl2pPr marL="457178" indent="0">
              <a:buNone/>
              <a:defRPr sz="1400"/>
            </a:lvl2pPr>
            <a:lvl3pPr marL="914354" indent="0">
              <a:buNone/>
              <a:defRPr sz="12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D54389-70AB-4DD6-91E2-887001B8CEE6}"/>
              </a:ext>
            </a:extLst>
          </p:cNvPr>
          <p:cNvSpPr>
            <a:spLocks noGrp="1"/>
          </p:cNvSpPr>
          <p:nvPr>
            <p:ph type="dt" sz="half" idx="10"/>
          </p:nvPr>
        </p:nvSpPr>
        <p:spPr/>
        <p:txBody>
          <a:bodyPr/>
          <a:lstStyle/>
          <a:p>
            <a:pPr defTabSz="914354"/>
            <a:fld id="{1B306066-4FB9-4E89-97AD-50AA531F344B}" type="datetimeFigureOut">
              <a:rPr lang="en-US" smtClean="0">
                <a:solidFill>
                  <a:prstClr val="black">
                    <a:tint val="75000"/>
                  </a:prstClr>
                </a:solidFill>
              </a:rPr>
              <a:pPr defTabSz="914354"/>
              <a:t>8/13/2023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D69498-C8EC-4031-ADBA-ADC0F906302F}"/>
              </a:ext>
            </a:extLst>
          </p:cNvPr>
          <p:cNvSpPr>
            <a:spLocks noGrp="1"/>
          </p:cNvSpPr>
          <p:nvPr>
            <p:ph type="ftr" sz="quarter" idx="11"/>
          </p:nvPr>
        </p:nvSpPr>
        <p:spPr/>
        <p:txBody>
          <a:bodyPr/>
          <a:lstStyle/>
          <a:p>
            <a:pPr defTabSz="914354"/>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B381E3-74F6-45E8-9784-57FF4454741A}"/>
              </a:ext>
            </a:extLst>
          </p:cNvPr>
          <p:cNvSpPr>
            <a:spLocks noGrp="1"/>
          </p:cNvSpPr>
          <p:nvPr>
            <p:ph type="sldNum" sz="quarter" idx="12"/>
          </p:nvPr>
        </p:nvSpPr>
        <p:spPr/>
        <p:txBody>
          <a:bodyPr/>
          <a:lstStyle/>
          <a:p>
            <a:pPr defTabSz="914354"/>
            <a:fld id="{46C07D7B-B2D2-4E4F-BB7E-A0353D351718}"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6843923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134C-CB9C-4DE8-B613-2DDECCAE2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3D1DB7-77AE-4F65-843A-426196DD5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CF8EF-1DE9-41DF-9EE0-FCC455A5B957}"/>
              </a:ext>
            </a:extLst>
          </p:cNvPr>
          <p:cNvSpPr>
            <a:spLocks noGrp="1"/>
          </p:cNvSpPr>
          <p:nvPr>
            <p:ph type="dt" sz="half" idx="10"/>
          </p:nvPr>
        </p:nvSpPr>
        <p:spPr/>
        <p:txBody>
          <a:bodyPr/>
          <a:lstStyle/>
          <a:p>
            <a:pPr defTabSz="914354"/>
            <a:fld id="{1B306066-4FB9-4E89-97AD-50AA531F344B}" type="datetimeFigureOut">
              <a:rPr lang="en-US" smtClean="0">
                <a:solidFill>
                  <a:prstClr val="black">
                    <a:tint val="75000"/>
                  </a:prstClr>
                </a:solidFill>
              </a:rPr>
              <a:pPr defTabSz="914354"/>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EF2C7F-ED60-4FEF-B0A1-8374E603FFBA}"/>
              </a:ext>
            </a:extLst>
          </p:cNvPr>
          <p:cNvSpPr>
            <a:spLocks noGrp="1"/>
          </p:cNvSpPr>
          <p:nvPr>
            <p:ph type="ftr" sz="quarter" idx="11"/>
          </p:nvPr>
        </p:nvSpPr>
        <p:spPr/>
        <p:txBody>
          <a:body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27AE78-4157-4F1A-8B58-6D8BCDA85D88}"/>
              </a:ext>
            </a:extLst>
          </p:cNvPr>
          <p:cNvSpPr>
            <a:spLocks noGrp="1"/>
          </p:cNvSpPr>
          <p:nvPr>
            <p:ph type="sldNum" sz="quarter" idx="12"/>
          </p:nvPr>
        </p:nvSpPr>
        <p:spPr/>
        <p:txBody>
          <a:bodyPr/>
          <a:lstStyle/>
          <a:p>
            <a:pPr defTabSz="914354"/>
            <a:fld id="{46C07D7B-B2D2-4E4F-BB7E-A0353D351718}"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1325197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CE5CC2-9589-4A6B-81E6-8E22CF2C504F}"/>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3BE92-3F58-4C89-9B27-996848E96CC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3D018-80E5-4CCB-8D15-69BBE5D1D086}"/>
              </a:ext>
            </a:extLst>
          </p:cNvPr>
          <p:cNvSpPr>
            <a:spLocks noGrp="1"/>
          </p:cNvSpPr>
          <p:nvPr>
            <p:ph type="dt" sz="half" idx="10"/>
          </p:nvPr>
        </p:nvSpPr>
        <p:spPr/>
        <p:txBody>
          <a:bodyPr/>
          <a:lstStyle/>
          <a:p>
            <a:pPr defTabSz="914354"/>
            <a:fld id="{1B306066-4FB9-4E89-97AD-50AA531F344B}" type="datetimeFigureOut">
              <a:rPr lang="en-US" smtClean="0">
                <a:solidFill>
                  <a:prstClr val="black">
                    <a:tint val="75000"/>
                  </a:prstClr>
                </a:solidFill>
              </a:rPr>
              <a:pPr defTabSz="914354"/>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207A00-2752-4E54-9D38-4CF3E434BA73}"/>
              </a:ext>
            </a:extLst>
          </p:cNvPr>
          <p:cNvSpPr>
            <a:spLocks noGrp="1"/>
          </p:cNvSpPr>
          <p:nvPr>
            <p:ph type="ftr" sz="quarter" idx="11"/>
          </p:nvPr>
        </p:nvSpPr>
        <p:spPr/>
        <p:txBody>
          <a:body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ED51B2-A0F8-40C4-8D9F-45EE054BD2A2}"/>
              </a:ext>
            </a:extLst>
          </p:cNvPr>
          <p:cNvSpPr>
            <a:spLocks noGrp="1"/>
          </p:cNvSpPr>
          <p:nvPr>
            <p:ph type="sldNum" sz="quarter" idx="12"/>
          </p:nvPr>
        </p:nvSpPr>
        <p:spPr/>
        <p:txBody>
          <a:bodyPr/>
          <a:lstStyle/>
          <a:p>
            <a:pPr defTabSz="914354"/>
            <a:fld id="{46C07D7B-B2D2-4E4F-BB7E-A0353D351718}"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16138902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2" y="2007591"/>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178"/>
            <a:endParaRPr lang="zh-CN" altLang="en-US"/>
          </a:p>
        </p:txBody>
      </p:sp>
    </p:spTree>
    <p:extLst>
      <p:ext uri="{BB962C8B-B14F-4D97-AF65-F5344CB8AC3E}">
        <p14:creationId xmlns:p14="http://schemas.microsoft.com/office/powerpoint/2010/main" val="1613693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4.jp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6.xml"/><Relationship Id="rId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81.xml"/><Relationship Id="rId7"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0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19974753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19114C-A3A0-47C0-89D1-2CC08BCBC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C3A25F-B5BA-48FE-9791-CD6A52192E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9995C-5372-46CE-B8C8-80D64EDBA7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6D7B0-E6F7-47B8-A2B2-544F2520F2DA}" type="datetimeFigureOut">
              <a:rPr lang="en-US" smtClean="0"/>
              <a:t>8/13/2023</a:t>
            </a:fld>
            <a:endParaRPr lang="en-US"/>
          </a:p>
        </p:txBody>
      </p:sp>
      <p:sp>
        <p:nvSpPr>
          <p:cNvPr id="5" name="Footer Placeholder 4">
            <a:extLst>
              <a:ext uri="{FF2B5EF4-FFF2-40B4-BE49-F238E27FC236}">
                <a16:creationId xmlns:a16="http://schemas.microsoft.com/office/drawing/2014/main" id="{18B9D809-CC41-4B77-AB42-BF508CEE4B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9F08B3-902C-4E59-85FB-D6A0D36BA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42F31A-3C85-4122-A917-2750A18342EB}" type="slidenum">
              <a:rPr lang="en-US" smtClean="0"/>
              <a:t>‹#›</a:t>
            </a:fld>
            <a:endParaRPr lang="en-US"/>
          </a:p>
        </p:txBody>
      </p:sp>
    </p:spTree>
    <p:extLst>
      <p:ext uri="{BB962C8B-B14F-4D97-AF65-F5344CB8AC3E}">
        <p14:creationId xmlns:p14="http://schemas.microsoft.com/office/powerpoint/2010/main" val="97788740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0" tIns="45715" rIns="91430" bIns="45715"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5"/>
            <a:ext cx="10972800" cy="4525963"/>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6"/>
            <a:ext cx="2844800" cy="365125"/>
          </a:xfrm>
          <a:prstGeom prst="rect">
            <a:avLst/>
          </a:prstGeom>
        </p:spPr>
        <p:txBody>
          <a:bodyPr vert="horz" lIns="91430" tIns="45715" rIns="91430" bIns="45715"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6"/>
            <a:ext cx="3860800" cy="365125"/>
          </a:xfrm>
          <a:prstGeom prst="rect">
            <a:avLst/>
          </a:prstGeom>
        </p:spPr>
        <p:txBody>
          <a:bodyPr vert="horz" lIns="91430" tIns="45715" rIns="91430" bIns="45715"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6"/>
            <a:ext cx="2844800" cy="365125"/>
          </a:xfrm>
          <a:prstGeom prst="rect">
            <a:avLst/>
          </a:prstGeom>
        </p:spPr>
        <p:txBody>
          <a:bodyPr vert="horz" lIns="91430" tIns="45715" rIns="91430" bIns="45715"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288197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hdr="0" ftr="0" dt="0"/>
  <p:txStyles>
    <p:titleStyle>
      <a:lvl1pPr algn="ctr" defTabSz="1218776" rtl="0" eaLnBrk="1" latinLnBrk="0" hangingPunct="1">
        <a:spcBef>
          <a:spcPct val="0"/>
        </a:spcBef>
        <a:buNone/>
        <a:defRPr sz="5867" kern="1200">
          <a:solidFill>
            <a:schemeClr val="tx1"/>
          </a:solidFill>
          <a:latin typeface="+mj-lt"/>
          <a:ea typeface="+mj-ea"/>
          <a:cs typeface="+mj-cs"/>
        </a:defRPr>
      </a:lvl1pPr>
    </p:titleStyle>
    <p:bodyStyle>
      <a:lvl1pPr marL="457039" indent="-457039" algn="l" defTabSz="121877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254" indent="-380868" algn="l" defTabSz="1218776" rtl="0" eaLnBrk="1" latinLnBrk="0" hangingPunct="1">
        <a:spcBef>
          <a:spcPct val="20000"/>
        </a:spcBef>
        <a:buFont typeface="Arial" pitchFamily="34" charset="0"/>
        <a:buChar char="–"/>
        <a:defRPr sz="3867" kern="1200">
          <a:solidFill>
            <a:schemeClr val="tx1"/>
          </a:solidFill>
          <a:latin typeface="+mn-lt"/>
          <a:ea typeface="+mn-ea"/>
          <a:cs typeface="+mn-cs"/>
        </a:defRPr>
      </a:lvl2pPr>
      <a:lvl3pPr marL="1523467" indent="-304692" algn="l" defTabSz="121877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853"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241"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1627"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016"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00"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788"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776" rtl="0" eaLnBrk="1" latinLnBrk="0" hangingPunct="1">
        <a:defRPr sz="2400" kern="1200">
          <a:solidFill>
            <a:schemeClr val="tx1"/>
          </a:solidFill>
          <a:latin typeface="+mn-lt"/>
          <a:ea typeface="+mn-ea"/>
          <a:cs typeface="+mn-cs"/>
        </a:defRPr>
      </a:lvl1pPr>
      <a:lvl2pPr marL="609387" algn="l" defTabSz="1218776" rtl="0" eaLnBrk="1" latinLnBrk="0" hangingPunct="1">
        <a:defRPr sz="2400" kern="1200">
          <a:solidFill>
            <a:schemeClr val="tx1"/>
          </a:solidFill>
          <a:latin typeface="+mn-lt"/>
          <a:ea typeface="+mn-ea"/>
          <a:cs typeface="+mn-cs"/>
        </a:defRPr>
      </a:lvl2pPr>
      <a:lvl3pPr marL="1218776" algn="l" defTabSz="1218776" rtl="0" eaLnBrk="1" latinLnBrk="0" hangingPunct="1">
        <a:defRPr sz="2400" kern="1200">
          <a:solidFill>
            <a:schemeClr val="tx1"/>
          </a:solidFill>
          <a:latin typeface="+mn-lt"/>
          <a:ea typeface="+mn-ea"/>
          <a:cs typeface="+mn-cs"/>
        </a:defRPr>
      </a:lvl3pPr>
      <a:lvl4pPr marL="1828161" algn="l" defTabSz="1218776" rtl="0" eaLnBrk="1" latinLnBrk="0" hangingPunct="1">
        <a:defRPr sz="2400" kern="1200">
          <a:solidFill>
            <a:schemeClr val="tx1"/>
          </a:solidFill>
          <a:latin typeface="+mn-lt"/>
          <a:ea typeface="+mn-ea"/>
          <a:cs typeface="+mn-cs"/>
        </a:defRPr>
      </a:lvl4pPr>
      <a:lvl5pPr marL="2437550" algn="l" defTabSz="1218776" rtl="0" eaLnBrk="1" latinLnBrk="0" hangingPunct="1">
        <a:defRPr sz="2400" kern="1200">
          <a:solidFill>
            <a:schemeClr val="tx1"/>
          </a:solidFill>
          <a:latin typeface="+mn-lt"/>
          <a:ea typeface="+mn-ea"/>
          <a:cs typeface="+mn-cs"/>
        </a:defRPr>
      </a:lvl5pPr>
      <a:lvl6pPr marL="3046934" algn="l" defTabSz="1218776" rtl="0" eaLnBrk="1" latinLnBrk="0" hangingPunct="1">
        <a:defRPr sz="2400" kern="1200">
          <a:solidFill>
            <a:schemeClr val="tx1"/>
          </a:solidFill>
          <a:latin typeface="+mn-lt"/>
          <a:ea typeface="+mn-ea"/>
          <a:cs typeface="+mn-cs"/>
        </a:defRPr>
      </a:lvl6pPr>
      <a:lvl7pPr marL="3656319" algn="l" defTabSz="1218776" rtl="0" eaLnBrk="1" latinLnBrk="0" hangingPunct="1">
        <a:defRPr sz="2400" kern="1200">
          <a:solidFill>
            <a:schemeClr val="tx1"/>
          </a:solidFill>
          <a:latin typeface="+mn-lt"/>
          <a:ea typeface="+mn-ea"/>
          <a:cs typeface="+mn-cs"/>
        </a:defRPr>
      </a:lvl7pPr>
      <a:lvl8pPr marL="4265707" algn="l" defTabSz="1218776" rtl="0" eaLnBrk="1" latinLnBrk="0" hangingPunct="1">
        <a:defRPr sz="2400" kern="1200">
          <a:solidFill>
            <a:schemeClr val="tx1"/>
          </a:solidFill>
          <a:latin typeface="+mn-lt"/>
          <a:ea typeface="+mn-ea"/>
          <a:cs typeface="+mn-cs"/>
        </a:defRPr>
      </a:lvl8pPr>
      <a:lvl9pPr marL="4875093" algn="l" defTabSz="121877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8E649-9DC0-4361-8397-A9DF9045C4E9}"/>
              </a:ext>
            </a:extLst>
          </p:cNvPr>
          <p:cNvSpPr>
            <a:spLocks noGrp="1"/>
          </p:cNvSpPr>
          <p:nvPr>
            <p:ph type="title"/>
          </p:nvPr>
        </p:nvSpPr>
        <p:spPr>
          <a:xfrm>
            <a:off x="838200" y="365125"/>
            <a:ext cx="10515600" cy="1325563"/>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AEECE9-2578-455C-86B7-210A58D2F15A}"/>
              </a:ext>
            </a:extLst>
          </p:cNvPr>
          <p:cNvSpPr>
            <a:spLocks noGrp="1"/>
          </p:cNvSpPr>
          <p:nvPr>
            <p:ph type="body" idx="1"/>
          </p:nvPr>
        </p:nvSpPr>
        <p:spPr>
          <a:xfrm>
            <a:off x="838200" y="1825625"/>
            <a:ext cx="10515600" cy="4351339"/>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0CA80-0ED9-4C9D-A91A-295022E64DFD}"/>
              </a:ext>
            </a:extLst>
          </p:cNvPr>
          <p:cNvSpPr>
            <a:spLocks noGrp="1"/>
          </p:cNvSpPr>
          <p:nvPr>
            <p:ph type="dt" sz="half" idx="2"/>
          </p:nvPr>
        </p:nvSpPr>
        <p:spPr>
          <a:xfrm>
            <a:off x="838200" y="6356352"/>
            <a:ext cx="27432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286"/>
            <a:fld id="{1B306066-4FB9-4E89-97AD-50AA531F344B}" type="datetimeFigureOut">
              <a:rPr lang="en-US" smtClean="0">
                <a:solidFill>
                  <a:prstClr val="black">
                    <a:tint val="75000"/>
                  </a:prstClr>
                </a:solidFill>
              </a:rPr>
              <a:pPr defTabSz="914286"/>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BA32F2-D7C9-4E31-A3A6-B960626DA588}"/>
              </a:ext>
            </a:extLst>
          </p:cNvPr>
          <p:cNvSpPr>
            <a:spLocks noGrp="1"/>
          </p:cNvSpPr>
          <p:nvPr>
            <p:ph type="ftr" sz="quarter" idx="3"/>
          </p:nvPr>
        </p:nvSpPr>
        <p:spPr>
          <a:xfrm>
            <a:off x="4038600" y="6356352"/>
            <a:ext cx="41148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28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605FB0-7FA6-455D-AE5C-246B343DDD6C}"/>
              </a:ext>
            </a:extLst>
          </p:cNvPr>
          <p:cNvSpPr>
            <a:spLocks noGrp="1"/>
          </p:cNvSpPr>
          <p:nvPr>
            <p:ph type="sldNum" sz="quarter" idx="4"/>
          </p:nvPr>
        </p:nvSpPr>
        <p:spPr>
          <a:xfrm>
            <a:off x="8610600" y="6356352"/>
            <a:ext cx="27432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286"/>
            <a:fld id="{46C07D7B-B2D2-4E4F-BB7E-A0353D351718}" type="slidenum">
              <a:rPr lang="en-US" smtClean="0">
                <a:solidFill>
                  <a:prstClr val="black">
                    <a:tint val="75000"/>
                  </a:prstClr>
                </a:solidFill>
              </a:rPr>
              <a:pPr defTabSz="914286"/>
              <a:t>‹#›</a:t>
            </a:fld>
            <a:endParaRPr lang="en-US">
              <a:solidFill>
                <a:prstClr val="black">
                  <a:tint val="75000"/>
                </a:prstClr>
              </a:solidFill>
            </a:endParaRPr>
          </a:p>
        </p:txBody>
      </p:sp>
    </p:spTree>
    <p:extLst>
      <p:ext uri="{BB962C8B-B14F-4D97-AF65-F5344CB8AC3E}">
        <p14:creationId xmlns:p14="http://schemas.microsoft.com/office/powerpoint/2010/main" val="46081702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428" indent="-228573" algn="l" defTabSz="91428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286" rtl="0" eaLnBrk="1" latinLnBrk="0" hangingPunct="1">
        <a:defRPr sz="1867" kern="1200">
          <a:solidFill>
            <a:schemeClr val="tx1"/>
          </a:solidFill>
          <a:latin typeface="+mn-lt"/>
          <a:ea typeface="+mn-ea"/>
          <a:cs typeface="+mn-cs"/>
        </a:defRPr>
      </a:lvl1pPr>
      <a:lvl2pPr marL="457143" algn="l" defTabSz="914286" rtl="0" eaLnBrk="1" latinLnBrk="0" hangingPunct="1">
        <a:defRPr sz="1867" kern="1200">
          <a:solidFill>
            <a:schemeClr val="tx1"/>
          </a:solidFill>
          <a:latin typeface="+mn-lt"/>
          <a:ea typeface="+mn-ea"/>
          <a:cs typeface="+mn-cs"/>
        </a:defRPr>
      </a:lvl2pPr>
      <a:lvl3pPr marL="914286" algn="l" defTabSz="914286" rtl="0" eaLnBrk="1" latinLnBrk="0" hangingPunct="1">
        <a:defRPr sz="1867" kern="1200">
          <a:solidFill>
            <a:schemeClr val="tx1"/>
          </a:solidFill>
          <a:latin typeface="+mn-lt"/>
          <a:ea typeface="+mn-ea"/>
          <a:cs typeface="+mn-cs"/>
        </a:defRPr>
      </a:lvl3pPr>
      <a:lvl4pPr marL="1371428" algn="l" defTabSz="914286" rtl="0" eaLnBrk="1" latinLnBrk="0" hangingPunct="1">
        <a:defRPr sz="1867" kern="1200">
          <a:solidFill>
            <a:schemeClr val="tx1"/>
          </a:solidFill>
          <a:latin typeface="+mn-lt"/>
          <a:ea typeface="+mn-ea"/>
          <a:cs typeface="+mn-cs"/>
        </a:defRPr>
      </a:lvl4pPr>
      <a:lvl5pPr marL="1828573" algn="l" defTabSz="914286" rtl="0" eaLnBrk="1" latinLnBrk="0" hangingPunct="1">
        <a:defRPr sz="1867" kern="1200">
          <a:solidFill>
            <a:schemeClr val="tx1"/>
          </a:solidFill>
          <a:latin typeface="+mn-lt"/>
          <a:ea typeface="+mn-ea"/>
          <a:cs typeface="+mn-cs"/>
        </a:defRPr>
      </a:lvl5pPr>
      <a:lvl6pPr marL="2285718" algn="l" defTabSz="914286" rtl="0" eaLnBrk="1" latinLnBrk="0" hangingPunct="1">
        <a:defRPr sz="1867" kern="1200">
          <a:solidFill>
            <a:schemeClr val="tx1"/>
          </a:solidFill>
          <a:latin typeface="+mn-lt"/>
          <a:ea typeface="+mn-ea"/>
          <a:cs typeface="+mn-cs"/>
        </a:defRPr>
      </a:lvl6pPr>
      <a:lvl7pPr marL="2742858" algn="l" defTabSz="914286" rtl="0" eaLnBrk="1" latinLnBrk="0" hangingPunct="1">
        <a:defRPr sz="1867" kern="1200">
          <a:solidFill>
            <a:schemeClr val="tx1"/>
          </a:solidFill>
          <a:latin typeface="+mn-lt"/>
          <a:ea typeface="+mn-ea"/>
          <a:cs typeface="+mn-cs"/>
        </a:defRPr>
      </a:lvl7pPr>
      <a:lvl8pPr marL="3200000" algn="l" defTabSz="914286" rtl="0" eaLnBrk="1" latinLnBrk="0" hangingPunct="1">
        <a:defRPr sz="1867" kern="1200">
          <a:solidFill>
            <a:schemeClr val="tx1"/>
          </a:solidFill>
          <a:latin typeface="+mn-lt"/>
          <a:ea typeface="+mn-ea"/>
          <a:cs typeface="+mn-cs"/>
        </a:defRPr>
      </a:lvl8pPr>
      <a:lvl9pPr marL="3657143" algn="l" defTabSz="914286"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0" cy="763600"/>
          </a:xfrm>
          <a:prstGeom prst="rect">
            <a:avLst/>
          </a:prstGeom>
          <a:noFill/>
          <a:ln>
            <a:noFill/>
          </a:ln>
        </p:spPr>
        <p:txBody>
          <a:bodyPr spcFirstLastPara="1" wrap="square" lIns="91419" tIns="91419" rIns="91419" bIns="91419"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1" y="1536633"/>
            <a:ext cx="11360800" cy="4555200"/>
          </a:xfrm>
          <a:prstGeom prst="rect">
            <a:avLst/>
          </a:prstGeom>
          <a:noFill/>
          <a:ln>
            <a:noFill/>
          </a:ln>
        </p:spPr>
        <p:txBody>
          <a:bodyPr spcFirstLastPara="1" wrap="square" lIns="91419" tIns="91419" rIns="91419" bIns="91419"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2" y="6217623"/>
            <a:ext cx="731600" cy="524800"/>
          </a:xfrm>
          <a:prstGeom prst="rect">
            <a:avLst/>
          </a:prstGeom>
          <a:noFill/>
          <a:ln>
            <a:noFill/>
          </a:ln>
        </p:spPr>
        <p:txBody>
          <a:bodyPr spcFirstLastPara="1" wrap="square" lIns="91419" tIns="91419" rIns="91419" bIns="91419"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6889369"/>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9"/>
            <a:ext cx="10515600" cy="1325563"/>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6"/>
            <a:ext cx="27432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286">
              <a:defRPr/>
            </a:pPr>
            <a:fld id="{2B8AC976-F0F5-438A-A4BB-3BAAC2D1A4DD}" type="datetimeFigureOut">
              <a:rPr lang="en-US" smtClean="0">
                <a:solidFill>
                  <a:prstClr val="black">
                    <a:tint val="75000"/>
                  </a:prstClr>
                </a:solidFill>
              </a:rPr>
              <a:pPr defTabSz="914286">
                <a:defRPr/>
              </a:pPr>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6"/>
            <a:ext cx="41148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286">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6"/>
            <a:ext cx="27432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286">
              <a:defRPr/>
            </a:pPr>
            <a:fld id="{F70BFC39-336F-402B-8BB1-7F2D84F98217}" type="slidenum">
              <a:rPr lang="en-US" smtClean="0">
                <a:solidFill>
                  <a:prstClr val="black">
                    <a:tint val="75000"/>
                  </a:prstClr>
                </a:solidFill>
              </a:rPr>
              <a:pPr defTabSz="914286">
                <a:defRPr/>
              </a:pPr>
              <a:t>‹#›</a:t>
            </a:fld>
            <a:endParaRPr lang="en-US">
              <a:solidFill>
                <a:prstClr val="black">
                  <a:tint val="75000"/>
                </a:prstClr>
              </a:solidFill>
            </a:endParaRPr>
          </a:p>
        </p:txBody>
      </p:sp>
    </p:spTree>
    <p:extLst>
      <p:ext uri="{BB962C8B-B14F-4D97-AF65-F5344CB8AC3E}">
        <p14:creationId xmlns:p14="http://schemas.microsoft.com/office/powerpoint/2010/main" val="292210637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1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0" indent="-228550" algn="l" defTabSz="9141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46" indent="-228550" algn="l" defTabSz="9141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45" indent="-228550" algn="l" defTabSz="9141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40"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35"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36"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132"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229"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330"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196" rtl="0" eaLnBrk="1" latinLnBrk="0" hangingPunct="1">
        <a:defRPr sz="1867" kern="1200">
          <a:solidFill>
            <a:schemeClr val="tx1"/>
          </a:solidFill>
          <a:latin typeface="+mn-lt"/>
          <a:ea typeface="+mn-ea"/>
          <a:cs typeface="+mn-cs"/>
        </a:defRPr>
      </a:lvl1pPr>
      <a:lvl2pPr marL="457095" algn="l" defTabSz="914196" rtl="0" eaLnBrk="1" latinLnBrk="0" hangingPunct="1">
        <a:defRPr sz="1867" kern="1200">
          <a:solidFill>
            <a:schemeClr val="tx1"/>
          </a:solidFill>
          <a:latin typeface="+mn-lt"/>
          <a:ea typeface="+mn-ea"/>
          <a:cs typeface="+mn-cs"/>
        </a:defRPr>
      </a:lvl2pPr>
      <a:lvl3pPr marL="914196" algn="l" defTabSz="914196" rtl="0" eaLnBrk="1" latinLnBrk="0" hangingPunct="1">
        <a:defRPr sz="1867" kern="1200">
          <a:solidFill>
            <a:schemeClr val="tx1"/>
          </a:solidFill>
          <a:latin typeface="+mn-lt"/>
          <a:ea typeface="+mn-ea"/>
          <a:cs typeface="+mn-cs"/>
        </a:defRPr>
      </a:lvl3pPr>
      <a:lvl4pPr marL="1371292" algn="l" defTabSz="914196" rtl="0" eaLnBrk="1" latinLnBrk="0" hangingPunct="1">
        <a:defRPr sz="1867" kern="1200">
          <a:solidFill>
            <a:schemeClr val="tx1"/>
          </a:solidFill>
          <a:latin typeface="+mn-lt"/>
          <a:ea typeface="+mn-ea"/>
          <a:cs typeface="+mn-cs"/>
        </a:defRPr>
      </a:lvl4pPr>
      <a:lvl5pPr marL="1828389" algn="l" defTabSz="914196" rtl="0" eaLnBrk="1" latinLnBrk="0" hangingPunct="1">
        <a:defRPr sz="1867" kern="1200">
          <a:solidFill>
            <a:schemeClr val="tx1"/>
          </a:solidFill>
          <a:latin typeface="+mn-lt"/>
          <a:ea typeface="+mn-ea"/>
          <a:cs typeface="+mn-cs"/>
        </a:defRPr>
      </a:lvl5pPr>
      <a:lvl6pPr marL="2285486" algn="l" defTabSz="914196" rtl="0" eaLnBrk="1" latinLnBrk="0" hangingPunct="1">
        <a:defRPr sz="1867" kern="1200">
          <a:solidFill>
            <a:schemeClr val="tx1"/>
          </a:solidFill>
          <a:latin typeface="+mn-lt"/>
          <a:ea typeface="+mn-ea"/>
          <a:cs typeface="+mn-cs"/>
        </a:defRPr>
      </a:lvl6pPr>
      <a:lvl7pPr marL="2742585" algn="l" defTabSz="914196" rtl="0" eaLnBrk="1" latinLnBrk="0" hangingPunct="1">
        <a:defRPr sz="1867" kern="1200">
          <a:solidFill>
            <a:schemeClr val="tx1"/>
          </a:solidFill>
          <a:latin typeface="+mn-lt"/>
          <a:ea typeface="+mn-ea"/>
          <a:cs typeface="+mn-cs"/>
        </a:defRPr>
      </a:lvl7pPr>
      <a:lvl8pPr marL="3199680" algn="l" defTabSz="914196" rtl="0" eaLnBrk="1" latinLnBrk="0" hangingPunct="1">
        <a:defRPr sz="1867" kern="1200">
          <a:solidFill>
            <a:schemeClr val="tx1"/>
          </a:solidFill>
          <a:latin typeface="+mn-lt"/>
          <a:ea typeface="+mn-ea"/>
          <a:cs typeface="+mn-cs"/>
        </a:defRPr>
      </a:lvl8pPr>
      <a:lvl9pPr marL="3656775" algn="l" defTabSz="914196"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19" tIns="91419" rIns="91419" bIns="91419"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19" tIns="91419" rIns="91419" bIns="91419"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669052729"/>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8E649-9DC0-4361-8397-A9DF9045C4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AEECE9-2578-455C-86B7-210A58D2F15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0CA80-0ED9-4C9D-A91A-295022E64DF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1B306066-4FB9-4E89-97AD-50AA531F344B}" type="datetimeFigureOut">
              <a:rPr lang="en-US" smtClean="0">
                <a:solidFill>
                  <a:prstClr val="black">
                    <a:tint val="75000"/>
                  </a:prstClr>
                </a:solidFill>
              </a:rPr>
              <a:pPr defTabSz="914354"/>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BA32F2-D7C9-4E31-A3A6-B960626DA58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605FB0-7FA6-455D-AE5C-246B343DDD6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46C07D7B-B2D2-4E4F-BB7E-A0353D351718}"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185611127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1"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7.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31.xml"/><Relationship Id="rId18" Type="http://schemas.microsoft.com/office/2007/relationships/hdphoto" Target="../media/hdphoto6.wdp"/><Relationship Id="rId3" Type="http://schemas.microsoft.com/office/2007/relationships/hdphoto" Target="../media/hdphoto2.wdp"/><Relationship Id="rId21" Type="http://schemas.microsoft.com/office/2007/relationships/hdphoto" Target="../media/hdphoto7.wdp"/><Relationship Id="rId7" Type="http://schemas.openxmlformats.org/officeDocument/2006/relationships/image" Target="../media/image41.png"/><Relationship Id="rId12" Type="http://schemas.microsoft.com/office/2007/relationships/hdphoto" Target="../media/hdphoto4.wdp"/><Relationship Id="rId17" Type="http://schemas.openxmlformats.org/officeDocument/2006/relationships/image" Target="../media/image46.png"/><Relationship Id="rId25" Type="http://schemas.openxmlformats.org/officeDocument/2006/relationships/image" Target="../media/image49.gif"/><Relationship Id="rId2" Type="http://schemas.openxmlformats.org/officeDocument/2006/relationships/image" Target="../media/image38.png"/><Relationship Id="rId16" Type="http://schemas.openxmlformats.org/officeDocument/2006/relationships/slide" Target="slide30.xml"/><Relationship Id="rId20" Type="http://schemas.openxmlformats.org/officeDocument/2006/relationships/image" Target="../media/image47.png"/><Relationship Id="rId1" Type="http://schemas.openxmlformats.org/officeDocument/2006/relationships/slideLayout" Target="../slideLayouts/slideLayout51.xml"/><Relationship Id="rId6" Type="http://schemas.microsoft.com/office/2007/relationships/hdphoto" Target="../media/hdphoto3.wdp"/><Relationship Id="rId11" Type="http://schemas.openxmlformats.org/officeDocument/2006/relationships/image" Target="../media/image44.png"/><Relationship Id="rId24" Type="http://schemas.microsoft.com/office/2007/relationships/hdphoto" Target="../media/hdphoto8.wdp"/><Relationship Id="rId5" Type="http://schemas.openxmlformats.org/officeDocument/2006/relationships/image" Target="../media/image40.png"/><Relationship Id="rId15" Type="http://schemas.microsoft.com/office/2007/relationships/hdphoto" Target="../media/hdphoto5.wdp"/><Relationship Id="rId23" Type="http://schemas.openxmlformats.org/officeDocument/2006/relationships/image" Target="../media/image48.png"/><Relationship Id="rId10" Type="http://schemas.openxmlformats.org/officeDocument/2006/relationships/slide" Target="slide29.xml"/><Relationship Id="rId19" Type="http://schemas.openxmlformats.org/officeDocument/2006/relationships/slide" Target="slide28.xml"/><Relationship Id="rId4" Type="http://schemas.openxmlformats.org/officeDocument/2006/relationships/image" Target="../media/image39.png"/><Relationship Id="rId9" Type="http://schemas.openxmlformats.org/officeDocument/2006/relationships/image" Target="../media/image43.gif"/><Relationship Id="rId14" Type="http://schemas.openxmlformats.org/officeDocument/2006/relationships/image" Target="../media/image45.png"/><Relationship Id="rId22" Type="http://schemas.openxmlformats.org/officeDocument/2006/relationships/slide" Target="slide3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42.png"/><Relationship Id="rId18" Type="http://schemas.openxmlformats.org/officeDocument/2006/relationships/image" Target="../media/image43.gif"/><Relationship Id="rId3" Type="http://schemas.microsoft.com/office/2007/relationships/hdphoto" Target="../media/hdphoto9.wdp"/><Relationship Id="rId21" Type="http://schemas.microsoft.com/office/2007/relationships/hdphoto" Target="../media/hdphoto5.wdp"/><Relationship Id="rId7" Type="http://schemas.openxmlformats.org/officeDocument/2006/relationships/image" Target="../media/image56.gif"/><Relationship Id="rId12" Type="http://schemas.openxmlformats.org/officeDocument/2006/relationships/image" Target="../media/image41.png"/><Relationship Id="rId17" Type="http://schemas.openxmlformats.org/officeDocument/2006/relationships/image" Target="../media/image60.jpg"/><Relationship Id="rId2" Type="http://schemas.openxmlformats.org/officeDocument/2006/relationships/image" Target="../media/image53.png"/><Relationship Id="rId16" Type="http://schemas.openxmlformats.org/officeDocument/2006/relationships/slide" Target="slide2.xml"/><Relationship Id="rId20" Type="http://schemas.openxmlformats.org/officeDocument/2006/relationships/image" Target="../media/image45.png"/><Relationship Id="rId1" Type="http://schemas.openxmlformats.org/officeDocument/2006/relationships/slideLayout" Target="../slideLayouts/slideLayout85.xml"/><Relationship Id="rId6" Type="http://schemas.microsoft.com/office/2007/relationships/hdphoto" Target="../media/hdphoto10.wdp"/><Relationship Id="rId11" Type="http://schemas.microsoft.com/office/2007/relationships/hdphoto" Target="../media/hdphoto3.wdp"/><Relationship Id="rId5" Type="http://schemas.openxmlformats.org/officeDocument/2006/relationships/image" Target="../media/image55.png"/><Relationship Id="rId15" Type="http://schemas.microsoft.com/office/2007/relationships/hdphoto" Target="../media/hdphoto11.wdp"/><Relationship Id="rId10" Type="http://schemas.openxmlformats.org/officeDocument/2006/relationships/image" Target="../media/image40.png"/><Relationship Id="rId19" Type="http://schemas.openxmlformats.org/officeDocument/2006/relationships/image" Target="../media/image49.gif"/><Relationship Id="rId4" Type="http://schemas.openxmlformats.org/officeDocument/2006/relationships/image" Target="../media/image54.jpg"/><Relationship Id="rId9" Type="http://schemas.openxmlformats.org/officeDocument/2006/relationships/image" Target="../media/image58.gif"/><Relationship Id="rId14" Type="http://schemas.openxmlformats.org/officeDocument/2006/relationships/image" Target="../media/image59.png"/><Relationship Id="rId22" Type="http://schemas.openxmlformats.org/officeDocument/2006/relationships/slide" Target="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42.png"/><Relationship Id="rId18" Type="http://schemas.openxmlformats.org/officeDocument/2006/relationships/image" Target="../media/image43.gif"/><Relationship Id="rId3" Type="http://schemas.microsoft.com/office/2007/relationships/hdphoto" Target="../media/hdphoto9.wdp"/><Relationship Id="rId21" Type="http://schemas.microsoft.com/office/2007/relationships/hdphoto" Target="../media/hdphoto7.wdp"/><Relationship Id="rId7" Type="http://schemas.openxmlformats.org/officeDocument/2006/relationships/image" Target="../media/image56.gif"/><Relationship Id="rId12" Type="http://schemas.openxmlformats.org/officeDocument/2006/relationships/image" Target="../media/image41.png"/><Relationship Id="rId17" Type="http://schemas.openxmlformats.org/officeDocument/2006/relationships/image" Target="../media/image60.jpg"/><Relationship Id="rId2" Type="http://schemas.openxmlformats.org/officeDocument/2006/relationships/image" Target="../media/image53.png"/><Relationship Id="rId16" Type="http://schemas.openxmlformats.org/officeDocument/2006/relationships/slide" Target="slide23.xml"/><Relationship Id="rId20" Type="http://schemas.openxmlformats.org/officeDocument/2006/relationships/image" Target="../media/image47.png"/><Relationship Id="rId1" Type="http://schemas.openxmlformats.org/officeDocument/2006/relationships/slideLayout" Target="../slideLayouts/slideLayout85.xml"/><Relationship Id="rId6" Type="http://schemas.microsoft.com/office/2007/relationships/hdphoto" Target="../media/hdphoto10.wdp"/><Relationship Id="rId11" Type="http://schemas.microsoft.com/office/2007/relationships/hdphoto" Target="../media/hdphoto3.wdp"/><Relationship Id="rId5" Type="http://schemas.openxmlformats.org/officeDocument/2006/relationships/image" Target="../media/image55.png"/><Relationship Id="rId15" Type="http://schemas.microsoft.com/office/2007/relationships/hdphoto" Target="../media/hdphoto11.wdp"/><Relationship Id="rId10" Type="http://schemas.openxmlformats.org/officeDocument/2006/relationships/image" Target="../media/image40.png"/><Relationship Id="rId19" Type="http://schemas.openxmlformats.org/officeDocument/2006/relationships/image" Target="../media/image49.gif"/><Relationship Id="rId4" Type="http://schemas.openxmlformats.org/officeDocument/2006/relationships/image" Target="../media/image54.jpg"/><Relationship Id="rId9" Type="http://schemas.openxmlformats.org/officeDocument/2006/relationships/image" Target="../media/image58.gif"/><Relationship Id="rId1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42.png"/><Relationship Id="rId18" Type="http://schemas.openxmlformats.org/officeDocument/2006/relationships/image" Target="../media/image43.gif"/><Relationship Id="rId3" Type="http://schemas.microsoft.com/office/2007/relationships/hdphoto" Target="../media/hdphoto9.wdp"/><Relationship Id="rId21" Type="http://schemas.microsoft.com/office/2007/relationships/hdphoto" Target="../media/hdphoto4.wdp"/><Relationship Id="rId7" Type="http://schemas.openxmlformats.org/officeDocument/2006/relationships/image" Target="../media/image56.gif"/><Relationship Id="rId12" Type="http://schemas.openxmlformats.org/officeDocument/2006/relationships/image" Target="../media/image41.png"/><Relationship Id="rId17" Type="http://schemas.openxmlformats.org/officeDocument/2006/relationships/image" Target="../media/image60.jpg"/><Relationship Id="rId2" Type="http://schemas.openxmlformats.org/officeDocument/2006/relationships/image" Target="../media/image53.png"/><Relationship Id="rId16" Type="http://schemas.openxmlformats.org/officeDocument/2006/relationships/slide" Target="slide2.xml"/><Relationship Id="rId20" Type="http://schemas.openxmlformats.org/officeDocument/2006/relationships/image" Target="../media/image44.png"/><Relationship Id="rId1" Type="http://schemas.openxmlformats.org/officeDocument/2006/relationships/slideLayout" Target="../slideLayouts/slideLayout85.xml"/><Relationship Id="rId6" Type="http://schemas.microsoft.com/office/2007/relationships/hdphoto" Target="../media/hdphoto10.wdp"/><Relationship Id="rId11" Type="http://schemas.microsoft.com/office/2007/relationships/hdphoto" Target="../media/hdphoto3.wdp"/><Relationship Id="rId5" Type="http://schemas.openxmlformats.org/officeDocument/2006/relationships/image" Target="../media/image55.png"/><Relationship Id="rId15" Type="http://schemas.microsoft.com/office/2007/relationships/hdphoto" Target="../media/hdphoto11.wdp"/><Relationship Id="rId10" Type="http://schemas.openxmlformats.org/officeDocument/2006/relationships/image" Target="../media/image40.png"/><Relationship Id="rId19" Type="http://schemas.openxmlformats.org/officeDocument/2006/relationships/image" Target="../media/image49.gif"/><Relationship Id="rId4" Type="http://schemas.openxmlformats.org/officeDocument/2006/relationships/image" Target="../media/image54.jpg"/><Relationship Id="rId9" Type="http://schemas.openxmlformats.org/officeDocument/2006/relationships/image" Target="../media/image58.gif"/><Relationship Id="rId14" Type="http://schemas.openxmlformats.org/officeDocument/2006/relationships/image" Target="../media/image59.png"/><Relationship Id="rId22" Type="http://schemas.openxmlformats.org/officeDocument/2006/relationships/slide" Target="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42.png"/><Relationship Id="rId18" Type="http://schemas.openxmlformats.org/officeDocument/2006/relationships/image" Target="../media/image43.gif"/><Relationship Id="rId3" Type="http://schemas.microsoft.com/office/2007/relationships/hdphoto" Target="../media/hdphoto9.wdp"/><Relationship Id="rId21" Type="http://schemas.microsoft.com/office/2007/relationships/hdphoto" Target="../media/hdphoto6.wdp"/><Relationship Id="rId7" Type="http://schemas.openxmlformats.org/officeDocument/2006/relationships/image" Target="../media/image56.gif"/><Relationship Id="rId12" Type="http://schemas.openxmlformats.org/officeDocument/2006/relationships/image" Target="../media/image41.png"/><Relationship Id="rId17" Type="http://schemas.openxmlformats.org/officeDocument/2006/relationships/image" Target="../media/image60.jpg"/><Relationship Id="rId2" Type="http://schemas.openxmlformats.org/officeDocument/2006/relationships/image" Target="../media/image53.png"/><Relationship Id="rId16" Type="http://schemas.openxmlformats.org/officeDocument/2006/relationships/slide" Target="slide2.xml"/><Relationship Id="rId20" Type="http://schemas.openxmlformats.org/officeDocument/2006/relationships/image" Target="../media/image46.png"/><Relationship Id="rId1" Type="http://schemas.openxmlformats.org/officeDocument/2006/relationships/slideLayout" Target="../slideLayouts/slideLayout85.xml"/><Relationship Id="rId6" Type="http://schemas.microsoft.com/office/2007/relationships/hdphoto" Target="../media/hdphoto10.wdp"/><Relationship Id="rId11" Type="http://schemas.microsoft.com/office/2007/relationships/hdphoto" Target="../media/hdphoto3.wdp"/><Relationship Id="rId5" Type="http://schemas.openxmlformats.org/officeDocument/2006/relationships/image" Target="../media/image55.png"/><Relationship Id="rId15" Type="http://schemas.microsoft.com/office/2007/relationships/hdphoto" Target="../media/hdphoto11.wdp"/><Relationship Id="rId10" Type="http://schemas.openxmlformats.org/officeDocument/2006/relationships/image" Target="../media/image40.png"/><Relationship Id="rId19" Type="http://schemas.openxmlformats.org/officeDocument/2006/relationships/image" Target="../media/image49.gif"/><Relationship Id="rId4" Type="http://schemas.openxmlformats.org/officeDocument/2006/relationships/image" Target="../media/image54.jpg"/><Relationship Id="rId9" Type="http://schemas.openxmlformats.org/officeDocument/2006/relationships/image" Target="../media/image58.gif"/><Relationship Id="rId14" Type="http://schemas.openxmlformats.org/officeDocument/2006/relationships/image" Target="../media/image59.png"/><Relationship Id="rId22" Type="http://schemas.openxmlformats.org/officeDocument/2006/relationships/slide" Target="slide23.xml"/></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1.wdp"/><Relationship Id="rId18" Type="http://schemas.openxmlformats.org/officeDocument/2006/relationships/image" Target="../media/image45.png"/><Relationship Id="rId3" Type="http://schemas.openxmlformats.org/officeDocument/2006/relationships/image" Target="../media/image55.png"/><Relationship Id="rId7" Type="http://schemas.openxmlformats.org/officeDocument/2006/relationships/image" Target="../media/image58.gif"/><Relationship Id="rId12" Type="http://schemas.openxmlformats.org/officeDocument/2006/relationships/image" Target="../media/image59.png"/><Relationship Id="rId17" Type="http://schemas.openxmlformats.org/officeDocument/2006/relationships/image" Target="../media/image49.gif"/><Relationship Id="rId2" Type="http://schemas.openxmlformats.org/officeDocument/2006/relationships/image" Target="../media/image54.jpg"/><Relationship Id="rId16" Type="http://schemas.openxmlformats.org/officeDocument/2006/relationships/image" Target="../media/image43.gif"/><Relationship Id="rId20" Type="http://schemas.openxmlformats.org/officeDocument/2006/relationships/slide" Target="slide23.xml"/><Relationship Id="rId1" Type="http://schemas.openxmlformats.org/officeDocument/2006/relationships/slideLayout" Target="../slideLayouts/slideLayout51.xml"/><Relationship Id="rId6" Type="http://schemas.openxmlformats.org/officeDocument/2006/relationships/image" Target="../media/image57.gif"/><Relationship Id="rId11" Type="http://schemas.openxmlformats.org/officeDocument/2006/relationships/image" Target="../media/image42.png"/><Relationship Id="rId5" Type="http://schemas.openxmlformats.org/officeDocument/2006/relationships/image" Target="../media/image56.gif"/><Relationship Id="rId15" Type="http://schemas.openxmlformats.org/officeDocument/2006/relationships/image" Target="../media/image60.jpg"/><Relationship Id="rId10" Type="http://schemas.openxmlformats.org/officeDocument/2006/relationships/image" Target="../media/image41.png"/><Relationship Id="rId19" Type="http://schemas.microsoft.com/office/2007/relationships/hdphoto" Target="../media/hdphoto5.wdp"/><Relationship Id="rId4" Type="http://schemas.microsoft.com/office/2007/relationships/hdphoto" Target="../media/hdphoto10.wdp"/><Relationship Id="rId9" Type="http://schemas.microsoft.com/office/2007/relationships/hdphoto" Target="../media/hdphoto3.wdp"/><Relationship Id="rId14" Type="http://schemas.openxmlformats.org/officeDocument/2006/relationships/slide" Target="slide2.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1.wdp"/><Relationship Id="rId18" Type="http://schemas.openxmlformats.org/officeDocument/2006/relationships/image" Target="../media/image48.png"/><Relationship Id="rId3" Type="http://schemas.openxmlformats.org/officeDocument/2006/relationships/image" Target="../media/image55.png"/><Relationship Id="rId7" Type="http://schemas.openxmlformats.org/officeDocument/2006/relationships/image" Target="../media/image58.gif"/><Relationship Id="rId12" Type="http://schemas.openxmlformats.org/officeDocument/2006/relationships/image" Target="../media/image59.png"/><Relationship Id="rId17" Type="http://schemas.openxmlformats.org/officeDocument/2006/relationships/image" Target="../media/image49.gif"/><Relationship Id="rId2" Type="http://schemas.openxmlformats.org/officeDocument/2006/relationships/image" Target="../media/image54.jpg"/><Relationship Id="rId16" Type="http://schemas.openxmlformats.org/officeDocument/2006/relationships/image" Target="../media/image43.gif"/><Relationship Id="rId20" Type="http://schemas.openxmlformats.org/officeDocument/2006/relationships/slide" Target="slide23.xml"/><Relationship Id="rId1" Type="http://schemas.openxmlformats.org/officeDocument/2006/relationships/slideLayout" Target="../slideLayouts/slideLayout51.xml"/><Relationship Id="rId6" Type="http://schemas.openxmlformats.org/officeDocument/2006/relationships/image" Target="../media/image57.gif"/><Relationship Id="rId11" Type="http://schemas.openxmlformats.org/officeDocument/2006/relationships/image" Target="../media/image42.png"/><Relationship Id="rId5" Type="http://schemas.openxmlformats.org/officeDocument/2006/relationships/image" Target="../media/image56.gif"/><Relationship Id="rId15" Type="http://schemas.openxmlformats.org/officeDocument/2006/relationships/image" Target="../media/image60.jpg"/><Relationship Id="rId10" Type="http://schemas.openxmlformats.org/officeDocument/2006/relationships/image" Target="../media/image41.png"/><Relationship Id="rId19" Type="http://schemas.microsoft.com/office/2007/relationships/hdphoto" Target="../media/hdphoto8.wdp"/><Relationship Id="rId4" Type="http://schemas.microsoft.com/office/2007/relationships/hdphoto" Target="../media/hdphoto10.wdp"/><Relationship Id="rId9" Type="http://schemas.microsoft.com/office/2007/relationships/hdphoto" Target="../media/hdphoto3.wdp"/><Relationship Id="rId1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8.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566926" y="1580505"/>
            <a:ext cx="7185685" cy="1723549"/>
          </a:xfrm>
          <a:prstGeom prst="rect">
            <a:avLst/>
          </a:prstGeom>
          <a:noFill/>
        </p:spPr>
        <p:txBody>
          <a:bodyPr wrap="none" rtlCol="0">
            <a:spAutoFit/>
          </a:bodyPr>
          <a:lstStyle/>
          <a:p>
            <a:pPr algn="ct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BÀI</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GIẢNG</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ĐIỆN</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TỬ</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MÔN</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LỊCH</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SỬ</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VÀ</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ĐỊA</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LÍ</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8</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BÀI</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a:ln w="38100">
                  <a:noFill/>
                </a:ln>
                <a:solidFill>
                  <a:srgbClr val="FFFF00"/>
                </a:solidFill>
                <a:latin typeface="Times New Roman" panose="02020603050405020304" pitchFamily="18" charset="0"/>
                <a:cs typeface="Times New Roman" panose="02020603050405020304" pitchFamily="18" charset="0"/>
              </a:rPr>
              <a:t>2</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CÁCH</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MẠNG</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TƯ</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SẢN</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PHÁP</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p>
          <a:p>
            <a:pPr algn="ct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CUỐI</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THẾ</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KỈ</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XVIII</a:t>
            </a: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4676213" y="3561062"/>
            <a:ext cx="3003323" cy="954107"/>
          </a:xfrm>
          <a:prstGeom prst="rect">
            <a:avLst/>
          </a:prstGeom>
          <a:noFill/>
        </p:spPr>
        <p:txBody>
          <a:bodyPr wrap="none" rtlCol="0">
            <a:spAutoFit/>
          </a:bodyPr>
          <a:lstStyle/>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Vũ</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Giang</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18014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6" name="TextBox 5">
            <a:extLst>
              <a:ext uri="{FF2B5EF4-FFF2-40B4-BE49-F238E27FC236}">
                <a16:creationId xmlns:a16="http://schemas.microsoft.com/office/drawing/2014/main" id="{42D316FB-9129-D400-8C53-433B9EA9F79C}"/>
              </a:ext>
            </a:extLst>
          </p:cNvPr>
          <p:cNvSpPr txBox="1"/>
          <p:nvPr/>
        </p:nvSpPr>
        <p:spPr>
          <a:xfrm>
            <a:off x="0" y="147527"/>
            <a:ext cx="121920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CÁCH MẠNG TƯ SẢN </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PHÁP CUỐI THẾ KỈ XVIII</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(T</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1</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id="{76C8F0C9-029E-62F8-1BC8-AFDFE8F76DA6}"/>
              </a:ext>
            </a:extLst>
          </p:cNvPr>
          <p:cNvSpPr txBox="1">
            <a:spLocks noChangeArrowheads="1"/>
          </p:cNvSpPr>
          <p:nvPr/>
        </p:nvSpPr>
        <p:spPr bwMode="auto">
          <a:xfrm>
            <a:off x="210306" y="760378"/>
            <a:ext cx="7731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Tình hình nước Pháp trước cách mạng</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8" name="Rectangle 7">
            <a:extLst>
              <a:ext uri="{FF2B5EF4-FFF2-40B4-BE49-F238E27FC236}">
                <a16:creationId xmlns:a16="http://schemas.microsoft.com/office/drawing/2014/main" id="{203AAC16-16B1-C3D6-F842-93EE1563C5C3}"/>
              </a:ext>
            </a:extLst>
          </p:cNvPr>
          <p:cNvSpPr/>
          <p:nvPr/>
        </p:nvSpPr>
        <p:spPr>
          <a:xfrm>
            <a:off x="210306" y="1373229"/>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Về kinh tế</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3" name="Rectangle 2">
            <a:extLst>
              <a:ext uri="{FF2B5EF4-FFF2-40B4-BE49-F238E27FC236}">
                <a16:creationId xmlns:a16="http://schemas.microsoft.com/office/drawing/2014/main" id="{EA1B92E5-14F8-2D44-B29E-FC59299B0478}"/>
              </a:ext>
            </a:extLst>
          </p:cNvPr>
          <p:cNvSpPr/>
          <p:nvPr/>
        </p:nvSpPr>
        <p:spPr>
          <a:xfrm>
            <a:off x="210305" y="1986080"/>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 Về chính trị</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5" name="Rectangle: Rounded Corners 4">
            <a:extLst>
              <a:ext uri="{FF2B5EF4-FFF2-40B4-BE49-F238E27FC236}">
                <a16:creationId xmlns:a16="http://schemas.microsoft.com/office/drawing/2014/main" id="{6A053ABD-9475-76A2-86C8-9D960FB2CCDD}"/>
              </a:ext>
            </a:extLst>
          </p:cNvPr>
          <p:cNvSpPr/>
          <p:nvPr/>
        </p:nvSpPr>
        <p:spPr>
          <a:xfrm>
            <a:off x="210305" y="2912533"/>
            <a:ext cx="11812362" cy="169333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solidFill>
                  <a:schemeClr val="tx1">
                    <a:lumMod val="95000"/>
                    <a:lumOff val="5000"/>
                  </a:schemeClr>
                </a:solidFill>
                <a:latin typeface="Times New Roman" panose="02020603050405020304" pitchFamily="18" charset="0"/>
                <a:cs typeface="Times New Roman" panose="02020603050405020304" pitchFamily="18" charset="0"/>
              </a:rPr>
              <a:t>Em hãy trình bày về tình hình chính trị của nước Pháp cuối thế kỉ XVIII?</a:t>
            </a:r>
          </a:p>
        </p:txBody>
      </p:sp>
    </p:spTree>
    <p:extLst>
      <p:ext uri="{BB962C8B-B14F-4D97-AF65-F5344CB8AC3E}">
        <p14:creationId xmlns:p14="http://schemas.microsoft.com/office/powerpoint/2010/main" val="713438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pic>
        <p:nvPicPr>
          <p:cNvPr id="3" name="Picture 2">
            <a:extLst>
              <a:ext uri="{FF2B5EF4-FFF2-40B4-BE49-F238E27FC236}">
                <a16:creationId xmlns:a16="http://schemas.microsoft.com/office/drawing/2014/main" id="{66759B2E-0F87-02D0-671A-92E492CE30F0}"/>
              </a:ext>
            </a:extLst>
          </p:cNvPr>
          <p:cNvPicPr>
            <a:picLocks noChangeAspect="1"/>
          </p:cNvPicPr>
          <p:nvPr/>
        </p:nvPicPr>
        <p:blipFill>
          <a:blip r:embed="rId4"/>
          <a:stretch>
            <a:fillRect/>
          </a:stretch>
        </p:blipFill>
        <p:spPr>
          <a:xfrm>
            <a:off x="6096000" y="0"/>
            <a:ext cx="6096000" cy="6858000"/>
          </a:xfrm>
          <a:prstGeom prst="roundRect">
            <a:avLst>
              <a:gd name="adj" fmla="val 11458"/>
            </a:avLst>
          </a:prstGeom>
        </p:spPr>
      </p:pic>
      <p:pic>
        <p:nvPicPr>
          <p:cNvPr id="4" name="Picture 3">
            <a:extLst>
              <a:ext uri="{FF2B5EF4-FFF2-40B4-BE49-F238E27FC236}">
                <a16:creationId xmlns:a16="http://schemas.microsoft.com/office/drawing/2014/main" id="{A77043A8-B80E-2FAC-3A87-914A056479D2}"/>
              </a:ext>
            </a:extLst>
          </p:cNvPr>
          <p:cNvPicPr>
            <a:picLocks noChangeAspect="1"/>
          </p:cNvPicPr>
          <p:nvPr/>
        </p:nvPicPr>
        <p:blipFill>
          <a:blip r:embed="rId5"/>
          <a:stretch>
            <a:fillRect/>
          </a:stretch>
        </p:blipFill>
        <p:spPr>
          <a:xfrm>
            <a:off x="0" y="0"/>
            <a:ext cx="6096000" cy="6858000"/>
          </a:xfrm>
          <a:prstGeom prst="roundRect">
            <a:avLst>
              <a:gd name="adj" fmla="val 14567"/>
            </a:avLst>
          </a:prstGeom>
        </p:spPr>
      </p:pic>
      <p:sp>
        <p:nvSpPr>
          <p:cNvPr id="6" name="TextBox 5">
            <a:extLst>
              <a:ext uri="{FF2B5EF4-FFF2-40B4-BE49-F238E27FC236}">
                <a16:creationId xmlns:a16="http://schemas.microsoft.com/office/drawing/2014/main" id="{62D7EF26-64C9-E0DB-FADE-12F8E291B0AF}"/>
              </a:ext>
            </a:extLst>
          </p:cNvPr>
          <p:cNvSpPr txBox="1"/>
          <p:nvPr/>
        </p:nvSpPr>
        <p:spPr>
          <a:xfrm>
            <a:off x="7936430" y="6230954"/>
            <a:ext cx="3571329" cy="584775"/>
          </a:xfrm>
          <a:prstGeom prst="rect">
            <a:avLst/>
          </a:prstGeom>
          <a:solidFill>
            <a:schemeClr val="bg2"/>
          </a:solidFill>
        </p:spPr>
        <p:txBody>
          <a:bodyPr wrap="square">
            <a:spAutoFit/>
          </a:bodyPr>
          <a:lstStyle/>
          <a:p>
            <a:pPr algn="ctr"/>
            <a:r>
              <a:rPr lang="en-US" sz="3200" b="1">
                <a:solidFill>
                  <a:srgbClr val="0070C0"/>
                </a:solidFill>
                <a:latin typeface="Times New Roman" panose="02020603050405020304" pitchFamily="18" charset="0"/>
                <a:cs typeface="Times New Roman" panose="02020603050405020304" pitchFamily="18" charset="0"/>
              </a:rPr>
              <a:t>VUA LU-I XVI</a:t>
            </a:r>
          </a:p>
        </p:txBody>
      </p:sp>
      <p:sp>
        <p:nvSpPr>
          <p:cNvPr id="7" name="TextBox 6">
            <a:extLst>
              <a:ext uri="{FF2B5EF4-FFF2-40B4-BE49-F238E27FC236}">
                <a16:creationId xmlns:a16="http://schemas.microsoft.com/office/drawing/2014/main" id="{A8FF78C2-585F-A148-E217-8736A993A647}"/>
              </a:ext>
            </a:extLst>
          </p:cNvPr>
          <p:cNvSpPr txBox="1"/>
          <p:nvPr/>
        </p:nvSpPr>
        <p:spPr>
          <a:xfrm>
            <a:off x="506506" y="6230953"/>
            <a:ext cx="5082988" cy="584775"/>
          </a:xfrm>
          <a:prstGeom prst="rect">
            <a:avLst/>
          </a:prstGeom>
          <a:solidFill>
            <a:schemeClr val="bg2"/>
          </a:solidFill>
        </p:spPr>
        <p:txBody>
          <a:bodyPr wrap="square">
            <a:spAutoFit/>
          </a:bodyPr>
          <a:lstStyle/>
          <a:p>
            <a:pPr algn="ctr"/>
            <a:r>
              <a:rPr lang="vi-VN" sz="3200" b="1">
                <a:solidFill>
                  <a:srgbClr val="0070C0"/>
                </a:solidFill>
                <a:latin typeface="Times New Roman" panose="02020603050405020304" pitchFamily="18" charset="0"/>
                <a:cs typeface="Times New Roman" panose="02020603050405020304" pitchFamily="18" charset="0"/>
              </a:rPr>
              <a:t>Vương hậu Maria Antonia </a:t>
            </a:r>
            <a:endParaRPr lang="en-US" sz="32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20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6" name="TextBox 5">
            <a:extLst>
              <a:ext uri="{FF2B5EF4-FFF2-40B4-BE49-F238E27FC236}">
                <a16:creationId xmlns:a16="http://schemas.microsoft.com/office/drawing/2014/main" id="{42D316FB-9129-D400-8C53-433B9EA9F79C}"/>
              </a:ext>
            </a:extLst>
          </p:cNvPr>
          <p:cNvSpPr txBox="1"/>
          <p:nvPr/>
        </p:nvSpPr>
        <p:spPr>
          <a:xfrm>
            <a:off x="0" y="147527"/>
            <a:ext cx="121920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CÁCH MẠNG TƯ SẢN </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PHÁP CUỐI THẾ KỈ XVIII</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(T</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1</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id="{76C8F0C9-029E-62F8-1BC8-AFDFE8F76DA6}"/>
              </a:ext>
            </a:extLst>
          </p:cNvPr>
          <p:cNvSpPr txBox="1">
            <a:spLocks noChangeArrowheads="1"/>
          </p:cNvSpPr>
          <p:nvPr/>
        </p:nvSpPr>
        <p:spPr bwMode="auto">
          <a:xfrm>
            <a:off x="210306" y="760378"/>
            <a:ext cx="7731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Tình hình nước Pháp trước cách mạng</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8" name="Rectangle 7">
            <a:extLst>
              <a:ext uri="{FF2B5EF4-FFF2-40B4-BE49-F238E27FC236}">
                <a16:creationId xmlns:a16="http://schemas.microsoft.com/office/drawing/2014/main" id="{203AAC16-16B1-C3D6-F842-93EE1563C5C3}"/>
              </a:ext>
            </a:extLst>
          </p:cNvPr>
          <p:cNvSpPr/>
          <p:nvPr/>
        </p:nvSpPr>
        <p:spPr>
          <a:xfrm>
            <a:off x="210306" y="1373229"/>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Về kinh tế</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3" name="Rectangle 2">
            <a:extLst>
              <a:ext uri="{FF2B5EF4-FFF2-40B4-BE49-F238E27FC236}">
                <a16:creationId xmlns:a16="http://schemas.microsoft.com/office/drawing/2014/main" id="{EA1B92E5-14F8-2D44-B29E-FC59299B0478}"/>
              </a:ext>
            </a:extLst>
          </p:cNvPr>
          <p:cNvSpPr/>
          <p:nvPr/>
        </p:nvSpPr>
        <p:spPr>
          <a:xfrm>
            <a:off x="210305" y="1986080"/>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 Về chính trị</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4" name="Rectangle 3">
            <a:extLst>
              <a:ext uri="{FF2B5EF4-FFF2-40B4-BE49-F238E27FC236}">
                <a16:creationId xmlns:a16="http://schemas.microsoft.com/office/drawing/2014/main" id="{D3DED543-67A9-F57B-DC43-52C03042453C}"/>
              </a:ext>
            </a:extLst>
          </p:cNvPr>
          <p:cNvSpPr/>
          <p:nvPr/>
        </p:nvSpPr>
        <p:spPr>
          <a:xfrm>
            <a:off x="210304" y="2598931"/>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i="1">
                <a:solidFill>
                  <a:srgbClr val="FF0000"/>
                </a:solidFill>
                <a:latin typeface="Times New Roman" pitchFamily="18" charset="0"/>
                <a:cs typeface="Times New Roman" pitchFamily="18" charset="0"/>
              </a:rPr>
              <a:t>c</a:t>
            </a: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Về xã hội</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Tree>
    <p:extLst>
      <p:ext uri="{BB962C8B-B14F-4D97-AF65-F5344CB8AC3E}">
        <p14:creationId xmlns:p14="http://schemas.microsoft.com/office/powerpoint/2010/main" val="3236694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pic>
        <p:nvPicPr>
          <p:cNvPr id="3" name="Content Placeholder 3">
            <a:extLst>
              <a:ext uri="{FF2B5EF4-FFF2-40B4-BE49-F238E27FC236}">
                <a16:creationId xmlns:a16="http://schemas.microsoft.com/office/drawing/2014/main" id="{A665A657-EEA7-D5CD-5B47-CE0D0F9037E3}"/>
              </a:ext>
            </a:extLst>
          </p:cNvPr>
          <p:cNvPicPr>
            <a:picLocks noChangeAspect="1"/>
          </p:cNvPicPr>
          <p:nvPr/>
        </p:nvPicPr>
        <p:blipFill>
          <a:blip r:embed="rId4"/>
          <a:stretch>
            <a:fillRect/>
          </a:stretch>
        </p:blipFill>
        <p:spPr>
          <a:xfrm>
            <a:off x="5982790" y="250466"/>
            <a:ext cx="5995171" cy="6357068"/>
          </a:xfrm>
          <a:prstGeom prst="roundRect">
            <a:avLst>
              <a:gd name="adj" fmla="val 21231"/>
            </a:avLst>
          </a:prstGeom>
        </p:spPr>
      </p:pic>
      <p:sp>
        <p:nvSpPr>
          <p:cNvPr id="4" name="Rectangle 3">
            <a:extLst>
              <a:ext uri="{FF2B5EF4-FFF2-40B4-BE49-F238E27FC236}">
                <a16:creationId xmlns:a16="http://schemas.microsoft.com/office/drawing/2014/main" id="{4DFB09C8-E411-13A8-4A42-A322BF55E446}"/>
              </a:ext>
            </a:extLst>
          </p:cNvPr>
          <p:cNvSpPr/>
          <p:nvPr/>
        </p:nvSpPr>
        <p:spPr>
          <a:xfrm>
            <a:off x="5982790" y="6212534"/>
            <a:ext cx="6209210" cy="419445"/>
          </a:xfrm>
          <a:prstGeom prst="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黑体"/>
                <a:cs typeface="Times New Roman" panose="02020603050405020304" pitchFamily="18" charset="0"/>
              </a:rPr>
              <a:t>Tình</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黑体"/>
                <a:cs typeface="Times New Roman" panose="02020603050405020304" pitchFamily="18" charset="0"/>
              </a:rPr>
              <a:t>cảnh</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黑体"/>
                <a:cs typeface="Times New Roman" panose="02020603050405020304" pitchFamily="18" charset="0"/>
              </a:rPr>
              <a:t>người</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黑体"/>
                <a:cs typeface="Times New Roman" panose="02020603050405020304" pitchFamily="18" charset="0"/>
              </a:rPr>
              <a:t>nông</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黑体"/>
                <a:cs typeface="Times New Roman" panose="02020603050405020304" pitchFamily="18" charset="0"/>
              </a:rPr>
              <a:t>dân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黑体"/>
                <a:cs typeface="Times New Roman" panose="02020603050405020304" pitchFamily="18" charset="0"/>
              </a:rPr>
              <a:t>Pháp</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黑体"/>
                <a:cs typeface="Times New Roman" panose="02020603050405020304" pitchFamily="18" charset="0"/>
              </a:rPr>
              <a:t>trước</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黑体"/>
                <a:cs typeface="Times New Roman" panose="02020603050405020304" pitchFamily="18" charset="0"/>
              </a:rPr>
              <a:t>cách</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黑体"/>
                <a:cs typeface="Times New Roman" panose="02020603050405020304" pitchFamily="18" charset="0"/>
              </a:rPr>
              <a:t>mạng</a:t>
            </a:r>
            <a:endPar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sp>
        <p:nvSpPr>
          <p:cNvPr id="5" name="Rectangle 4">
            <a:extLst>
              <a:ext uri="{FF2B5EF4-FFF2-40B4-BE49-F238E27FC236}">
                <a16:creationId xmlns:a16="http://schemas.microsoft.com/office/drawing/2014/main" id="{04250A54-F715-66ED-EF71-B9F609AE8A6F}"/>
              </a:ext>
            </a:extLst>
          </p:cNvPr>
          <p:cNvSpPr/>
          <p:nvPr/>
        </p:nvSpPr>
        <p:spPr>
          <a:xfrm>
            <a:off x="257620" y="186264"/>
            <a:ext cx="572517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黑体"/>
                <a:cs typeface="Times New Roman" panose="02020603050405020304" pitchFamily="18" charset="0"/>
              </a:rPr>
              <a:t>Xã hội nước Pháp trước cách mạng</a:t>
            </a:r>
          </a:p>
        </p:txBody>
      </p:sp>
      <p:sp>
        <p:nvSpPr>
          <p:cNvPr id="7" name="Arrow: Pentagon 6">
            <a:extLst>
              <a:ext uri="{FF2B5EF4-FFF2-40B4-BE49-F238E27FC236}">
                <a16:creationId xmlns:a16="http://schemas.microsoft.com/office/drawing/2014/main" id="{4A8D4930-0410-0E7B-5421-AF7F7CC51928}"/>
              </a:ext>
            </a:extLst>
          </p:cNvPr>
          <p:cNvSpPr/>
          <p:nvPr/>
        </p:nvSpPr>
        <p:spPr>
          <a:xfrm>
            <a:off x="114649" y="1649896"/>
            <a:ext cx="5511131" cy="815008"/>
          </a:xfrm>
          <a:prstGeom prst="homePlate">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Đâu là tầng lớp quý tộc?</a:t>
            </a:r>
          </a:p>
        </p:txBody>
      </p:sp>
      <p:sp>
        <p:nvSpPr>
          <p:cNvPr id="8" name="Arrow: Pentagon 7">
            <a:extLst>
              <a:ext uri="{FF2B5EF4-FFF2-40B4-BE49-F238E27FC236}">
                <a16:creationId xmlns:a16="http://schemas.microsoft.com/office/drawing/2014/main" id="{BEA5C96D-BC5C-B754-46DA-2EAEC8591F2D}"/>
              </a:ext>
            </a:extLst>
          </p:cNvPr>
          <p:cNvSpPr/>
          <p:nvPr/>
        </p:nvSpPr>
        <p:spPr>
          <a:xfrm>
            <a:off x="114648" y="2807232"/>
            <a:ext cx="5868142" cy="1618546"/>
          </a:xfrm>
          <a:prstGeom prst="homePlat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ea typeface="黑体"/>
                <a:cs typeface="Times New Roman" panose="02020603050405020304" pitchFamily="18" charset="0"/>
              </a:rPr>
              <a:t>Đâu là tầng lớp tăng lữ</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sp>
        <p:nvSpPr>
          <p:cNvPr id="9" name="Arrow: Pentagon 8">
            <a:extLst>
              <a:ext uri="{FF2B5EF4-FFF2-40B4-BE49-F238E27FC236}">
                <a16:creationId xmlns:a16="http://schemas.microsoft.com/office/drawing/2014/main" id="{7F439D4F-F2B2-C276-6B93-A4796B1E8EC7}"/>
              </a:ext>
            </a:extLst>
          </p:cNvPr>
          <p:cNvSpPr/>
          <p:nvPr/>
        </p:nvSpPr>
        <p:spPr>
          <a:xfrm>
            <a:off x="114648" y="4707383"/>
            <a:ext cx="5868142" cy="1618546"/>
          </a:xfrm>
          <a:prstGeom prst="homePlate">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Họ có địa vị như thế nào so với người nông dân?</a:t>
            </a:r>
          </a:p>
        </p:txBody>
      </p:sp>
    </p:spTree>
    <p:extLst>
      <p:ext uri="{BB962C8B-B14F-4D97-AF65-F5344CB8AC3E}">
        <p14:creationId xmlns:p14="http://schemas.microsoft.com/office/powerpoint/2010/main" val="315887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A8B3F4-9111-68F6-3CF5-90F8F5948135}"/>
              </a:ext>
            </a:extLst>
          </p:cNvPr>
          <p:cNvPicPr>
            <a:picLocks noChangeAspect="1"/>
          </p:cNvPicPr>
          <p:nvPr/>
        </p:nvPicPr>
        <p:blipFill>
          <a:blip r:embed="rId3"/>
          <a:stretch>
            <a:fillRect/>
          </a:stretch>
        </p:blipFill>
        <p:spPr>
          <a:xfrm>
            <a:off x="63890" y="24714"/>
            <a:ext cx="12317580" cy="7117492"/>
          </a:xfrm>
          <a:prstGeom prst="rect">
            <a:avLst/>
          </a:prstGeom>
        </p:spPr>
      </p:pic>
    </p:spTree>
    <p:extLst>
      <p:ext uri="{BB962C8B-B14F-4D97-AF65-F5344CB8AC3E}">
        <p14:creationId xmlns:p14="http://schemas.microsoft.com/office/powerpoint/2010/main" val="175567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FE93350C-BADA-90A4-D471-B9B843584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pic>
        <p:nvPicPr>
          <p:cNvPr id="11" name="Picture 10">
            <a:extLst>
              <a:ext uri="{FF2B5EF4-FFF2-40B4-BE49-F238E27FC236}">
                <a16:creationId xmlns:a16="http://schemas.microsoft.com/office/drawing/2014/main" id="{39BA6D70-CB5A-9306-9538-5BCF560DB80D}"/>
              </a:ext>
            </a:extLst>
          </p:cNvPr>
          <p:cNvPicPr>
            <a:picLocks noChangeAspect="1"/>
          </p:cNvPicPr>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4100792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38" name="AutoShape 2">
            <a:extLst>
              <a:ext uri="{FF2B5EF4-FFF2-40B4-BE49-F238E27FC236}">
                <a16:creationId xmlns:a16="http://schemas.microsoft.com/office/drawing/2014/main" id="{913BA957-C86B-BB44-254D-2200A96FE9CF}"/>
              </a:ext>
            </a:extLst>
          </p:cNvPr>
          <p:cNvSpPr>
            <a:spLocks noChangeAspect="1" noChangeArrowheads="1" noTextEdit="1"/>
          </p:cNvSpPr>
          <p:nvPr/>
        </p:nvSpPr>
        <p:spPr bwMode="auto">
          <a:xfrm>
            <a:off x="2133600" y="2194762"/>
            <a:ext cx="6096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latin typeface="Calibri"/>
            </a:endParaRPr>
          </a:p>
        </p:txBody>
      </p:sp>
      <p:grpSp>
        <p:nvGrpSpPr>
          <p:cNvPr id="39" name="Group 3">
            <a:extLst>
              <a:ext uri="{FF2B5EF4-FFF2-40B4-BE49-F238E27FC236}">
                <a16:creationId xmlns:a16="http://schemas.microsoft.com/office/drawing/2014/main" id="{FB748022-B9D8-2236-9F8F-E72CF94B4EB3}"/>
              </a:ext>
            </a:extLst>
          </p:cNvPr>
          <p:cNvGrpSpPr>
            <a:grpSpLocks/>
          </p:cNvGrpSpPr>
          <p:nvPr/>
        </p:nvGrpSpPr>
        <p:grpSpPr bwMode="auto">
          <a:xfrm>
            <a:off x="6062664" y="365962"/>
            <a:ext cx="3462337" cy="1820863"/>
            <a:chOff x="2364" y="1696"/>
            <a:chExt cx="1156" cy="623"/>
          </a:xfrm>
        </p:grpSpPr>
        <p:sp>
          <p:nvSpPr>
            <p:cNvPr id="40" name="Rectangle 4">
              <a:extLst>
                <a:ext uri="{FF2B5EF4-FFF2-40B4-BE49-F238E27FC236}">
                  <a16:creationId xmlns:a16="http://schemas.microsoft.com/office/drawing/2014/main" id="{4BEA09A5-93B8-F928-B832-B9148EA23F2B}"/>
                </a:ext>
              </a:extLst>
            </p:cNvPr>
            <p:cNvSpPr>
              <a:spLocks noChangeArrowheads="1"/>
            </p:cNvSpPr>
            <p:nvPr/>
          </p:nvSpPr>
          <p:spPr bwMode="auto">
            <a:xfrm>
              <a:off x="2364" y="2001"/>
              <a:ext cx="1152" cy="318"/>
            </a:xfrm>
            <a:prstGeom prst="rect">
              <a:avLst/>
            </a:prstGeom>
            <a:solidFill>
              <a:srgbClr val="00664D"/>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1" name="Freeform 5">
              <a:extLst>
                <a:ext uri="{FF2B5EF4-FFF2-40B4-BE49-F238E27FC236}">
                  <a16:creationId xmlns:a16="http://schemas.microsoft.com/office/drawing/2014/main" id="{6E6D1E25-EE47-2E6E-0F33-BCF2EBB96AED}"/>
                </a:ext>
              </a:extLst>
            </p:cNvPr>
            <p:cNvSpPr>
              <a:spLocks/>
            </p:cNvSpPr>
            <p:nvPr/>
          </p:nvSpPr>
          <p:spPr bwMode="auto">
            <a:xfrm>
              <a:off x="2368" y="1696"/>
              <a:ext cx="1152" cy="300"/>
            </a:xfrm>
            <a:custGeom>
              <a:avLst/>
              <a:gdLst>
                <a:gd name="T0" fmla="*/ 18 w 1152"/>
                <a:gd name="T1" fmla="*/ 0 h 300"/>
                <a:gd name="T2" fmla="*/ 78 w 1152"/>
                <a:gd name="T3" fmla="*/ 0 h 300"/>
                <a:gd name="T4" fmla="*/ 138 w 1152"/>
                <a:gd name="T5" fmla="*/ 0 h 300"/>
                <a:gd name="T6" fmla="*/ 180 w 1152"/>
                <a:gd name="T7" fmla="*/ 0 h 300"/>
                <a:gd name="T8" fmla="*/ 240 w 1152"/>
                <a:gd name="T9" fmla="*/ 6 h 300"/>
                <a:gd name="T10" fmla="*/ 276 w 1152"/>
                <a:gd name="T11" fmla="*/ 6 h 300"/>
                <a:gd name="T12" fmla="*/ 336 w 1152"/>
                <a:gd name="T13" fmla="*/ 12 h 300"/>
                <a:gd name="T14" fmla="*/ 390 w 1152"/>
                <a:gd name="T15" fmla="*/ 18 h 300"/>
                <a:gd name="T16" fmla="*/ 432 w 1152"/>
                <a:gd name="T17" fmla="*/ 18 h 300"/>
                <a:gd name="T18" fmla="*/ 486 w 1152"/>
                <a:gd name="T19" fmla="*/ 24 h 300"/>
                <a:gd name="T20" fmla="*/ 522 w 1152"/>
                <a:gd name="T21" fmla="*/ 30 h 300"/>
                <a:gd name="T22" fmla="*/ 576 w 1152"/>
                <a:gd name="T23" fmla="*/ 36 h 300"/>
                <a:gd name="T24" fmla="*/ 624 w 1152"/>
                <a:gd name="T25" fmla="*/ 48 h 300"/>
                <a:gd name="T26" fmla="*/ 660 w 1152"/>
                <a:gd name="T27" fmla="*/ 54 h 300"/>
                <a:gd name="T28" fmla="*/ 708 w 1152"/>
                <a:gd name="T29" fmla="*/ 60 h 300"/>
                <a:gd name="T30" fmla="*/ 738 w 1152"/>
                <a:gd name="T31" fmla="*/ 66 h 300"/>
                <a:gd name="T32" fmla="*/ 786 w 1152"/>
                <a:gd name="T33" fmla="*/ 78 h 300"/>
                <a:gd name="T34" fmla="*/ 828 w 1152"/>
                <a:gd name="T35" fmla="*/ 90 h 300"/>
                <a:gd name="T36" fmla="*/ 852 w 1152"/>
                <a:gd name="T37" fmla="*/ 96 h 300"/>
                <a:gd name="T38" fmla="*/ 894 w 1152"/>
                <a:gd name="T39" fmla="*/ 108 h 300"/>
                <a:gd name="T40" fmla="*/ 918 w 1152"/>
                <a:gd name="T41" fmla="*/ 120 h 300"/>
                <a:gd name="T42" fmla="*/ 954 w 1152"/>
                <a:gd name="T43" fmla="*/ 132 h 300"/>
                <a:gd name="T44" fmla="*/ 984 w 1152"/>
                <a:gd name="T45" fmla="*/ 144 h 300"/>
                <a:gd name="T46" fmla="*/ 1008 w 1152"/>
                <a:gd name="T47" fmla="*/ 156 h 300"/>
                <a:gd name="T48" fmla="*/ 1032 w 1152"/>
                <a:gd name="T49" fmla="*/ 168 h 300"/>
                <a:gd name="T50" fmla="*/ 1056 w 1152"/>
                <a:gd name="T51" fmla="*/ 180 h 300"/>
                <a:gd name="T52" fmla="*/ 1074 w 1152"/>
                <a:gd name="T53" fmla="*/ 192 h 300"/>
                <a:gd name="T54" fmla="*/ 1092 w 1152"/>
                <a:gd name="T55" fmla="*/ 204 h 300"/>
                <a:gd name="T56" fmla="*/ 1104 w 1152"/>
                <a:gd name="T57" fmla="*/ 216 h 300"/>
                <a:gd name="T58" fmla="*/ 1122 w 1152"/>
                <a:gd name="T59" fmla="*/ 234 h 300"/>
                <a:gd name="T60" fmla="*/ 1134 w 1152"/>
                <a:gd name="T61" fmla="*/ 246 h 300"/>
                <a:gd name="T62" fmla="*/ 1140 w 1152"/>
                <a:gd name="T63" fmla="*/ 258 h 300"/>
                <a:gd name="T64" fmla="*/ 1146 w 1152"/>
                <a:gd name="T65" fmla="*/ 270 h 300"/>
                <a:gd name="T66" fmla="*/ 1146 w 1152"/>
                <a:gd name="T67" fmla="*/ 282 h 300"/>
                <a:gd name="T68" fmla="*/ 1152 w 1152"/>
                <a:gd name="T69" fmla="*/ 300 h 300"/>
                <a:gd name="T70" fmla="*/ 0 w 1152"/>
                <a:gd name="T71" fmla="*/ 0 h 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52"/>
                <a:gd name="T109" fmla="*/ 0 h 300"/>
                <a:gd name="T110" fmla="*/ 1152 w 1152"/>
                <a:gd name="T111" fmla="*/ 300 h 3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52" h="300">
                  <a:moveTo>
                    <a:pt x="0" y="0"/>
                  </a:moveTo>
                  <a:lnTo>
                    <a:pt x="18" y="0"/>
                  </a:lnTo>
                  <a:lnTo>
                    <a:pt x="60" y="0"/>
                  </a:lnTo>
                  <a:lnTo>
                    <a:pt x="78" y="0"/>
                  </a:lnTo>
                  <a:lnTo>
                    <a:pt x="96" y="0"/>
                  </a:lnTo>
                  <a:lnTo>
                    <a:pt x="138" y="0"/>
                  </a:lnTo>
                  <a:lnTo>
                    <a:pt x="156" y="0"/>
                  </a:lnTo>
                  <a:lnTo>
                    <a:pt x="180" y="0"/>
                  </a:lnTo>
                  <a:lnTo>
                    <a:pt x="198" y="6"/>
                  </a:lnTo>
                  <a:lnTo>
                    <a:pt x="240" y="6"/>
                  </a:lnTo>
                  <a:lnTo>
                    <a:pt x="258" y="6"/>
                  </a:lnTo>
                  <a:lnTo>
                    <a:pt x="276" y="6"/>
                  </a:lnTo>
                  <a:lnTo>
                    <a:pt x="318" y="12"/>
                  </a:lnTo>
                  <a:lnTo>
                    <a:pt x="336" y="12"/>
                  </a:lnTo>
                  <a:lnTo>
                    <a:pt x="354" y="12"/>
                  </a:lnTo>
                  <a:lnTo>
                    <a:pt x="390" y="18"/>
                  </a:lnTo>
                  <a:lnTo>
                    <a:pt x="414" y="18"/>
                  </a:lnTo>
                  <a:lnTo>
                    <a:pt x="432" y="18"/>
                  </a:lnTo>
                  <a:lnTo>
                    <a:pt x="450" y="24"/>
                  </a:lnTo>
                  <a:lnTo>
                    <a:pt x="486" y="24"/>
                  </a:lnTo>
                  <a:lnTo>
                    <a:pt x="504" y="30"/>
                  </a:lnTo>
                  <a:lnTo>
                    <a:pt x="522" y="30"/>
                  </a:lnTo>
                  <a:lnTo>
                    <a:pt x="558" y="36"/>
                  </a:lnTo>
                  <a:lnTo>
                    <a:pt x="576" y="36"/>
                  </a:lnTo>
                  <a:lnTo>
                    <a:pt x="594" y="42"/>
                  </a:lnTo>
                  <a:lnTo>
                    <a:pt x="624" y="48"/>
                  </a:lnTo>
                  <a:lnTo>
                    <a:pt x="642" y="48"/>
                  </a:lnTo>
                  <a:lnTo>
                    <a:pt x="660" y="54"/>
                  </a:lnTo>
                  <a:lnTo>
                    <a:pt x="690" y="60"/>
                  </a:lnTo>
                  <a:lnTo>
                    <a:pt x="708" y="60"/>
                  </a:lnTo>
                  <a:lnTo>
                    <a:pt x="726" y="66"/>
                  </a:lnTo>
                  <a:lnTo>
                    <a:pt x="738" y="66"/>
                  </a:lnTo>
                  <a:lnTo>
                    <a:pt x="768" y="78"/>
                  </a:lnTo>
                  <a:lnTo>
                    <a:pt x="786" y="78"/>
                  </a:lnTo>
                  <a:lnTo>
                    <a:pt x="798" y="84"/>
                  </a:lnTo>
                  <a:lnTo>
                    <a:pt x="828" y="90"/>
                  </a:lnTo>
                  <a:lnTo>
                    <a:pt x="840" y="96"/>
                  </a:lnTo>
                  <a:lnTo>
                    <a:pt x="852" y="96"/>
                  </a:lnTo>
                  <a:lnTo>
                    <a:pt x="882" y="108"/>
                  </a:lnTo>
                  <a:lnTo>
                    <a:pt x="894" y="108"/>
                  </a:lnTo>
                  <a:lnTo>
                    <a:pt x="906" y="114"/>
                  </a:lnTo>
                  <a:lnTo>
                    <a:pt x="918" y="120"/>
                  </a:lnTo>
                  <a:lnTo>
                    <a:pt x="942" y="126"/>
                  </a:lnTo>
                  <a:lnTo>
                    <a:pt x="954" y="132"/>
                  </a:lnTo>
                  <a:lnTo>
                    <a:pt x="966" y="138"/>
                  </a:lnTo>
                  <a:lnTo>
                    <a:pt x="984" y="144"/>
                  </a:lnTo>
                  <a:lnTo>
                    <a:pt x="996" y="150"/>
                  </a:lnTo>
                  <a:lnTo>
                    <a:pt x="1008" y="156"/>
                  </a:lnTo>
                  <a:lnTo>
                    <a:pt x="1026" y="162"/>
                  </a:lnTo>
                  <a:lnTo>
                    <a:pt x="1032" y="168"/>
                  </a:lnTo>
                  <a:lnTo>
                    <a:pt x="1044" y="174"/>
                  </a:lnTo>
                  <a:lnTo>
                    <a:pt x="1056" y="180"/>
                  </a:lnTo>
                  <a:lnTo>
                    <a:pt x="1068" y="186"/>
                  </a:lnTo>
                  <a:lnTo>
                    <a:pt x="1074" y="192"/>
                  </a:lnTo>
                  <a:lnTo>
                    <a:pt x="1080" y="198"/>
                  </a:lnTo>
                  <a:lnTo>
                    <a:pt x="1092" y="204"/>
                  </a:lnTo>
                  <a:lnTo>
                    <a:pt x="1098" y="210"/>
                  </a:lnTo>
                  <a:lnTo>
                    <a:pt x="1104" y="216"/>
                  </a:lnTo>
                  <a:lnTo>
                    <a:pt x="1116" y="228"/>
                  </a:lnTo>
                  <a:lnTo>
                    <a:pt x="1122" y="234"/>
                  </a:lnTo>
                  <a:lnTo>
                    <a:pt x="1128" y="234"/>
                  </a:lnTo>
                  <a:lnTo>
                    <a:pt x="1134" y="246"/>
                  </a:lnTo>
                  <a:lnTo>
                    <a:pt x="1134" y="252"/>
                  </a:lnTo>
                  <a:lnTo>
                    <a:pt x="1140" y="258"/>
                  </a:lnTo>
                  <a:lnTo>
                    <a:pt x="1140" y="264"/>
                  </a:lnTo>
                  <a:lnTo>
                    <a:pt x="1146" y="270"/>
                  </a:lnTo>
                  <a:lnTo>
                    <a:pt x="1146" y="276"/>
                  </a:lnTo>
                  <a:lnTo>
                    <a:pt x="1146" y="282"/>
                  </a:lnTo>
                  <a:lnTo>
                    <a:pt x="1152" y="294"/>
                  </a:lnTo>
                  <a:lnTo>
                    <a:pt x="1152" y="300"/>
                  </a:lnTo>
                  <a:lnTo>
                    <a:pt x="0" y="300"/>
                  </a:lnTo>
                  <a:lnTo>
                    <a:pt x="0" y="0"/>
                  </a:lnTo>
                  <a:close/>
                </a:path>
              </a:pathLst>
            </a:custGeom>
            <a:solidFill>
              <a:srgbClr val="00CC99"/>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grpSp>
        <p:nvGrpSpPr>
          <p:cNvPr id="42" name="Group 6">
            <a:extLst>
              <a:ext uri="{FF2B5EF4-FFF2-40B4-BE49-F238E27FC236}">
                <a16:creationId xmlns:a16="http://schemas.microsoft.com/office/drawing/2014/main" id="{8BB0CAB9-5AFF-89DB-3940-9D01B0627D6C}"/>
              </a:ext>
            </a:extLst>
          </p:cNvPr>
          <p:cNvGrpSpPr>
            <a:grpSpLocks/>
          </p:cNvGrpSpPr>
          <p:nvPr/>
        </p:nvGrpSpPr>
        <p:grpSpPr bwMode="auto">
          <a:xfrm>
            <a:off x="6062664" y="1207337"/>
            <a:ext cx="3451225" cy="1438275"/>
            <a:chOff x="2364" y="2001"/>
            <a:chExt cx="1152" cy="492"/>
          </a:xfrm>
        </p:grpSpPr>
        <p:sp>
          <p:nvSpPr>
            <p:cNvPr id="43" name="Freeform 7">
              <a:extLst>
                <a:ext uri="{FF2B5EF4-FFF2-40B4-BE49-F238E27FC236}">
                  <a16:creationId xmlns:a16="http://schemas.microsoft.com/office/drawing/2014/main" id="{C7B6E288-06B3-7382-CF3F-F5000B44F6CD}"/>
                </a:ext>
              </a:extLst>
            </p:cNvPr>
            <p:cNvSpPr>
              <a:spLocks/>
            </p:cNvSpPr>
            <p:nvPr/>
          </p:nvSpPr>
          <p:spPr bwMode="auto">
            <a:xfrm>
              <a:off x="2364" y="2001"/>
              <a:ext cx="930" cy="492"/>
            </a:xfrm>
            <a:custGeom>
              <a:avLst/>
              <a:gdLst>
                <a:gd name="T0" fmla="*/ 0 w 930"/>
                <a:gd name="T1" fmla="*/ 0 h 492"/>
                <a:gd name="T2" fmla="*/ 930 w 930"/>
                <a:gd name="T3" fmla="*/ 174 h 492"/>
                <a:gd name="T4" fmla="*/ 930 w 930"/>
                <a:gd name="T5" fmla="*/ 492 h 492"/>
                <a:gd name="T6" fmla="*/ 0 w 930"/>
                <a:gd name="T7" fmla="*/ 318 h 492"/>
                <a:gd name="T8" fmla="*/ 0 w 930"/>
                <a:gd name="T9" fmla="*/ 0 h 492"/>
                <a:gd name="T10" fmla="*/ 0 60000 65536"/>
                <a:gd name="T11" fmla="*/ 0 60000 65536"/>
                <a:gd name="T12" fmla="*/ 0 60000 65536"/>
                <a:gd name="T13" fmla="*/ 0 60000 65536"/>
                <a:gd name="T14" fmla="*/ 0 60000 65536"/>
                <a:gd name="T15" fmla="*/ 0 w 930"/>
                <a:gd name="T16" fmla="*/ 0 h 492"/>
                <a:gd name="T17" fmla="*/ 930 w 930"/>
                <a:gd name="T18" fmla="*/ 492 h 492"/>
              </a:gdLst>
              <a:ahLst/>
              <a:cxnLst>
                <a:cxn ang="T10">
                  <a:pos x="T0" y="T1"/>
                </a:cxn>
                <a:cxn ang="T11">
                  <a:pos x="T2" y="T3"/>
                </a:cxn>
                <a:cxn ang="T12">
                  <a:pos x="T4" y="T5"/>
                </a:cxn>
                <a:cxn ang="T13">
                  <a:pos x="T6" y="T7"/>
                </a:cxn>
                <a:cxn ang="T14">
                  <a:pos x="T8" y="T9"/>
                </a:cxn>
              </a:cxnLst>
              <a:rect l="T15" t="T16" r="T17" b="T18"/>
              <a:pathLst>
                <a:path w="930" h="492">
                  <a:moveTo>
                    <a:pt x="0" y="0"/>
                  </a:moveTo>
                  <a:lnTo>
                    <a:pt x="930" y="174"/>
                  </a:lnTo>
                  <a:lnTo>
                    <a:pt x="930" y="492"/>
                  </a:lnTo>
                  <a:lnTo>
                    <a:pt x="0" y="318"/>
                  </a:lnTo>
                  <a:lnTo>
                    <a:pt x="0" y="0"/>
                  </a:lnTo>
                  <a:close/>
                </a:path>
              </a:pathLst>
            </a:custGeom>
            <a:solidFill>
              <a:srgbClr val="1A1A66"/>
            </a:solidFill>
            <a:ln w="9525">
              <a:solidFill>
                <a:srgbClr val="000000"/>
              </a:solidFill>
              <a:round/>
              <a:headEnd/>
              <a:tailEnd/>
            </a:ln>
          </p:spPr>
          <p:txBody>
            <a:bodyPr/>
            <a:lstStyle/>
            <a:p>
              <a:endParaRPr lang="en-US">
                <a:solidFill>
                  <a:prstClr val="black"/>
                </a:solidFill>
                <a:latin typeface="Calibri"/>
              </a:endParaRPr>
            </a:p>
          </p:txBody>
        </p:sp>
        <p:grpSp>
          <p:nvGrpSpPr>
            <p:cNvPr id="44" name="Group 8">
              <a:extLst>
                <a:ext uri="{FF2B5EF4-FFF2-40B4-BE49-F238E27FC236}">
                  <a16:creationId xmlns:a16="http://schemas.microsoft.com/office/drawing/2014/main" id="{25424760-2C89-ED47-1E96-12081C898AB3}"/>
                </a:ext>
              </a:extLst>
            </p:cNvPr>
            <p:cNvGrpSpPr>
              <a:grpSpLocks/>
            </p:cNvGrpSpPr>
            <p:nvPr/>
          </p:nvGrpSpPr>
          <p:grpSpPr bwMode="auto">
            <a:xfrm>
              <a:off x="2364" y="2001"/>
              <a:ext cx="1152" cy="492"/>
              <a:chOff x="2364" y="2001"/>
              <a:chExt cx="1152" cy="492"/>
            </a:xfrm>
          </p:grpSpPr>
          <p:sp>
            <p:nvSpPr>
              <p:cNvPr id="45" name="Freeform 9">
                <a:extLst>
                  <a:ext uri="{FF2B5EF4-FFF2-40B4-BE49-F238E27FC236}">
                    <a16:creationId xmlns:a16="http://schemas.microsoft.com/office/drawing/2014/main" id="{93A34DDF-C40D-411E-BC9E-50A3E5484B89}"/>
                  </a:ext>
                </a:extLst>
              </p:cNvPr>
              <p:cNvSpPr>
                <a:spLocks/>
              </p:cNvSpPr>
              <p:nvPr/>
            </p:nvSpPr>
            <p:spPr bwMode="auto">
              <a:xfrm>
                <a:off x="3294" y="2001"/>
                <a:ext cx="222" cy="492"/>
              </a:xfrm>
              <a:custGeom>
                <a:avLst/>
                <a:gdLst>
                  <a:gd name="T0" fmla="*/ 222 w 222"/>
                  <a:gd name="T1" fmla="*/ 0 h 492"/>
                  <a:gd name="T2" fmla="*/ 222 w 222"/>
                  <a:gd name="T3" fmla="*/ 6 h 492"/>
                  <a:gd name="T4" fmla="*/ 216 w 222"/>
                  <a:gd name="T5" fmla="*/ 12 h 492"/>
                  <a:gd name="T6" fmla="*/ 216 w 222"/>
                  <a:gd name="T7" fmla="*/ 18 h 492"/>
                  <a:gd name="T8" fmla="*/ 216 w 222"/>
                  <a:gd name="T9" fmla="*/ 24 h 492"/>
                  <a:gd name="T10" fmla="*/ 210 w 222"/>
                  <a:gd name="T11" fmla="*/ 36 h 492"/>
                  <a:gd name="T12" fmla="*/ 210 w 222"/>
                  <a:gd name="T13" fmla="*/ 42 h 492"/>
                  <a:gd name="T14" fmla="*/ 204 w 222"/>
                  <a:gd name="T15" fmla="*/ 48 h 492"/>
                  <a:gd name="T16" fmla="*/ 198 w 222"/>
                  <a:gd name="T17" fmla="*/ 54 h 492"/>
                  <a:gd name="T18" fmla="*/ 198 w 222"/>
                  <a:gd name="T19" fmla="*/ 60 h 492"/>
                  <a:gd name="T20" fmla="*/ 192 w 222"/>
                  <a:gd name="T21" fmla="*/ 66 h 492"/>
                  <a:gd name="T22" fmla="*/ 180 w 222"/>
                  <a:gd name="T23" fmla="*/ 78 h 492"/>
                  <a:gd name="T24" fmla="*/ 174 w 222"/>
                  <a:gd name="T25" fmla="*/ 84 h 492"/>
                  <a:gd name="T26" fmla="*/ 168 w 222"/>
                  <a:gd name="T27" fmla="*/ 84 h 492"/>
                  <a:gd name="T28" fmla="*/ 156 w 222"/>
                  <a:gd name="T29" fmla="*/ 96 h 492"/>
                  <a:gd name="T30" fmla="*/ 150 w 222"/>
                  <a:gd name="T31" fmla="*/ 102 h 492"/>
                  <a:gd name="T32" fmla="*/ 144 w 222"/>
                  <a:gd name="T33" fmla="*/ 108 h 492"/>
                  <a:gd name="T34" fmla="*/ 126 w 222"/>
                  <a:gd name="T35" fmla="*/ 114 h 492"/>
                  <a:gd name="T36" fmla="*/ 120 w 222"/>
                  <a:gd name="T37" fmla="*/ 120 h 492"/>
                  <a:gd name="T38" fmla="*/ 114 w 222"/>
                  <a:gd name="T39" fmla="*/ 126 h 492"/>
                  <a:gd name="T40" fmla="*/ 96 w 222"/>
                  <a:gd name="T41" fmla="*/ 132 h 492"/>
                  <a:gd name="T42" fmla="*/ 84 w 222"/>
                  <a:gd name="T43" fmla="*/ 138 h 492"/>
                  <a:gd name="T44" fmla="*/ 78 w 222"/>
                  <a:gd name="T45" fmla="*/ 144 h 492"/>
                  <a:gd name="T46" fmla="*/ 54 w 222"/>
                  <a:gd name="T47" fmla="*/ 156 h 492"/>
                  <a:gd name="T48" fmla="*/ 48 w 222"/>
                  <a:gd name="T49" fmla="*/ 156 h 492"/>
                  <a:gd name="T50" fmla="*/ 36 w 222"/>
                  <a:gd name="T51" fmla="*/ 162 h 492"/>
                  <a:gd name="T52" fmla="*/ 12 w 222"/>
                  <a:gd name="T53" fmla="*/ 168 h 492"/>
                  <a:gd name="T54" fmla="*/ 0 w 222"/>
                  <a:gd name="T55" fmla="*/ 174 h 492"/>
                  <a:gd name="T56" fmla="*/ 0 w 222"/>
                  <a:gd name="T57" fmla="*/ 492 h 492"/>
                  <a:gd name="T58" fmla="*/ 12 w 222"/>
                  <a:gd name="T59" fmla="*/ 486 h 492"/>
                  <a:gd name="T60" fmla="*/ 36 w 222"/>
                  <a:gd name="T61" fmla="*/ 480 h 492"/>
                  <a:gd name="T62" fmla="*/ 48 w 222"/>
                  <a:gd name="T63" fmla="*/ 474 h 492"/>
                  <a:gd name="T64" fmla="*/ 54 w 222"/>
                  <a:gd name="T65" fmla="*/ 474 h 492"/>
                  <a:gd name="T66" fmla="*/ 78 w 222"/>
                  <a:gd name="T67" fmla="*/ 462 h 492"/>
                  <a:gd name="T68" fmla="*/ 84 w 222"/>
                  <a:gd name="T69" fmla="*/ 456 h 492"/>
                  <a:gd name="T70" fmla="*/ 96 w 222"/>
                  <a:gd name="T71" fmla="*/ 450 h 492"/>
                  <a:gd name="T72" fmla="*/ 114 w 222"/>
                  <a:gd name="T73" fmla="*/ 444 h 492"/>
                  <a:gd name="T74" fmla="*/ 120 w 222"/>
                  <a:gd name="T75" fmla="*/ 438 h 492"/>
                  <a:gd name="T76" fmla="*/ 126 w 222"/>
                  <a:gd name="T77" fmla="*/ 432 h 492"/>
                  <a:gd name="T78" fmla="*/ 144 w 222"/>
                  <a:gd name="T79" fmla="*/ 426 h 492"/>
                  <a:gd name="T80" fmla="*/ 150 w 222"/>
                  <a:gd name="T81" fmla="*/ 420 h 492"/>
                  <a:gd name="T82" fmla="*/ 156 w 222"/>
                  <a:gd name="T83" fmla="*/ 414 h 492"/>
                  <a:gd name="T84" fmla="*/ 168 w 222"/>
                  <a:gd name="T85" fmla="*/ 402 h 492"/>
                  <a:gd name="T86" fmla="*/ 174 w 222"/>
                  <a:gd name="T87" fmla="*/ 402 h 492"/>
                  <a:gd name="T88" fmla="*/ 180 w 222"/>
                  <a:gd name="T89" fmla="*/ 396 h 492"/>
                  <a:gd name="T90" fmla="*/ 192 w 222"/>
                  <a:gd name="T91" fmla="*/ 384 h 492"/>
                  <a:gd name="T92" fmla="*/ 198 w 222"/>
                  <a:gd name="T93" fmla="*/ 378 h 492"/>
                  <a:gd name="T94" fmla="*/ 198 w 222"/>
                  <a:gd name="T95" fmla="*/ 372 h 492"/>
                  <a:gd name="T96" fmla="*/ 204 w 222"/>
                  <a:gd name="T97" fmla="*/ 366 h 492"/>
                  <a:gd name="T98" fmla="*/ 210 w 222"/>
                  <a:gd name="T99" fmla="*/ 360 h 492"/>
                  <a:gd name="T100" fmla="*/ 210 w 222"/>
                  <a:gd name="T101" fmla="*/ 354 h 492"/>
                  <a:gd name="T102" fmla="*/ 216 w 222"/>
                  <a:gd name="T103" fmla="*/ 342 h 492"/>
                  <a:gd name="T104" fmla="*/ 216 w 222"/>
                  <a:gd name="T105" fmla="*/ 336 h 492"/>
                  <a:gd name="T106" fmla="*/ 216 w 222"/>
                  <a:gd name="T107" fmla="*/ 330 h 492"/>
                  <a:gd name="T108" fmla="*/ 222 w 222"/>
                  <a:gd name="T109" fmla="*/ 324 h 492"/>
                  <a:gd name="T110" fmla="*/ 222 w 222"/>
                  <a:gd name="T111" fmla="*/ 318 h 492"/>
                  <a:gd name="T112" fmla="*/ 222 w 222"/>
                  <a:gd name="T113" fmla="*/ 0 h 4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2"/>
                  <a:gd name="T172" fmla="*/ 0 h 492"/>
                  <a:gd name="T173" fmla="*/ 222 w 222"/>
                  <a:gd name="T174" fmla="*/ 492 h 4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2" h="492">
                    <a:moveTo>
                      <a:pt x="222" y="0"/>
                    </a:moveTo>
                    <a:lnTo>
                      <a:pt x="222" y="6"/>
                    </a:lnTo>
                    <a:lnTo>
                      <a:pt x="216" y="12"/>
                    </a:lnTo>
                    <a:lnTo>
                      <a:pt x="216" y="18"/>
                    </a:lnTo>
                    <a:lnTo>
                      <a:pt x="216" y="24"/>
                    </a:lnTo>
                    <a:lnTo>
                      <a:pt x="210" y="36"/>
                    </a:lnTo>
                    <a:lnTo>
                      <a:pt x="210" y="42"/>
                    </a:lnTo>
                    <a:lnTo>
                      <a:pt x="204" y="48"/>
                    </a:lnTo>
                    <a:lnTo>
                      <a:pt x="198" y="54"/>
                    </a:lnTo>
                    <a:lnTo>
                      <a:pt x="198" y="60"/>
                    </a:lnTo>
                    <a:lnTo>
                      <a:pt x="192" y="66"/>
                    </a:lnTo>
                    <a:lnTo>
                      <a:pt x="180" y="78"/>
                    </a:lnTo>
                    <a:lnTo>
                      <a:pt x="174" y="84"/>
                    </a:lnTo>
                    <a:lnTo>
                      <a:pt x="168" y="84"/>
                    </a:lnTo>
                    <a:lnTo>
                      <a:pt x="156" y="96"/>
                    </a:lnTo>
                    <a:lnTo>
                      <a:pt x="150" y="102"/>
                    </a:lnTo>
                    <a:lnTo>
                      <a:pt x="144" y="108"/>
                    </a:lnTo>
                    <a:lnTo>
                      <a:pt x="126" y="114"/>
                    </a:lnTo>
                    <a:lnTo>
                      <a:pt x="120" y="120"/>
                    </a:lnTo>
                    <a:lnTo>
                      <a:pt x="114" y="126"/>
                    </a:lnTo>
                    <a:lnTo>
                      <a:pt x="96" y="132"/>
                    </a:lnTo>
                    <a:lnTo>
                      <a:pt x="84" y="138"/>
                    </a:lnTo>
                    <a:lnTo>
                      <a:pt x="78" y="144"/>
                    </a:lnTo>
                    <a:lnTo>
                      <a:pt x="54" y="156"/>
                    </a:lnTo>
                    <a:lnTo>
                      <a:pt x="48" y="156"/>
                    </a:lnTo>
                    <a:lnTo>
                      <a:pt x="36" y="162"/>
                    </a:lnTo>
                    <a:lnTo>
                      <a:pt x="12" y="168"/>
                    </a:lnTo>
                    <a:lnTo>
                      <a:pt x="0" y="174"/>
                    </a:lnTo>
                    <a:lnTo>
                      <a:pt x="0" y="492"/>
                    </a:lnTo>
                    <a:lnTo>
                      <a:pt x="12" y="486"/>
                    </a:lnTo>
                    <a:lnTo>
                      <a:pt x="36" y="480"/>
                    </a:lnTo>
                    <a:lnTo>
                      <a:pt x="48" y="474"/>
                    </a:lnTo>
                    <a:lnTo>
                      <a:pt x="54" y="474"/>
                    </a:lnTo>
                    <a:lnTo>
                      <a:pt x="78" y="462"/>
                    </a:lnTo>
                    <a:lnTo>
                      <a:pt x="84" y="456"/>
                    </a:lnTo>
                    <a:lnTo>
                      <a:pt x="96" y="450"/>
                    </a:lnTo>
                    <a:lnTo>
                      <a:pt x="114" y="444"/>
                    </a:lnTo>
                    <a:lnTo>
                      <a:pt x="120" y="438"/>
                    </a:lnTo>
                    <a:lnTo>
                      <a:pt x="126" y="432"/>
                    </a:lnTo>
                    <a:lnTo>
                      <a:pt x="144" y="426"/>
                    </a:lnTo>
                    <a:lnTo>
                      <a:pt x="150" y="420"/>
                    </a:lnTo>
                    <a:lnTo>
                      <a:pt x="156" y="414"/>
                    </a:lnTo>
                    <a:lnTo>
                      <a:pt x="168" y="402"/>
                    </a:lnTo>
                    <a:lnTo>
                      <a:pt x="174" y="402"/>
                    </a:lnTo>
                    <a:lnTo>
                      <a:pt x="180" y="396"/>
                    </a:lnTo>
                    <a:lnTo>
                      <a:pt x="192" y="384"/>
                    </a:lnTo>
                    <a:lnTo>
                      <a:pt x="198" y="378"/>
                    </a:lnTo>
                    <a:lnTo>
                      <a:pt x="198" y="372"/>
                    </a:lnTo>
                    <a:lnTo>
                      <a:pt x="204" y="366"/>
                    </a:lnTo>
                    <a:lnTo>
                      <a:pt x="210" y="360"/>
                    </a:lnTo>
                    <a:lnTo>
                      <a:pt x="210" y="354"/>
                    </a:lnTo>
                    <a:lnTo>
                      <a:pt x="216" y="342"/>
                    </a:lnTo>
                    <a:lnTo>
                      <a:pt x="216" y="336"/>
                    </a:lnTo>
                    <a:lnTo>
                      <a:pt x="216" y="330"/>
                    </a:lnTo>
                    <a:lnTo>
                      <a:pt x="222" y="324"/>
                    </a:lnTo>
                    <a:lnTo>
                      <a:pt x="222" y="318"/>
                    </a:lnTo>
                    <a:lnTo>
                      <a:pt x="222" y="0"/>
                    </a:lnTo>
                    <a:close/>
                  </a:path>
                </a:pathLst>
              </a:custGeom>
              <a:solidFill>
                <a:srgbClr val="1A1A66"/>
              </a:solidFill>
              <a:ln w="9525">
                <a:solidFill>
                  <a:srgbClr val="000000"/>
                </a:solidFill>
                <a:round/>
                <a:headEnd/>
                <a:tailEnd/>
              </a:ln>
            </p:spPr>
            <p:txBody>
              <a:bodyPr/>
              <a:lstStyle/>
              <a:p>
                <a:endParaRPr lang="en-US">
                  <a:solidFill>
                    <a:prstClr val="black"/>
                  </a:solidFill>
                  <a:latin typeface="Calibri"/>
                </a:endParaRPr>
              </a:p>
            </p:txBody>
          </p:sp>
          <p:sp>
            <p:nvSpPr>
              <p:cNvPr id="46" name="Freeform 10">
                <a:extLst>
                  <a:ext uri="{FF2B5EF4-FFF2-40B4-BE49-F238E27FC236}">
                    <a16:creationId xmlns:a16="http://schemas.microsoft.com/office/drawing/2014/main" id="{D267F2BC-5348-074C-7AA1-655291476059}"/>
                  </a:ext>
                </a:extLst>
              </p:cNvPr>
              <p:cNvSpPr>
                <a:spLocks/>
              </p:cNvSpPr>
              <p:nvPr/>
            </p:nvSpPr>
            <p:spPr bwMode="auto">
              <a:xfrm>
                <a:off x="2364" y="2001"/>
                <a:ext cx="1152" cy="174"/>
              </a:xfrm>
              <a:custGeom>
                <a:avLst/>
                <a:gdLst>
                  <a:gd name="T0" fmla="*/ 1152 w 1152"/>
                  <a:gd name="T1" fmla="*/ 0 h 174"/>
                  <a:gd name="T2" fmla="*/ 1152 w 1152"/>
                  <a:gd name="T3" fmla="*/ 6 h 174"/>
                  <a:gd name="T4" fmla="*/ 1146 w 1152"/>
                  <a:gd name="T5" fmla="*/ 12 h 174"/>
                  <a:gd name="T6" fmla="*/ 1146 w 1152"/>
                  <a:gd name="T7" fmla="*/ 18 h 174"/>
                  <a:gd name="T8" fmla="*/ 1146 w 1152"/>
                  <a:gd name="T9" fmla="*/ 24 h 174"/>
                  <a:gd name="T10" fmla="*/ 1140 w 1152"/>
                  <a:gd name="T11" fmla="*/ 36 h 174"/>
                  <a:gd name="T12" fmla="*/ 1140 w 1152"/>
                  <a:gd name="T13" fmla="*/ 42 h 174"/>
                  <a:gd name="T14" fmla="*/ 1134 w 1152"/>
                  <a:gd name="T15" fmla="*/ 48 h 174"/>
                  <a:gd name="T16" fmla="*/ 1128 w 1152"/>
                  <a:gd name="T17" fmla="*/ 54 h 174"/>
                  <a:gd name="T18" fmla="*/ 1128 w 1152"/>
                  <a:gd name="T19" fmla="*/ 60 h 174"/>
                  <a:gd name="T20" fmla="*/ 1122 w 1152"/>
                  <a:gd name="T21" fmla="*/ 66 h 174"/>
                  <a:gd name="T22" fmla="*/ 1110 w 1152"/>
                  <a:gd name="T23" fmla="*/ 78 h 174"/>
                  <a:gd name="T24" fmla="*/ 1104 w 1152"/>
                  <a:gd name="T25" fmla="*/ 84 h 174"/>
                  <a:gd name="T26" fmla="*/ 1098 w 1152"/>
                  <a:gd name="T27" fmla="*/ 84 h 174"/>
                  <a:gd name="T28" fmla="*/ 1086 w 1152"/>
                  <a:gd name="T29" fmla="*/ 96 h 174"/>
                  <a:gd name="T30" fmla="*/ 1080 w 1152"/>
                  <a:gd name="T31" fmla="*/ 102 h 174"/>
                  <a:gd name="T32" fmla="*/ 1074 w 1152"/>
                  <a:gd name="T33" fmla="*/ 108 h 174"/>
                  <a:gd name="T34" fmla="*/ 1056 w 1152"/>
                  <a:gd name="T35" fmla="*/ 114 h 174"/>
                  <a:gd name="T36" fmla="*/ 1050 w 1152"/>
                  <a:gd name="T37" fmla="*/ 120 h 174"/>
                  <a:gd name="T38" fmla="*/ 1044 w 1152"/>
                  <a:gd name="T39" fmla="*/ 126 h 174"/>
                  <a:gd name="T40" fmla="*/ 1026 w 1152"/>
                  <a:gd name="T41" fmla="*/ 132 h 174"/>
                  <a:gd name="T42" fmla="*/ 1014 w 1152"/>
                  <a:gd name="T43" fmla="*/ 138 h 174"/>
                  <a:gd name="T44" fmla="*/ 1008 w 1152"/>
                  <a:gd name="T45" fmla="*/ 144 h 174"/>
                  <a:gd name="T46" fmla="*/ 984 w 1152"/>
                  <a:gd name="T47" fmla="*/ 156 h 174"/>
                  <a:gd name="T48" fmla="*/ 978 w 1152"/>
                  <a:gd name="T49" fmla="*/ 156 h 174"/>
                  <a:gd name="T50" fmla="*/ 966 w 1152"/>
                  <a:gd name="T51" fmla="*/ 162 h 174"/>
                  <a:gd name="T52" fmla="*/ 942 w 1152"/>
                  <a:gd name="T53" fmla="*/ 168 h 174"/>
                  <a:gd name="T54" fmla="*/ 930 w 1152"/>
                  <a:gd name="T55" fmla="*/ 174 h 174"/>
                  <a:gd name="T56" fmla="*/ 0 w 1152"/>
                  <a:gd name="T57" fmla="*/ 0 h 174"/>
                  <a:gd name="T58" fmla="*/ 1152 w 1152"/>
                  <a:gd name="T59" fmla="*/ 0 h 1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2"/>
                  <a:gd name="T91" fmla="*/ 0 h 174"/>
                  <a:gd name="T92" fmla="*/ 1152 w 1152"/>
                  <a:gd name="T93" fmla="*/ 174 h 1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2" h="174">
                    <a:moveTo>
                      <a:pt x="1152" y="0"/>
                    </a:moveTo>
                    <a:lnTo>
                      <a:pt x="1152" y="6"/>
                    </a:lnTo>
                    <a:lnTo>
                      <a:pt x="1146" y="12"/>
                    </a:lnTo>
                    <a:lnTo>
                      <a:pt x="1146" y="18"/>
                    </a:lnTo>
                    <a:lnTo>
                      <a:pt x="1146" y="24"/>
                    </a:lnTo>
                    <a:lnTo>
                      <a:pt x="1140" y="36"/>
                    </a:lnTo>
                    <a:lnTo>
                      <a:pt x="1140" y="42"/>
                    </a:lnTo>
                    <a:lnTo>
                      <a:pt x="1134" y="48"/>
                    </a:lnTo>
                    <a:lnTo>
                      <a:pt x="1128" y="54"/>
                    </a:lnTo>
                    <a:lnTo>
                      <a:pt x="1128" y="60"/>
                    </a:lnTo>
                    <a:lnTo>
                      <a:pt x="1122" y="66"/>
                    </a:lnTo>
                    <a:lnTo>
                      <a:pt x="1110" y="78"/>
                    </a:lnTo>
                    <a:lnTo>
                      <a:pt x="1104" y="84"/>
                    </a:lnTo>
                    <a:lnTo>
                      <a:pt x="1098" y="84"/>
                    </a:lnTo>
                    <a:lnTo>
                      <a:pt x="1086" y="96"/>
                    </a:lnTo>
                    <a:lnTo>
                      <a:pt x="1080" y="102"/>
                    </a:lnTo>
                    <a:lnTo>
                      <a:pt x="1074" y="108"/>
                    </a:lnTo>
                    <a:lnTo>
                      <a:pt x="1056" y="114"/>
                    </a:lnTo>
                    <a:lnTo>
                      <a:pt x="1050" y="120"/>
                    </a:lnTo>
                    <a:lnTo>
                      <a:pt x="1044" y="126"/>
                    </a:lnTo>
                    <a:lnTo>
                      <a:pt x="1026" y="132"/>
                    </a:lnTo>
                    <a:lnTo>
                      <a:pt x="1014" y="138"/>
                    </a:lnTo>
                    <a:lnTo>
                      <a:pt x="1008" y="144"/>
                    </a:lnTo>
                    <a:lnTo>
                      <a:pt x="984" y="156"/>
                    </a:lnTo>
                    <a:lnTo>
                      <a:pt x="978" y="156"/>
                    </a:lnTo>
                    <a:lnTo>
                      <a:pt x="966" y="162"/>
                    </a:lnTo>
                    <a:lnTo>
                      <a:pt x="942" y="168"/>
                    </a:lnTo>
                    <a:lnTo>
                      <a:pt x="930" y="174"/>
                    </a:lnTo>
                    <a:lnTo>
                      <a:pt x="0" y="0"/>
                    </a:lnTo>
                    <a:lnTo>
                      <a:pt x="1152" y="0"/>
                    </a:lnTo>
                    <a:close/>
                  </a:path>
                </a:pathLst>
              </a:custGeom>
              <a:solidFill>
                <a:srgbClr val="3333CC"/>
              </a:solidFill>
              <a:ln w="9525">
                <a:solidFill>
                  <a:srgbClr val="000000"/>
                </a:solidFill>
                <a:round/>
                <a:headEnd/>
                <a:tailEnd/>
              </a:ln>
            </p:spPr>
            <p:txBody>
              <a:bodyPr/>
              <a:lstStyle/>
              <a:p>
                <a:endParaRPr lang="en-US">
                  <a:solidFill>
                    <a:prstClr val="black"/>
                  </a:solidFill>
                  <a:latin typeface="Calibri"/>
                </a:endParaRPr>
              </a:p>
            </p:txBody>
          </p:sp>
        </p:grpSp>
      </p:grpSp>
      <p:grpSp>
        <p:nvGrpSpPr>
          <p:cNvPr id="47" name="Group 11">
            <a:extLst>
              <a:ext uri="{FF2B5EF4-FFF2-40B4-BE49-F238E27FC236}">
                <a16:creationId xmlns:a16="http://schemas.microsoft.com/office/drawing/2014/main" id="{96B07029-B09E-2261-1913-56F42215FD6A}"/>
              </a:ext>
            </a:extLst>
          </p:cNvPr>
          <p:cNvGrpSpPr>
            <a:grpSpLocks/>
          </p:cNvGrpSpPr>
          <p:nvPr/>
        </p:nvGrpSpPr>
        <p:grpSpPr bwMode="auto">
          <a:xfrm>
            <a:off x="6169026" y="1232736"/>
            <a:ext cx="2670175" cy="1778000"/>
            <a:chOff x="2374" y="2004"/>
            <a:chExt cx="930" cy="608"/>
          </a:xfrm>
        </p:grpSpPr>
        <p:sp>
          <p:nvSpPr>
            <p:cNvPr id="48" name="Freeform 12">
              <a:extLst>
                <a:ext uri="{FF2B5EF4-FFF2-40B4-BE49-F238E27FC236}">
                  <a16:creationId xmlns:a16="http://schemas.microsoft.com/office/drawing/2014/main" id="{F2FC2E91-B17B-3B49-5A0C-41663D87D9FA}"/>
                </a:ext>
              </a:extLst>
            </p:cNvPr>
            <p:cNvSpPr>
              <a:spLocks/>
            </p:cNvSpPr>
            <p:nvPr/>
          </p:nvSpPr>
          <p:spPr bwMode="auto">
            <a:xfrm>
              <a:off x="2374" y="2168"/>
              <a:ext cx="930" cy="444"/>
            </a:xfrm>
            <a:custGeom>
              <a:avLst/>
              <a:gdLst>
                <a:gd name="T0" fmla="*/ 918 w 930"/>
                <a:gd name="T1" fmla="*/ 6 h 444"/>
                <a:gd name="T2" fmla="*/ 882 w 930"/>
                <a:gd name="T3" fmla="*/ 18 h 444"/>
                <a:gd name="T4" fmla="*/ 852 w 930"/>
                <a:gd name="T5" fmla="*/ 24 h 444"/>
                <a:gd name="T6" fmla="*/ 816 w 930"/>
                <a:gd name="T7" fmla="*/ 36 h 444"/>
                <a:gd name="T8" fmla="*/ 768 w 930"/>
                <a:gd name="T9" fmla="*/ 48 h 444"/>
                <a:gd name="T10" fmla="*/ 738 w 930"/>
                <a:gd name="T11" fmla="*/ 54 h 444"/>
                <a:gd name="T12" fmla="*/ 690 w 930"/>
                <a:gd name="T13" fmla="*/ 66 h 444"/>
                <a:gd name="T14" fmla="*/ 660 w 930"/>
                <a:gd name="T15" fmla="*/ 72 h 444"/>
                <a:gd name="T16" fmla="*/ 606 w 930"/>
                <a:gd name="T17" fmla="*/ 78 h 444"/>
                <a:gd name="T18" fmla="*/ 576 w 930"/>
                <a:gd name="T19" fmla="*/ 84 h 444"/>
                <a:gd name="T20" fmla="*/ 522 w 930"/>
                <a:gd name="T21" fmla="*/ 90 h 444"/>
                <a:gd name="T22" fmla="*/ 468 w 930"/>
                <a:gd name="T23" fmla="*/ 96 h 444"/>
                <a:gd name="T24" fmla="*/ 432 w 930"/>
                <a:gd name="T25" fmla="*/ 102 h 444"/>
                <a:gd name="T26" fmla="*/ 372 w 930"/>
                <a:gd name="T27" fmla="*/ 108 h 444"/>
                <a:gd name="T28" fmla="*/ 336 w 930"/>
                <a:gd name="T29" fmla="*/ 114 h 444"/>
                <a:gd name="T30" fmla="*/ 276 w 930"/>
                <a:gd name="T31" fmla="*/ 114 h 444"/>
                <a:gd name="T32" fmla="*/ 240 w 930"/>
                <a:gd name="T33" fmla="*/ 120 h 444"/>
                <a:gd name="T34" fmla="*/ 180 w 930"/>
                <a:gd name="T35" fmla="*/ 120 h 444"/>
                <a:gd name="T36" fmla="*/ 120 w 930"/>
                <a:gd name="T37" fmla="*/ 120 h 444"/>
                <a:gd name="T38" fmla="*/ 78 w 930"/>
                <a:gd name="T39" fmla="*/ 126 h 444"/>
                <a:gd name="T40" fmla="*/ 18 w 930"/>
                <a:gd name="T41" fmla="*/ 126 h 444"/>
                <a:gd name="T42" fmla="*/ 0 w 930"/>
                <a:gd name="T43" fmla="*/ 444 h 444"/>
                <a:gd name="T44" fmla="*/ 60 w 930"/>
                <a:gd name="T45" fmla="*/ 444 h 444"/>
                <a:gd name="T46" fmla="*/ 96 w 930"/>
                <a:gd name="T47" fmla="*/ 444 h 444"/>
                <a:gd name="T48" fmla="*/ 156 w 930"/>
                <a:gd name="T49" fmla="*/ 438 h 444"/>
                <a:gd name="T50" fmla="*/ 198 w 930"/>
                <a:gd name="T51" fmla="*/ 438 h 444"/>
                <a:gd name="T52" fmla="*/ 258 w 930"/>
                <a:gd name="T53" fmla="*/ 432 h 444"/>
                <a:gd name="T54" fmla="*/ 294 w 930"/>
                <a:gd name="T55" fmla="*/ 432 h 444"/>
                <a:gd name="T56" fmla="*/ 354 w 930"/>
                <a:gd name="T57" fmla="*/ 426 h 444"/>
                <a:gd name="T58" fmla="*/ 414 w 930"/>
                <a:gd name="T59" fmla="*/ 420 h 444"/>
                <a:gd name="T60" fmla="*/ 450 w 930"/>
                <a:gd name="T61" fmla="*/ 420 h 444"/>
                <a:gd name="T62" fmla="*/ 504 w 930"/>
                <a:gd name="T63" fmla="*/ 414 h 444"/>
                <a:gd name="T64" fmla="*/ 540 w 930"/>
                <a:gd name="T65" fmla="*/ 408 h 444"/>
                <a:gd name="T66" fmla="*/ 594 w 930"/>
                <a:gd name="T67" fmla="*/ 402 h 444"/>
                <a:gd name="T68" fmla="*/ 624 w 930"/>
                <a:gd name="T69" fmla="*/ 396 h 444"/>
                <a:gd name="T70" fmla="*/ 678 w 930"/>
                <a:gd name="T71" fmla="*/ 384 h 444"/>
                <a:gd name="T72" fmla="*/ 726 w 930"/>
                <a:gd name="T73" fmla="*/ 378 h 444"/>
                <a:gd name="T74" fmla="*/ 756 w 930"/>
                <a:gd name="T75" fmla="*/ 366 h 444"/>
                <a:gd name="T76" fmla="*/ 798 w 930"/>
                <a:gd name="T77" fmla="*/ 360 h 444"/>
                <a:gd name="T78" fmla="*/ 828 w 930"/>
                <a:gd name="T79" fmla="*/ 348 h 444"/>
                <a:gd name="T80" fmla="*/ 870 w 930"/>
                <a:gd name="T81" fmla="*/ 342 h 444"/>
                <a:gd name="T82" fmla="*/ 894 w 930"/>
                <a:gd name="T83" fmla="*/ 330 h 444"/>
                <a:gd name="T84" fmla="*/ 930 w 930"/>
                <a:gd name="T85" fmla="*/ 318 h 4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30"/>
                <a:gd name="T130" fmla="*/ 0 h 444"/>
                <a:gd name="T131" fmla="*/ 930 w 930"/>
                <a:gd name="T132" fmla="*/ 444 h 44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30" h="444">
                  <a:moveTo>
                    <a:pt x="930" y="0"/>
                  </a:moveTo>
                  <a:lnTo>
                    <a:pt x="918" y="6"/>
                  </a:lnTo>
                  <a:lnTo>
                    <a:pt x="894" y="12"/>
                  </a:lnTo>
                  <a:lnTo>
                    <a:pt x="882" y="18"/>
                  </a:lnTo>
                  <a:lnTo>
                    <a:pt x="870" y="24"/>
                  </a:lnTo>
                  <a:lnTo>
                    <a:pt x="852" y="24"/>
                  </a:lnTo>
                  <a:lnTo>
                    <a:pt x="828" y="30"/>
                  </a:lnTo>
                  <a:lnTo>
                    <a:pt x="816" y="36"/>
                  </a:lnTo>
                  <a:lnTo>
                    <a:pt x="798" y="42"/>
                  </a:lnTo>
                  <a:lnTo>
                    <a:pt x="768" y="48"/>
                  </a:lnTo>
                  <a:lnTo>
                    <a:pt x="756" y="48"/>
                  </a:lnTo>
                  <a:lnTo>
                    <a:pt x="738" y="54"/>
                  </a:lnTo>
                  <a:lnTo>
                    <a:pt x="726" y="60"/>
                  </a:lnTo>
                  <a:lnTo>
                    <a:pt x="690" y="66"/>
                  </a:lnTo>
                  <a:lnTo>
                    <a:pt x="678" y="66"/>
                  </a:lnTo>
                  <a:lnTo>
                    <a:pt x="660" y="72"/>
                  </a:lnTo>
                  <a:lnTo>
                    <a:pt x="624" y="78"/>
                  </a:lnTo>
                  <a:lnTo>
                    <a:pt x="606" y="78"/>
                  </a:lnTo>
                  <a:lnTo>
                    <a:pt x="594" y="84"/>
                  </a:lnTo>
                  <a:lnTo>
                    <a:pt x="576" y="84"/>
                  </a:lnTo>
                  <a:lnTo>
                    <a:pt x="540" y="90"/>
                  </a:lnTo>
                  <a:lnTo>
                    <a:pt x="522" y="90"/>
                  </a:lnTo>
                  <a:lnTo>
                    <a:pt x="504" y="96"/>
                  </a:lnTo>
                  <a:lnTo>
                    <a:pt x="468" y="96"/>
                  </a:lnTo>
                  <a:lnTo>
                    <a:pt x="450" y="102"/>
                  </a:lnTo>
                  <a:lnTo>
                    <a:pt x="432" y="102"/>
                  </a:lnTo>
                  <a:lnTo>
                    <a:pt x="414" y="102"/>
                  </a:lnTo>
                  <a:lnTo>
                    <a:pt x="372" y="108"/>
                  </a:lnTo>
                  <a:lnTo>
                    <a:pt x="354" y="108"/>
                  </a:lnTo>
                  <a:lnTo>
                    <a:pt x="336" y="114"/>
                  </a:lnTo>
                  <a:lnTo>
                    <a:pt x="294" y="114"/>
                  </a:lnTo>
                  <a:lnTo>
                    <a:pt x="276" y="114"/>
                  </a:lnTo>
                  <a:lnTo>
                    <a:pt x="258" y="114"/>
                  </a:lnTo>
                  <a:lnTo>
                    <a:pt x="240" y="120"/>
                  </a:lnTo>
                  <a:lnTo>
                    <a:pt x="198" y="120"/>
                  </a:lnTo>
                  <a:lnTo>
                    <a:pt x="180" y="120"/>
                  </a:lnTo>
                  <a:lnTo>
                    <a:pt x="156" y="120"/>
                  </a:lnTo>
                  <a:lnTo>
                    <a:pt x="120" y="120"/>
                  </a:lnTo>
                  <a:lnTo>
                    <a:pt x="96" y="126"/>
                  </a:lnTo>
                  <a:lnTo>
                    <a:pt x="78" y="126"/>
                  </a:lnTo>
                  <a:lnTo>
                    <a:pt x="60" y="126"/>
                  </a:lnTo>
                  <a:lnTo>
                    <a:pt x="18" y="126"/>
                  </a:lnTo>
                  <a:lnTo>
                    <a:pt x="0" y="126"/>
                  </a:lnTo>
                  <a:lnTo>
                    <a:pt x="0" y="444"/>
                  </a:lnTo>
                  <a:lnTo>
                    <a:pt x="18" y="444"/>
                  </a:lnTo>
                  <a:lnTo>
                    <a:pt x="60" y="444"/>
                  </a:lnTo>
                  <a:lnTo>
                    <a:pt x="78" y="444"/>
                  </a:lnTo>
                  <a:lnTo>
                    <a:pt x="96" y="444"/>
                  </a:lnTo>
                  <a:lnTo>
                    <a:pt x="120" y="438"/>
                  </a:lnTo>
                  <a:lnTo>
                    <a:pt x="156" y="438"/>
                  </a:lnTo>
                  <a:lnTo>
                    <a:pt x="180" y="438"/>
                  </a:lnTo>
                  <a:lnTo>
                    <a:pt x="198" y="438"/>
                  </a:lnTo>
                  <a:lnTo>
                    <a:pt x="240" y="438"/>
                  </a:lnTo>
                  <a:lnTo>
                    <a:pt x="258" y="432"/>
                  </a:lnTo>
                  <a:lnTo>
                    <a:pt x="276" y="432"/>
                  </a:lnTo>
                  <a:lnTo>
                    <a:pt x="294" y="432"/>
                  </a:lnTo>
                  <a:lnTo>
                    <a:pt x="336" y="432"/>
                  </a:lnTo>
                  <a:lnTo>
                    <a:pt x="354" y="426"/>
                  </a:lnTo>
                  <a:lnTo>
                    <a:pt x="372" y="426"/>
                  </a:lnTo>
                  <a:lnTo>
                    <a:pt x="414" y="420"/>
                  </a:lnTo>
                  <a:lnTo>
                    <a:pt x="432" y="420"/>
                  </a:lnTo>
                  <a:lnTo>
                    <a:pt x="450" y="420"/>
                  </a:lnTo>
                  <a:lnTo>
                    <a:pt x="468" y="414"/>
                  </a:lnTo>
                  <a:lnTo>
                    <a:pt x="504" y="414"/>
                  </a:lnTo>
                  <a:lnTo>
                    <a:pt x="522" y="408"/>
                  </a:lnTo>
                  <a:lnTo>
                    <a:pt x="540" y="408"/>
                  </a:lnTo>
                  <a:lnTo>
                    <a:pt x="576" y="402"/>
                  </a:lnTo>
                  <a:lnTo>
                    <a:pt x="594" y="402"/>
                  </a:lnTo>
                  <a:lnTo>
                    <a:pt x="606" y="396"/>
                  </a:lnTo>
                  <a:lnTo>
                    <a:pt x="624" y="396"/>
                  </a:lnTo>
                  <a:lnTo>
                    <a:pt x="660" y="390"/>
                  </a:lnTo>
                  <a:lnTo>
                    <a:pt x="678" y="384"/>
                  </a:lnTo>
                  <a:lnTo>
                    <a:pt x="690" y="384"/>
                  </a:lnTo>
                  <a:lnTo>
                    <a:pt x="726" y="378"/>
                  </a:lnTo>
                  <a:lnTo>
                    <a:pt x="738" y="372"/>
                  </a:lnTo>
                  <a:lnTo>
                    <a:pt x="756" y="366"/>
                  </a:lnTo>
                  <a:lnTo>
                    <a:pt x="768" y="366"/>
                  </a:lnTo>
                  <a:lnTo>
                    <a:pt x="798" y="360"/>
                  </a:lnTo>
                  <a:lnTo>
                    <a:pt x="816" y="354"/>
                  </a:lnTo>
                  <a:lnTo>
                    <a:pt x="828" y="348"/>
                  </a:lnTo>
                  <a:lnTo>
                    <a:pt x="852" y="342"/>
                  </a:lnTo>
                  <a:lnTo>
                    <a:pt x="870" y="342"/>
                  </a:lnTo>
                  <a:lnTo>
                    <a:pt x="882" y="336"/>
                  </a:lnTo>
                  <a:lnTo>
                    <a:pt x="894" y="330"/>
                  </a:lnTo>
                  <a:lnTo>
                    <a:pt x="918" y="324"/>
                  </a:lnTo>
                  <a:lnTo>
                    <a:pt x="930" y="318"/>
                  </a:lnTo>
                  <a:lnTo>
                    <a:pt x="930" y="0"/>
                  </a:lnTo>
                  <a:close/>
                </a:path>
              </a:pathLst>
            </a:custGeom>
            <a:solidFill>
              <a:srgbClr val="CC3300"/>
            </a:solidFill>
            <a:ln w="9525">
              <a:solidFill>
                <a:srgbClr val="000000"/>
              </a:solidFill>
              <a:round/>
              <a:headEnd/>
              <a:tailEnd/>
            </a:ln>
          </p:spPr>
          <p:txBody>
            <a:bodyPr/>
            <a:lstStyle/>
            <a:p>
              <a:endParaRPr lang="en-US">
                <a:solidFill>
                  <a:prstClr val="black"/>
                </a:solidFill>
                <a:latin typeface="Calibri"/>
              </a:endParaRPr>
            </a:p>
          </p:txBody>
        </p:sp>
        <p:sp>
          <p:nvSpPr>
            <p:cNvPr id="49" name="Freeform 13">
              <a:extLst>
                <a:ext uri="{FF2B5EF4-FFF2-40B4-BE49-F238E27FC236}">
                  <a16:creationId xmlns:a16="http://schemas.microsoft.com/office/drawing/2014/main" id="{25463441-EB3E-2932-3E32-78F2D50DCF38}"/>
                </a:ext>
              </a:extLst>
            </p:cNvPr>
            <p:cNvSpPr>
              <a:spLocks/>
            </p:cNvSpPr>
            <p:nvPr/>
          </p:nvSpPr>
          <p:spPr bwMode="auto">
            <a:xfrm>
              <a:off x="2374" y="2004"/>
              <a:ext cx="930" cy="300"/>
            </a:xfrm>
            <a:custGeom>
              <a:avLst/>
              <a:gdLst>
                <a:gd name="T0" fmla="*/ 930 w 930"/>
                <a:gd name="T1" fmla="*/ 174 h 300"/>
                <a:gd name="T2" fmla="*/ 918 w 930"/>
                <a:gd name="T3" fmla="*/ 180 h 300"/>
                <a:gd name="T4" fmla="*/ 894 w 930"/>
                <a:gd name="T5" fmla="*/ 186 h 300"/>
                <a:gd name="T6" fmla="*/ 882 w 930"/>
                <a:gd name="T7" fmla="*/ 192 h 300"/>
                <a:gd name="T8" fmla="*/ 870 w 930"/>
                <a:gd name="T9" fmla="*/ 198 h 300"/>
                <a:gd name="T10" fmla="*/ 852 w 930"/>
                <a:gd name="T11" fmla="*/ 198 h 300"/>
                <a:gd name="T12" fmla="*/ 828 w 930"/>
                <a:gd name="T13" fmla="*/ 204 h 300"/>
                <a:gd name="T14" fmla="*/ 816 w 930"/>
                <a:gd name="T15" fmla="*/ 210 h 300"/>
                <a:gd name="T16" fmla="*/ 798 w 930"/>
                <a:gd name="T17" fmla="*/ 216 h 300"/>
                <a:gd name="T18" fmla="*/ 768 w 930"/>
                <a:gd name="T19" fmla="*/ 222 h 300"/>
                <a:gd name="T20" fmla="*/ 756 w 930"/>
                <a:gd name="T21" fmla="*/ 222 h 300"/>
                <a:gd name="T22" fmla="*/ 738 w 930"/>
                <a:gd name="T23" fmla="*/ 228 h 300"/>
                <a:gd name="T24" fmla="*/ 726 w 930"/>
                <a:gd name="T25" fmla="*/ 234 h 300"/>
                <a:gd name="T26" fmla="*/ 690 w 930"/>
                <a:gd name="T27" fmla="*/ 240 h 300"/>
                <a:gd name="T28" fmla="*/ 678 w 930"/>
                <a:gd name="T29" fmla="*/ 240 h 300"/>
                <a:gd name="T30" fmla="*/ 660 w 930"/>
                <a:gd name="T31" fmla="*/ 246 h 300"/>
                <a:gd name="T32" fmla="*/ 624 w 930"/>
                <a:gd name="T33" fmla="*/ 252 h 300"/>
                <a:gd name="T34" fmla="*/ 606 w 930"/>
                <a:gd name="T35" fmla="*/ 252 h 300"/>
                <a:gd name="T36" fmla="*/ 594 w 930"/>
                <a:gd name="T37" fmla="*/ 258 h 300"/>
                <a:gd name="T38" fmla="*/ 576 w 930"/>
                <a:gd name="T39" fmla="*/ 258 h 300"/>
                <a:gd name="T40" fmla="*/ 540 w 930"/>
                <a:gd name="T41" fmla="*/ 264 h 300"/>
                <a:gd name="T42" fmla="*/ 522 w 930"/>
                <a:gd name="T43" fmla="*/ 264 h 300"/>
                <a:gd name="T44" fmla="*/ 504 w 930"/>
                <a:gd name="T45" fmla="*/ 270 h 300"/>
                <a:gd name="T46" fmla="*/ 468 w 930"/>
                <a:gd name="T47" fmla="*/ 270 h 300"/>
                <a:gd name="T48" fmla="*/ 450 w 930"/>
                <a:gd name="T49" fmla="*/ 276 h 300"/>
                <a:gd name="T50" fmla="*/ 432 w 930"/>
                <a:gd name="T51" fmla="*/ 276 h 300"/>
                <a:gd name="T52" fmla="*/ 414 w 930"/>
                <a:gd name="T53" fmla="*/ 276 h 300"/>
                <a:gd name="T54" fmla="*/ 372 w 930"/>
                <a:gd name="T55" fmla="*/ 282 h 300"/>
                <a:gd name="T56" fmla="*/ 354 w 930"/>
                <a:gd name="T57" fmla="*/ 282 h 300"/>
                <a:gd name="T58" fmla="*/ 336 w 930"/>
                <a:gd name="T59" fmla="*/ 288 h 300"/>
                <a:gd name="T60" fmla="*/ 294 w 930"/>
                <a:gd name="T61" fmla="*/ 288 h 300"/>
                <a:gd name="T62" fmla="*/ 276 w 930"/>
                <a:gd name="T63" fmla="*/ 288 h 300"/>
                <a:gd name="T64" fmla="*/ 258 w 930"/>
                <a:gd name="T65" fmla="*/ 288 h 300"/>
                <a:gd name="T66" fmla="*/ 240 w 930"/>
                <a:gd name="T67" fmla="*/ 294 h 300"/>
                <a:gd name="T68" fmla="*/ 198 w 930"/>
                <a:gd name="T69" fmla="*/ 294 h 300"/>
                <a:gd name="T70" fmla="*/ 180 w 930"/>
                <a:gd name="T71" fmla="*/ 294 h 300"/>
                <a:gd name="T72" fmla="*/ 156 w 930"/>
                <a:gd name="T73" fmla="*/ 294 h 300"/>
                <a:gd name="T74" fmla="*/ 120 w 930"/>
                <a:gd name="T75" fmla="*/ 294 h 300"/>
                <a:gd name="T76" fmla="*/ 96 w 930"/>
                <a:gd name="T77" fmla="*/ 300 h 300"/>
                <a:gd name="T78" fmla="*/ 78 w 930"/>
                <a:gd name="T79" fmla="*/ 300 h 300"/>
                <a:gd name="T80" fmla="*/ 60 w 930"/>
                <a:gd name="T81" fmla="*/ 300 h 300"/>
                <a:gd name="T82" fmla="*/ 18 w 930"/>
                <a:gd name="T83" fmla="*/ 300 h 300"/>
                <a:gd name="T84" fmla="*/ 0 w 930"/>
                <a:gd name="T85" fmla="*/ 300 h 300"/>
                <a:gd name="T86" fmla="*/ 0 w 930"/>
                <a:gd name="T87" fmla="*/ 0 h 300"/>
                <a:gd name="T88" fmla="*/ 930 w 930"/>
                <a:gd name="T89" fmla="*/ 174 h 3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30"/>
                <a:gd name="T136" fmla="*/ 0 h 300"/>
                <a:gd name="T137" fmla="*/ 930 w 930"/>
                <a:gd name="T138" fmla="*/ 300 h 3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30" h="300">
                  <a:moveTo>
                    <a:pt x="930" y="174"/>
                  </a:moveTo>
                  <a:lnTo>
                    <a:pt x="918" y="180"/>
                  </a:lnTo>
                  <a:lnTo>
                    <a:pt x="894" y="186"/>
                  </a:lnTo>
                  <a:lnTo>
                    <a:pt x="882" y="192"/>
                  </a:lnTo>
                  <a:lnTo>
                    <a:pt x="870" y="198"/>
                  </a:lnTo>
                  <a:lnTo>
                    <a:pt x="852" y="198"/>
                  </a:lnTo>
                  <a:lnTo>
                    <a:pt x="828" y="204"/>
                  </a:lnTo>
                  <a:lnTo>
                    <a:pt x="816" y="210"/>
                  </a:lnTo>
                  <a:lnTo>
                    <a:pt x="798" y="216"/>
                  </a:lnTo>
                  <a:lnTo>
                    <a:pt x="768" y="222"/>
                  </a:lnTo>
                  <a:lnTo>
                    <a:pt x="756" y="222"/>
                  </a:lnTo>
                  <a:lnTo>
                    <a:pt x="738" y="228"/>
                  </a:lnTo>
                  <a:lnTo>
                    <a:pt x="726" y="234"/>
                  </a:lnTo>
                  <a:lnTo>
                    <a:pt x="690" y="240"/>
                  </a:lnTo>
                  <a:lnTo>
                    <a:pt x="678" y="240"/>
                  </a:lnTo>
                  <a:lnTo>
                    <a:pt x="660" y="246"/>
                  </a:lnTo>
                  <a:lnTo>
                    <a:pt x="624" y="252"/>
                  </a:lnTo>
                  <a:lnTo>
                    <a:pt x="606" y="252"/>
                  </a:lnTo>
                  <a:lnTo>
                    <a:pt x="594" y="258"/>
                  </a:lnTo>
                  <a:lnTo>
                    <a:pt x="576" y="258"/>
                  </a:lnTo>
                  <a:lnTo>
                    <a:pt x="540" y="264"/>
                  </a:lnTo>
                  <a:lnTo>
                    <a:pt x="522" y="264"/>
                  </a:lnTo>
                  <a:lnTo>
                    <a:pt x="504" y="270"/>
                  </a:lnTo>
                  <a:lnTo>
                    <a:pt x="468" y="270"/>
                  </a:lnTo>
                  <a:lnTo>
                    <a:pt x="450" y="276"/>
                  </a:lnTo>
                  <a:lnTo>
                    <a:pt x="432" y="276"/>
                  </a:lnTo>
                  <a:lnTo>
                    <a:pt x="414" y="276"/>
                  </a:lnTo>
                  <a:lnTo>
                    <a:pt x="372" y="282"/>
                  </a:lnTo>
                  <a:lnTo>
                    <a:pt x="354" y="282"/>
                  </a:lnTo>
                  <a:lnTo>
                    <a:pt x="336" y="288"/>
                  </a:lnTo>
                  <a:lnTo>
                    <a:pt x="294" y="288"/>
                  </a:lnTo>
                  <a:lnTo>
                    <a:pt x="276" y="288"/>
                  </a:lnTo>
                  <a:lnTo>
                    <a:pt x="258" y="288"/>
                  </a:lnTo>
                  <a:lnTo>
                    <a:pt x="240" y="294"/>
                  </a:lnTo>
                  <a:lnTo>
                    <a:pt x="198" y="294"/>
                  </a:lnTo>
                  <a:lnTo>
                    <a:pt x="180" y="294"/>
                  </a:lnTo>
                  <a:lnTo>
                    <a:pt x="156" y="294"/>
                  </a:lnTo>
                  <a:lnTo>
                    <a:pt x="120" y="294"/>
                  </a:lnTo>
                  <a:lnTo>
                    <a:pt x="96" y="300"/>
                  </a:lnTo>
                  <a:lnTo>
                    <a:pt x="78" y="300"/>
                  </a:lnTo>
                  <a:lnTo>
                    <a:pt x="60" y="300"/>
                  </a:lnTo>
                  <a:lnTo>
                    <a:pt x="18" y="300"/>
                  </a:lnTo>
                  <a:lnTo>
                    <a:pt x="0" y="300"/>
                  </a:lnTo>
                  <a:lnTo>
                    <a:pt x="0" y="0"/>
                  </a:lnTo>
                  <a:lnTo>
                    <a:pt x="930" y="174"/>
                  </a:lnTo>
                  <a:close/>
                </a:path>
              </a:pathLst>
            </a:custGeom>
            <a:solidFill>
              <a:srgbClr val="FF3300"/>
            </a:solidFill>
            <a:ln w="9525">
              <a:solidFill>
                <a:srgbClr val="000000"/>
              </a:solidFill>
              <a:round/>
              <a:headEnd/>
              <a:tailEnd/>
            </a:ln>
          </p:spPr>
          <p:txBody>
            <a:bodyPr/>
            <a:lstStyle/>
            <a:p>
              <a:endParaRPr lang="en-US">
                <a:solidFill>
                  <a:prstClr val="black"/>
                </a:solidFill>
                <a:latin typeface="Calibri"/>
              </a:endParaRPr>
            </a:p>
          </p:txBody>
        </p:sp>
      </p:grpSp>
      <p:grpSp>
        <p:nvGrpSpPr>
          <p:cNvPr id="50" name="Group 14">
            <a:extLst>
              <a:ext uri="{FF2B5EF4-FFF2-40B4-BE49-F238E27FC236}">
                <a16:creationId xmlns:a16="http://schemas.microsoft.com/office/drawing/2014/main" id="{C9F45719-C9B2-A266-A14C-41FC586B2867}"/>
              </a:ext>
            </a:extLst>
          </p:cNvPr>
          <p:cNvGrpSpPr>
            <a:grpSpLocks/>
          </p:cNvGrpSpPr>
          <p:nvPr/>
        </p:nvGrpSpPr>
        <p:grpSpPr bwMode="auto">
          <a:xfrm>
            <a:off x="2717801" y="365961"/>
            <a:ext cx="3451225" cy="2667000"/>
            <a:chOff x="1216" y="1704"/>
            <a:chExt cx="1152" cy="912"/>
          </a:xfrm>
        </p:grpSpPr>
        <p:sp>
          <p:nvSpPr>
            <p:cNvPr id="51" name="Freeform 15">
              <a:extLst>
                <a:ext uri="{FF2B5EF4-FFF2-40B4-BE49-F238E27FC236}">
                  <a16:creationId xmlns:a16="http://schemas.microsoft.com/office/drawing/2014/main" id="{7B2F2B63-83A0-E5D6-92D4-5BBD35A20E6A}"/>
                </a:ext>
              </a:extLst>
            </p:cNvPr>
            <p:cNvSpPr>
              <a:spLocks/>
            </p:cNvSpPr>
            <p:nvPr/>
          </p:nvSpPr>
          <p:spPr bwMode="auto">
            <a:xfrm>
              <a:off x="1216" y="1998"/>
              <a:ext cx="1152" cy="618"/>
            </a:xfrm>
            <a:custGeom>
              <a:avLst/>
              <a:gdLst>
                <a:gd name="T0" fmla="*/ 1092 w 1152"/>
                <a:gd name="T1" fmla="*/ 300 h 618"/>
                <a:gd name="T2" fmla="*/ 1008 w 1152"/>
                <a:gd name="T3" fmla="*/ 294 h 618"/>
                <a:gd name="T4" fmla="*/ 948 w 1152"/>
                <a:gd name="T5" fmla="*/ 294 h 618"/>
                <a:gd name="T6" fmla="*/ 870 w 1152"/>
                <a:gd name="T7" fmla="*/ 288 h 618"/>
                <a:gd name="T8" fmla="*/ 792 w 1152"/>
                <a:gd name="T9" fmla="*/ 282 h 618"/>
                <a:gd name="T10" fmla="*/ 720 w 1152"/>
                <a:gd name="T11" fmla="*/ 276 h 618"/>
                <a:gd name="T12" fmla="*/ 648 w 1152"/>
                <a:gd name="T13" fmla="*/ 270 h 618"/>
                <a:gd name="T14" fmla="*/ 576 w 1152"/>
                <a:gd name="T15" fmla="*/ 258 h 618"/>
                <a:gd name="T16" fmla="*/ 504 w 1152"/>
                <a:gd name="T17" fmla="*/ 246 h 618"/>
                <a:gd name="T18" fmla="*/ 444 w 1152"/>
                <a:gd name="T19" fmla="*/ 234 h 618"/>
                <a:gd name="T20" fmla="*/ 378 w 1152"/>
                <a:gd name="T21" fmla="*/ 222 h 618"/>
                <a:gd name="T22" fmla="*/ 324 w 1152"/>
                <a:gd name="T23" fmla="*/ 204 h 618"/>
                <a:gd name="T24" fmla="*/ 270 w 1152"/>
                <a:gd name="T25" fmla="*/ 192 h 618"/>
                <a:gd name="T26" fmla="*/ 228 w 1152"/>
                <a:gd name="T27" fmla="*/ 180 h 618"/>
                <a:gd name="T28" fmla="*/ 186 w 1152"/>
                <a:gd name="T29" fmla="*/ 162 h 618"/>
                <a:gd name="T30" fmla="*/ 144 w 1152"/>
                <a:gd name="T31" fmla="*/ 144 h 618"/>
                <a:gd name="T32" fmla="*/ 108 w 1152"/>
                <a:gd name="T33" fmla="*/ 126 h 618"/>
                <a:gd name="T34" fmla="*/ 78 w 1152"/>
                <a:gd name="T35" fmla="*/ 108 h 618"/>
                <a:gd name="T36" fmla="*/ 48 w 1152"/>
                <a:gd name="T37" fmla="*/ 84 h 618"/>
                <a:gd name="T38" fmla="*/ 30 w 1152"/>
                <a:gd name="T39" fmla="*/ 66 h 618"/>
                <a:gd name="T40" fmla="*/ 12 w 1152"/>
                <a:gd name="T41" fmla="*/ 48 h 618"/>
                <a:gd name="T42" fmla="*/ 0 w 1152"/>
                <a:gd name="T43" fmla="*/ 24 h 618"/>
                <a:gd name="T44" fmla="*/ 0 w 1152"/>
                <a:gd name="T45" fmla="*/ 6 h 618"/>
                <a:gd name="T46" fmla="*/ 0 w 1152"/>
                <a:gd name="T47" fmla="*/ 324 h 618"/>
                <a:gd name="T48" fmla="*/ 0 w 1152"/>
                <a:gd name="T49" fmla="*/ 342 h 618"/>
                <a:gd name="T50" fmla="*/ 12 w 1152"/>
                <a:gd name="T51" fmla="*/ 366 h 618"/>
                <a:gd name="T52" fmla="*/ 30 w 1152"/>
                <a:gd name="T53" fmla="*/ 384 h 618"/>
                <a:gd name="T54" fmla="*/ 48 w 1152"/>
                <a:gd name="T55" fmla="*/ 402 h 618"/>
                <a:gd name="T56" fmla="*/ 78 w 1152"/>
                <a:gd name="T57" fmla="*/ 426 h 618"/>
                <a:gd name="T58" fmla="*/ 108 w 1152"/>
                <a:gd name="T59" fmla="*/ 444 h 618"/>
                <a:gd name="T60" fmla="*/ 144 w 1152"/>
                <a:gd name="T61" fmla="*/ 462 h 618"/>
                <a:gd name="T62" fmla="*/ 186 w 1152"/>
                <a:gd name="T63" fmla="*/ 480 h 618"/>
                <a:gd name="T64" fmla="*/ 228 w 1152"/>
                <a:gd name="T65" fmla="*/ 498 h 618"/>
                <a:gd name="T66" fmla="*/ 270 w 1152"/>
                <a:gd name="T67" fmla="*/ 510 h 618"/>
                <a:gd name="T68" fmla="*/ 324 w 1152"/>
                <a:gd name="T69" fmla="*/ 522 h 618"/>
                <a:gd name="T70" fmla="*/ 378 w 1152"/>
                <a:gd name="T71" fmla="*/ 540 h 618"/>
                <a:gd name="T72" fmla="*/ 444 w 1152"/>
                <a:gd name="T73" fmla="*/ 552 h 618"/>
                <a:gd name="T74" fmla="*/ 504 w 1152"/>
                <a:gd name="T75" fmla="*/ 564 h 618"/>
                <a:gd name="T76" fmla="*/ 576 w 1152"/>
                <a:gd name="T77" fmla="*/ 576 h 618"/>
                <a:gd name="T78" fmla="*/ 648 w 1152"/>
                <a:gd name="T79" fmla="*/ 588 h 618"/>
                <a:gd name="T80" fmla="*/ 720 w 1152"/>
                <a:gd name="T81" fmla="*/ 594 h 618"/>
                <a:gd name="T82" fmla="*/ 792 w 1152"/>
                <a:gd name="T83" fmla="*/ 600 h 618"/>
                <a:gd name="T84" fmla="*/ 870 w 1152"/>
                <a:gd name="T85" fmla="*/ 606 h 618"/>
                <a:gd name="T86" fmla="*/ 948 w 1152"/>
                <a:gd name="T87" fmla="*/ 612 h 618"/>
                <a:gd name="T88" fmla="*/ 1008 w 1152"/>
                <a:gd name="T89" fmla="*/ 612 h 618"/>
                <a:gd name="T90" fmla="*/ 1092 w 1152"/>
                <a:gd name="T91" fmla="*/ 618 h 618"/>
                <a:gd name="T92" fmla="*/ 1152 w 1152"/>
                <a:gd name="T93" fmla="*/ 300 h 6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2"/>
                <a:gd name="T142" fmla="*/ 0 h 618"/>
                <a:gd name="T143" fmla="*/ 1152 w 1152"/>
                <a:gd name="T144" fmla="*/ 618 h 6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2" h="618">
                  <a:moveTo>
                    <a:pt x="1152" y="300"/>
                  </a:moveTo>
                  <a:lnTo>
                    <a:pt x="1128" y="300"/>
                  </a:lnTo>
                  <a:lnTo>
                    <a:pt x="1092" y="300"/>
                  </a:lnTo>
                  <a:lnTo>
                    <a:pt x="1068" y="300"/>
                  </a:lnTo>
                  <a:lnTo>
                    <a:pt x="1050" y="300"/>
                  </a:lnTo>
                  <a:lnTo>
                    <a:pt x="1008" y="294"/>
                  </a:lnTo>
                  <a:lnTo>
                    <a:pt x="990" y="294"/>
                  </a:lnTo>
                  <a:lnTo>
                    <a:pt x="972" y="294"/>
                  </a:lnTo>
                  <a:lnTo>
                    <a:pt x="948" y="294"/>
                  </a:lnTo>
                  <a:lnTo>
                    <a:pt x="912" y="294"/>
                  </a:lnTo>
                  <a:lnTo>
                    <a:pt x="894" y="288"/>
                  </a:lnTo>
                  <a:lnTo>
                    <a:pt x="870" y="288"/>
                  </a:lnTo>
                  <a:lnTo>
                    <a:pt x="834" y="288"/>
                  </a:lnTo>
                  <a:lnTo>
                    <a:pt x="816" y="288"/>
                  </a:lnTo>
                  <a:lnTo>
                    <a:pt x="792" y="282"/>
                  </a:lnTo>
                  <a:lnTo>
                    <a:pt x="756" y="282"/>
                  </a:lnTo>
                  <a:lnTo>
                    <a:pt x="738" y="276"/>
                  </a:lnTo>
                  <a:lnTo>
                    <a:pt x="720" y="276"/>
                  </a:lnTo>
                  <a:lnTo>
                    <a:pt x="702" y="276"/>
                  </a:lnTo>
                  <a:lnTo>
                    <a:pt x="666" y="270"/>
                  </a:lnTo>
                  <a:lnTo>
                    <a:pt x="648" y="270"/>
                  </a:lnTo>
                  <a:lnTo>
                    <a:pt x="630" y="264"/>
                  </a:lnTo>
                  <a:lnTo>
                    <a:pt x="594" y="258"/>
                  </a:lnTo>
                  <a:lnTo>
                    <a:pt x="576" y="258"/>
                  </a:lnTo>
                  <a:lnTo>
                    <a:pt x="558" y="258"/>
                  </a:lnTo>
                  <a:lnTo>
                    <a:pt x="522" y="252"/>
                  </a:lnTo>
                  <a:lnTo>
                    <a:pt x="504" y="246"/>
                  </a:lnTo>
                  <a:lnTo>
                    <a:pt x="492" y="246"/>
                  </a:lnTo>
                  <a:lnTo>
                    <a:pt x="456" y="240"/>
                  </a:lnTo>
                  <a:lnTo>
                    <a:pt x="444" y="234"/>
                  </a:lnTo>
                  <a:lnTo>
                    <a:pt x="426" y="234"/>
                  </a:lnTo>
                  <a:lnTo>
                    <a:pt x="408" y="228"/>
                  </a:lnTo>
                  <a:lnTo>
                    <a:pt x="378" y="222"/>
                  </a:lnTo>
                  <a:lnTo>
                    <a:pt x="366" y="216"/>
                  </a:lnTo>
                  <a:lnTo>
                    <a:pt x="348" y="216"/>
                  </a:lnTo>
                  <a:lnTo>
                    <a:pt x="324" y="204"/>
                  </a:lnTo>
                  <a:lnTo>
                    <a:pt x="306" y="204"/>
                  </a:lnTo>
                  <a:lnTo>
                    <a:pt x="294" y="198"/>
                  </a:lnTo>
                  <a:lnTo>
                    <a:pt x="270" y="192"/>
                  </a:lnTo>
                  <a:lnTo>
                    <a:pt x="258" y="186"/>
                  </a:lnTo>
                  <a:lnTo>
                    <a:pt x="240" y="186"/>
                  </a:lnTo>
                  <a:lnTo>
                    <a:pt x="228" y="180"/>
                  </a:lnTo>
                  <a:lnTo>
                    <a:pt x="204" y="168"/>
                  </a:lnTo>
                  <a:lnTo>
                    <a:pt x="198" y="168"/>
                  </a:lnTo>
                  <a:lnTo>
                    <a:pt x="186" y="162"/>
                  </a:lnTo>
                  <a:lnTo>
                    <a:pt x="162" y="156"/>
                  </a:lnTo>
                  <a:lnTo>
                    <a:pt x="150" y="150"/>
                  </a:lnTo>
                  <a:lnTo>
                    <a:pt x="144" y="144"/>
                  </a:lnTo>
                  <a:lnTo>
                    <a:pt x="126" y="132"/>
                  </a:lnTo>
                  <a:lnTo>
                    <a:pt x="114" y="132"/>
                  </a:lnTo>
                  <a:lnTo>
                    <a:pt x="108" y="126"/>
                  </a:lnTo>
                  <a:lnTo>
                    <a:pt x="90" y="114"/>
                  </a:lnTo>
                  <a:lnTo>
                    <a:pt x="84" y="108"/>
                  </a:lnTo>
                  <a:lnTo>
                    <a:pt x="78" y="108"/>
                  </a:lnTo>
                  <a:lnTo>
                    <a:pt x="66" y="102"/>
                  </a:lnTo>
                  <a:lnTo>
                    <a:pt x="54" y="90"/>
                  </a:lnTo>
                  <a:lnTo>
                    <a:pt x="48" y="84"/>
                  </a:lnTo>
                  <a:lnTo>
                    <a:pt x="42" y="84"/>
                  </a:lnTo>
                  <a:lnTo>
                    <a:pt x="30" y="72"/>
                  </a:lnTo>
                  <a:lnTo>
                    <a:pt x="30" y="66"/>
                  </a:lnTo>
                  <a:lnTo>
                    <a:pt x="24" y="60"/>
                  </a:lnTo>
                  <a:lnTo>
                    <a:pt x="18" y="48"/>
                  </a:lnTo>
                  <a:lnTo>
                    <a:pt x="12" y="48"/>
                  </a:lnTo>
                  <a:lnTo>
                    <a:pt x="12" y="42"/>
                  </a:lnTo>
                  <a:lnTo>
                    <a:pt x="6" y="36"/>
                  </a:lnTo>
                  <a:lnTo>
                    <a:pt x="0" y="24"/>
                  </a:lnTo>
                  <a:lnTo>
                    <a:pt x="0" y="18"/>
                  </a:lnTo>
                  <a:lnTo>
                    <a:pt x="0" y="12"/>
                  </a:lnTo>
                  <a:lnTo>
                    <a:pt x="0" y="6"/>
                  </a:lnTo>
                  <a:lnTo>
                    <a:pt x="0" y="0"/>
                  </a:lnTo>
                  <a:lnTo>
                    <a:pt x="0" y="318"/>
                  </a:lnTo>
                  <a:lnTo>
                    <a:pt x="0" y="324"/>
                  </a:lnTo>
                  <a:lnTo>
                    <a:pt x="0" y="330"/>
                  </a:lnTo>
                  <a:lnTo>
                    <a:pt x="0" y="336"/>
                  </a:lnTo>
                  <a:lnTo>
                    <a:pt x="0" y="342"/>
                  </a:lnTo>
                  <a:lnTo>
                    <a:pt x="6" y="354"/>
                  </a:lnTo>
                  <a:lnTo>
                    <a:pt x="12" y="360"/>
                  </a:lnTo>
                  <a:lnTo>
                    <a:pt x="12" y="366"/>
                  </a:lnTo>
                  <a:lnTo>
                    <a:pt x="18" y="366"/>
                  </a:lnTo>
                  <a:lnTo>
                    <a:pt x="24" y="378"/>
                  </a:lnTo>
                  <a:lnTo>
                    <a:pt x="30" y="384"/>
                  </a:lnTo>
                  <a:lnTo>
                    <a:pt x="30" y="390"/>
                  </a:lnTo>
                  <a:lnTo>
                    <a:pt x="42" y="402"/>
                  </a:lnTo>
                  <a:lnTo>
                    <a:pt x="48" y="402"/>
                  </a:lnTo>
                  <a:lnTo>
                    <a:pt x="54" y="408"/>
                  </a:lnTo>
                  <a:lnTo>
                    <a:pt x="66" y="420"/>
                  </a:lnTo>
                  <a:lnTo>
                    <a:pt x="78" y="426"/>
                  </a:lnTo>
                  <a:lnTo>
                    <a:pt x="84" y="426"/>
                  </a:lnTo>
                  <a:lnTo>
                    <a:pt x="90" y="432"/>
                  </a:lnTo>
                  <a:lnTo>
                    <a:pt x="108" y="444"/>
                  </a:lnTo>
                  <a:lnTo>
                    <a:pt x="114" y="450"/>
                  </a:lnTo>
                  <a:lnTo>
                    <a:pt x="126" y="450"/>
                  </a:lnTo>
                  <a:lnTo>
                    <a:pt x="144" y="462"/>
                  </a:lnTo>
                  <a:lnTo>
                    <a:pt x="150" y="468"/>
                  </a:lnTo>
                  <a:lnTo>
                    <a:pt x="162" y="474"/>
                  </a:lnTo>
                  <a:lnTo>
                    <a:pt x="186" y="480"/>
                  </a:lnTo>
                  <a:lnTo>
                    <a:pt x="198" y="486"/>
                  </a:lnTo>
                  <a:lnTo>
                    <a:pt x="204" y="486"/>
                  </a:lnTo>
                  <a:lnTo>
                    <a:pt x="228" y="498"/>
                  </a:lnTo>
                  <a:lnTo>
                    <a:pt x="240" y="504"/>
                  </a:lnTo>
                  <a:lnTo>
                    <a:pt x="258" y="504"/>
                  </a:lnTo>
                  <a:lnTo>
                    <a:pt x="270" y="510"/>
                  </a:lnTo>
                  <a:lnTo>
                    <a:pt x="294" y="516"/>
                  </a:lnTo>
                  <a:lnTo>
                    <a:pt x="306" y="522"/>
                  </a:lnTo>
                  <a:lnTo>
                    <a:pt x="324" y="522"/>
                  </a:lnTo>
                  <a:lnTo>
                    <a:pt x="348" y="534"/>
                  </a:lnTo>
                  <a:lnTo>
                    <a:pt x="366" y="534"/>
                  </a:lnTo>
                  <a:lnTo>
                    <a:pt x="378" y="540"/>
                  </a:lnTo>
                  <a:lnTo>
                    <a:pt x="408" y="546"/>
                  </a:lnTo>
                  <a:lnTo>
                    <a:pt x="426" y="552"/>
                  </a:lnTo>
                  <a:lnTo>
                    <a:pt x="444" y="552"/>
                  </a:lnTo>
                  <a:lnTo>
                    <a:pt x="456" y="558"/>
                  </a:lnTo>
                  <a:lnTo>
                    <a:pt x="492" y="564"/>
                  </a:lnTo>
                  <a:lnTo>
                    <a:pt x="504" y="564"/>
                  </a:lnTo>
                  <a:lnTo>
                    <a:pt x="522" y="570"/>
                  </a:lnTo>
                  <a:lnTo>
                    <a:pt x="558" y="576"/>
                  </a:lnTo>
                  <a:lnTo>
                    <a:pt x="576" y="576"/>
                  </a:lnTo>
                  <a:lnTo>
                    <a:pt x="594" y="576"/>
                  </a:lnTo>
                  <a:lnTo>
                    <a:pt x="630" y="582"/>
                  </a:lnTo>
                  <a:lnTo>
                    <a:pt x="648" y="588"/>
                  </a:lnTo>
                  <a:lnTo>
                    <a:pt x="666" y="588"/>
                  </a:lnTo>
                  <a:lnTo>
                    <a:pt x="702" y="594"/>
                  </a:lnTo>
                  <a:lnTo>
                    <a:pt x="720" y="594"/>
                  </a:lnTo>
                  <a:lnTo>
                    <a:pt x="738" y="594"/>
                  </a:lnTo>
                  <a:lnTo>
                    <a:pt x="756" y="600"/>
                  </a:lnTo>
                  <a:lnTo>
                    <a:pt x="792" y="600"/>
                  </a:lnTo>
                  <a:lnTo>
                    <a:pt x="816" y="606"/>
                  </a:lnTo>
                  <a:lnTo>
                    <a:pt x="834" y="606"/>
                  </a:lnTo>
                  <a:lnTo>
                    <a:pt x="870" y="606"/>
                  </a:lnTo>
                  <a:lnTo>
                    <a:pt x="894" y="606"/>
                  </a:lnTo>
                  <a:lnTo>
                    <a:pt x="912" y="612"/>
                  </a:lnTo>
                  <a:lnTo>
                    <a:pt x="948" y="612"/>
                  </a:lnTo>
                  <a:lnTo>
                    <a:pt x="972" y="612"/>
                  </a:lnTo>
                  <a:lnTo>
                    <a:pt x="990" y="612"/>
                  </a:lnTo>
                  <a:lnTo>
                    <a:pt x="1008" y="612"/>
                  </a:lnTo>
                  <a:lnTo>
                    <a:pt x="1050" y="618"/>
                  </a:lnTo>
                  <a:lnTo>
                    <a:pt x="1068" y="618"/>
                  </a:lnTo>
                  <a:lnTo>
                    <a:pt x="1092" y="618"/>
                  </a:lnTo>
                  <a:lnTo>
                    <a:pt x="1128" y="618"/>
                  </a:lnTo>
                  <a:lnTo>
                    <a:pt x="1152" y="618"/>
                  </a:lnTo>
                  <a:lnTo>
                    <a:pt x="1152" y="300"/>
                  </a:lnTo>
                  <a:close/>
                </a:path>
              </a:pathLst>
            </a:custGeom>
            <a:solidFill>
              <a:srgbClr val="FFCC00"/>
            </a:solidFill>
            <a:ln w="9525">
              <a:solidFill>
                <a:srgbClr val="000000"/>
              </a:solidFill>
              <a:round/>
              <a:headEnd/>
              <a:tailEnd/>
            </a:ln>
          </p:spPr>
          <p:txBody>
            <a:bodyPr/>
            <a:lstStyle/>
            <a:p>
              <a:endParaRPr lang="en-US">
                <a:solidFill>
                  <a:prstClr val="black"/>
                </a:solidFill>
                <a:latin typeface="Calibri"/>
              </a:endParaRPr>
            </a:p>
          </p:txBody>
        </p:sp>
        <p:sp>
          <p:nvSpPr>
            <p:cNvPr id="52" name="Freeform 16">
              <a:extLst>
                <a:ext uri="{FF2B5EF4-FFF2-40B4-BE49-F238E27FC236}">
                  <a16:creationId xmlns:a16="http://schemas.microsoft.com/office/drawing/2014/main" id="{07A3F294-5805-990A-A496-8B7BC39D2F4C}"/>
                </a:ext>
              </a:extLst>
            </p:cNvPr>
            <p:cNvSpPr>
              <a:spLocks/>
            </p:cNvSpPr>
            <p:nvPr/>
          </p:nvSpPr>
          <p:spPr bwMode="auto">
            <a:xfrm>
              <a:off x="1216" y="1704"/>
              <a:ext cx="1152" cy="600"/>
            </a:xfrm>
            <a:custGeom>
              <a:avLst/>
              <a:gdLst>
                <a:gd name="T0" fmla="*/ 1092 w 1152"/>
                <a:gd name="T1" fmla="*/ 600 h 600"/>
                <a:gd name="T2" fmla="*/ 1008 w 1152"/>
                <a:gd name="T3" fmla="*/ 594 h 600"/>
                <a:gd name="T4" fmla="*/ 930 w 1152"/>
                <a:gd name="T5" fmla="*/ 594 h 600"/>
                <a:gd name="T6" fmla="*/ 852 w 1152"/>
                <a:gd name="T7" fmla="*/ 588 h 600"/>
                <a:gd name="T8" fmla="*/ 774 w 1152"/>
                <a:gd name="T9" fmla="*/ 582 h 600"/>
                <a:gd name="T10" fmla="*/ 702 w 1152"/>
                <a:gd name="T11" fmla="*/ 576 h 600"/>
                <a:gd name="T12" fmla="*/ 630 w 1152"/>
                <a:gd name="T13" fmla="*/ 564 h 600"/>
                <a:gd name="T14" fmla="*/ 558 w 1152"/>
                <a:gd name="T15" fmla="*/ 558 h 600"/>
                <a:gd name="T16" fmla="*/ 492 w 1152"/>
                <a:gd name="T17" fmla="*/ 546 h 600"/>
                <a:gd name="T18" fmla="*/ 426 w 1152"/>
                <a:gd name="T19" fmla="*/ 534 h 600"/>
                <a:gd name="T20" fmla="*/ 366 w 1152"/>
                <a:gd name="T21" fmla="*/ 516 h 600"/>
                <a:gd name="T22" fmla="*/ 306 w 1152"/>
                <a:gd name="T23" fmla="*/ 504 h 600"/>
                <a:gd name="T24" fmla="*/ 258 w 1152"/>
                <a:gd name="T25" fmla="*/ 486 h 600"/>
                <a:gd name="T26" fmla="*/ 204 w 1152"/>
                <a:gd name="T27" fmla="*/ 468 h 600"/>
                <a:gd name="T28" fmla="*/ 162 w 1152"/>
                <a:gd name="T29" fmla="*/ 456 h 600"/>
                <a:gd name="T30" fmla="*/ 126 w 1152"/>
                <a:gd name="T31" fmla="*/ 432 h 600"/>
                <a:gd name="T32" fmla="*/ 90 w 1152"/>
                <a:gd name="T33" fmla="*/ 414 h 600"/>
                <a:gd name="T34" fmla="*/ 60 w 1152"/>
                <a:gd name="T35" fmla="*/ 396 h 600"/>
                <a:gd name="T36" fmla="*/ 36 w 1152"/>
                <a:gd name="T37" fmla="*/ 378 h 600"/>
                <a:gd name="T38" fmla="*/ 18 w 1152"/>
                <a:gd name="T39" fmla="*/ 354 h 600"/>
                <a:gd name="T40" fmla="*/ 6 w 1152"/>
                <a:gd name="T41" fmla="*/ 336 h 600"/>
                <a:gd name="T42" fmla="*/ 0 w 1152"/>
                <a:gd name="T43" fmla="*/ 312 h 600"/>
                <a:gd name="T44" fmla="*/ 0 w 1152"/>
                <a:gd name="T45" fmla="*/ 294 h 600"/>
                <a:gd name="T46" fmla="*/ 0 w 1152"/>
                <a:gd name="T47" fmla="*/ 270 h 600"/>
                <a:gd name="T48" fmla="*/ 12 w 1152"/>
                <a:gd name="T49" fmla="*/ 252 h 600"/>
                <a:gd name="T50" fmla="*/ 30 w 1152"/>
                <a:gd name="T51" fmla="*/ 234 h 600"/>
                <a:gd name="T52" fmla="*/ 48 w 1152"/>
                <a:gd name="T53" fmla="*/ 210 h 600"/>
                <a:gd name="T54" fmla="*/ 78 w 1152"/>
                <a:gd name="T55" fmla="*/ 192 h 600"/>
                <a:gd name="T56" fmla="*/ 108 w 1152"/>
                <a:gd name="T57" fmla="*/ 174 h 600"/>
                <a:gd name="T58" fmla="*/ 144 w 1152"/>
                <a:gd name="T59" fmla="*/ 156 h 600"/>
                <a:gd name="T60" fmla="*/ 186 w 1152"/>
                <a:gd name="T61" fmla="*/ 138 h 600"/>
                <a:gd name="T62" fmla="*/ 228 w 1152"/>
                <a:gd name="T63" fmla="*/ 120 h 600"/>
                <a:gd name="T64" fmla="*/ 282 w 1152"/>
                <a:gd name="T65" fmla="*/ 102 h 600"/>
                <a:gd name="T66" fmla="*/ 336 w 1152"/>
                <a:gd name="T67" fmla="*/ 84 h 600"/>
                <a:gd name="T68" fmla="*/ 396 w 1152"/>
                <a:gd name="T69" fmla="*/ 72 h 600"/>
                <a:gd name="T70" fmla="*/ 456 w 1152"/>
                <a:gd name="T71" fmla="*/ 60 h 600"/>
                <a:gd name="T72" fmla="*/ 522 w 1152"/>
                <a:gd name="T73" fmla="*/ 48 h 600"/>
                <a:gd name="T74" fmla="*/ 594 w 1152"/>
                <a:gd name="T75" fmla="*/ 36 h 600"/>
                <a:gd name="T76" fmla="*/ 666 w 1152"/>
                <a:gd name="T77" fmla="*/ 24 h 600"/>
                <a:gd name="T78" fmla="*/ 738 w 1152"/>
                <a:gd name="T79" fmla="*/ 18 h 600"/>
                <a:gd name="T80" fmla="*/ 816 w 1152"/>
                <a:gd name="T81" fmla="*/ 12 h 600"/>
                <a:gd name="T82" fmla="*/ 894 w 1152"/>
                <a:gd name="T83" fmla="*/ 6 h 600"/>
                <a:gd name="T84" fmla="*/ 972 w 1152"/>
                <a:gd name="T85" fmla="*/ 0 h 600"/>
                <a:gd name="T86" fmla="*/ 1050 w 1152"/>
                <a:gd name="T87" fmla="*/ 0 h 600"/>
                <a:gd name="T88" fmla="*/ 1128 w 1152"/>
                <a:gd name="T89" fmla="*/ 0 h 600"/>
                <a:gd name="T90" fmla="*/ 1152 w 1152"/>
                <a:gd name="T91" fmla="*/ 600 h 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2"/>
                <a:gd name="T139" fmla="*/ 0 h 600"/>
                <a:gd name="T140" fmla="*/ 1152 w 1152"/>
                <a:gd name="T141" fmla="*/ 600 h 60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2" h="600">
                  <a:moveTo>
                    <a:pt x="1152" y="600"/>
                  </a:moveTo>
                  <a:lnTo>
                    <a:pt x="1128" y="600"/>
                  </a:lnTo>
                  <a:lnTo>
                    <a:pt x="1092" y="600"/>
                  </a:lnTo>
                  <a:lnTo>
                    <a:pt x="1068" y="600"/>
                  </a:lnTo>
                  <a:lnTo>
                    <a:pt x="1050" y="600"/>
                  </a:lnTo>
                  <a:lnTo>
                    <a:pt x="1008" y="594"/>
                  </a:lnTo>
                  <a:lnTo>
                    <a:pt x="990" y="594"/>
                  </a:lnTo>
                  <a:lnTo>
                    <a:pt x="972" y="594"/>
                  </a:lnTo>
                  <a:lnTo>
                    <a:pt x="930" y="594"/>
                  </a:lnTo>
                  <a:lnTo>
                    <a:pt x="912" y="594"/>
                  </a:lnTo>
                  <a:lnTo>
                    <a:pt x="894" y="588"/>
                  </a:lnTo>
                  <a:lnTo>
                    <a:pt x="852" y="588"/>
                  </a:lnTo>
                  <a:lnTo>
                    <a:pt x="834" y="588"/>
                  </a:lnTo>
                  <a:lnTo>
                    <a:pt x="816" y="588"/>
                  </a:lnTo>
                  <a:lnTo>
                    <a:pt x="774" y="582"/>
                  </a:lnTo>
                  <a:lnTo>
                    <a:pt x="756" y="582"/>
                  </a:lnTo>
                  <a:lnTo>
                    <a:pt x="738" y="576"/>
                  </a:lnTo>
                  <a:lnTo>
                    <a:pt x="702" y="576"/>
                  </a:lnTo>
                  <a:lnTo>
                    <a:pt x="684" y="570"/>
                  </a:lnTo>
                  <a:lnTo>
                    <a:pt x="666" y="570"/>
                  </a:lnTo>
                  <a:lnTo>
                    <a:pt x="630" y="564"/>
                  </a:lnTo>
                  <a:lnTo>
                    <a:pt x="612" y="564"/>
                  </a:lnTo>
                  <a:lnTo>
                    <a:pt x="594" y="558"/>
                  </a:lnTo>
                  <a:lnTo>
                    <a:pt x="558" y="558"/>
                  </a:lnTo>
                  <a:lnTo>
                    <a:pt x="540" y="552"/>
                  </a:lnTo>
                  <a:lnTo>
                    <a:pt x="522" y="552"/>
                  </a:lnTo>
                  <a:lnTo>
                    <a:pt x="492" y="546"/>
                  </a:lnTo>
                  <a:lnTo>
                    <a:pt x="474" y="540"/>
                  </a:lnTo>
                  <a:lnTo>
                    <a:pt x="456" y="540"/>
                  </a:lnTo>
                  <a:lnTo>
                    <a:pt x="426" y="534"/>
                  </a:lnTo>
                  <a:lnTo>
                    <a:pt x="408" y="528"/>
                  </a:lnTo>
                  <a:lnTo>
                    <a:pt x="396" y="522"/>
                  </a:lnTo>
                  <a:lnTo>
                    <a:pt x="366" y="516"/>
                  </a:lnTo>
                  <a:lnTo>
                    <a:pt x="348" y="516"/>
                  </a:lnTo>
                  <a:lnTo>
                    <a:pt x="336" y="510"/>
                  </a:lnTo>
                  <a:lnTo>
                    <a:pt x="306" y="504"/>
                  </a:lnTo>
                  <a:lnTo>
                    <a:pt x="294" y="498"/>
                  </a:lnTo>
                  <a:lnTo>
                    <a:pt x="282" y="498"/>
                  </a:lnTo>
                  <a:lnTo>
                    <a:pt x="258" y="486"/>
                  </a:lnTo>
                  <a:lnTo>
                    <a:pt x="240" y="486"/>
                  </a:lnTo>
                  <a:lnTo>
                    <a:pt x="228" y="480"/>
                  </a:lnTo>
                  <a:lnTo>
                    <a:pt x="204" y="468"/>
                  </a:lnTo>
                  <a:lnTo>
                    <a:pt x="198" y="468"/>
                  </a:lnTo>
                  <a:lnTo>
                    <a:pt x="186" y="462"/>
                  </a:lnTo>
                  <a:lnTo>
                    <a:pt x="162" y="456"/>
                  </a:lnTo>
                  <a:lnTo>
                    <a:pt x="150" y="450"/>
                  </a:lnTo>
                  <a:lnTo>
                    <a:pt x="144" y="444"/>
                  </a:lnTo>
                  <a:lnTo>
                    <a:pt x="126" y="432"/>
                  </a:lnTo>
                  <a:lnTo>
                    <a:pt x="114" y="432"/>
                  </a:lnTo>
                  <a:lnTo>
                    <a:pt x="108" y="426"/>
                  </a:lnTo>
                  <a:lnTo>
                    <a:pt x="90" y="414"/>
                  </a:lnTo>
                  <a:lnTo>
                    <a:pt x="84" y="408"/>
                  </a:lnTo>
                  <a:lnTo>
                    <a:pt x="78" y="408"/>
                  </a:lnTo>
                  <a:lnTo>
                    <a:pt x="60" y="396"/>
                  </a:lnTo>
                  <a:lnTo>
                    <a:pt x="54" y="390"/>
                  </a:lnTo>
                  <a:lnTo>
                    <a:pt x="48" y="384"/>
                  </a:lnTo>
                  <a:lnTo>
                    <a:pt x="36" y="378"/>
                  </a:lnTo>
                  <a:lnTo>
                    <a:pt x="30" y="372"/>
                  </a:lnTo>
                  <a:lnTo>
                    <a:pt x="30" y="366"/>
                  </a:lnTo>
                  <a:lnTo>
                    <a:pt x="18" y="354"/>
                  </a:lnTo>
                  <a:lnTo>
                    <a:pt x="18" y="348"/>
                  </a:lnTo>
                  <a:lnTo>
                    <a:pt x="12" y="348"/>
                  </a:lnTo>
                  <a:lnTo>
                    <a:pt x="6" y="336"/>
                  </a:lnTo>
                  <a:lnTo>
                    <a:pt x="6" y="330"/>
                  </a:lnTo>
                  <a:lnTo>
                    <a:pt x="0" y="324"/>
                  </a:lnTo>
                  <a:lnTo>
                    <a:pt x="0" y="312"/>
                  </a:lnTo>
                  <a:lnTo>
                    <a:pt x="0" y="306"/>
                  </a:lnTo>
                  <a:lnTo>
                    <a:pt x="0" y="294"/>
                  </a:lnTo>
                  <a:lnTo>
                    <a:pt x="0" y="288"/>
                  </a:lnTo>
                  <a:lnTo>
                    <a:pt x="0" y="282"/>
                  </a:lnTo>
                  <a:lnTo>
                    <a:pt x="0" y="270"/>
                  </a:lnTo>
                  <a:lnTo>
                    <a:pt x="6" y="270"/>
                  </a:lnTo>
                  <a:lnTo>
                    <a:pt x="6" y="264"/>
                  </a:lnTo>
                  <a:lnTo>
                    <a:pt x="12" y="252"/>
                  </a:lnTo>
                  <a:lnTo>
                    <a:pt x="18" y="246"/>
                  </a:lnTo>
                  <a:lnTo>
                    <a:pt x="18" y="240"/>
                  </a:lnTo>
                  <a:lnTo>
                    <a:pt x="30" y="234"/>
                  </a:lnTo>
                  <a:lnTo>
                    <a:pt x="30" y="228"/>
                  </a:lnTo>
                  <a:lnTo>
                    <a:pt x="36" y="222"/>
                  </a:lnTo>
                  <a:lnTo>
                    <a:pt x="48" y="210"/>
                  </a:lnTo>
                  <a:lnTo>
                    <a:pt x="54" y="204"/>
                  </a:lnTo>
                  <a:lnTo>
                    <a:pt x="60" y="198"/>
                  </a:lnTo>
                  <a:lnTo>
                    <a:pt x="78" y="192"/>
                  </a:lnTo>
                  <a:lnTo>
                    <a:pt x="84" y="186"/>
                  </a:lnTo>
                  <a:lnTo>
                    <a:pt x="90" y="180"/>
                  </a:lnTo>
                  <a:lnTo>
                    <a:pt x="108" y="174"/>
                  </a:lnTo>
                  <a:lnTo>
                    <a:pt x="114" y="168"/>
                  </a:lnTo>
                  <a:lnTo>
                    <a:pt x="126" y="162"/>
                  </a:lnTo>
                  <a:lnTo>
                    <a:pt x="144" y="156"/>
                  </a:lnTo>
                  <a:lnTo>
                    <a:pt x="150" y="150"/>
                  </a:lnTo>
                  <a:lnTo>
                    <a:pt x="162" y="144"/>
                  </a:lnTo>
                  <a:lnTo>
                    <a:pt x="186" y="138"/>
                  </a:lnTo>
                  <a:lnTo>
                    <a:pt x="198" y="132"/>
                  </a:lnTo>
                  <a:lnTo>
                    <a:pt x="204" y="126"/>
                  </a:lnTo>
                  <a:lnTo>
                    <a:pt x="228" y="120"/>
                  </a:lnTo>
                  <a:lnTo>
                    <a:pt x="240" y="114"/>
                  </a:lnTo>
                  <a:lnTo>
                    <a:pt x="258" y="108"/>
                  </a:lnTo>
                  <a:lnTo>
                    <a:pt x="282" y="102"/>
                  </a:lnTo>
                  <a:lnTo>
                    <a:pt x="294" y="96"/>
                  </a:lnTo>
                  <a:lnTo>
                    <a:pt x="306" y="96"/>
                  </a:lnTo>
                  <a:lnTo>
                    <a:pt x="336" y="84"/>
                  </a:lnTo>
                  <a:lnTo>
                    <a:pt x="348" y="84"/>
                  </a:lnTo>
                  <a:lnTo>
                    <a:pt x="366" y="78"/>
                  </a:lnTo>
                  <a:lnTo>
                    <a:pt x="396" y="72"/>
                  </a:lnTo>
                  <a:lnTo>
                    <a:pt x="408" y="66"/>
                  </a:lnTo>
                  <a:lnTo>
                    <a:pt x="426" y="66"/>
                  </a:lnTo>
                  <a:lnTo>
                    <a:pt x="456" y="60"/>
                  </a:lnTo>
                  <a:lnTo>
                    <a:pt x="474" y="54"/>
                  </a:lnTo>
                  <a:lnTo>
                    <a:pt x="492" y="54"/>
                  </a:lnTo>
                  <a:lnTo>
                    <a:pt x="522" y="48"/>
                  </a:lnTo>
                  <a:lnTo>
                    <a:pt x="540" y="42"/>
                  </a:lnTo>
                  <a:lnTo>
                    <a:pt x="558" y="42"/>
                  </a:lnTo>
                  <a:lnTo>
                    <a:pt x="594" y="36"/>
                  </a:lnTo>
                  <a:lnTo>
                    <a:pt x="612" y="36"/>
                  </a:lnTo>
                  <a:lnTo>
                    <a:pt x="630" y="30"/>
                  </a:lnTo>
                  <a:lnTo>
                    <a:pt x="666" y="24"/>
                  </a:lnTo>
                  <a:lnTo>
                    <a:pt x="684" y="24"/>
                  </a:lnTo>
                  <a:lnTo>
                    <a:pt x="702" y="24"/>
                  </a:lnTo>
                  <a:lnTo>
                    <a:pt x="738" y="18"/>
                  </a:lnTo>
                  <a:lnTo>
                    <a:pt x="756" y="18"/>
                  </a:lnTo>
                  <a:lnTo>
                    <a:pt x="774" y="12"/>
                  </a:lnTo>
                  <a:lnTo>
                    <a:pt x="816" y="12"/>
                  </a:lnTo>
                  <a:lnTo>
                    <a:pt x="834" y="12"/>
                  </a:lnTo>
                  <a:lnTo>
                    <a:pt x="852" y="6"/>
                  </a:lnTo>
                  <a:lnTo>
                    <a:pt x="894" y="6"/>
                  </a:lnTo>
                  <a:lnTo>
                    <a:pt x="912" y="6"/>
                  </a:lnTo>
                  <a:lnTo>
                    <a:pt x="930" y="6"/>
                  </a:lnTo>
                  <a:lnTo>
                    <a:pt x="972" y="0"/>
                  </a:lnTo>
                  <a:lnTo>
                    <a:pt x="990" y="0"/>
                  </a:lnTo>
                  <a:lnTo>
                    <a:pt x="1008" y="0"/>
                  </a:lnTo>
                  <a:lnTo>
                    <a:pt x="1050" y="0"/>
                  </a:lnTo>
                  <a:lnTo>
                    <a:pt x="1068" y="0"/>
                  </a:lnTo>
                  <a:lnTo>
                    <a:pt x="1092" y="0"/>
                  </a:lnTo>
                  <a:lnTo>
                    <a:pt x="1128" y="0"/>
                  </a:lnTo>
                  <a:lnTo>
                    <a:pt x="1152" y="0"/>
                  </a:lnTo>
                  <a:lnTo>
                    <a:pt x="1152" y="300"/>
                  </a:lnTo>
                  <a:lnTo>
                    <a:pt x="1152" y="600"/>
                  </a:lnTo>
                  <a:close/>
                </a:path>
              </a:pathLst>
            </a:custGeom>
            <a:solidFill>
              <a:srgbClr val="FFFF00"/>
            </a:solidFill>
            <a:ln w="9525">
              <a:solidFill>
                <a:srgbClr val="000000"/>
              </a:solidFill>
              <a:round/>
              <a:headEnd/>
              <a:tailEnd/>
            </a:ln>
          </p:spPr>
          <p:txBody>
            <a:bodyPr/>
            <a:lstStyle/>
            <a:p>
              <a:endParaRPr lang="en-US">
                <a:solidFill>
                  <a:prstClr val="black"/>
                </a:solidFill>
                <a:latin typeface="Calibri"/>
              </a:endParaRPr>
            </a:p>
          </p:txBody>
        </p:sp>
      </p:grpSp>
      <p:sp>
        <p:nvSpPr>
          <p:cNvPr id="53" name="Rectangle 17">
            <a:extLst>
              <a:ext uri="{FF2B5EF4-FFF2-40B4-BE49-F238E27FC236}">
                <a16:creationId xmlns:a16="http://schemas.microsoft.com/office/drawing/2014/main" id="{20398DC9-D6B7-4A6F-9CAE-009FEC56A05D}"/>
              </a:ext>
            </a:extLst>
          </p:cNvPr>
          <p:cNvSpPr>
            <a:spLocks noChangeArrowheads="1"/>
          </p:cNvSpPr>
          <p:nvPr/>
        </p:nvSpPr>
        <p:spPr bwMode="auto">
          <a:xfrm>
            <a:off x="276227" y="4264152"/>
            <a:ext cx="347663" cy="200025"/>
          </a:xfrm>
          <a:prstGeom prst="rect">
            <a:avLst/>
          </a:prstGeom>
          <a:solidFill>
            <a:srgbClr val="00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4" name="Rectangle 18">
            <a:extLst>
              <a:ext uri="{FF2B5EF4-FFF2-40B4-BE49-F238E27FC236}">
                <a16:creationId xmlns:a16="http://schemas.microsoft.com/office/drawing/2014/main" id="{C8FF2D01-413C-BC0A-E059-656DA3B83F4E}"/>
              </a:ext>
            </a:extLst>
          </p:cNvPr>
          <p:cNvSpPr>
            <a:spLocks noChangeArrowheads="1"/>
          </p:cNvSpPr>
          <p:nvPr/>
        </p:nvSpPr>
        <p:spPr bwMode="auto">
          <a:xfrm>
            <a:off x="276227" y="4740402"/>
            <a:ext cx="347663" cy="200025"/>
          </a:xfrm>
          <a:prstGeom prst="rect">
            <a:avLst/>
          </a:prstGeom>
          <a:solidFill>
            <a:srgbClr val="3333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5" name="Rectangle 19">
            <a:extLst>
              <a:ext uri="{FF2B5EF4-FFF2-40B4-BE49-F238E27FC236}">
                <a16:creationId xmlns:a16="http://schemas.microsoft.com/office/drawing/2014/main" id="{45A25573-FF83-D589-7B95-6B5C23E66281}"/>
              </a:ext>
            </a:extLst>
          </p:cNvPr>
          <p:cNvSpPr>
            <a:spLocks noChangeArrowheads="1"/>
          </p:cNvSpPr>
          <p:nvPr/>
        </p:nvSpPr>
        <p:spPr bwMode="auto">
          <a:xfrm>
            <a:off x="276227" y="5648452"/>
            <a:ext cx="347663" cy="200025"/>
          </a:xfrm>
          <a:prstGeom prst="rect">
            <a:avLst/>
          </a:prstGeom>
          <a:solidFill>
            <a:srgbClr val="FF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6" name="Rectangle 20">
            <a:extLst>
              <a:ext uri="{FF2B5EF4-FFF2-40B4-BE49-F238E27FC236}">
                <a16:creationId xmlns:a16="http://schemas.microsoft.com/office/drawing/2014/main" id="{49971083-45F8-37FE-F067-70938BF326A0}"/>
              </a:ext>
            </a:extLst>
          </p:cNvPr>
          <p:cNvSpPr>
            <a:spLocks noChangeArrowheads="1"/>
          </p:cNvSpPr>
          <p:nvPr/>
        </p:nvSpPr>
        <p:spPr bwMode="auto">
          <a:xfrm>
            <a:off x="276227" y="5191252"/>
            <a:ext cx="347663" cy="20002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7" name="Rectangle 21">
            <a:extLst>
              <a:ext uri="{FF2B5EF4-FFF2-40B4-BE49-F238E27FC236}">
                <a16:creationId xmlns:a16="http://schemas.microsoft.com/office/drawing/2014/main" id="{791F6B62-3A43-679B-6ED6-16E90217FB4E}"/>
              </a:ext>
            </a:extLst>
          </p:cNvPr>
          <p:cNvSpPr>
            <a:spLocks noChangeArrowheads="1"/>
          </p:cNvSpPr>
          <p:nvPr/>
        </p:nvSpPr>
        <p:spPr bwMode="auto">
          <a:xfrm>
            <a:off x="165101" y="4095876"/>
            <a:ext cx="5105400" cy="1905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8" name="Rectangle 22">
            <a:extLst>
              <a:ext uri="{FF2B5EF4-FFF2-40B4-BE49-F238E27FC236}">
                <a16:creationId xmlns:a16="http://schemas.microsoft.com/office/drawing/2014/main" id="{95C12F0A-E00A-A51E-8945-AC723ABC7EF3}"/>
              </a:ext>
            </a:extLst>
          </p:cNvPr>
          <p:cNvSpPr>
            <a:spLocks noChangeArrowheads="1"/>
          </p:cNvSpPr>
          <p:nvPr/>
        </p:nvSpPr>
        <p:spPr bwMode="auto">
          <a:xfrm>
            <a:off x="827088" y="4232402"/>
            <a:ext cx="3464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Nộp thuế cho lãnh chúa</a:t>
            </a: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9" name="Rectangle 23">
            <a:extLst>
              <a:ext uri="{FF2B5EF4-FFF2-40B4-BE49-F238E27FC236}">
                <a16:creationId xmlns:a16="http://schemas.microsoft.com/office/drawing/2014/main" id="{F504B85E-129B-71DA-E499-461AC5EBA7C3}"/>
              </a:ext>
            </a:extLst>
          </p:cNvPr>
          <p:cNvSpPr>
            <a:spLocks noChangeArrowheads="1"/>
          </p:cNvSpPr>
          <p:nvPr/>
        </p:nvSpPr>
        <p:spPr bwMode="auto">
          <a:xfrm>
            <a:off x="868365" y="4705477"/>
            <a:ext cx="28405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Nộp thuế cho nhà thờ</a:t>
            </a:r>
          </a:p>
        </p:txBody>
      </p:sp>
      <p:sp>
        <p:nvSpPr>
          <p:cNvPr id="60" name="Rectangle 24">
            <a:extLst>
              <a:ext uri="{FF2B5EF4-FFF2-40B4-BE49-F238E27FC236}">
                <a16:creationId xmlns:a16="http://schemas.microsoft.com/office/drawing/2014/main" id="{F1D73B34-4A4D-CEB6-60E6-C442E6B6BC33}"/>
              </a:ext>
            </a:extLst>
          </p:cNvPr>
          <p:cNvSpPr>
            <a:spLocks noChangeArrowheads="1"/>
          </p:cNvSpPr>
          <p:nvPr/>
        </p:nvSpPr>
        <p:spPr bwMode="auto">
          <a:xfrm>
            <a:off x="868364" y="5604002"/>
            <a:ext cx="3464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Phần còn lại của nông dân</a:t>
            </a:r>
          </a:p>
        </p:txBody>
      </p:sp>
      <p:sp>
        <p:nvSpPr>
          <p:cNvPr id="61" name="Rectangle 25">
            <a:extLst>
              <a:ext uri="{FF2B5EF4-FFF2-40B4-BE49-F238E27FC236}">
                <a16:creationId xmlns:a16="http://schemas.microsoft.com/office/drawing/2014/main" id="{661D857B-54B6-5EE5-B675-DFB1EFC05686}"/>
              </a:ext>
            </a:extLst>
          </p:cNvPr>
          <p:cNvSpPr>
            <a:spLocks noChangeArrowheads="1"/>
          </p:cNvSpPr>
          <p:nvPr/>
        </p:nvSpPr>
        <p:spPr bwMode="auto">
          <a:xfrm>
            <a:off x="866777" y="5162677"/>
            <a:ext cx="35618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Nộp thuế cho nhà nước PK</a:t>
            </a:r>
          </a:p>
        </p:txBody>
      </p:sp>
      <p:sp>
        <p:nvSpPr>
          <p:cNvPr id="62" name="Rectangle 26">
            <a:extLst>
              <a:ext uri="{FF2B5EF4-FFF2-40B4-BE49-F238E27FC236}">
                <a16:creationId xmlns:a16="http://schemas.microsoft.com/office/drawing/2014/main" id="{94A0D55A-8553-BBC2-7D37-C35FD7809D3A}"/>
              </a:ext>
            </a:extLst>
          </p:cNvPr>
          <p:cNvSpPr>
            <a:spLocks noChangeArrowheads="1"/>
          </p:cNvSpPr>
          <p:nvPr/>
        </p:nvSpPr>
        <p:spPr bwMode="auto">
          <a:xfrm>
            <a:off x="-423863" y="4328362"/>
            <a:ext cx="347663" cy="200025"/>
          </a:xfrm>
          <a:prstGeom prst="rect">
            <a:avLst/>
          </a:prstGeom>
          <a:solidFill>
            <a:srgbClr val="00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3" name="Rectangle 27">
            <a:extLst>
              <a:ext uri="{FF2B5EF4-FFF2-40B4-BE49-F238E27FC236}">
                <a16:creationId xmlns:a16="http://schemas.microsoft.com/office/drawing/2014/main" id="{FE1C0D28-655D-7FA0-783F-9C8467051D19}"/>
              </a:ext>
            </a:extLst>
          </p:cNvPr>
          <p:cNvSpPr>
            <a:spLocks noChangeArrowheads="1"/>
          </p:cNvSpPr>
          <p:nvPr/>
        </p:nvSpPr>
        <p:spPr bwMode="auto">
          <a:xfrm>
            <a:off x="-423863" y="4785562"/>
            <a:ext cx="347663" cy="200025"/>
          </a:xfrm>
          <a:prstGeom prst="rect">
            <a:avLst/>
          </a:prstGeom>
          <a:solidFill>
            <a:srgbClr val="3333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4" name="Rectangle 28">
            <a:extLst>
              <a:ext uri="{FF2B5EF4-FFF2-40B4-BE49-F238E27FC236}">
                <a16:creationId xmlns:a16="http://schemas.microsoft.com/office/drawing/2014/main" id="{83A225D2-90E4-A453-E44D-9C65105E8B72}"/>
              </a:ext>
            </a:extLst>
          </p:cNvPr>
          <p:cNvSpPr>
            <a:spLocks noChangeArrowheads="1"/>
          </p:cNvSpPr>
          <p:nvPr/>
        </p:nvSpPr>
        <p:spPr bwMode="auto">
          <a:xfrm>
            <a:off x="-423863" y="5242762"/>
            <a:ext cx="347663" cy="20002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5" name="Rectangle 29">
            <a:extLst>
              <a:ext uri="{FF2B5EF4-FFF2-40B4-BE49-F238E27FC236}">
                <a16:creationId xmlns:a16="http://schemas.microsoft.com/office/drawing/2014/main" id="{48B55D99-FBF7-169F-5B6E-8874C3100607}"/>
              </a:ext>
            </a:extLst>
          </p:cNvPr>
          <p:cNvSpPr>
            <a:spLocks noChangeArrowheads="1"/>
          </p:cNvSpPr>
          <p:nvPr/>
        </p:nvSpPr>
        <p:spPr bwMode="auto">
          <a:xfrm>
            <a:off x="-423863" y="5699962"/>
            <a:ext cx="347663" cy="200025"/>
          </a:xfrm>
          <a:prstGeom prst="rect">
            <a:avLst/>
          </a:prstGeom>
          <a:solidFill>
            <a:srgbClr val="FF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6" name="Text Box 30">
            <a:extLst>
              <a:ext uri="{FF2B5EF4-FFF2-40B4-BE49-F238E27FC236}">
                <a16:creationId xmlns:a16="http://schemas.microsoft.com/office/drawing/2014/main" id="{8171F519-7C0F-4005-CB7C-9787ED654A42}"/>
              </a:ext>
            </a:extLst>
          </p:cNvPr>
          <p:cNvSpPr txBox="1">
            <a:spLocks noChangeArrowheads="1"/>
          </p:cNvSpPr>
          <p:nvPr/>
        </p:nvSpPr>
        <p:spPr bwMode="auto">
          <a:xfrm>
            <a:off x="4419600" y="1005725"/>
            <a:ext cx="1143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n-US" sz="3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50%</a:t>
            </a:r>
            <a:endParaRPr kumimoji="0" lang="en-US" altLang="en-US" sz="3200" b="1" i="0" u="none" strike="noStrike" kern="0" cap="none" spc="0" normalizeH="0" baseline="0" noProof="0" dirty="0">
              <a:ln>
                <a:noFill/>
              </a:ln>
              <a:solidFill>
                <a:prstClr val="black"/>
              </a:solidFill>
              <a:effectLst/>
              <a:uLnTx/>
              <a:uFillTx/>
              <a:latin typeface="VNI-Times" pitchFamily="2" charset="0"/>
              <a:cs typeface="Arial" panose="020B0604020202020204" pitchFamily="34" charset="0"/>
            </a:endParaRPr>
          </a:p>
        </p:txBody>
      </p:sp>
      <p:sp>
        <p:nvSpPr>
          <p:cNvPr id="67" name="Text Box 31">
            <a:extLst>
              <a:ext uri="{FF2B5EF4-FFF2-40B4-BE49-F238E27FC236}">
                <a16:creationId xmlns:a16="http://schemas.microsoft.com/office/drawing/2014/main" id="{D9FF6088-44DB-1717-8B01-AAD3E12B33A4}"/>
              </a:ext>
            </a:extLst>
          </p:cNvPr>
          <p:cNvSpPr txBox="1">
            <a:spLocks noChangeArrowheads="1"/>
          </p:cNvSpPr>
          <p:nvPr/>
        </p:nvSpPr>
        <p:spPr bwMode="auto">
          <a:xfrm>
            <a:off x="7239000" y="518361"/>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25%</a:t>
            </a:r>
          </a:p>
        </p:txBody>
      </p:sp>
      <p:sp>
        <p:nvSpPr>
          <p:cNvPr id="68" name="Text Box 32">
            <a:extLst>
              <a:ext uri="{FF2B5EF4-FFF2-40B4-BE49-F238E27FC236}">
                <a16:creationId xmlns:a16="http://schemas.microsoft.com/office/drawing/2014/main" id="{3FF3EBDC-E018-04CA-BE4F-E25FF7162A21}"/>
              </a:ext>
            </a:extLst>
          </p:cNvPr>
          <p:cNvSpPr txBox="1">
            <a:spLocks noChangeArrowheads="1"/>
          </p:cNvSpPr>
          <p:nvPr/>
        </p:nvSpPr>
        <p:spPr bwMode="auto">
          <a:xfrm>
            <a:off x="8229600" y="1127961"/>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n-US" sz="3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10%</a:t>
            </a:r>
          </a:p>
        </p:txBody>
      </p:sp>
      <p:sp>
        <p:nvSpPr>
          <p:cNvPr id="69" name="Text Box 33">
            <a:extLst>
              <a:ext uri="{FF2B5EF4-FFF2-40B4-BE49-F238E27FC236}">
                <a16:creationId xmlns:a16="http://schemas.microsoft.com/office/drawing/2014/main" id="{3668BB72-3717-E254-18E6-937B73C1070E}"/>
              </a:ext>
            </a:extLst>
          </p:cNvPr>
          <p:cNvSpPr txBox="1">
            <a:spLocks noChangeArrowheads="1"/>
          </p:cNvSpPr>
          <p:nvPr/>
        </p:nvSpPr>
        <p:spPr bwMode="auto">
          <a:xfrm>
            <a:off x="7810500" y="3701737"/>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n-US" sz="3200" b="1" i="0" u="none" strike="noStrike" kern="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15%</a:t>
            </a:r>
          </a:p>
        </p:txBody>
      </p:sp>
      <p:sp>
        <p:nvSpPr>
          <p:cNvPr id="70" name="Text Box 34">
            <a:extLst>
              <a:ext uri="{FF2B5EF4-FFF2-40B4-BE49-F238E27FC236}">
                <a16:creationId xmlns:a16="http://schemas.microsoft.com/office/drawing/2014/main" id="{A315962A-B2D3-0D48-86D8-753B45C7F4F6}"/>
              </a:ext>
            </a:extLst>
          </p:cNvPr>
          <p:cNvSpPr txBox="1">
            <a:spLocks noChangeArrowheads="1"/>
          </p:cNvSpPr>
          <p:nvPr/>
        </p:nvSpPr>
        <p:spPr bwMode="auto">
          <a:xfrm>
            <a:off x="3048000" y="6233361"/>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2400">
              <a:solidFill>
                <a:prstClr val="black"/>
              </a:solidFill>
              <a:latin typeface="Times New Roman" panose="02020603050405020304" pitchFamily="18" charset="0"/>
            </a:endParaRPr>
          </a:p>
        </p:txBody>
      </p:sp>
      <p:sp>
        <p:nvSpPr>
          <p:cNvPr id="72" name="Rectangle 71">
            <a:extLst>
              <a:ext uri="{FF2B5EF4-FFF2-40B4-BE49-F238E27FC236}">
                <a16:creationId xmlns:a16="http://schemas.microsoft.com/office/drawing/2014/main" id="{FC2B0A38-90FC-8585-7926-05D64CC06532}"/>
              </a:ext>
            </a:extLst>
          </p:cNvPr>
          <p:cNvSpPr/>
          <p:nvPr/>
        </p:nvSpPr>
        <p:spPr>
          <a:xfrm>
            <a:off x="564776" y="6108826"/>
            <a:ext cx="10919011" cy="596063"/>
          </a:xfrm>
          <a:prstGeom prst="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THU NHẬP CỦA NÔNG DÂN PHÁP TRƯỚC CÁCH MẠNG             </a:t>
            </a:r>
            <a:endParaRPr kumimoji="0" lang="en-US" sz="2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02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12721 -3.33333E-6 L 0.66054 -0.52569 " pathEditMode="relative" rAng="0" ptsTypes="AA">
                                      <p:cBhvr>
                                        <p:cTn id="6" dur="2000" fill="hold"/>
                                        <p:tgtEl>
                                          <p:spTgt spid="62"/>
                                        </p:tgtEl>
                                        <p:attrNameLst>
                                          <p:attrName>ppt_x</p:attrName>
                                          <p:attrName>ppt_y</p:attrName>
                                        </p:attrNameLst>
                                      </p:cBhvr>
                                      <p:rCtr x="26667" y="-26296"/>
                                    </p:animMotion>
                                  </p:childTnLst>
                                  <p:subTnLst>
                                    <p:set>
                                      <p:cBhvr override="childStyle">
                                        <p:cTn dur="1" fill="hold" display="0" masterRel="sameClick" afterEffect="1">
                                          <p:stCondLst>
                                            <p:cond evt="end" delay="0">
                                              <p:tn val="5"/>
                                            </p:cond>
                                          </p:stCondLst>
                                        </p:cTn>
                                        <p:tgtEl>
                                          <p:spTgt spid="62"/>
                                        </p:tgtEl>
                                        <p:attrNameLst>
                                          <p:attrName>style.visibility</p:attrName>
                                        </p:attrNameLst>
                                      </p:cBhvr>
                                      <p:to>
                                        <p:strVal val="hidden"/>
                                      </p:to>
                                    </p:set>
                                  </p:sub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10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0.12721 0 L 0.78554 -0.51458 " pathEditMode="relative" rAng="0" ptsTypes="AA">
                                      <p:cBhvr>
                                        <p:cTn id="14" dur="2000" fill="hold"/>
                                        <p:tgtEl>
                                          <p:spTgt spid="63"/>
                                        </p:tgtEl>
                                        <p:attrNameLst>
                                          <p:attrName>ppt_x</p:attrName>
                                          <p:attrName>ppt_y</p:attrName>
                                        </p:attrNameLst>
                                      </p:cBhvr>
                                      <p:rCtr x="32917" y="-25741"/>
                                    </p:animMotion>
                                  </p:childTnLst>
                                  <p:subTnLst>
                                    <p:set>
                                      <p:cBhvr override="childStyle">
                                        <p:cTn dur="1" fill="hold" display="0" masterRel="sameClick" afterEffect="1">
                                          <p:stCondLst>
                                            <p:cond evt="end" delay="0">
                                              <p:tn val="13"/>
                                            </p:cond>
                                          </p:stCondLst>
                                        </p:cTn>
                                        <p:tgtEl>
                                          <p:spTgt spid="63"/>
                                        </p:tgtEl>
                                        <p:attrNameLst>
                                          <p:attrName>style.visibility</p:attrName>
                                        </p:attrNameLst>
                                      </p:cBhvr>
                                      <p:to>
                                        <p:strVal val="hidden"/>
                                      </p:to>
                                    </p:set>
                                  </p:sub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grpId="0" nodeType="clickEffect">
                                  <p:stCondLst>
                                    <p:cond delay="0"/>
                                  </p:stCondLst>
                                  <p:childTnLst>
                                    <p:animMotion origin="layout" path="M 0.12721 3.33333E-6 L 0.36054 -0.58125 " pathEditMode="relative" rAng="0" ptsTypes="AA">
                                      <p:cBhvr>
                                        <p:cTn id="22" dur="2000" fill="hold"/>
                                        <p:tgtEl>
                                          <p:spTgt spid="64"/>
                                        </p:tgtEl>
                                        <p:attrNameLst>
                                          <p:attrName>ppt_x</p:attrName>
                                          <p:attrName>ppt_y</p:attrName>
                                        </p:attrNameLst>
                                      </p:cBhvr>
                                      <p:rCtr x="11667" y="-29074"/>
                                    </p:animMotion>
                                  </p:childTnLst>
                                  <p:subTnLst>
                                    <p:set>
                                      <p:cBhvr override="childStyle">
                                        <p:cTn dur="1" fill="hold" display="0" masterRel="sameClick" afterEffect="1">
                                          <p:stCondLst>
                                            <p:cond evt="end" delay="0">
                                              <p:tn val="21"/>
                                            </p:cond>
                                          </p:stCondLst>
                                        </p:cTn>
                                        <p:tgtEl>
                                          <p:spTgt spid="64"/>
                                        </p:tgtEl>
                                        <p:attrNameLst>
                                          <p:attrName>style.visibility</p:attrName>
                                        </p:attrNameLst>
                                      </p:cBhvr>
                                      <p:to>
                                        <p:strVal val="hidden"/>
                                      </p:to>
                                    </p:set>
                                  </p:sub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10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path" presetSubtype="0" accel="50000" decel="50000" fill="hold" nodeType="clickEffect">
                                  <p:stCondLst>
                                    <p:cond delay="0"/>
                                  </p:stCondLst>
                                  <p:childTnLst>
                                    <p:animMotion origin="layout" path="M -4.79167E-6 0.00208 L 0.09987 0.32338 " pathEditMode="fixed" rAng="0" ptsTypes="AA">
                                      <p:cBhvr>
                                        <p:cTn id="30" dur="2000" fill="hold"/>
                                        <p:tgtEl>
                                          <p:spTgt spid="47"/>
                                        </p:tgtEl>
                                        <p:attrNameLst>
                                          <p:attrName>ppt_x</p:attrName>
                                          <p:attrName>ppt_y</p:attrName>
                                        </p:attrNameLst>
                                      </p:cBhvr>
                                      <p:rCtr x="4987" y="16065"/>
                                    </p:animMotion>
                                  </p:childTnLst>
                                </p:cTn>
                              </p:par>
                              <p:par>
                                <p:cTn id="31" presetID="64" presetClass="path" presetSubtype="0" accel="50000" decel="50000" fill="hold" grpId="0" nodeType="withEffect">
                                  <p:stCondLst>
                                    <p:cond delay="0"/>
                                  </p:stCondLst>
                                  <p:childTnLst>
                                    <p:animMotion origin="layout" path="M 0.12721 -3.33333E-6 L 0.69544 -0.18541 " pathEditMode="relative" rAng="0" ptsTypes="AA">
                                      <p:cBhvr>
                                        <p:cTn id="32" dur="2000" fill="hold"/>
                                        <p:tgtEl>
                                          <p:spTgt spid="65"/>
                                        </p:tgtEl>
                                        <p:attrNameLst>
                                          <p:attrName>ppt_x</p:attrName>
                                          <p:attrName>ppt_y</p:attrName>
                                        </p:attrNameLst>
                                      </p:cBhvr>
                                      <p:rCtr x="28411" y="-9282"/>
                                    </p:animMotion>
                                  </p:childTnLst>
                                  <p:subTnLst>
                                    <p:set>
                                      <p:cBhvr override="childStyle">
                                        <p:cTn dur="1" fill="hold" display="0" masterRel="sameClick" afterEffect="1">
                                          <p:stCondLst>
                                            <p:cond evt="end" delay="0">
                                              <p:tn val="31"/>
                                            </p:cond>
                                          </p:stCondLst>
                                        </p:cTn>
                                        <p:tgtEl>
                                          <p:spTgt spid="65"/>
                                        </p:tgtEl>
                                        <p:attrNameLst>
                                          <p:attrName>style.visibility</p:attrName>
                                        </p:attrNameLst>
                                      </p:cBhvr>
                                      <p:to>
                                        <p:strVal val="hidden"/>
                                      </p:to>
                                    </p:set>
                                  </p:sub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66" grpId="0"/>
      <p:bldP spid="67" grpId="0"/>
      <p:bldP spid="68" grpId="0"/>
      <p:bldP spid="6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6" name="TextBox 5">
            <a:extLst>
              <a:ext uri="{FF2B5EF4-FFF2-40B4-BE49-F238E27FC236}">
                <a16:creationId xmlns:a16="http://schemas.microsoft.com/office/drawing/2014/main" id="{42D316FB-9129-D400-8C53-433B9EA9F79C}"/>
              </a:ext>
            </a:extLst>
          </p:cNvPr>
          <p:cNvSpPr txBox="1"/>
          <p:nvPr/>
        </p:nvSpPr>
        <p:spPr>
          <a:xfrm>
            <a:off x="0" y="147527"/>
            <a:ext cx="121920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CÁCH MẠNG TƯ SẢN </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PHÁP CUỐI THẾ KỈ XVIII</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(T</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1</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id="{76C8F0C9-029E-62F8-1BC8-AFDFE8F76DA6}"/>
              </a:ext>
            </a:extLst>
          </p:cNvPr>
          <p:cNvSpPr txBox="1">
            <a:spLocks noChangeArrowheads="1"/>
          </p:cNvSpPr>
          <p:nvPr/>
        </p:nvSpPr>
        <p:spPr bwMode="auto">
          <a:xfrm>
            <a:off x="210306" y="760378"/>
            <a:ext cx="7731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Tình hình nước Pháp trước cách mạng</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8" name="Rectangle 7">
            <a:extLst>
              <a:ext uri="{FF2B5EF4-FFF2-40B4-BE49-F238E27FC236}">
                <a16:creationId xmlns:a16="http://schemas.microsoft.com/office/drawing/2014/main" id="{203AAC16-16B1-C3D6-F842-93EE1563C5C3}"/>
              </a:ext>
            </a:extLst>
          </p:cNvPr>
          <p:cNvSpPr/>
          <p:nvPr/>
        </p:nvSpPr>
        <p:spPr>
          <a:xfrm>
            <a:off x="210306" y="1373229"/>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Về kinh tế</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3" name="Rectangle 2">
            <a:extLst>
              <a:ext uri="{FF2B5EF4-FFF2-40B4-BE49-F238E27FC236}">
                <a16:creationId xmlns:a16="http://schemas.microsoft.com/office/drawing/2014/main" id="{EA1B92E5-14F8-2D44-B29E-FC59299B0478}"/>
              </a:ext>
            </a:extLst>
          </p:cNvPr>
          <p:cNvSpPr/>
          <p:nvPr/>
        </p:nvSpPr>
        <p:spPr>
          <a:xfrm>
            <a:off x="210305" y="1986080"/>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 Về chính trị</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4" name="Rectangle 3">
            <a:extLst>
              <a:ext uri="{FF2B5EF4-FFF2-40B4-BE49-F238E27FC236}">
                <a16:creationId xmlns:a16="http://schemas.microsoft.com/office/drawing/2014/main" id="{D3DED543-67A9-F57B-DC43-52C03042453C}"/>
              </a:ext>
            </a:extLst>
          </p:cNvPr>
          <p:cNvSpPr/>
          <p:nvPr/>
        </p:nvSpPr>
        <p:spPr>
          <a:xfrm>
            <a:off x="210304" y="2598931"/>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i="1">
                <a:solidFill>
                  <a:srgbClr val="FF0000"/>
                </a:solidFill>
                <a:latin typeface="Times New Roman" pitchFamily="18" charset="0"/>
                <a:cs typeface="Times New Roman" pitchFamily="18" charset="0"/>
              </a:rPr>
              <a:t>c</a:t>
            </a: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Về xã hội</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5" name="TextBox 4">
            <a:extLst>
              <a:ext uri="{FF2B5EF4-FFF2-40B4-BE49-F238E27FC236}">
                <a16:creationId xmlns:a16="http://schemas.microsoft.com/office/drawing/2014/main" id="{12A863E1-6405-534A-AD53-F17379E1F080}"/>
              </a:ext>
            </a:extLst>
          </p:cNvPr>
          <p:cNvSpPr txBox="1"/>
          <p:nvPr/>
        </p:nvSpPr>
        <p:spPr>
          <a:xfrm>
            <a:off x="210304" y="3429000"/>
            <a:ext cx="11829294" cy="2308324"/>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Xã hội Pháp chia thành ba </a:t>
            </a:r>
            <a:r>
              <a:rPr lang="vi-VN" sz="3600" dirty="0" smtClean="0">
                <a:latin typeface="Times New Roman" panose="02020603050405020304" pitchFamily="18" charset="0"/>
                <a:cs typeface="Times New Roman" panose="02020603050405020304" pitchFamily="18" charset="0"/>
              </a:rPr>
              <a:t>đ</a:t>
            </a:r>
            <a:r>
              <a:rPr lang="en-US" sz="3600" dirty="0" smtClean="0">
                <a:latin typeface="Times New Roman" panose="02020603050405020304" pitchFamily="18" charset="0"/>
                <a:cs typeface="Times New Roman" panose="02020603050405020304" pitchFamily="18" charset="0"/>
              </a:rPr>
              <a:t>ẳ</a:t>
            </a:r>
            <a:r>
              <a:rPr lang="vi-VN" sz="3600" dirty="0" smtClean="0">
                <a:latin typeface="Times New Roman" panose="02020603050405020304" pitchFamily="18" charset="0"/>
                <a:cs typeface="Times New Roman" panose="02020603050405020304" pitchFamily="18" charset="0"/>
              </a:rPr>
              <a:t>ng </a:t>
            </a:r>
            <a:r>
              <a:rPr lang="vi-VN" sz="3600" dirty="0">
                <a:latin typeface="Times New Roman" panose="02020603050405020304" pitchFamily="18" charset="0"/>
                <a:cs typeface="Times New Roman" panose="02020603050405020304" pitchFamily="18" charset="0"/>
              </a:rPr>
              <a:t>cấp; mâu thuẫn giữa </a:t>
            </a:r>
            <a:r>
              <a:rPr lang="vi-VN" sz="3600" dirty="0" smtClean="0">
                <a:latin typeface="Times New Roman" panose="02020603050405020304" pitchFamily="18" charset="0"/>
                <a:cs typeface="Times New Roman" panose="02020603050405020304" pitchFamily="18" charset="0"/>
              </a:rPr>
              <a:t>Đ</a:t>
            </a:r>
            <a:r>
              <a:rPr lang="en-US" sz="3600" dirty="0" smtClean="0">
                <a:latin typeface="Times New Roman" panose="02020603050405020304" pitchFamily="18" charset="0"/>
                <a:cs typeface="Times New Roman" panose="02020603050405020304" pitchFamily="18" charset="0"/>
              </a:rPr>
              <a:t>ẳ</a:t>
            </a:r>
            <a:r>
              <a:rPr lang="vi-VN" sz="3600" dirty="0" smtClean="0">
                <a:latin typeface="Times New Roman" panose="02020603050405020304" pitchFamily="18" charset="0"/>
                <a:cs typeface="Times New Roman" panose="02020603050405020304" pitchFamily="18" charset="0"/>
              </a:rPr>
              <a:t>ng </a:t>
            </a:r>
            <a:r>
              <a:rPr lang="vi-VN" sz="3600" dirty="0">
                <a:latin typeface="Times New Roman" panose="02020603050405020304" pitchFamily="18" charset="0"/>
                <a:cs typeface="Times New Roman" panose="02020603050405020304" pitchFamily="18" charset="0"/>
              </a:rPr>
              <a:t>cấp thứ ba (</a:t>
            </a:r>
            <a:r>
              <a:rPr lang="vi-VN" sz="3600" dirty="0" smtClean="0">
                <a:latin typeface="Times New Roman" panose="02020603050405020304" pitchFamily="18" charset="0"/>
                <a:cs typeface="Times New Roman" panose="02020603050405020304" pitchFamily="18" charset="0"/>
              </a:rPr>
              <a:t>đ</a:t>
            </a:r>
            <a:r>
              <a:rPr lang="en-US" sz="3600" dirty="0" smtClean="0">
                <a:latin typeface="Times New Roman" panose="02020603050405020304" pitchFamily="18" charset="0"/>
                <a:cs typeface="Times New Roman" panose="02020603050405020304" pitchFamily="18" charset="0"/>
              </a:rPr>
              <a:t>ứ</a:t>
            </a:r>
            <a:r>
              <a:rPr lang="vi-VN" sz="3600" dirty="0" smtClean="0">
                <a:latin typeface="Times New Roman" panose="02020603050405020304" pitchFamily="18" charset="0"/>
                <a:cs typeface="Times New Roman" panose="02020603050405020304" pitchFamily="18" charset="0"/>
              </a:rPr>
              <a:t>ng </a:t>
            </a:r>
            <a:r>
              <a:rPr lang="vi-VN" sz="3600" dirty="0">
                <a:latin typeface="Times New Roman" panose="02020603050405020304" pitchFamily="18" charset="0"/>
                <a:cs typeface="Times New Roman" panose="02020603050405020304" pitchFamily="18" charset="0"/>
              </a:rPr>
              <a:t>đầu là giai cấp tư sản) với </a:t>
            </a:r>
            <a:r>
              <a:rPr lang="vi-VN" sz="3600" dirty="0" smtClean="0">
                <a:latin typeface="Times New Roman" panose="02020603050405020304" pitchFamily="18" charset="0"/>
                <a:cs typeface="Times New Roman" panose="02020603050405020304" pitchFamily="18" charset="0"/>
              </a:rPr>
              <a:t>Đ</a:t>
            </a:r>
            <a:r>
              <a:rPr lang="en-US" sz="3600" dirty="0" smtClean="0">
                <a:latin typeface="Times New Roman" panose="02020603050405020304" pitchFamily="18" charset="0"/>
                <a:cs typeface="Times New Roman" panose="02020603050405020304" pitchFamily="18" charset="0"/>
              </a:rPr>
              <a:t>ẳ</a:t>
            </a:r>
            <a:r>
              <a:rPr lang="vi-VN" sz="3600" dirty="0" smtClean="0">
                <a:latin typeface="Times New Roman" panose="02020603050405020304" pitchFamily="18" charset="0"/>
                <a:cs typeface="Times New Roman" panose="02020603050405020304" pitchFamily="18" charset="0"/>
              </a:rPr>
              <a:t>ng </a:t>
            </a:r>
            <a:r>
              <a:rPr lang="vi-VN" sz="3600" dirty="0">
                <a:latin typeface="Times New Roman" panose="02020603050405020304" pitchFamily="18" charset="0"/>
                <a:cs typeface="Times New Roman" panose="02020603050405020304" pitchFamily="18" charset="0"/>
              </a:rPr>
              <a:t>cấp Tăng l</a:t>
            </a:r>
            <a:r>
              <a:rPr lang="en-US" sz="3600" dirty="0">
                <a:latin typeface="Times New Roman" panose="02020603050405020304" pitchFamily="18" charset="0"/>
                <a:cs typeface="Times New Roman" panose="02020603050405020304" pitchFamily="18" charset="0"/>
              </a:rPr>
              <a:t>ữ</a:t>
            </a:r>
            <a:r>
              <a:rPr lang="vi-VN" sz="3600" dirty="0">
                <a:latin typeface="Times New Roman" panose="02020603050405020304" pitchFamily="18" charset="0"/>
                <a:cs typeface="Times New Roman" panose="02020603050405020304" pitchFamily="18" charset="0"/>
              </a:rPr>
              <a:t>, Quý tộc sâu sắc là nguyên nhân sâu xa dẫn tới sự bùng nổ của cuộc cách mạng.</a:t>
            </a:r>
          </a:p>
        </p:txBody>
      </p:sp>
    </p:spTree>
    <p:extLst>
      <p:ext uri="{BB962C8B-B14F-4D97-AF65-F5344CB8AC3E}">
        <p14:creationId xmlns:p14="http://schemas.microsoft.com/office/powerpoint/2010/main" val="477858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6" name="TextBox 5">
            <a:extLst>
              <a:ext uri="{FF2B5EF4-FFF2-40B4-BE49-F238E27FC236}">
                <a16:creationId xmlns:a16="http://schemas.microsoft.com/office/drawing/2014/main" id="{42D316FB-9129-D400-8C53-433B9EA9F79C}"/>
              </a:ext>
            </a:extLst>
          </p:cNvPr>
          <p:cNvSpPr txBox="1"/>
          <p:nvPr/>
        </p:nvSpPr>
        <p:spPr>
          <a:xfrm>
            <a:off x="0" y="147527"/>
            <a:ext cx="121920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CÁCH MẠNG TƯ SẢN </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PHÁP CUỐI THẾ KỈ XVIII</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(T</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1</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id="{76C8F0C9-029E-62F8-1BC8-AFDFE8F76DA6}"/>
              </a:ext>
            </a:extLst>
          </p:cNvPr>
          <p:cNvSpPr txBox="1">
            <a:spLocks noChangeArrowheads="1"/>
          </p:cNvSpPr>
          <p:nvPr/>
        </p:nvSpPr>
        <p:spPr bwMode="auto">
          <a:xfrm>
            <a:off x="210306" y="760378"/>
            <a:ext cx="7731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Tình hình nước Pháp trước cách mạng</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8" name="Rectangle 7">
            <a:extLst>
              <a:ext uri="{FF2B5EF4-FFF2-40B4-BE49-F238E27FC236}">
                <a16:creationId xmlns:a16="http://schemas.microsoft.com/office/drawing/2014/main" id="{203AAC16-16B1-C3D6-F842-93EE1563C5C3}"/>
              </a:ext>
            </a:extLst>
          </p:cNvPr>
          <p:cNvSpPr/>
          <p:nvPr/>
        </p:nvSpPr>
        <p:spPr>
          <a:xfrm>
            <a:off x="210306" y="1373229"/>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Về kinh tế</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3" name="Rectangle 2">
            <a:extLst>
              <a:ext uri="{FF2B5EF4-FFF2-40B4-BE49-F238E27FC236}">
                <a16:creationId xmlns:a16="http://schemas.microsoft.com/office/drawing/2014/main" id="{EA1B92E5-14F8-2D44-B29E-FC59299B0478}"/>
              </a:ext>
            </a:extLst>
          </p:cNvPr>
          <p:cNvSpPr/>
          <p:nvPr/>
        </p:nvSpPr>
        <p:spPr>
          <a:xfrm>
            <a:off x="210305" y="1986080"/>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 Về chính trị</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4" name="Rectangle 3">
            <a:extLst>
              <a:ext uri="{FF2B5EF4-FFF2-40B4-BE49-F238E27FC236}">
                <a16:creationId xmlns:a16="http://schemas.microsoft.com/office/drawing/2014/main" id="{D3DED543-67A9-F57B-DC43-52C03042453C}"/>
              </a:ext>
            </a:extLst>
          </p:cNvPr>
          <p:cNvSpPr/>
          <p:nvPr/>
        </p:nvSpPr>
        <p:spPr>
          <a:xfrm>
            <a:off x="210304" y="2598931"/>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i="1">
                <a:solidFill>
                  <a:srgbClr val="FF0000"/>
                </a:solidFill>
                <a:latin typeface="Times New Roman" pitchFamily="18" charset="0"/>
                <a:cs typeface="Times New Roman" pitchFamily="18" charset="0"/>
              </a:rPr>
              <a:t>c</a:t>
            </a: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Về xã hội</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9" name="Rectangle 8">
            <a:extLst>
              <a:ext uri="{FF2B5EF4-FFF2-40B4-BE49-F238E27FC236}">
                <a16:creationId xmlns:a16="http://schemas.microsoft.com/office/drawing/2014/main" id="{87AD14C5-5CB9-F789-4BD0-73F8D5C37748}"/>
              </a:ext>
            </a:extLst>
          </p:cNvPr>
          <p:cNvSpPr/>
          <p:nvPr/>
        </p:nvSpPr>
        <p:spPr>
          <a:xfrm>
            <a:off x="210303" y="3303781"/>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i="1">
                <a:solidFill>
                  <a:srgbClr val="FF0000"/>
                </a:solidFill>
                <a:latin typeface="Times New Roman" pitchFamily="18" charset="0"/>
                <a:cs typeface="Times New Roman" pitchFamily="18" charset="0"/>
              </a:rPr>
              <a:t>d. Về tư tưởng</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Tree>
    <p:extLst>
      <p:ext uri="{BB962C8B-B14F-4D97-AF65-F5344CB8AC3E}">
        <p14:creationId xmlns:p14="http://schemas.microsoft.com/office/powerpoint/2010/main" val="1993551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3" name="Thought Bubble: Cloud 7">
            <a:extLst>
              <a:ext uri="{FF2B5EF4-FFF2-40B4-BE49-F238E27FC236}">
                <a16:creationId xmlns:a16="http://schemas.microsoft.com/office/drawing/2014/main" id="{A335E8C8-7C16-80A3-1E64-88103E2D7B57}"/>
              </a:ext>
            </a:extLst>
          </p:cNvPr>
          <p:cNvSpPr/>
          <p:nvPr/>
        </p:nvSpPr>
        <p:spPr>
          <a:xfrm>
            <a:off x="1183135" y="1401493"/>
            <a:ext cx="8726968" cy="4055014"/>
          </a:xfrm>
          <a:prstGeom prst="cloudCallout">
            <a:avLst>
              <a:gd name="adj1" fmla="val 59399"/>
              <a:gd name="adj2" fmla="val 43837"/>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lang="en-US" sz="4000" b="1">
                <a:solidFill>
                  <a:schemeClr val="tx2">
                    <a:lumMod val="50000"/>
                  </a:schemeClr>
                </a:solidFill>
                <a:latin typeface="Times New Roman" panose="02020603050405020304" pitchFamily="18" charset="0"/>
                <a:cs typeface="Times New Roman" panose="02020603050405020304" pitchFamily="18" charset="0"/>
              </a:rPr>
              <a:t>Các nhà tư tưởng của giai cấp tư sản đã có những việc làm gì? </a:t>
            </a:r>
            <a:endParaRPr kumimoji="0" lang="en-US" sz="4000" b="1" i="0"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42EA73A-7C2A-70A1-3C39-2259F5828531}"/>
              </a:ext>
            </a:extLst>
          </p:cNvPr>
          <p:cNvSpPr txBox="1"/>
          <p:nvPr/>
        </p:nvSpPr>
        <p:spPr>
          <a:xfrm>
            <a:off x="0" y="147527"/>
            <a:ext cx="121920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CÁCH MẠNG TƯ SẢN </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PHÁP CUỐI THẾ KỈ XVIII</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(T</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1</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CD8BCA4B-A525-FAC7-DAF6-B2F55DBDBF30}"/>
              </a:ext>
            </a:extLst>
          </p:cNvPr>
          <p:cNvSpPr txBox="1">
            <a:spLocks noChangeArrowheads="1"/>
          </p:cNvSpPr>
          <p:nvPr/>
        </p:nvSpPr>
        <p:spPr bwMode="auto">
          <a:xfrm>
            <a:off x="210306" y="760378"/>
            <a:ext cx="7731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Tình hình nước Pháp trước cách mạng</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2426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1" nodeType="clickEffect">
                                  <p:stCondLst>
                                    <p:cond delay="0"/>
                                  </p:stCondLst>
                                  <p:childTnLst>
                                    <p:animEffect transition="out" filter="wipe(left)">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13767"/>
            <a:ext cx="12192001" cy="6858000"/>
          </a:xfrm>
          <a:prstGeom prst="rect">
            <a:avLst/>
          </a:prstGeom>
        </p:spPr>
      </p:pic>
      <p:pic>
        <p:nvPicPr>
          <p:cNvPr id="22" name="图片 21">
            <a:extLst>
              <a:ext uri="{FF2B5EF4-FFF2-40B4-BE49-F238E27FC236}">
                <a16:creationId xmlns:a16="http://schemas.microsoft.com/office/drawing/2014/main" id="{2C05A27C-0C40-4CD7-93FB-419E8BBC2C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p:blipFill>
        <p:spPr>
          <a:xfrm>
            <a:off x="-1" y="917359"/>
            <a:ext cx="786074" cy="2682184"/>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pic>
        <p:nvPicPr>
          <p:cNvPr id="23" name="图片 22">
            <a:extLst>
              <a:ext uri="{FF2B5EF4-FFF2-40B4-BE49-F238E27FC236}">
                <a16:creationId xmlns:a16="http://schemas.microsoft.com/office/drawing/2014/main" id="{39251336-69F0-4CDA-8C7B-BC9AA8063F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5" name="Rectangle 4">
            <a:extLst>
              <a:ext uri="{FF2B5EF4-FFF2-40B4-BE49-F238E27FC236}">
                <a16:creationId xmlns:a16="http://schemas.microsoft.com/office/drawing/2014/main" id="{81AC8510-23C5-C247-96D6-980BE3F43E48}"/>
              </a:ext>
            </a:extLst>
          </p:cNvPr>
          <p:cNvSpPr/>
          <p:nvPr/>
        </p:nvSpPr>
        <p:spPr>
          <a:xfrm>
            <a:off x="4040599" y="2083527"/>
            <a:ext cx="569899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gradFill>
                  <a:gsLst>
                    <a:gs pos="0">
                      <a:srgbClr val="ED7747">
                        <a:lumMod val="50000"/>
                      </a:srgbClr>
                    </a:gs>
                    <a:gs pos="50000">
                      <a:srgbClr val="ED7747"/>
                    </a:gs>
                    <a:gs pos="100000">
                      <a:srgbClr val="ED7747">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黑体"/>
                <a:cs typeface="Times New Roman" panose="02020603050405020304" pitchFamily="18" charset="0"/>
              </a:rPr>
              <a:t>KHỞI ĐỘNG</a:t>
            </a:r>
          </a:p>
        </p:txBody>
      </p:sp>
    </p:spTree>
    <p:extLst>
      <p:ext uri="{BB962C8B-B14F-4D97-AF65-F5344CB8AC3E}">
        <p14:creationId xmlns:p14="http://schemas.microsoft.com/office/powerpoint/2010/main" val="4252373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35101924"/>
              </p:ext>
            </p:extLst>
          </p:nvPr>
        </p:nvGraphicFramePr>
        <p:xfrm>
          <a:off x="515380" y="77704"/>
          <a:ext cx="11521280"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8924999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6" name="TextBox 5">
            <a:extLst>
              <a:ext uri="{FF2B5EF4-FFF2-40B4-BE49-F238E27FC236}">
                <a16:creationId xmlns:a16="http://schemas.microsoft.com/office/drawing/2014/main" id="{42D316FB-9129-D400-8C53-433B9EA9F79C}"/>
              </a:ext>
            </a:extLst>
          </p:cNvPr>
          <p:cNvSpPr txBox="1"/>
          <p:nvPr/>
        </p:nvSpPr>
        <p:spPr>
          <a:xfrm>
            <a:off x="0" y="147527"/>
            <a:ext cx="121920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CÁCH MẠNG TƯ SẢN </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PHÁP CUỐI THẾ KỈ XVIII</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(T</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1</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id="{76C8F0C9-029E-62F8-1BC8-AFDFE8F76DA6}"/>
              </a:ext>
            </a:extLst>
          </p:cNvPr>
          <p:cNvSpPr txBox="1">
            <a:spLocks noChangeArrowheads="1"/>
          </p:cNvSpPr>
          <p:nvPr/>
        </p:nvSpPr>
        <p:spPr bwMode="auto">
          <a:xfrm>
            <a:off x="210306" y="760378"/>
            <a:ext cx="7731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Tình hình nước Pháp trước cách mạng</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8" name="Rectangle 7">
            <a:extLst>
              <a:ext uri="{FF2B5EF4-FFF2-40B4-BE49-F238E27FC236}">
                <a16:creationId xmlns:a16="http://schemas.microsoft.com/office/drawing/2014/main" id="{203AAC16-16B1-C3D6-F842-93EE1563C5C3}"/>
              </a:ext>
            </a:extLst>
          </p:cNvPr>
          <p:cNvSpPr/>
          <p:nvPr/>
        </p:nvSpPr>
        <p:spPr>
          <a:xfrm>
            <a:off x="210306" y="1373229"/>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Về kinh tế</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3" name="Rectangle 2">
            <a:extLst>
              <a:ext uri="{FF2B5EF4-FFF2-40B4-BE49-F238E27FC236}">
                <a16:creationId xmlns:a16="http://schemas.microsoft.com/office/drawing/2014/main" id="{EA1B92E5-14F8-2D44-B29E-FC59299B0478}"/>
              </a:ext>
            </a:extLst>
          </p:cNvPr>
          <p:cNvSpPr/>
          <p:nvPr/>
        </p:nvSpPr>
        <p:spPr>
          <a:xfrm>
            <a:off x="210305" y="1986080"/>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 Về chính trị</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4" name="Rectangle 3">
            <a:extLst>
              <a:ext uri="{FF2B5EF4-FFF2-40B4-BE49-F238E27FC236}">
                <a16:creationId xmlns:a16="http://schemas.microsoft.com/office/drawing/2014/main" id="{D3DED543-67A9-F57B-DC43-52C03042453C}"/>
              </a:ext>
            </a:extLst>
          </p:cNvPr>
          <p:cNvSpPr/>
          <p:nvPr/>
        </p:nvSpPr>
        <p:spPr>
          <a:xfrm>
            <a:off x="210304" y="2598931"/>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i="1">
                <a:solidFill>
                  <a:srgbClr val="FF0000"/>
                </a:solidFill>
                <a:latin typeface="Times New Roman" pitchFamily="18" charset="0"/>
                <a:cs typeface="Times New Roman" pitchFamily="18" charset="0"/>
              </a:rPr>
              <a:t>c</a:t>
            </a: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Về xã hội</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9" name="Rectangle 8">
            <a:extLst>
              <a:ext uri="{FF2B5EF4-FFF2-40B4-BE49-F238E27FC236}">
                <a16:creationId xmlns:a16="http://schemas.microsoft.com/office/drawing/2014/main" id="{87AD14C5-5CB9-F789-4BD0-73F8D5C37748}"/>
              </a:ext>
            </a:extLst>
          </p:cNvPr>
          <p:cNvSpPr/>
          <p:nvPr/>
        </p:nvSpPr>
        <p:spPr>
          <a:xfrm>
            <a:off x="143253" y="3278956"/>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i="1">
                <a:solidFill>
                  <a:srgbClr val="FF0000"/>
                </a:solidFill>
                <a:latin typeface="Times New Roman" pitchFamily="18" charset="0"/>
                <a:cs typeface="Times New Roman" pitchFamily="18" charset="0"/>
              </a:rPr>
              <a:t>d. Về tư tưởng</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5" name="TextBox 4">
            <a:extLst>
              <a:ext uri="{FF2B5EF4-FFF2-40B4-BE49-F238E27FC236}">
                <a16:creationId xmlns:a16="http://schemas.microsoft.com/office/drawing/2014/main" id="{270121A8-EDC9-1FCB-4E64-1A0872CA7462}"/>
              </a:ext>
            </a:extLst>
          </p:cNvPr>
          <p:cNvSpPr txBox="1"/>
          <p:nvPr/>
        </p:nvSpPr>
        <p:spPr>
          <a:xfrm>
            <a:off x="143253" y="4092858"/>
            <a:ext cx="11829294" cy="1754326"/>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X</a:t>
            </a:r>
            <a:r>
              <a:rPr lang="vi-VN" sz="3600" dirty="0">
                <a:latin typeface="Times New Roman" panose="02020603050405020304" pitchFamily="18" charset="0"/>
                <a:cs typeface="Times New Roman" panose="02020603050405020304" pitchFamily="18" charset="0"/>
              </a:rPr>
              <a:t>uất hiện các nhà tư tưởng của giai cấp tư sản tiêu biểu là Mông-te-xki-ơ, Vôn te, G. G. </a:t>
            </a:r>
            <a:r>
              <a:rPr lang="vi-VN" sz="3600" dirty="0" smtClean="0">
                <a:latin typeface="Times New Roman" panose="02020603050405020304" pitchFamily="18" charset="0"/>
                <a:cs typeface="Times New Roman" panose="02020603050405020304" pitchFamily="18" charset="0"/>
              </a:rPr>
              <a:t>R</a:t>
            </a:r>
            <a:r>
              <a:rPr lang="en-US" sz="3600" dirty="0">
                <a:latin typeface="Times New Roman" panose="02020603050405020304" pitchFamily="18" charset="0"/>
                <a:cs typeface="Times New Roman" panose="02020603050405020304" pitchFamily="18" charset="0"/>
              </a:rPr>
              <a:t>ú</a:t>
            </a:r>
            <a:r>
              <a:rPr lang="vi-VN" sz="3600" dirty="0" smtClean="0">
                <a:latin typeface="Times New Roman" panose="02020603050405020304" pitchFamily="18" charset="0"/>
                <a:cs typeface="Times New Roman" panose="02020603050405020304" pitchFamily="18" charset="0"/>
              </a:rPr>
              <a:t>t s</a:t>
            </a:r>
            <a:r>
              <a:rPr lang="en-US" sz="3600" dirty="0">
                <a:latin typeface="Times New Roman" panose="02020603050405020304" pitchFamily="18" charset="0"/>
                <a:cs typeface="Times New Roman" panose="02020603050405020304" pitchFamily="18" charset="0"/>
              </a:rPr>
              <a:t>ô</a:t>
            </a: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đã đ</a:t>
            </a:r>
            <a:r>
              <a:rPr lang="en-US" sz="3600" dirty="0" smtClean="0">
                <a:latin typeface="Times New Roman" panose="02020603050405020304" pitchFamily="18" charset="0"/>
                <a:cs typeface="Times New Roman" panose="02020603050405020304" pitchFamily="18" charset="0"/>
              </a:rPr>
              <a:t>ả</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kích</a:t>
            </a: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chế độ phong kiến thông qua trào lưu Triết học Ánh </a:t>
            </a:r>
            <a:r>
              <a:rPr lang="vi-VN" sz="3600" dirty="0" smtClean="0">
                <a:latin typeface="Times New Roman" panose="02020603050405020304" pitchFamily="18" charset="0"/>
                <a:cs typeface="Times New Roman" panose="02020603050405020304" pitchFamily="18" charset="0"/>
              </a:rPr>
              <a:t>s</a:t>
            </a:r>
            <a:r>
              <a:rPr lang="en-US" sz="3600" dirty="0">
                <a:latin typeface="Times New Roman" panose="02020603050405020304" pitchFamily="18" charset="0"/>
                <a:cs typeface="Times New Roman" panose="02020603050405020304" pitchFamily="18" charset="0"/>
              </a:rPr>
              <a:t>á</a:t>
            </a:r>
            <a:r>
              <a:rPr lang="vi-VN" sz="3600" dirty="0" smtClean="0">
                <a:latin typeface="Times New Roman" panose="02020603050405020304" pitchFamily="18" charset="0"/>
                <a:cs typeface="Times New Roman" panose="02020603050405020304" pitchFamily="18" charset="0"/>
              </a:rPr>
              <a:t>ng</a:t>
            </a:r>
            <a:r>
              <a:rPr lang="en-US" sz="3600" dirty="0" smtClean="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728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94" y="-201445"/>
            <a:ext cx="9828151"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5" y="4922671"/>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14" y="-2215"/>
            <a:ext cx="1480487" cy="188864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8"/>
            <a:ext cx="2395395"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9" y="4982935"/>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31" y="1286257"/>
            <a:ext cx="5477130" cy="1200327"/>
          </a:xfrm>
          <a:prstGeom prst="rect">
            <a:avLst/>
          </a:prstGeom>
          <a:noFill/>
        </p:spPr>
        <p:txBody>
          <a:bodyPr wrap="none" lIns="91435" tIns="45719" rIns="91435" bIns="45719">
            <a:spAutoFit/>
          </a:bodyPr>
          <a:lstStyle/>
          <a:p>
            <a:pPr algn="ctr" defTabSz="914286"/>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B4167-542C-49FD-BCFC-1E8E89C10C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1104900" y="3105151"/>
            <a:ext cx="13792200" cy="4000500"/>
          </a:xfrm>
          <a:prstGeom prst="rect">
            <a:avLst/>
          </a:prstGeom>
        </p:spPr>
      </p:pic>
      <p:pic>
        <p:nvPicPr>
          <p:cNvPr id="24" name="Picture 23" descr="A close up of a toy&#10;&#10;Description automatically generated">
            <a:extLst>
              <a:ext uri="{FF2B5EF4-FFF2-40B4-BE49-F238E27FC236}">
                <a16:creationId xmlns:a16="http://schemas.microsoft.com/office/drawing/2014/main" id="{B6F99492-0FDD-40F8-AE9A-C8968A58C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82977" y="2100100"/>
            <a:ext cx="1055104" cy="1762365"/>
          </a:xfrm>
          <a:prstGeom prst="rect">
            <a:avLst/>
          </a:prstGeom>
        </p:spPr>
      </p:pic>
      <p:pic>
        <p:nvPicPr>
          <p:cNvPr id="25" name="Picture 24" descr="A picture containing table, sitting, cake, flower&#10;&#10;Description automatically generated">
            <a:extLst>
              <a:ext uri="{FF2B5EF4-FFF2-40B4-BE49-F238E27FC236}">
                <a16:creationId xmlns:a16="http://schemas.microsoft.com/office/drawing/2014/main" id="{6D5E5856-70E9-469B-AD47-810075F7CF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625120" y="2531423"/>
            <a:ext cx="1597349" cy="2371548"/>
          </a:xfrm>
          <a:prstGeom prst="rect">
            <a:avLst/>
          </a:prstGeom>
        </p:spPr>
      </p:pic>
      <p:grpSp>
        <p:nvGrpSpPr>
          <p:cNvPr id="5" name="Group 4">
            <a:extLst>
              <a:ext uri="{FF2B5EF4-FFF2-40B4-BE49-F238E27FC236}">
                <a16:creationId xmlns:a16="http://schemas.microsoft.com/office/drawing/2014/main" id="{AEA4C0EA-E004-4805-BC24-525DF12AEA0E}"/>
              </a:ext>
            </a:extLst>
          </p:cNvPr>
          <p:cNvGrpSpPr/>
          <p:nvPr/>
        </p:nvGrpSpPr>
        <p:grpSpPr>
          <a:xfrm>
            <a:off x="19051" y="4671392"/>
            <a:ext cx="2186608" cy="2186608"/>
            <a:chOff x="1325804" y="2750447"/>
            <a:chExt cx="2186608" cy="2186608"/>
          </a:xfrm>
        </p:grpSpPr>
        <p:pic>
          <p:nvPicPr>
            <p:cNvPr id="6" name="Picture 5" descr="A picture containing table, sitting, cake, flower&#10;&#10;Description automatically generated">
              <a:extLst>
                <a:ext uri="{FF2B5EF4-FFF2-40B4-BE49-F238E27FC236}">
                  <a16:creationId xmlns:a16="http://schemas.microsoft.com/office/drawing/2014/main" id="{741F4D45-0708-4F31-B269-A7BDA43E613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3B1D2928-7792-4039-87D9-840F7A2968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9" name="Picture 8" descr="A close up of a toy&#10;&#10;Description automatically generated">
              <a:extLst>
                <a:ext uri="{FF2B5EF4-FFF2-40B4-BE49-F238E27FC236}">
                  <a16:creationId xmlns:a16="http://schemas.microsoft.com/office/drawing/2014/main" id="{933382FD-6DB1-4B13-A425-342C4E7868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8" name="Picture 27" descr="A picture containing invertebrate, animal&#10;&#10;Description automatically generated">
            <a:extLst>
              <a:ext uri="{FF2B5EF4-FFF2-40B4-BE49-F238E27FC236}">
                <a16:creationId xmlns:a16="http://schemas.microsoft.com/office/drawing/2014/main" id="{2544D2F1-B988-4C80-ABFB-EC879F8A14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8781" y="5939965"/>
            <a:ext cx="295179" cy="295179"/>
          </a:xfrm>
          <a:prstGeom prst="rect">
            <a:avLst/>
          </a:prstGeom>
        </p:spPr>
      </p:pic>
      <p:pic>
        <p:nvPicPr>
          <p:cNvPr id="12" name="Picture 11" descr="A statue of a person&#10;&#10;Description automatically generated">
            <a:hlinkClick r:id="rId10" action="ppaction://hlinksldjump"/>
            <a:extLst>
              <a:ext uri="{FF2B5EF4-FFF2-40B4-BE49-F238E27FC236}">
                <a16:creationId xmlns:a16="http://schemas.microsoft.com/office/drawing/2014/main" id="{F51B8BC6-8ACB-4FC4-B1B3-A25C783492C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5238900" y="5387025"/>
            <a:ext cx="857101" cy="1255827"/>
          </a:xfrm>
          <a:prstGeom prst="rect">
            <a:avLst/>
          </a:prstGeom>
        </p:spPr>
      </p:pic>
      <p:pic>
        <p:nvPicPr>
          <p:cNvPr id="14" name="Picture 13" descr="A close up of a toy&#10;&#10;Description automatically generated">
            <a:hlinkClick r:id="rId13" action="ppaction://hlinksldjump"/>
            <a:extLst>
              <a:ext uri="{FF2B5EF4-FFF2-40B4-BE49-F238E27FC236}">
                <a16:creationId xmlns:a16="http://schemas.microsoft.com/office/drawing/2014/main" id="{AAB5ED5D-E98B-4E7B-914F-F92F4FFD7614}"/>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3310559" y="4073266"/>
            <a:ext cx="1055104" cy="1196263"/>
          </a:xfrm>
          <a:prstGeom prst="rect">
            <a:avLst/>
          </a:prstGeom>
        </p:spPr>
      </p:pic>
      <p:pic>
        <p:nvPicPr>
          <p:cNvPr id="18" name="Picture 17" descr="A picture containing snow&#10;&#10;Description automatically generated">
            <a:hlinkClick r:id="rId16" action="ppaction://hlinksldjump"/>
            <a:extLst>
              <a:ext uri="{FF2B5EF4-FFF2-40B4-BE49-F238E27FC236}">
                <a16:creationId xmlns:a16="http://schemas.microsoft.com/office/drawing/2014/main" id="{BC6B14D9-8F5C-4833-BA8F-F9FF9F755A2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9240389" y="4720071"/>
            <a:ext cx="1232835" cy="1539508"/>
          </a:xfrm>
          <a:prstGeom prst="rect">
            <a:avLst/>
          </a:prstGeom>
        </p:spPr>
      </p:pic>
      <p:pic>
        <p:nvPicPr>
          <p:cNvPr id="20" name="Picture 19" descr="A picture containing doll, toy, drawing&#10;&#10;Description automatically generated">
            <a:hlinkClick r:id="rId19" action="ppaction://hlinksldjump"/>
            <a:extLst>
              <a:ext uri="{FF2B5EF4-FFF2-40B4-BE49-F238E27FC236}">
                <a16:creationId xmlns:a16="http://schemas.microsoft.com/office/drawing/2014/main" id="{FE9650FD-7604-4D8E-8EE1-573ABED3228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5566852" y="3475975"/>
            <a:ext cx="907257" cy="1276880"/>
          </a:xfrm>
          <a:prstGeom prst="rect">
            <a:avLst/>
          </a:prstGeom>
        </p:spPr>
      </p:pic>
      <p:pic>
        <p:nvPicPr>
          <p:cNvPr id="22" name="Picture 21" descr="A person wearing a costume&#10;&#10;Description automatically generated">
            <a:hlinkClick r:id="rId22" action="ppaction://hlinksldjump"/>
            <a:extLst>
              <a:ext uri="{FF2B5EF4-FFF2-40B4-BE49-F238E27FC236}">
                <a16:creationId xmlns:a16="http://schemas.microsoft.com/office/drawing/2014/main" id="{DCB7AC18-0EE7-40A9-8DCD-AE06F216F33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7741755" y="2531419"/>
            <a:ext cx="1055104" cy="1714544"/>
          </a:xfrm>
          <a:prstGeom prst="rect">
            <a:avLst/>
          </a:prstGeom>
        </p:spPr>
      </p:pic>
      <p:pic>
        <p:nvPicPr>
          <p:cNvPr id="30" name="Picture 29" descr="A picture containing invertebrate, animal&#10;&#10;Description automatically generated">
            <a:extLst>
              <a:ext uri="{FF2B5EF4-FFF2-40B4-BE49-F238E27FC236}">
                <a16:creationId xmlns:a16="http://schemas.microsoft.com/office/drawing/2014/main" id="{7FF2B8BF-4B97-42BB-8739-6221CCF1C5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8781" y="5939965"/>
            <a:ext cx="295179" cy="295179"/>
          </a:xfrm>
          <a:prstGeom prst="rect">
            <a:avLst/>
          </a:prstGeom>
        </p:spPr>
      </p:pic>
      <p:pic>
        <p:nvPicPr>
          <p:cNvPr id="31" name="Picture 30" descr="A picture containing monitor, dark, light, lit&#10;&#10;Description automatically generated">
            <a:extLst>
              <a:ext uri="{FF2B5EF4-FFF2-40B4-BE49-F238E27FC236}">
                <a16:creationId xmlns:a16="http://schemas.microsoft.com/office/drawing/2014/main" id="{71E1F444-E0CF-4381-A22B-DC22B7FCB2B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178740" y="2184213"/>
            <a:ext cx="1751881" cy="2704579"/>
          </a:xfrm>
          <a:prstGeom prst="rect">
            <a:avLst/>
          </a:prstGeom>
        </p:spPr>
      </p:pic>
      <p:pic>
        <p:nvPicPr>
          <p:cNvPr id="32" name="Picture 31" descr="A picture containing invertebrate, animal&#10;&#10;Description automatically generated">
            <a:extLst>
              <a:ext uri="{FF2B5EF4-FFF2-40B4-BE49-F238E27FC236}">
                <a16:creationId xmlns:a16="http://schemas.microsoft.com/office/drawing/2014/main" id="{BED3996D-AB3E-424F-80EC-38FC7F38D0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8781" y="5939965"/>
            <a:ext cx="295179" cy="295179"/>
          </a:xfrm>
          <a:prstGeom prst="rect">
            <a:avLst/>
          </a:prstGeom>
        </p:spPr>
      </p:pic>
      <p:pic>
        <p:nvPicPr>
          <p:cNvPr id="33" name="Picture 32" descr="A picture containing monitor, dark, light, lit&#10;&#10;Description automatically generated">
            <a:extLst>
              <a:ext uri="{FF2B5EF4-FFF2-40B4-BE49-F238E27FC236}">
                <a16:creationId xmlns:a16="http://schemas.microsoft.com/office/drawing/2014/main" id="{40ED74D5-E7EB-4211-AA3A-316781AE7F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916856" y="2893673"/>
            <a:ext cx="1751881" cy="2704579"/>
          </a:xfrm>
          <a:prstGeom prst="rect">
            <a:avLst/>
          </a:prstGeom>
        </p:spPr>
      </p:pic>
      <p:pic>
        <p:nvPicPr>
          <p:cNvPr id="36" name="Picture 35" descr="A picture containing invertebrate, animal&#10;&#10;Description automatically generated">
            <a:extLst>
              <a:ext uri="{FF2B5EF4-FFF2-40B4-BE49-F238E27FC236}">
                <a16:creationId xmlns:a16="http://schemas.microsoft.com/office/drawing/2014/main" id="{0DA8C9F0-33B1-4CC8-B4A3-3E9CA28234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8781" y="5939965"/>
            <a:ext cx="295179" cy="295179"/>
          </a:xfrm>
          <a:prstGeom prst="rect">
            <a:avLst/>
          </a:prstGeom>
        </p:spPr>
      </p:pic>
      <p:pic>
        <p:nvPicPr>
          <p:cNvPr id="38" name="Picture 37" descr="A picture containing invertebrate, animal&#10;&#10;Description automatically generated">
            <a:extLst>
              <a:ext uri="{FF2B5EF4-FFF2-40B4-BE49-F238E27FC236}">
                <a16:creationId xmlns:a16="http://schemas.microsoft.com/office/drawing/2014/main" id="{02322EE3-A189-4102-85C0-1FC6F1463A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8781" y="5939965"/>
            <a:ext cx="295179" cy="295179"/>
          </a:xfrm>
          <a:prstGeom prst="rect">
            <a:avLst/>
          </a:prstGeom>
        </p:spPr>
      </p:pic>
      <p:pic>
        <p:nvPicPr>
          <p:cNvPr id="39" name="Picture 38" descr="A picture containing monitor, dark, light, lit&#10;&#10;Description automatically generated">
            <a:extLst>
              <a:ext uri="{FF2B5EF4-FFF2-40B4-BE49-F238E27FC236}">
                <a16:creationId xmlns:a16="http://schemas.microsoft.com/office/drawing/2014/main" id="{FB5035D7-9305-4CB1-A381-ED84DD05A63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440624" y="793215"/>
            <a:ext cx="1751881" cy="3476407"/>
          </a:xfrm>
          <a:prstGeom prst="rect">
            <a:avLst/>
          </a:prstGeom>
        </p:spPr>
      </p:pic>
      <p:pic>
        <p:nvPicPr>
          <p:cNvPr id="40" name="Picture 39" descr="A picture containing invertebrate, animal&#10;&#10;Description automatically generated">
            <a:extLst>
              <a:ext uri="{FF2B5EF4-FFF2-40B4-BE49-F238E27FC236}">
                <a16:creationId xmlns:a16="http://schemas.microsoft.com/office/drawing/2014/main" id="{9ADBC3EB-86B3-4DEA-8457-F3DD79C27A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8781" y="5939965"/>
            <a:ext cx="295179" cy="295179"/>
          </a:xfrm>
          <a:prstGeom prst="rect">
            <a:avLst/>
          </a:prstGeom>
        </p:spPr>
      </p:pic>
      <p:pic>
        <p:nvPicPr>
          <p:cNvPr id="41" name="Picture 40" descr="A picture containing monitor, dark, light, lit&#10;&#10;Description automatically generated">
            <a:extLst>
              <a:ext uri="{FF2B5EF4-FFF2-40B4-BE49-F238E27FC236}">
                <a16:creationId xmlns:a16="http://schemas.microsoft.com/office/drawing/2014/main" id="{538B8DC5-E822-41DB-B9B6-3483C23BC3B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057142" y="3166446"/>
            <a:ext cx="1751881" cy="3476407"/>
          </a:xfrm>
          <a:prstGeom prst="rect">
            <a:avLst/>
          </a:prstGeom>
        </p:spPr>
      </p:pic>
      <p:pic>
        <p:nvPicPr>
          <p:cNvPr id="29" name="Picture 28" descr="A picture containing monitor, dark, light, lit&#10;&#10;Description automatically generated">
            <a:hlinkClick r:id="rId19" action="ppaction://hlinksldjump"/>
            <a:extLst>
              <a:ext uri="{FF2B5EF4-FFF2-40B4-BE49-F238E27FC236}">
                <a16:creationId xmlns:a16="http://schemas.microsoft.com/office/drawing/2014/main" id="{F5BDAB31-575F-4571-AFFA-10217A34B78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09953" y="4073265"/>
            <a:ext cx="1751881" cy="2704579"/>
          </a:xfrm>
          <a:prstGeom prst="rect">
            <a:avLst/>
          </a:prstGeom>
        </p:spPr>
      </p:pic>
    </p:spTree>
    <p:extLst>
      <p:ext uri="{BB962C8B-B14F-4D97-AF65-F5344CB8AC3E}">
        <p14:creationId xmlns:p14="http://schemas.microsoft.com/office/powerpoint/2010/main" val="420385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64" presetClass="path" presetSubtype="0" repeatCount="indefinite" autoRev="1" fill="hold" nodeType="afterEffect">
                                  <p:stCondLst>
                                    <p:cond delay="0"/>
                                  </p:stCondLst>
                                  <p:childTnLst>
                                    <p:animMotion origin="layout" path="M 4.16667E-6 7.40741E-7 L 0.00325 -0.02037 " pathEditMode="relative" rAng="0" ptsTypes="AA">
                                      <p:cBhvr>
                                        <p:cTn id="43" dur="1000" fill="hold"/>
                                        <p:tgtEl>
                                          <p:spTgt spid="5"/>
                                        </p:tgtEl>
                                        <p:attrNameLst>
                                          <p:attrName>ppt_x</p:attrName>
                                          <p:attrName>ppt_y</p:attrName>
                                        </p:attrNameLst>
                                      </p:cBhvr>
                                      <p:rCtr x="156" y="-1019"/>
                                    </p:animMotion>
                                  </p:child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42" presetClass="path" presetSubtype="0" accel="50000" decel="50000" fill="hold" nodeType="withEffect">
                                  <p:stCondLst>
                                    <p:cond delay="0"/>
                                  </p:stCondLst>
                                  <p:childTnLst>
                                    <p:animMotion origin="layout" path="M -2.91667E-6 -1.48148E-6 L 0.40925 -0.38079 " pathEditMode="relative" rAng="0" ptsTypes="AA">
                                      <p:cBhvr>
                                        <p:cTn id="47" dur="2000" fill="hold"/>
                                        <p:tgtEl>
                                          <p:spTgt spid="36"/>
                                        </p:tgtEl>
                                        <p:attrNameLst>
                                          <p:attrName>ppt_x</p:attrName>
                                          <p:attrName>ppt_y</p:attrName>
                                        </p:attrNameLst>
                                      </p:cBhvr>
                                      <p:rCtr x="20456" y="-19051"/>
                                    </p:animMotion>
                                  </p:childTnLst>
                                </p:cTn>
                              </p:par>
                              <p:par>
                                <p:cTn id="48" presetID="6" presetClass="emph" presetSubtype="0" fill="hold" nodeType="withEffect">
                                  <p:stCondLst>
                                    <p:cond delay="500"/>
                                  </p:stCondLst>
                                  <p:childTnLst>
                                    <p:animScale>
                                      <p:cBhvr>
                                        <p:cTn id="49" dur="1000" fill="hold"/>
                                        <p:tgtEl>
                                          <p:spTgt spid="36"/>
                                        </p:tgtEl>
                                      </p:cBhvr>
                                      <p:by x="300000" y="300000"/>
                                    </p:animScale>
                                  </p:childTnLst>
                                </p:cTn>
                              </p:par>
                              <p:par>
                                <p:cTn id="50" presetID="1" presetClass="exit" presetSubtype="0" fill="hold" nodeType="withEffect">
                                  <p:stCondLst>
                                    <p:cond delay="1500"/>
                                  </p:stCondLst>
                                  <p:childTnLst>
                                    <p:set>
                                      <p:cBhvr>
                                        <p:cTn id="51"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2.91667E-6 -1.48148E-6 L 0.28295 -0.00532 " pathEditMode="relative" rAng="0" ptsTypes="AA">
                                      <p:cBhvr>
                                        <p:cTn id="58" dur="2000" fill="hold"/>
                                        <p:tgtEl>
                                          <p:spTgt spid="28"/>
                                        </p:tgtEl>
                                        <p:attrNameLst>
                                          <p:attrName>ppt_x</p:attrName>
                                          <p:attrName>ppt_y</p:attrName>
                                        </p:attrNameLst>
                                      </p:cBhvr>
                                      <p:rCtr x="14141" y="-278"/>
                                    </p:animMotion>
                                  </p:childTnLst>
                                </p:cTn>
                              </p:par>
                              <p:par>
                                <p:cTn id="59" presetID="6" presetClass="emph" presetSubtype="0" fill="hold" nodeType="withEffect">
                                  <p:stCondLst>
                                    <p:cond delay="500"/>
                                  </p:stCondLst>
                                  <p:childTnLst>
                                    <p:animScale>
                                      <p:cBhvr>
                                        <p:cTn id="60" dur="1000" fill="hold"/>
                                        <p:tgtEl>
                                          <p:spTgt spid="28"/>
                                        </p:tgtEl>
                                      </p:cBhvr>
                                      <p:by x="300000" y="300000"/>
                                    </p:animScale>
                                  </p:childTnLst>
                                </p:cTn>
                              </p:par>
                              <p:par>
                                <p:cTn id="61" presetID="1" presetClass="exit" presetSubtype="0" fill="hold" nodeType="withEffect">
                                  <p:stCondLst>
                                    <p:cond delay="1500"/>
                                  </p:stCondLst>
                                  <p:childTnLst>
                                    <p:set>
                                      <p:cBhvr>
                                        <p:cTn id="62" dur="1" fill="hold">
                                          <p:stCondLst>
                                            <p:cond delay="0"/>
                                          </p:stCondLst>
                                        </p:cTn>
                                        <p:tgtEl>
                                          <p:spTgt spid="28"/>
                                        </p:tgtEl>
                                        <p:attrNameLst>
                                          <p:attrName>style.visibility</p:attrName>
                                        </p:attrNameLst>
                                      </p:cBhvr>
                                      <p:to>
                                        <p:strVal val="hidden"/>
                                      </p:to>
                                    </p:set>
                                  </p:childTnLst>
                                </p:cTn>
                              </p:par>
                            </p:childTnLst>
                          </p:cTn>
                        </p:par>
                        <p:par>
                          <p:cTn id="63" fill="hold">
                            <p:stCondLst>
                              <p:cond delay="2000"/>
                            </p:stCondLst>
                            <p:childTnLst>
                              <p:par>
                                <p:cTn id="64" presetID="1" presetClass="entr" presetSubtype="0"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par>
                                <p:cTn id="66" presetID="1" presetClass="exit" presetSubtype="0" fill="hold" nodeType="withEffect">
                                  <p:stCondLst>
                                    <p:cond delay="1000"/>
                                  </p:stCondLst>
                                  <p:childTnLst>
                                    <p:set>
                                      <p:cBhvr>
                                        <p:cTn id="67" dur="1" fill="hold">
                                          <p:stCondLst>
                                            <p:cond delay="0"/>
                                          </p:stCondLst>
                                        </p:cTn>
                                        <p:tgtEl>
                                          <p:spTgt spid="29"/>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42" presetClass="path" presetSubtype="0" accel="50000" decel="50000" fill="hold" nodeType="withEffect">
                                  <p:stCondLst>
                                    <p:cond delay="0"/>
                                  </p:stCondLst>
                                  <p:childTnLst>
                                    <p:animMotion origin="layout" path="M -2.91667E-6 -1.48148E-6 L 0.34636 -0.30555 " pathEditMode="relative" rAng="0" ptsTypes="AA">
                                      <p:cBhvr>
                                        <p:cTn id="76" dur="2000" fill="hold"/>
                                        <p:tgtEl>
                                          <p:spTgt spid="30"/>
                                        </p:tgtEl>
                                        <p:attrNameLst>
                                          <p:attrName>ppt_x</p:attrName>
                                          <p:attrName>ppt_y</p:attrName>
                                        </p:attrNameLst>
                                      </p:cBhvr>
                                      <p:rCtr x="17318" y="-15278"/>
                                    </p:animMotion>
                                  </p:childTnLst>
                                </p:cTn>
                              </p:par>
                              <p:par>
                                <p:cTn id="77" presetID="6" presetClass="emph" presetSubtype="0" fill="hold" nodeType="withEffect">
                                  <p:stCondLst>
                                    <p:cond delay="500"/>
                                  </p:stCondLst>
                                  <p:childTnLst>
                                    <p:animScale>
                                      <p:cBhvr>
                                        <p:cTn id="78" dur="1000" fill="hold"/>
                                        <p:tgtEl>
                                          <p:spTgt spid="30"/>
                                        </p:tgtEl>
                                      </p:cBhvr>
                                      <p:by x="300000" y="300000"/>
                                    </p:animScale>
                                  </p:childTnLst>
                                </p:cTn>
                              </p:par>
                              <p:par>
                                <p:cTn id="79" presetID="1" presetClass="exit" presetSubtype="0" fill="hold" nodeType="withEffect">
                                  <p:stCondLst>
                                    <p:cond delay="1500"/>
                                  </p:stCondLst>
                                  <p:childTnLst>
                                    <p:set>
                                      <p:cBhvr>
                                        <p:cTn id="80" dur="1" fill="hold">
                                          <p:stCondLst>
                                            <p:cond delay="0"/>
                                          </p:stCondLst>
                                        </p:cTn>
                                        <p:tgtEl>
                                          <p:spTgt spid="30"/>
                                        </p:tgtEl>
                                        <p:attrNameLst>
                                          <p:attrName>style.visibility</p:attrName>
                                        </p:attrNameLst>
                                      </p:cBhvr>
                                      <p:to>
                                        <p:strVal val="hidden"/>
                                      </p:to>
                                    </p:set>
                                  </p:childTnLst>
                                </p:cTn>
                              </p:par>
                            </p:childTnLst>
                          </p:cTn>
                        </p:par>
                        <p:par>
                          <p:cTn id="81" fill="hold">
                            <p:stCondLst>
                              <p:cond delay="2000"/>
                            </p:stCondLst>
                            <p:childTnLst>
                              <p:par>
                                <p:cTn id="82" presetID="1" presetClass="entr" presetSubtype="0"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childTnLst>
                                </p:cTn>
                              </p:par>
                              <p:par>
                                <p:cTn id="84" presetID="1" presetClass="exit" presetSubtype="0" fill="hold" nodeType="withEffect">
                                  <p:stCondLst>
                                    <p:cond delay="1000"/>
                                  </p:stCondLst>
                                  <p:childTnLst>
                                    <p:set>
                                      <p:cBhvr>
                                        <p:cTn id="85" dur="1" fill="hold">
                                          <p:stCondLst>
                                            <p:cond delay="0"/>
                                          </p:stCondLst>
                                        </p:cTn>
                                        <p:tgtEl>
                                          <p:spTgt spid="31"/>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8" restart="whenNotActive" fill="hold" evtFilter="cancelBubble" nodeType="interactiveSeq">
                <p:stCondLst>
                  <p:cond evt="onClick" delay="0">
                    <p:tgtEl>
                      <p:spTgt spid="14"/>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par>
                                <p:cTn id="93" presetID="42" presetClass="path" presetSubtype="0" accel="50000" decel="50000" fill="hold" nodeType="withEffect">
                                  <p:stCondLst>
                                    <p:cond delay="0"/>
                                  </p:stCondLst>
                                  <p:childTnLst>
                                    <p:animMotion origin="layout" path="M -2.91667E-6 -1.48148E-6 L 0.12591 -0.22384 " pathEditMode="relative" rAng="0" ptsTypes="AA">
                                      <p:cBhvr>
                                        <p:cTn id="94" dur="2000" fill="hold"/>
                                        <p:tgtEl>
                                          <p:spTgt spid="32"/>
                                        </p:tgtEl>
                                        <p:attrNameLst>
                                          <p:attrName>ppt_x</p:attrName>
                                          <p:attrName>ppt_y</p:attrName>
                                        </p:attrNameLst>
                                      </p:cBhvr>
                                      <p:rCtr x="6289" y="-11204"/>
                                    </p:animMotion>
                                  </p:childTnLst>
                                </p:cTn>
                              </p:par>
                              <p:par>
                                <p:cTn id="95" presetID="6" presetClass="emph" presetSubtype="0" fill="hold" nodeType="withEffect">
                                  <p:stCondLst>
                                    <p:cond delay="500"/>
                                  </p:stCondLst>
                                  <p:childTnLst>
                                    <p:animScale>
                                      <p:cBhvr>
                                        <p:cTn id="96" dur="1000" fill="hold"/>
                                        <p:tgtEl>
                                          <p:spTgt spid="32"/>
                                        </p:tgtEl>
                                      </p:cBhvr>
                                      <p:by x="300000" y="300000"/>
                                    </p:animScale>
                                  </p:childTnLst>
                                </p:cTn>
                              </p:par>
                              <p:par>
                                <p:cTn id="97" presetID="1" presetClass="exit" presetSubtype="0" fill="hold" nodeType="withEffect">
                                  <p:stCondLst>
                                    <p:cond delay="1500"/>
                                  </p:stCondLst>
                                  <p:childTnLst>
                                    <p:set>
                                      <p:cBhvr>
                                        <p:cTn id="98" dur="1" fill="hold">
                                          <p:stCondLst>
                                            <p:cond delay="0"/>
                                          </p:stCondLst>
                                        </p:cTn>
                                        <p:tgtEl>
                                          <p:spTgt spid="32"/>
                                        </p:tgtEl>
                                        <p:attrNameLst>
                                          <p:attrName>style.visibility</p:attrName>
                                        </p:attrNameLst>
                                      </p:cBhvr>
                                      <p:to>
                                        <p:strVal val="hidden"/>
                                      </p:to>
                                    </p:set>
                                  </p:childTnLst>
                                </p:cTn>
                              </p:par>
                            </p:childTnLst>
                          </p:cTn>
                        </p:par>
                        <p:par>
                          <p:cTn id="99" fill="hold">
                            <p:stCondLst>
                              <p:cond delay="2000"/>
                            </p:stCondLst>
                            <p:childTnLst>
                              <p:par>
                                <p:cTn id="100" presetID="1" presetClass="entr" presetSubtype="0"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par>
                                <p:cTn id="102" presetID="1" presetClass="exit" presetSubtype="0" fill="hold" nodeType="withEffect">
                                  <p:stCondLst>
                                    <p:cond delay="1000"/>
                                  </p:stCondLst>
                                  <p:childTnLst>
                                    <p:set>
                                      <p:cBhvr>
                                        <p:cTn id="103" dur="1" fill="hold">
                                          <p:stCondLst>
                                            <p:cond delay="0"/>
                                          </p:stCondLst>
                                        </p:cTn>
                                        <p:tgtEl>
                                          <p:spTgt spid="33"/>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6" restart="whenNotActive" fill="hold" evtFilter="cancelBubble" nodeType="interactiveSeq">
                <p:stCondLst>
                  <p:cond evt="onClick" delay="0">
                    <p:tgtEl>
                      <p:spTgt spid="22"/>
                    </p:tgtEl>
                  </p:cond>
                </p:stCondLst>
                <p:endSync evt="end" delay="0">
                  <p:rtn val="all"/>
                </p:endSync>
                <p:childTnLst>
                  <p:par>
                    <p:cTn id="107" fill="hold">
                      <p:stCondLst>
                        <p:cond delay="0"/>
                      </p:stCondLst>
                      <p:childTnLst>
                        <p:par>
                          <p:cTn id="108" fill="hold">
                            <p:stCondLst>
                              <p:cond delay="0"/>
                            </p:stCondLst>
                            <p:childTnLst>
                              <p:par>
                                <p:cTn id="109" presetID="1"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par>
                                <p:cTn id="111" presetID="42" presetClass="path" presetSubtype="0" accel="50000" decel="50000" fill="hold" nodeType="withEffect">
                                  <p:stCondLst>
                                    <p:cond delay="0"/>
                                  </p:stCondLst>
                                  <p:childTnLst>
                                    <p:animMotion origin="layout" path="M 0.00157 -1.48148E-6 L 0.53854 -0.39444 " pathEditMode="relative" rAng="0" ptsTypes="AA">
                                      <p:cBhvr>
                                        <p:cTn id="112" dur="2000" fill="hold"/>
                                        <p:tgtEl>
                                          <p:spTgt spid="38"/>
                                        </p:tgtEl>
                                        <p:attrNameLst>
                                          <p:attrName>ppt_x</p:attrName>
                                          <p:attrName>ppt_y</p:attrName>
                                        </p:attrNameLst>
                                      </p:cBhvr>
                                      <p:rCtr x="26849" y="-19722"/>
                                    </p:animMotion>
                                  </p:childTnLst>
                                </p:cTn>
                              </p:par>
                              <p:par>
                                <p:cTn id="113" presetID="6" presetClass="emph" presetSubtype="0" fill="hold" nodeType="withEffect">
                                  <p:stCondLst>
                                    <p:cond delay="500"/>
                                  </p:stCondLst>
                                  <p:childTnLst>
                                    <p:animScale>
                                      <p:cBhvr>
                                        <p:cTn id="114" dur="1000" fill="hold"/>
                                        <p:tgtEl>
                                          <p:spTgt spid="38"/>
                                        </p:tgtEl>
                                      </p:cBhvr>
                                      <p:by x="300000" y="300000"/>
                                    </p:animScale>
                                  </p:childTnLst>
                                </p:cTn>
                              </p:par>
                              <p:par>
                                <p:cTn id="115" presetID="1" presetClass="exit" presetSubtype="0" fill="hold" nodeType="withEffect">
                                  <p:stCondLst>
                                    <p:cond delay="1500"/>
                                  </p:stCondLst>
                                  <p:childTnLst>
                                    <p:set>
                                      <p:cBhvr>
                                        <p:cTn id="116" dur="1" fill="hold">
                                          <p:stCondLst>
                                            <p:cond delay="0"/>
                                          </p:stCondLst>
                                        </p:cTn>
                                        <p:tgtEl>
                                          <p:spTgt spid="38"/>
                                        </p:tgtEl>
                                        <p:attrNameLst>
                                          <p:attrName>style.visibility</p:attrName>
                                        </p:attrNameLst>
                                      </p:cBhvr>
                                      <p:to>
                                        <p:strVal val="hidden"/>
                                      </p:to>
                                    </p:set>
                                  </p:childTnLst>
                                </p:cTn>
                              </p:par>
                            </p:childTnLst>
                          </p:cTn>
                        </p:par>
                        <p:par>
                          <p:cTn id="117" fill="hold">
                            <p:stCondLst>
                              <p:cond delay="2000"/>
                            </p:stCondLst>
                            <p:childTnLst>
                              <p:par>
                                <p:cTn id="118" presetID="1" presetClass="entr" presetSubtype="0" fill="hold" nodeType="afterEffect">
                                  <p:stCondLst>
                                    <p:cond delay="0"/>
                                  </p:stCondLst>
                                  <p:childTnLst>
                                    <p:set>
                                      <p:cBhvr>
                                        <p:cTn id="119" dur="1" fill="hold">
                                          <p:stCondLst>
                                            <p:cond delay="0"/>
                                          </p:stCondLst>
                                        </p:cTn>
                                        <p:tgtEl>
                                          <p:spTgt spid="39"/>
                                        </p:tgtEl>
                                        <p:attrNameLst>
                                          <p:attrName>style.visibility</p:attrName>
                                        </p:attrNameLst>
                                      </p:cBhvr>
                                      <p:to>
                                        <p:strVal val="visible"/>
                                      </p:to>
                                    </p:set>
                                  </p:childTnLst>
                                </p:cTn>
                              </p:par>
                              <p:par>
                                <p:cTn id="120" presetID="1" presetClass="exit" presetSubtype="0" fill="hold" nodeType="withEffect">
                                  <p:stCondLst>
                                    <p:cond delay="1000"/>
                                  </p:stCondLst>
                                  <p:childTnLst>
                                    <p:set>
                                      <p:cBhvr>
                                        <p:cTn id="121" dur="1" fill="hold">
                                          <p:stCondLst>
                                            <p:cond delay="0"/>
                                          </p:stCondLst>
                                        </p:cTn>
                                        <p:tgtEl>
                                          <p:spTgt spid="39"/>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4" restart="whenNotActive" fill="hold" evtFilter="cancelBubble" nodeType="interactiveSeq">
                <p:stCondLst>
                  <p:cond evt="onClick" delay="0">
                    <p:tgtEl>
                      <p:spTgt spid="18"/>
                    </p:tgtEl>
                  </p:cond>
                </p:stCondLst>
                <p:endSync evt="end" delay="0">
                  <p:rtn val="all"/>
                </p:endSync>
                <p:childTnLst>
                  <p:par>
                    <p:cTn id="125" fill="hold">
                      <p:stCondLst>
                        <p:cond delay="0"/>
                      </p:stCondLst>
                      <p:childTnLst>
                        <p:par>
                          <p:cTn id="126" fill="hold">
                            <p:stCondLst>
                              <p:cond delay="0"/>
                            </p:stCondLst>
                            <p:childTnLst>
                              <p:par>
                                <p:cTn id="127" presetID="1" presetClass="entr" presetSubtype="0" fill="hold" nodeType="withEffect">
                                  <p:stCondLst>
                                    <p:cond delay="0"/>
                                  </p:stCondLst>
                                  <p:childTnLst>
                                    <p:set>
                                      <p:cBhvr>
                                        <p:cTn id="128" dur="1" fill="hold">
                                          <p:stCondLst>
                                            <p:cond delay="0"/>
                                          </p:stCondLst>
                                        </p:cTn>
                                        <p:tgtEl>
                                          <p:spTgt spid="40"/>
                                        </p:tgtEl>
                                        <p:attrNameLst>
                                          <p:attrName>style.visibility</p:attrName>
                                        </p:attrNameLst>
                                      </p:cBhvr>
                                      <p:to>
                                        <p:strVal val="visible"/>
                                      </p:to>
                                    </p:set>
                                  </p:childTnLst>
                                </p:cTn>
                              </p:par>
                              <p:par>
                                <p:cTn id="129" presetID="42" presetClass="path" presetSubtype="0" accel="50000" decel="50000" fill="hold" nodeType="withEffect">
                                  <p:stCondLst>
                                    <p:cond delay="0"/>
                                  </p:stCondLst>
                                  <p:childTnLst>
                                    <p:animMotion origin="layout" path="M -2.91667E-6 -1.48148E-6 L 0.68216 -0.0625 " pathEditMode="relative" rAng="0" ptsTypes="AA">
                                      <p:cBhvr>
                                        <p:cTn id="130" dur="2000" fill="hold"/>
                                        <p:tgtEl>
                                          <p:spTgt spid="40"/>
                                        </p:tgtEl>
                                        <p:attrNameLst>
                                          <p:attrName>ppt_x</p:attrName>
                                          <p:attrName>ppt_y</p:attrName>
                                        </p:attrNameLst>
                                      </p:cBhvr>
                                      <p:rCtr x="34102" y="-3125"/>
                                    </p:animMotion>
                                  </p:childTnLst>
                                </p:cTn>
                              </p:par>
                              <p:par>
                                <p:cTn id="131" presetID="6" presetClass="emph" presetSubtype="0" fill="hold" nodeType="withEffect">
                                  <p:stCondLst>
                                    <p:cond delay="500"/>
                                  </p:stCondLst>
                                  <p:childTnLst>
                                    <p:animScale>
                                      <p:cBhvr>
                                        <p:cTn id="132" dur="1000" fill="hold"/>
                                        <p:tgtEl>
                                          <p:spTgt spid="40"/>
                                        </p:tgtEl>
                                      </p:cBhvr>
                                      <p:by x="300000" y="300000"/>
                                    </p:animScale>
                                  </p:childTnLst>
                                </p:cTn>
                              </p:par>
                              <p:par>
                                <p:cTn id="133" presetID="1" presetClass="exit" presetSubtype="0" fill="hold" nodeType="withEffect">
                                  <p:stCondLst>
                                    <p:cond delay="1500"/>
                                  </p:stCondLst>
                                  <p:childTnLst>
                                    <p:set>
                                      <p:cBhvr>
                                        <p:cTn id="134" dur="1" fill="hold">
                                          <p:stCondLst>
                                            <p:cond delay="0"/>
                                          </p:stCondLst>
                                        </p:cTn>
                                        <p:tgtEl>
                                          <p:spTgt spid="40"/>
                                        </p:tgtEl>
                                        <p:attrNameLst>
                                          <p:attrName>style.visibility</p:attrName>
                                        </p:attrNameLst>
                                      </p:cBhvr>
                                      <p:to>
                                        <p:strVal val="hidden"/>
                                      </p:to>
                                    </p:set>
                                  </p:childTnLst>
                                </p:cTn>
                              </p:par>
                            </p:childTnLst>
                          </p:cTn>
                        </p:par>
                        <p:par>
                          <p:cTn id="135" fill="hold">
                            <p:stCondLst>
                              <p:cond delay="2000"/>
                            </p:stCondLst>
                            <p:childTnLst>
                              <p:par>
                                <p:cTn id="136" presetID="1" presetClass="entr" presetSubtype="0" fill="hold" nodeType="afterEffect">
                                  <p:stCondLst>
                                    <p:cond delay="0"/>
                                  </p:stCondLst>
                                  <p:childTnLst>
                                    <p:set>
                                      <p:cBhvr>
                                        <p:cTn id="137" dur="1" fill="hold">
                                          <p:stCondLst>
                                            <p:cond delay="0"/>
                                          </p:stCondLst>
                                        </p:cTn>
                                        <p:tgtEl>
                                          <p:spTgt spid="41"/>
                                        </p:tgtEl>
                                        <p:attrNameLst>
                                          <p:attrName>style.visibility</p:attrName>
                                        </p:attrNameLst>
                                      </p:cBhvr>
                                      <p:to>
                                        <p:strVal val="visible"/>
                                      </p:to>
                                    </p:set>
                                  </p:childTnLst>
                                </p:cTn>
                              </p:par>
                              <p:par>
                                <p:cTn id="138" presetID="1" presetClass="exit" presetSubtype="0" fill="hold" nodeType="withEffect">
                                  <p:stCondLst>
                                    <p:cond delay="1000"/>
                                  </p:stCondLst>
                                  <p:childTnLst>
                                    <p:set>
                                      <p:cBhvr>
                                        <p:cTn id="139" dur="1" fill="hold">
                                          <p:stCondLst>
                                            <p:cond delay="0"/>
                                          </p:stCondLst>
                                        </p:cTn>
                                        <p:tgtEl>
                                          <p:spTgt spid="41"/>
                                        </p:tgtEl>
                                        <p:attrNameLst>
                                          <p:attrName>style.visibility</p:attrName>
                                        </p:attrNameLst>
                                      </p:cBhvr>
                                      <p:to>
                                        <p:strVal val="hidden"/>
                                      </p:to>
                                    </p:set>
                                  </p:childTnLst>
                                </p:cTn>
                              </p:par>
                              <p:par>
                                <p:cTn id="140" presetID="1" presetClass="exit" presetSubtype="0" fill="hold" nodeType="withEffect">
                                  <p:stCondLst>
                                    <p:cond delay="1000"/>
                                  </p:stCondLst>
                                  <p:childTnLst>
                                    <p:set>
                                      <p:cBhvr>
                                        <p:cTn id="14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04" y="-82062"/>
            <a:ext cx="11489592" cy="70221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2702292" y="2644171"/>
            <a:ext cx="6787424" cy="1569658"/>
          </a:xfrm>
          <a:prstGeom prst="rect">
            <a:avLst/>
          </a:prstGeom>
          <a:noFill/>
        </p:spPr>
        <p:txBody>
          <a:bodyPr wrap="none" lIns="91435" tIns="45719" rIns="91435" bIns="45719">
            <a:spAutoFit/>
          </a:bodyPr>
          <a:lstStyle/>
          <a:p>
            <a:pPr algn="ctr" defTabSz="914286"/>
            <a:r>
              <a:rPr lang="en-US" sz="9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25965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03944A-F6C6-9FDF-9262-8171B7AFFAEB}"/>
              </a:ext>
            </a:extLst>
          </p:cNvPr>
          <p:cNvSpPr/>
          <p:nvPr/>
        </p:nvSpPr>
        <p:spPr>
          <a:xfrm>
            <a:off x="5709430" y="707435"/>
            <a:ext cx="6231231" cy="1118317"/>
          </a:xfrm>
          <a:prstGeom prst="rect">
            <a:avLst/>
          </a:prstGeom>
          <a:noFill/>
        </p:spPr>
        <p:txBody>
          <a:bodyPr wrap="square" lIns="91435" tIns="45719" rIns="91435" bIns="45719">
            <a:spAutoFit/>
          </a:bodyPr>
          <a:lstStyle/>
          <a:p>
            <a:pPr algn="ctr" defTabSz="457143">
              <a:defRPr/>
            </a:pPr>
            <a:r>
              <a:rPr lang="en-US" sz="6667"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6161456" y="2018082"/>
            <a:ext cx="5862754" cy="4800599"/>
            <a:chOff x="5078515" y="1739685"/>
            <a:chExt cx="5862754" cy="4800601"/>
          </a:xfrm>
        </p:grpSpPr>
        <p:sp>
          <p:nvSpPr>
            <p:cNvPr id="6" name="矩形 19">
              <a:extLst>
                <a:ext uri="{FF2B5EF4-FFF2-40B4-BE49-F238E27FC236}">
                  <a16:creationId xmlns:a16="http://schemas.microsoft.com/office/drawing/2014/main" id="{DE166869-2FA0-3382-5225-53FB2F522D6E}"/>
                </a:ext>
              </a:extLst>
            </p:cNvPr>
            <p:cNvSpPr/>
            <p:nvPr/>
          </p:nvSpPr>
          <p:spPr>
            <a:xfrm>
              <a:off x="5646838" y="1877826"/>
              <a:ext cx="4726108" cy="4524317"/>
            </a:xfrm>
            <a:prstGeom prst="rect">
              <a:avLst/>
            </a:prstGeom>
          </p:spPr>
          <p:txBody>
            <a:bodyPr vert="horz" wrap="square">
              <a:spAutoFit/>
            </a:bodyPr>
            <a:lstStyle/>
            <a:p>
              <a:pPr algn="ctr" defTabSz="457143">
                <a:defRPr/>
              </a:pPr>
              <a:r>
                <a:rPr lang="vi-VN" altLang="zh-CN" sz="3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Tìm hiểu thông tin từ sách, báo và internet, em hãy viết một đoạn văn ngắn (khoảng 5 – 7 dòng) giới thiệu về sự liên quan của Quốc kì, Quốc ca nước Pháp</a:t>
              </a:r>
              <a:r>
                <a:rPr lang="en-US" altLang="zh-CN" sz="3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h</a:t>
              </a:r>
              <a:r>
                <a:rPr lang="vi-VN" altLang="zh-CN" sz="3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iện nay với Cách mạng tư sản Pháp cuối thế kỉ XVIII và ý nghĩa của điều này.</a:t>
              </a:r>
              <a:endParaRPr lang="zh-CN" altLang="en-US"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078515" y="1739685"/>
              <a:ext cx="5862754" cy="4800601"/>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x-none" sz="1867">
                <a:solidFill>
                  <a:prstClr val="white"/>
                </a:solidFill>
                <a:latin typeface="Calibri"/>
                <a:sym typeface="Arial"/>
              </a:endParaRPr>
            </a:p>
          </p:txBody>
        </p:sp>
      </p:grpSp>
      <p:pic>
        <p:nvPicPr>
          <p:cNvPr id="2" name="Picture 1">
            <a:extLst>
              <a:ext uri="{FF2B5EF4-FFF2-40B4-BE49-F238E27FC236}">
                <a16:creationId xmlns:a16="http://schemas.microsoft.com/office/drawing/2014/main" id="{AFE36B14-80AA-8C5D-802E-567322EEB214}"/>
              </a:ext>
            </a:extLst>
          </p:cNvPr>
          <p:cNvPicPr>
            <a:picLocks noChangeAspect="1"/>
          </p:cNvPicPr>
          <p:nvPr/>
        </p:nvPicPr>
        <p:blipFill rotWithShape="1">
          <a:blip r:embed="rId2"/>
          <a:srcRect l="9455" t="6577" r="9754" b="4035"/>
          <a:stretch/>
        </p:blipFill>
        <p:spPr>
          <a:xfrm>
            <a:off x="46205" y="841253"/>
            <a:ext cx="6049795" cy="6169761"/>
          </a:xfrm>
          <a:prstGeom prst="rect">
            <a:avLst/>
          </a:prstGeom>
        </p:spPr>
      </p:pic>
    </p:spTree>
    <p:extLst>
      <p:ext uri="{BB962C8B-B14F-4D97-AF65-F5344CB8AC3E}">
        <p14:creationId xmlns:p14="http://schemas.microsoft.com/office/powerpoint/2010/main" val="18207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73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914526" y="4852687"/>
            <a:ext cx="1050925"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1" y="0"/>
            <a:ext cx="24345900" cy="68580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9"/>
            <a:ext cx="3899827"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5" y="2747985"/>
            <a:ext cx="3899827"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540179" y="2713635"/>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3226808" y="1577083"/>
            <a:ext cx="5042033" cy="3069434"/>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52070" y="2248948"/>
              <a:ext cx="3239666" cy="1569659"/>
            </a:xfrm>
            <a:prstGeom prst="rect">
              <a:avLst/>
            </a:prstGeom>
            <a:noFill/>
          </p:spPr>
          <p:txBody>
            <a:bodyPr wrap="square" rtlCol="0">
              <a:spAutoFit/>
            </a:bodyPr>
            <a:lstStyle/>
            <a:p>
              <a:pPr algn="ctr" defTabSz="914354"/>
              <a:r>
                <a:rPr lang="vi-VN" sz="3200" dirty="0">
                  <a:solidFill>
                    <a:prstClr val="black"/>
                  </a:solidFill>
                  <a:latin typeface="Times New Roman" panose="02020603050405020304" pitchFamily="18" charset="0"/>
                  <a:cs typeface="Times New Roman" panose="02020603050405020304" pitchFamily="18" charset="0"/>
                  <a:sym typeface="Arial"/>
                </a:rPr>
                <a:t>Ba đẳng cấp xã hội Pháp trước cách mạng gồm</a:t>
              </a:r>
              <a:endParaRPr lang="en-US" sz="3200" dirty="0">
                <a:solidFill>
                  <a:prstClr val="black"/>
                </a:solidFill>
                <a:latin typeface="Times New Roman" panose="02020603050405020304" pitchFamily="18" charset="0"/>
                <a:cs typeface="Times New Roman" panose="02020603050405020304" pitchFamily="18" charset="0"/>
                <a:sym typeface="Arial"/>
              </a:endParaRP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59989" y="5958146"/>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50221"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31689" y="1297707"/>
            <a:ext cx="4787937" cy="3867181"/>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535445" y="4959624"/>
            <a:ext cx="4097247" cy="936757"/>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 </a:t>
            </a:r>
            <a:r>
              <a:rPr lang="vi-VN"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Quý tộc, tư sản và công nhân</a:t>
            </a:r>
            <a:endPar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40" name="DAD">
            <a:extLst>
              <a:ext uri="{FF2B5EF4-FFF2-40B4-BE49-F238E27FC236}">
                <a16:creationId xmlns:a16="http://schemas.microsoft.com/office/drawing/2014/main" id="{A8DA704D-2BB9-418F-9E09-4530A9173CCF}"/>
              </a:ext>
            </a:extLst>
          </p:cNvPr>
          <p:cNvSpPr/>
          <p:nvPr/>
        </p:nvSpPr>
        <p:spPr>
          <a:xfrm flipH="1">
            <a:off x="5858121" y="6044283"/>
            <a:ext cx="4097247" cy="810885"/>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2800" b="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D. Quý tộc, tăng lữ và đẳng cấp thứ ba</a:t>
            </a:r>
            <a:endPar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558190" y="6044283"/>
            <a:ext cx="4097247" cy="771951"/>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2800" b="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 Quý tộc, tăng lữ và nông dân</a:t>
            </a:r>
            <a:endPar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5814849" y="5010332"/>
            <a:ext cx="4097247" cy="952619"/>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2800" b="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vi-VN" sz="2800" b="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Quý tộc, tư sản và nông dân</a:t>
            </a:r>
            <a:endPar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562" y="5970727"/>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close up of a toy&#10;&#10;Description automatically generated">
            <a:extLst>
              <a:ext uri="{FF2B5EF4-FFF2-40B4-BE49-F238E27FC236}">
                <a16:creationId xmlns:a16="http://schemas.microsoft.com/office/drawing/2014/main" id="{786E15FB-67E3-4258-959F-C6370C61ADB4}"/>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8474737" y="3691957"/>
            <a:ext cx="1055104" cy="1196263"/>
          </a:xfrm>
          <a:prstGeom prst="rect">
            <a:avLst/>
          </a:prstGeom>
        </p:spPr>
      </p:pic>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11084815" y="5847502"/>
            <a:ext cx="1001935" cy="103435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3048113988"/>
      </p:ext>
    </p:extLst>
  </p:cSld>
  <p:clrMapOvr>
    <a:masterClrMapping/>
  </p:clrMapOvr>
  <mc:AlternateContent xmlns:mc="http://schemas.openxmlformats.org/markup-compatibility/2006" xmlns:p14="http://schemas.microsoft.com/office/powerpoint/2010/main">
    <mc:Choice Requires="p14">
      <p:transition spd="slow" p14:dur="5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25E-6 -2.96296E-6 L -0.0013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iterate type="lt">
                                    <p:tmPct val="0"/>
                                  </p:iterate>
                                  <p:childTnLst>
                                    <p:set>
                                      <p:cBhvr>
                                        <p:cTn id="104" dur="1" fill="hold">
                                          <p:stCondLst>
                                            <p:cond delay="0"/>
                                          </p:stCondLst>
                                        </p:cTn>
                                        <p:tgtEl>
                                          <p:spTgt spid="40"/>
                                        </p:tgtEl>
                                        <p:attrNameLst>
                                          <p:attrName>style.visibility</p:attrName>
                                        </p:attrNameLst>
                                      </p:cBhvr>
                                      <p:to>
                                        <p:strVal val="visible"/>
                                      </p:to>
                                    </p:set>
                                    <p:animEffect transition="in" filter="fade">
                                      <p:cBhvr>
                                        <p:cTn id="105" dur="1000"/>
                                        <p:tgtEl>
                                          <p:spTgt spid="40"/>
                                        </p:tgtEl>
                                      </p:cBhvr>
                                    </p:animEffect>
                                    <p:anim calcmode="lin" valueType="num">
                                      <p:cBhvr>
                                        <p:cTn id="106" dur="1000" fill="hold"/>
                                        <p:tgtEl>
                                          <p:spTgt spid="40"/>
                                        </p:tgtEl>
                                        <p:attrNameLst>
                                          <p:attrName>ppt_x</p:attrName>
                                        </p:attrNameLst>
                                      </p:cBhvr>
                                      <p:tavLst>
                                        <p:tav tm="0">
                                          <p:val>
                                            <p:strVal val="#ppt_x"/>
                                          </p:val>
                                        </p:tav>
                                        <p:tav tm="100000">
                                          <p:val>
                                            <p:strVal val="#ppt_x"/>
                                          </p:val>
                                        </p:tav>
                                      </p:tavLst>
                                    </p:anim>
                                    <p:anim calcmode="lin" valueType="num">
                                      <p:cBhvr>
                                        <p:cTn id="107" dur="1000" fill="hold"/>
                                        <p:tgtEl>
                                          <p:spTgt spid="4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1000"/>
                                        <p:tgtEl>
                                          <p:spTgt spid="52"/>
                                        </p:tgtEl>
                                      </p:cBhvr>
                                    </p:animEffect>
                                    <p:anim calcmode="lin" valueType="num">
                                      <p:cBhvr>
                                        <p:cTn id="111" dur="1000" fill="hold"/>
                                        <p:tgtEl>
                                          <p:spTgt spid="52"/>
                                        </p:tgtEl>
                                        <p:attrNameLst>
                                          <p:attrName>ppt_x</p:attrName>
                                        </p:attrNameLst>
                                      </p:cBhvr>
                                      <p:tavLst>
                                        <p:tav tm="0">
                                          <p:val>
                                            <p:strVal val="#ppt_x"/>
                                          </p:val>
                                        </p:tav>
                                        <p:tav tm="100000">
                                          <p:val>
                                            <p:strVal val="#ppt_x"/>
                                          </p:val>
                                        </p:tav>
                                      </p:tavLst>
                                    </p:anim>
                                    <p:anim calcmode="lin" valueType="num">
                                      <p:cBhvr>
                                        <p:cTn id="112" dur="1000" fill="hold"/>
                                        <p:tgtEl>
                                          <p:spTgt spid="52"/>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1000"/>
                                        <p:tgtEl>
                                          <p:spTgt spid="55"/>
                                        </p:tgtEl>
                                      </p:cBhvr>
                                    </p:animEffect>
                                    <p:anim calcmode="lin" valueType="num">
                                      <p:cBhvr>
                                        <p:cTn id="116" dur="1000" fill="hold"/>
                                        <p:tgtEl>
                                          <p:spTgt spid="55"/>
                                        </p:tgtEl>
                                        <p:attrNameLst>
                                          <p:attrName>ppt_x</p:attrName>
                                        </p:attrNameLst>
                                      </p:cBhvr>
                                      <p:tavLst>
                                        <p:tav tm="0">
                                          <p:val>
                                            <p:strVal val="#ppt_x"/>
                                          </p:val>
                                        </p:tav>
                                        <p:tav tm="100000">
                                          <p:val>
                                            <p:strVal val="#ppt_x"/>
                                          </p:val>
                                        </p:tav>
                                      </p:tavLst>
                                    </p:anim>
                                    <p:anim calcmode="lin" valueType="num">
                                      <p:cBhvr>
                                        <p:cTn id="11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18" restart="whenNotActive" fill="hold" evtFilter="cancelBubble" nodeType="interactiveSeq">
                <p:stCondLst>
                  <p:cond evt="onClick" delay="0">
                    <p:tgtEl>
                      <p:spTgt spid="45"/>
                    </p:tgtEl>
                  </p:cond>
                </p:stCondLst>
                <p:endSync evt="end" delay="0">
                  <p:rtn val="all"/>
                </p:endSync>
                <p:childTnLst>
                  <p:par>
                    <p:cTn id="119" fill="hold">
                      <p:stCondLst>
                        <p:cond delay="0"/>
                      </p:stCondLst>
                      <p:childTnLst>
                        <p:par>
                          <p:cTn id="120" fill="hold">
                            <p:stCondLst>
                              <p:cond delay="0"/>
                            </p:stCondLst>
                            <p:childTnLst>
                              <p:par>
                                <p:cTn id="121" presetID="1" presetClass="emph" presetSubtype="2" repeatCount="3000" fill="hold" nodeType="clickEffect">
                                  <p:stCondLst>
                                    <p:cond delay="0"/>
                                  </p:stCondLst>
                                  <p:childTnLst>
                                    <p:animClr clrSpc="rgb" dir="cw">
                                      <p:cBhvr>
                                        <p:cTn id="122" dur="1000" fill="hold"/>
                                        <p:tgtEl>
                                          <p:spTgt spid="40"/>
                                        </p:tgtEl>
                                        <p:attrNameLst>
                                          <p:attrName>fillcolor</p:attrName>
                                        </p:attrNameLst>
                                      </p:cBhvr>
                                      <p:to>
                                        <a:srgbClr val="00B050"/>
                                      </p:to>
                                    </p:animClr>
                                    <p:set>
                                      <p:cBhvr>
                                        <p:cTn id="123" dur="1000" fill="hold"/>
                                        <p:tgtEl>
                                          <p:spTgt spid="40"/>
                                        </p:tgtEl>
                                        <p:attrNameLst>
                                          <p:attrName>fill.type</p:attrName>
                                        </p:attrNameLst>
                                      </p:cBhvr>
                                      <p:to>
                                        <p:strVal val="solid"/>
                                      </p:to>
                                    </p:set>
                                    <p:set>
                                      <p:cBhvr>
                                        <p:cTn id="12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25" restart="whenNotActive" fill="hold" evtFilter="cancelBubble" nodeType="interactiveSeq">
                <p:stCondLst>
                  <p:cond evt="onClick" delay="0">
                    <p:tgtEl>
                      <p:spTgt spid="42"/>
                    </p:tgtEl>
                  </p:cond>
                </p:stCondLst>
                <p:endSync evt="end" delay="0">
                  <p:rtn val="all"/>
                </p:endSync>
                <p:childTnLst>
                  <p:par>
                    <p:cTn id="126" fill="hold">
                      <p:stCondLst>
                        <p:cond delay="0"/>
                      </p:stCondLst>
                      <p:childTnLst>
                        <p:par>
                          <p:cTn id="127" fill="hold">
                            <p:stCondLst>
                              <p:cond delay="0"/>
                            </p:stCondLst>
                            <p:childTnLst>
                              <p:par>
                                <p:cTn id="128" presetID="12" presetClass="entr" presetSubtype="4" fill="hold" nodeType="clickEffect">
                                  <p:stCondLst>
                                    <p:cond delay="0"/>
                                  </p:stCondLst>
                                  <p:childTnLst>
                                    <p:set>
                                      <p:cBhvr>
                                        <p:cTn id="129" dur="1" fill="hold">
                                          <p:stCondLst>
                                            <p:cond delay="0"/>
                                          </p:stCondLst>
                                        </p:cTn>
                                        <p:tgtEl>
                                          <p:spTgt spid="2"/>
                                        </p:tgtEl>
                                        <p:attrNameLst>
                                          <p:attrName>style.visibility</p:attrName>
                                        </p:attrNameLst>
                                      </p:cBhvr>
                                      <p:to>
                                        <p:strVal val="visible"/>
                                      </p:to>
                                    </p:set>
                                    <p:anim calcmode="lin" valueType="num">
                                      <p:cBhvr additive="base">
                                        <p:cTn id="130" dur="500"/>
                                        <p:tgtEl>
                                          <p:spTgt spid="2"/>
                                        </p:tgtEl>
                                        <p:attrNameLst>
                                          <p:attrName>ppt_y</p:attrName>
                                        </p:attrNameLst>
                                      </p:cBhvr>
                                      <p:tavLst>
                                        <p:tav tm="0">
                                          <p:val>
                                            <p:strVal val="#ppt_y+#ppt_h*1.125000"/>
                                          </p:val>
                                        </p:tav>
                                        <p:tav tm="100000">
                                          <p:val>
                                            <p:strVal val="#ppt_y"/>
                                          </p:val>
                                        </p:tav>
                                      </p:tavLst>
                                    </p:anim>
                                    <p:animEffect transition="in" filter="wipe(up)">
                                      <p:cBhvr>
                                        <p:cTn id="13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40" grpId="0" animBg="1"/>
      <p:bldP spid="40" grpId="1" animBg="1"/>
      <p:bldP spid="52" grpId="0" animBg="1"/>
      <p:bldP spid="52" grpId="1" animBg="1"/>
      <p:bldP spid="55" grpId="0" animBg="1"/>
      <p:bldP spid="55" grpId="1" animBg="1"/>
      <p:bldP spid="43" grpId="0" animBg="1"/>
      <p:bldP spid="43" grpId="1" animBg="1"/>
      <p:bldP spid="43"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914526" y="4852687"/>
            <a:ext cx="1192932"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1" y="0"/>
            <a:ext cx="24345900" cy="68580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9"/>
            <a:ext cx="3899827"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5" y="2747985"/>
            <a:ext cx="3899827"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540179" y="2713635"/>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3226808" y="1577083"/>
            <a:ext cx="5042033" cy="3069434"/>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031730" y="2237278"/>
              <a:ext cx="3413341" cy="1569659"/>
            </a:xfrm>
            <a:prstGeom prst="rect">
              <a:avLst/>
            </a:prstGeom>
            <a:noFill/>
          </p:spPr>
          <p:txBody>
            <a:bodyPr wrap="square" rtlCol="0">
              <a:spAutoFit/>
            </a:bodyPr>
            <a:lstStyle/>
            <a:p>
              <a:pPr algn="ctr" defTabSz="914354"/>
              <a:r>
                <a:rPr lang="vi-VN" sz="3200" dirty="0">
                  <a:solidFill>
                    <a:prstClr val="black"/>
                  </a:solidFill>
                  <a:latin typeface="Times New Roman" panose="02020603050405020304" pitchFamily="18" charset="0"/>
                  <a:cs typeface="Times New Roman" panose="02020603050405020304" pitchFamily="18" charset="0"/>
                  <a:sym typeface="Arial"/>
                </a:rPr>
                <a:t>Mâu thuẫn cơ bản trong xã hội Pháp trước cách mạng là</a:t>
              </a:r>
              <a:endParaRPr lang="en-US" sz="3200" dirty="0">
                <a:solidFill>
                  <a:prstClr val="black"/>
                </a:solidFill>
                <a:latin typeface="Times New Roman" panose="02020603050405020304" pitchFamily="18" charset="0"/>
                <a:cs typeface="Times New Roman" panose="02020603050405020304" pitchFamily="18" charset="0"/>
                <a:sym typeface="Arial"/>
              </a:endParaRP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59989" y="5958146"/>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50221"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31689" y="1297707"/>
            <a:ext cx="4787937" cy="3867181"/>
          </a:xfrm>
          <a:prstGeom prst="rect">
            <a:avLst/>
          </a:prstGeom>
        </p:spPr>
      </p:pic>
      <p:pic>
        <p:nvPicPr>
          <p:cNvPr id="32" name="Picture 31" descr="A picture containing doll, toy, drawing&#10;&#10;Description automatically generated">
            <a:extLst>
              <a:ext uri="{FF2B5EF4-FFF2-40B4-BE49-F238E27FC236}">
                <a16:creationId xmlns:a16="http://schemas.microsoft.com/office/drawing/2014/main" id="{3DB79855-5D64-4736-B372-1CFADAD9FF0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8506073" y="3626265"/>
            <a:ext cx="907257" cy="1276880"/>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84034" y="4950980"/>
            <a:ext cx="4650891"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2400">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Mâu thuẫn giữa tư sản với quý tộc phong kiến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40" name="DAD">
            <a:extLst>
              <a:ext uri="{FF2B5EF4-FFF2-40B4-BE49-F238E27FC236}">
                <a16:creationId xmlns:a16="http://schemas.microsoft.com/office/drawing/2014/main" id="{A8DA704D-2BB9-418F-9E09-4530A9173CCF}"/>
              </a:ext>
            </a:extLst>
          </p:cNvPr>
          <p:cNvSpPr/>
          <p:nvPr/>
        </p:nvSpPr>
        <p:spPr>
          <a:xfrm flipH="1">
            <a:off x="5822081" y="4831714"/>
            <a:ext cx="4650891" cy="77916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2400">
                <a:latin typeface="Times New Roman" panose="02020603050405020304" pitchFamily="18" charset="0"/>
                <a:cs typeface="Times New Roman" panose="02020603050405020304" pitchFamily="18" charset="0"/>
              </a:rPr>
              <a:t>B. Mâu thuẫn giữa Đẳng cấp thứ ba với Tăng lữ và Quý tộc</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011326" y="5872009"/>
            <a:ext cx="4650891" cy="84867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2400">
                <a:latin typeface="Times New Roman" panose="02020603050405020304" pitchFamily="18" charset="0"/>
                <a:cs typeface="Times New Roman" panose="02020603050405020304" pitchFamily="18" charset="0"/>
              </a:rPr>
              <a:t>C. Mâu thuẫn giữa nông dân với quý tộc, tăng lữ</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5876911" y="5763547"/>
            <a:ext cx="4650891" cy="1177531"/>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2400">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Mâu thuẫn giữa các lực lượng tiến bộ trong xã hội với chế độ phong kiến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57" name="Oval 56">
            <a:hlinkClick r:id="rId16" action="ppaction://hlinksldjump"/>
            <a:extLst>
              <a:ext uri="{FF2B5EF4-FFF2-40B4-BE49-F238E27FC236}">
                <a16:creationId xmlns:a16="http://schemas.microsoft.com/office/drawing/2014/main" id="{C6B39EA6-B232-4316-A062-7912749809B5}"/>
              </a:ext>
            </a:extLst>
          </p:cNvPr>
          <p:cNvSpPr/>
          <p:nvPr/>
        </p:nvSpPr>
        <p:spPr>
          <a:xfrm>
            <a:off x="11084815" y="5872009"/>
            <a:ext cx="1001935" cy="103435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latin typeface="Calibri" panose="020F0502020204030204"/>
              <a:sym typeface="Arial"/>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562" y="5970727"/>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29850684"/>
      </p:ext>
    </p:extLst>
  </p:cSld>
  <p:clrMapOvr>
    <a:masterClrMapping/>
  </p:clrMapOvr>
  <mc:AlternateContent xmlns:mc="http://schemas.openxmlformats.org/markup-compatibility/2006" xmlns:p14="http://schemas.microsoft.com/office/powerpoint/2010/main">
    <mc:Choice Requires="p14">
      <p:transition spd="slow" p14:dur="5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p:tgtEl>
                                          <p:spTgt spid="2"/>
                                        </p:tgtEl>
                                        <p:attrNameLst>
                                          <p:attrName>ppt_y</p:attrName>
                                        </p:attrNameLst>
                                      </p:cBhvr>
                                      <p:tavLst>
                                        <p:tav tm="0">
                                          <p:val>
                                            <p:strVal val="#ppt_y+#ppt_h*1.125000"/>
                                          </p:val>
                                        </p:tav>
                                        <p:tav tm="100000">
                                          <p:val>
                                            <p:strVal val="#ppt_y"/>
                                          </p:val>
                                        </p:tav>
                                      </p:tavLst>
                                    </p:anim>
                                    <p:animEffect transition="in" filter="wipe(up)">
                                      <p:cBhvr>
                                        <p:cTn id="33" dur="500"/>
                                        <p:tgtEl>
                                          <p:spTgt spid="2"/>
                                        </p:tgtEl>
                                      </p:cBhvr>
                                    </p:animEffec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1" presetClass="emph" presetSubtype="2" repeatCount="3000" fill="hold" nodeType="withEffect">
                                  <p:stCondLst>
                                    <p:cond delay="0"/>
                                  </p:stCondLst>
                                  <p:childTnLst>
                                    <p:animClr clrSpc="rgb" dir="cw">
                                      <p:cBhvr>
                                        <p:cTn id="38" dur="500" fill="hold"/>
                                        <p:tgtEl>
                                          <p:spTgt spid="40"/>
                                        </p:tgtEl>
                                        <p:attrNameLst>
                                          <p:attrName>fillcolor</p:attrName>
                                        </p:attrNameLst>
                                      </p:cBhvr>
                                      <p:to>
                                        <a:srgbClr val="00B050"/>
                                      </p:to>
                                    </p:animClr>
                                    <p:set>
                                      <p:cBhvr>
                                        <p:cTn id="39" dur="500" fill="hold"/>
                                        <p:tgtEl>
                                          <p:spTgt spid="40"/>
                                        </p:tgtEl>
                                        <p:attrNameLst>
                                          <p:attrName>fill.type</p:attrName>
                                        </p:attrNameLst>
                                      </p:cBhvr>
                                      <p:to>
                                        <p:strVal val="solid"/>
                                      </p:to>
                                    </p:set>
                                    <p:set>
                                      <p:cBhvr>
                                        <p:cTn id="40" dur="500" fill="hold"/>
                                        <p:tgtEl>
                                          <p:spTgt spid="40"/>
                                        </p:tgtEl>
                                        <p:attrNameLst>
                                          <p:attrName>fill.on</p:attrName>
                                        </p:attrNameLst>
                                      </p:cBhvr>
                                      <p:to>
                                        <p:strVal val="true"/>
                                      </p:to>
                                    </p:set>
                                  </p:childTnLst>
                                </p:cTn>
                              </p:par>
                              <p:par>
                                <p:cTn id="41" presetID="1" presetClass="exit" presetSubtype="0" fill="hold" nodeType="withEffect">
                                  <p:stCondLst>
                                    <p:cond delay="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42" presetClass="path" presetSubtype="0" accel="50000" decel="50000" fill="hold" nodeType="withEffect">
                                  <p:stCondLst>
                                    <p:cond delay="0"/>
                                  </p:stCondLst>
                                  <p:childTnLst>
                                    <p:animMotion origin="layout" path="M -4.375E-6 1.11111E-6 L 0.61758 -0.00556 " pathEditMode="relative" rAng="0" ptsTypes="AA">
                                      <p:cBhvr>
                                        <p:cTn id="46" dur="2000" fill="hold"/>
                                        <p:tgtEl>
                                          <p:spTgt spid="29"/>
                                        </p:tgtEl>
                                        <p:attrNameLst>
                                          <p:attrName>ppt_x</p:attrName>
                                          <p:attrName>ppt_y</p:attrName>
                                        </p:attrNameLst>
                                      </p:cBhvr>
                                      <p:rCtr x="30872" y="-278"/>
                                    </p:animMotion>
                                  </p:childTnLst>
                                </p:cTn>
                              </p:par>
                              <p:par>
                                <p:cTn id="47" presetID="6" presetClass="emph" presetSubtype="0" fill="hold" nodeType="withEffect">
                                  <p:stCondLst>
                                    <p:cond delay="500"/>
                                  </p:stCondLst>
                                  <p:childTnLst>
                                    <p:animScale>
                                      <p:cBhvr>
                                        <p:cTn id="48" dur="1000" fill="hold"/>
                                        <p:tgtEl>
                                          <p:spTgt spid="29"/>
                                        </p:tgtEl>
                                      </p:cBhvr>
                                      <p:by x="500000" y="500000"/>
                                    </p:animScale>
                                  </p:childTnLst>
                                </p:cTn>
                              </p:par>
                              <p:par>
                                <p:cTn id="49" presetID="1" presetClass="exit" presetSubtype="0" fill="hold" nodeType="withEffect">
                                  <p:stCondLst>
                                    <p:cond delay="150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ntr" presetSubtype="0" fill="hold" nodeType="withEffect">
                                  <p:stCondLst>
                                    <p:cond delay="1500"/>
                                  </p:stCondLst>
                                  <p:childTnLst>
                                    <p:set>
                                      <p:cBhvr>
                                        <p:cTn id="52" dur="1" fill="hold">
                                          <p:stCondLst>
                                            <p:cond delay="0"/>
                                          </p:stCondLst>
                                        </p:cTn>
                                        <p:tgtEl>
                                          <p:spTgt spid="35"/>
                                        </p:tgtEl>
                                        <p:attrNameLst>
                                          <p:attrName>style.visibility</p:attrName>
                                        </p:attrNameLst>
                                      </p:cBhvr>
                                      <p:to>
                                        <p:strVal val="visible"/>
                                      </p:to>
                                    </p:set>
                                  </p:childTnLst>
                                </p:cTn>
                              </p:par>
                            </p:childTnLst>
                          </p:cTn>
                        </p:par>
                        <p:par>
                          <p:cTn id="53" fill="hold">
                            <p:stCondLst>
                              <p:cond delay="2000"/>
                            </p:stCondLst>
                            <p:childTnLst>
                              <p:par>
                                <p:cTn id="54" presetID="22" presetClass="exit" presetSubtype="4" fill="hold" nodeType="afterEffect">
                                  <p:stCondLst>
                                    <p:cond delay="0"/>
                                  </p:stCondLst>
                                  <p:childTnLst>
                                    <p:animEffect transition="out" filter="wipe(down)">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1.04167E-6 -4.07407E-6 L -0.0013 0.17593 " pathEditMode="relative" rAng="0" ptsTypes="AA">
                                      <p:cBhvr>
                                        <p:cTn id="58" dur="500" fill="hold"/>
                                        <p:tgtEl>
                                          <p:spTgt spid="13"/>
                                        </p:tgtEl>
                                        <p:attrNameLst>
                                          <p:attrName>ppt_x</p:attrName>
                                          <p:attrName>ppt_y</p:attrName>
                                        </p:attrNameLst>
                                      </p:cBhvr>
                                      <p:rCtr x="-65" y="8796"/>
                                    </p:animMotion>
                                  </p:childTnLst>
                                </p:cTn>
                              </p:par>
                              <p:par>
                                <p:cTn id="59" presetID="22" presetClass="exit" presetSubtype="4" fill="hold" nodeType="withEffect">
                                  <p:stCondLst>
                                    <p:cond delay="0"/>
                                  </p:stCondLst>
                                  <p:childTnLst>
                                    <p:animEffect transition="out" filter="wipe(down)">
                                      <p:cBhvr>
                                        <p:cTn id="60" dur="500"/>
                                        <p:tgtEl>
                                          <p:spTgt spid="32"/>
                                        </p:tgtEl>
                                      </p:cBhvr>
                                    </p:animEffect>
                                    <p:set>
                                      <p:cBhvr>
                                        <p:cTn id="61" dur="1" fill="hold">
                                          <p:stCondLst>
                                            <p:cond delay="499"/>
                                          </p:stCondLst>
                                        </p:cTn>
                                        <p:tgtEl>
                                          <p:spTgt spid="32"/>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4.07407E-6 L -0.0013 0.17593 " pathEditMode="relative" rAng="0" ptsTypes="AA">
                                      <p:cBhvr>
                                        <p:cTn id="63" dur="500" fill="hold"/>
                                        <p:tgtEl>
                                          <p:spTgt spid="32"/>
                                        </p:tgtEl>
                                        <p:attrNameLst>
                                          <p:attrName>ppt_x</p:attrName>
                                          <p:attrName>ppt_y</p:attrName>
                                        </p:attrNameLst>
                                      </p:cBhvr>
                                      <p:rCtr x="-65" y="8796"/>
                                    </p:animMotion>
                                  </p:childTnLst>
                                </p:cTn>
                              </p:par>
                              <p:par>
                                <p:cTn id="64" presetID="1" presetClass="exit" presetSubtype="0" fill="hold" nodeType="withEffect">
                                  <p:stCondLst>
                                    <p:cond delay="500"/>
                                  </p:stCondLst>
                                  <p:childTnLst>
                                    <p:set>
                                      <p:cBhvr>
                                        <p:cTn id="6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6" restart="whenNotActive" fill="hold" evtFilter="cancelBubble" nodeType="interactiveSeq">
                <p:stCondLst>
                  <p:cond evt="onClick" delay="0">
                    <p:tgtEl>
                      <p:spTgt spid="37"/>
                    </p:tgtEl>
                  </p:cond>
                </p:stCondLst>
                <p:endSync evt="end" delay="0">
                  <p:rtn val="all"/>
                </p:endSync>
                <p:childTnLst>
                  <p:par>
                    <p:cTn id="67" fill="hold">
                      <p:stCondLst>
                        <p:cond delay="0"/>
                      </p:stCondLst>
                      <p:childTnLst>
                        <p:par>
                          <p:cTn id="68" fill="hold">
                            <p:stCondLst>
                              <p:cond delay="0"/>
                            </p:stCondLst>
                            <p:childTnLst>
                              <p:par>
                                <p:cTn id="69" presetID="47"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anim calcmode="lin" valueType="num">
                                      <p:cBhvr>
                                        <p:cTn id="72" dur="1000" fill="hold"/>
                                        <p:tgtEl>
                                          <p:spTgt spid="57"/>
                                        </p:tgtEl>
                                        <p:attrNameLst>
                                          <p:attrName>ppt_x</p:attrName>
                                        </p:attrNameLst>
                                      </p:cBhvr>
                                      <p:tavLst>
                                        <p:tav tm="0">
                                          <p:val>
                                            <p:strVal val="#ppt_x"/>
                                          </p:val>
                                        </p:tav>
                                        <p:tav tm="100000">
                                          <p:val>
                                            <p:strVal val="#ppt_x"/>
                                          </p:val>
                                        </p:tav>
                                      </p:tavLst>
                                    </p:anim>
                                    <p:anim calcmode="lin" valueType="num">
                                      <p:cBhvr>
                                        <p:cTn id="73" dur="1000" fill="hold"/>
                                        <p:tgtEl>
                                          <p:spTgt spid="57"/>
                                        </p:tgtEl>
                                        <p:attrNameLst>
                                          <p:attrName>ppt_y</p:attrName>
                                        </p:attrNameLst>
                                      </p:cBhvr>
                                      <p:tavLst>
                                        <p:tav tm="0">
                                          <p:val>
                                            <p:strVal val="#ppt_y-.1"/>
                                          </p:val>
                                        </p:tav>
                                        <p:tav tm="100000">
                                          <p:val>
                                            <p:strVal val="#ppt_y"/>
                                          </p:val>
                                        </p:tav>
                                      </p:tavLst>
                                    </p:anim>
                                  </p:childTnLst>
                                </p:cTn>
                              </p:par>
                              <p:par>
                                <p:cTn id="74" presetID="1" presetClass="emph" presetSubtype="2" repeatCount="3000" fill="hold" nodeType="withEffect">
                                  <p:stCondLst>
                                    <p:cond delay="0"/>
                                  </p:stCondLst>
                                  <p:childTnLst>
                                    <p:animClr clrSpc="rgb" dir="cw">
                                      <p:cBhvr>
                                        <p:cTn id="75" dur="1000" fill="hold"/>
                                        <p:tgtEl>
                                          <p:spTgt spid="37"/>
                                        </p:tgtEl>
                                        <p:attrNameLst>
                                          <p:attrName>fillcolor</p:attrName>
                                        </p:attrNameLst>
                                      </p:cBhvr>
                                      <p:to>
                                        <a:srgbClr val="FF0000"/>
                                      </p:to>
                                    </p:animClr>
                                    <p:set>
                                      <p:cBhvr>
                                        <p:cTn id="76" dur="1000" fill="hold"/>
                                        <p:tgtEl>
                                          <p:spTgt spid="37"/>
                                        </p:tgtEl>
                                        <p:attrNameLst>
                                          <p:attrName>fill.type</p:attrName>
                                        </p:attrNameLst>
                                      </p:cBhvr>
                                      <p:to>
                                        <p:strVal val="solid"/>
                                      </p:to>
                                    </p:set>
                                    <p:set>
                                      <p:cBhvr>
                                        <p:cTn id="77"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grpId="2" nodeType="with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1000"/>
                                        <p:tgtEl>
                                          <p:spTgt spid="57"/>
                                        </p:tgtEl>
                                      </p:cBhvr>
                                    </p:animEffect>
                                    <p:anim calcmode="lin" valueType="num">
                                      <p:cBhvr>
                                        <p:cTn id="84" dur="1000" fill="hold"/>
                                        <p:tgtEl>
                                          <p:spTgt spid="57"/>
                                        </p:tgtEl>
                                        <p:attrNameLst>
                                          <p:attrName>ppt_x</p:attrName>
                                        </p:attrNameLst>
                                      </p:cBhvr>
                                      <p:tavLst>
                                        <p:tav tm="0">
                                          <p:val>
                                            <p:strVal val="#ppt_x"/>
                                          </p:val>
                                        </p:tav>
                                        <p:tav tm="100000">
                                          <p:val>
                                            <p:strVal val="#ppt_x"/>
                                          </p:val>
                                        </p:tav>
                                      </p:tavLst>
                                    </p:anim>
                                    <p:anim calcmode="lin" valueType="num">
                                      <p:cBhvr>
                                        <p:cTn id="85" dur="1000" fill="hold"/>
                                        <p:tgtEl>
                                          <p:spTgt spid="57"/>
                                        </p:tgtEl>
                                        <p:attrNameLst>
                                          <p:attrName>ppt_y</p:attrName>
                                        </p:attrNameLst>
                                      </p:cBhvr>
                                      <p:tavLst>
                                        <p:tav tm="0">
                                          <p:val>
                                            <p:strVal val="#ppt_y+.1"/>
                                          </p:val>
                                        </p:tav>
                                        <p:tav tm="100000">
                                          <p:val>
                                            <p:strVal val="#ppt_y"/>
                                          </p:val>
                                        </p:tav>
                                      </p:tavLst>
                                    </p:anim>
                                  </p:childTnLst>
                                </p:cTn>
                              </p:par>
                              <p:par>
                                <p:cTn id="86" presetID="1" presetClass="emph" presetSubtype="2" repeatCount="3000" fill="hold" nodeType="withEffect">
                                  <p:stCondLst>
                                    <p:cond delay="0"/>
                                  </p:stCondLst>
                                  <p:childTnLst>
                                    <p:animClr clrSpc="rgb" dir="cw">
                                      <p:cBhvr>
                                        <p:cTn id="87" dur="1000" fill="hold"/>
                                        <p:tgtEl>
                                          <p:spTgt spid="52"/>
                                        </p:tgtEl>
                                        <p:attrNameLst>
                                          <p:attrName>fillcolor</p:attrName>
                                        </p:attrNameLst>
                                      </p:cBhvr>
                                      <p:to>
                                        <a:srgbClr val="FF0000"/>
                                      </p:to>
                                    </p:animClr>
                                    <p:set>
                                      <p:cBhvr>
                                        <p:cTn id="88" dur="1000" fill="hold"/>
                                        <p:tgtEl>
                                          <p:spTgt spid="52"/>
                                        </p:tgtEl>
                                        <p:attrNameLst>
                                          <p:attrName>fill.type</p:attrName>
                                        </p:attrNameLst>
                                      </p:cBhvr>
                                      <p:to>
                                        <p:strVal val="solid"/>
                                      </p:to>
                                    </p:set>
                                    <p:set>
                                      <p:cBhvr>
                                        <p:cTn id="89"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1"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1000"/>
                                        <p:tgtEl>
                                          <p:spTgt spid="57"/>
                                        </p:tgtEl>
                                      </p:cBhvr>
                                    </p:animEffect>
                                    <p:anim calcmode="lin" valueType="num">
                                      <p:cBhvr>
                                        <p:cTn id="96" dur="1000" fill="hold"/>
                                        <p:tgtEl>
                                          <p:spTgt spid="57"/>
                                        </p:tgtEl>
                                        <p:attrNameLst>
                                          <p:attrName>ppt_x</p:attrName>
                                        </p:attrNameLst>
                                      </p:cBhvr>
                                      <p:tavLst>
                                        <p:tav tm="0">
                                          <p:val>
                                            <p:strVal val="#ppt_x"/>
                                          </p:val>
                                        </p:tav>
                                        <p:tav tm="100000">
                                          <p:val>
                                            <p:strVal val="#ppt_x"/>
                                          </p:val>
                                        </p:tav>
                                      </p:tavLst>
                                    </p:anim>
                                    <p:anim calcmode="lin" valueType="num">
                                      <p:cBhvr>
                                        <p:cTn id="97" dur="1000" fill="hold"/>
                                        <p:tgtEl>
                                          <p:spTgt spid="57"/>
                                        </p:tgtEl>
                                        <p:attrNameLst>
                                          <p:attrName>ppt_y</p:attrName>
                                        </p:attrNameLst>
                                      </p:cBhvr>
                                      <p:tavLst>
                                        <p:tav tm="0">
                                          <p:val>
                                            <p:strVal val="#ppt_y+.1"/>
                                          </p:val>
                                        </p:tav>
                                        <p:tav tm="100000">
                                          <p:val>
                                            <p:strVal val="#ppt_y"/>
                                          </p:val>
                                        </p:tav>
                                      </p:tavLst>
                                    </p:anim>
                                  </p:childTnLst>
                                </p:cTn>
                              </p:par>
                              <p:par>
                                <p:cTn id="98" presetID="1" presetClass="emph" presetSubtype="2" repeatCount="3000" fill="hold" nodeType="withEffect">
                                  <p:stCondLst>
                                    <p:cond delay="0"/>
                                  </p:stCondLst>
                                  <p:childTnLst>
                                    <p:animClr clrSpc="rgb" dir="cw">
                                      <p:cBhvr>
                                        <p:cTn id="99" dur="1000" fill="hold"/>
                                        <p:tgtEl>
                                          <p:spTgt spid="55"/>
                                        </p:tgtEl>
                                        <p:attrNameLst>
                                          <p:attrName>fillcolor</p:attrName>
                                        </p:attrNameLst>
                                      </p:cBhvr>
                                      <p:to>
                                        <a:srgbClr val="FF0000"/>
                                      </p:to>
                                    </p:animClr>
                                    <p:set>
                                      <p:cBhvr>
                                        <p:cTn id="100" dur="1000" fill="hold"/>
                                        <p:tgtEl>
                                          <p:spTgt spid="55"/>
                                        </p:tgtEl>
                                        <p:attrNameLst>
                                          <p:attrName>fill.type</p:attrName>
                                        </p:attrNameLst>
                                      </p:cBhvr>
                                      <p:to>
                                        <p:strVal val="solid"/>
                                      </p:to>
                                    </p:set>
                                    <p:set>
                                      <p:cBhvr>
                                        <p:cTn id="101"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102" restart="whenNotActive" fill="hold" evtFilter="cancelBubble" nodeType="interactiveSeq">
                <p:stCondLst>
                  <p:cond evt="onClick" delay="0">
                    <p:tgtEl>
                      <p:spTgt spid="23"/>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1000"/>
                                        <p:tgtEl>
                                          <p:spTgt spid="37"/>
                                        </p:tgtEl>
                                      </p:cBhvr>
                                    </p:animEffect>
                                    <p:anim calcmode="lin" valueType="num">
                                      <p:cBhvr>
                                        <p:cTn id="108" dur="1000" fill="hold"/>
                                        <p:tgtEl>
                                          <p:spTgt spid="37"/>
                                        </p:tgtEl>
                                        <p:attrNameLst>
                                          <p:attrName>ppt_x</p:attrName>
                                        </p:attrNameLst>
                                      </p:cBhvr>
                                      <p:tavLst>
                                        <p:tav tm="0">
                                          <p:val>
                                            <p:strVal val="#ppt_x"/>
                                          </p:val>
                                        </p:tav>
                                        <p:tav tm="100000">
                                          <p:val>
                                            <p:strVal val="#ppt_x"/>
                                          </p:val>
                                        </p:tav>
                                      </p:tavLst>
                                    </p:anim>
                                    <p:anim calcmode="lin" valueType="num">
                                      <p:cBhvr>
                                        <p:cTn id="109" dur="1000" fill="hold"/>
                                        <p:tgtEl>
                                          <p:spTgt spid="37"/>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iterate type="lt">
                                    <p:tmPct val="0"/>
                                  </p:iterate>
                                  <p:childTnLst>
                                    <p:set>
                                      <p:cBhvr>
                                        <p:cTn id="111" dur="1" fill="hold">
                                          <p:stCondLst>
                                            <p:cond delay="0"/>
                                          </p:stCondLst>
                                        </p:cTn>
                                        <p:tgtEl>
                                          <p:spTgt spid="40"/>
                                        </p:tgtEl>
                                        <p:attrNameLst>
                                          <p:attrName>style.visibility</p:attrName>
                                        </p:attrNameLst>
                                      </p:cBhvr>
                                      <p:to>
                                        <p:strVal val="visible"/>
                                      </p:to>
                                    </p:set>
                                    <p:animEffect transition="in" filter="fade">
                                      <p:cBhvr>
                                        <p:cTn id="112" dur="1000"/>
                                        <p:tgtEl>
                                          <p:spTgt spid="40"/>
                                        </p:tgtEl>
                                      </p:cBhvr>
                                    </p:animEffect>
                                    <p:anim calcmode="lin" valueType="num">
                                      <p:cBhvr>
                                        <p:cTn id="113" dur="1000" fill="hold"/>
                                        <p:tgtEl>
                                          <p:spTgt spid="40"/>
                                        </p:tgtEl>
                                        <p:attrNameLst>
                                          <p:attrName>ppt_x</p:attrName>
                                        </p:attrNameLst>
                                      </p:cBhvr>
                                      <p:tavLst>
                                        <p:tav tm="0">
                                          <p:val>
                                            <p:strVal val="#ppt_x"/>
                                          </p:val>
                                        </p:tav>
                                        <p:tav tm="100000">
                                          <p:val>
                                            <p:strVal val="#ppt_x"/>
                                          </p:val>
                                        </p:tav>
                                      </p:tavLst>
                                    </p:anim>
                                    <p:anim calcmode="lin" valueType="num">
                                      <p:cBhvr>
                                        <p:cTn id="114" dur="1000" fill="hold"/>
                                        <p:tgtEl>
                                          <p:spTgt spid="40"/>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fade">
                                      <p:cBhvr>
                                        <p:cTn id="117" dur="1000"/>
                                        <p:tgtEl>
                                          <p:spTgt spid="52"/>
                                        </p:tgtEl>
                                      </p:cBhvr>
                                    </p:animEffect>
                                    <p:anim calcmode="lin" valueType="num">
                                      <p:cBhvr>
                                        <p:cTn id="118" dur="1000" fill="hold"/>
                                        <p:tgtEl>
                                          <p:spTgt spid="52"/>
                                        </p:tgtEl>
                                        <p:attrNameLst>
                                          <p:attrName>ppt_x</p:attrName>
                                        </p:attrNameLst>
                                      </p:cBhvr>
                                      <p:tavLst>
                                        <p:tav tm="0">
                                          <p:val>
                                            <p:strVal val="#ppt_x"/>
                                          </p:val>
                                        </p:tav>
                                        <p:tav tm="100000">
                                          <p:val>
                                            <p:strVal val="#ppt_x"/>
                                          </p:val>
                                        </p:tav>
                                      </p:tavLst>
                                    </p:anim>
                                    <p:anim calcmode="lin" valueType="num">
                                      <p:cBhvr>
                                        <p:cTn id="119" dur="1000" fill="hold"/>
                                        <p:tgtEl>
                                          <p:spTgt spid="52"/>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1000"/>
                                        <p:tgtEl>
                                          <p:spTgt spid="55"/>
                                        </p:tgtEl>
                                      </p:cBhvr>
                                    </p:animEffect>
                                    <p:anim calcmode="lin" valueType="num">
                                      <p:cBhvr>
                                        <p:cTn id="123" dur="1000" fill="hold"/>
                                        <p:tgtEl>
                                          <p:spTgt spid="55"/>
                                        </p:tgtEl>
                                        <p:attrNameLst>
                                          <p:attrName>ppt_x</p:attrName>
                                        </p:attrNameLst>
                                      </p:cBhvr>
                                      <p:tavLst>
                                        <p:tav tm="0">
                                          <p:val>
                                            <p:strVal val="#ppt_x"/>
                                          </p:val>
                                        </p:tav>
                                        <p:tav tm="100000">
                                          <p:val>
                                            <p:strVal val="#ppt_x"/>
                                          </p:val>
                                        </p:tav>
                                      </p:tavLst>
                                    </p:anim>
                                    <p:anim calcmode="lin" valueType="num">
                                      <p:cBhvr>
                                        <p:cTn id="12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25" restart="whenNotActive" fill="hold" evtFilter="cancelBubble" nodeType="interactiveSeq">
                <p:stCondLst>
                  <p:cond evt="onClick" delay="0">
                    <p:tgtEl>
                      <p:spTgt spid="45"/>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repeatCount="3000" fill="hold" nodeType="clickEffect">
                                  <p:stCondLst>
                                    <p:cond delay="0"/>
                                  </p:stCondLst>
                                  <p:childTnLst>
                                    <p:animClr clrSpc="rgb" dir="cw">
                                      <p:cBhvr>
                                        <p:cTn id="129" dur="1000" fill="hold"/>
                                        <p:tgtEl>
                                          <p:spTgt spid="40"/>
                                        </p:tgtEl>
                                        <p:attrNameLst>
                                          <p:attrName>fillcolor</p:attrName>
                                        </p:attrNameLst>
                                      </p:cBhvr>
                                      <p:to>
                                        <a:srgbClr val="00B050"/>
                                      </p:to>
                                    </p:animClr>
                                    <p:set>
                                      <p:cBhvr>
                                        <p:cTn id="130" dur="1000" fill="hold"/>
                                        <p:tgtEl>
                                          <p:spTgt spid="40"/>
                                        </p:tgtEl>
                                        <p:attrNameLst>
                                          <p:attrName>fill.type</p:attrName>
                                        </p:attrNameLst>
                                      </p:cBhvr>
                                      <p:to>
                                        <p:strVal val="solid"/>
                                      </p:to>
                                    </p:set>
                                    <p:set>
                                      <p:cBhvr>
                                        <p:cTn id="131"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37" grpId="0" animBg="1"/>
      <p:bldP spid="37" grpId="1" animBg="1"/>
      <p:bldP spid="40" grpId="0" animBg="1"/>
      <p:bldP spid="40" grpId="1" animBg="1"/>
      <p:bldP spid="52" grpId="0" animBg="1"/>
      <p:bldP spid="52" grpId="1" animBg="1"/>
      <p:bldP spid="55" grpId="0" animBg="1"/>
      <p:bldP spid="55" grpId="1" animBg="1"/>
      <p:bldP spid="57" grpId="0" animBg="1"/>
      <p:bldP spid="57" grpId="1" animBg="1"/>
      <p:bldP spid="57"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914526" y="4852687"/>
            <a:ext cx="1050925"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1" y="0"/>
            <a:ext cx="24345900" cy="68580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9"/>
            <a:ext cx="3899827"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5" y="2747985"/>
            <a:ext cx="3899827"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540179" y="2713635"/>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3226808" y="1577084"/>
            <a:ext cx="5042033" cy="3069433"/>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075567" y="2034203"/>
              <a:ext cx="3239666" cy="2062103"/>
            </a:xfrm>
            <a:prstGeom prst="rect">
              <a:avLst/>
            </a:prstGeom>
            <a:noFill/>
          </p:spPr>
          <p:txBody>
            <a:bodyPr wrap="square" rtlCol="0">
              <a:spAutoFit/>
            </a:bodyPr>
            <a:lstStyle/>
            <a:p>
              <a:pPr algn="ctr" defTabSz="914354"/>
              <a:r>
                <a:rPr lang="vi-VN" sz="3200">
                  <a:solidFill>
                    <a:prstClr val="black"/>
                  </a:solidFill>
                  <a:latin typeface="Times New Roman" panose="02020603050405020304" pitchFamily="18" charset="0"/>
                  <a:cs typeface="Times New Roman" panose="02020603050405020304" pitchFamily="18" charset="0"/>
                  <a:sym typeface="Arial"/>
                </a:rPr>
                <a:t>Các nhà tư tưởng tiểu biểu của trào lưu Triết học Ánh sáng là</a:t>
              </a:r>
              <a:endParaRPr lang="en-US" sz="3200" dirty="0">
                <a:solidFill>
                  <a:prstClr val="black"/>
                </a:solidFill>
                <a:latin typeface="Times New Roman" panose="02020603050405020304" pitchFamily="18" charset="0"/>
                <a:cs typeface="Times New Roman" panose="02020603050405020304" pitchFamily="18" charset="0"/>
                <a:sym typeface="Arial"/>
              </a:endParaRP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59989" y="5958146"/>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50221"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31689" y="1297707"/>
            <a:ext cx="4787937" cy="3867181"/>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5869780" y="4936416"/>
            <a:ext cx="4097247" cy="911953"/>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Ôoen, Phuriê và Xanh Ximông</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588038" y="4897428"/>
            <a:ext cx="4097247" cy="911953"/>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vi-VN"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Môngtexkiơ, Rútxô và Vônte</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558190" y="6044284"/>
            <a:ext cx="4097247" cy="81371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 Rútxô, Vônte, Xanh Ximông</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5876910" y="6044284"/>
            <a:ext cx="4097247" cy="81371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vi-VN"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Môngtexkiơ, Ôoen và Phuriê</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562" y="5970727"/>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descr="A statue of a person&#10;&#10;Description automatically generated">
            <a:extLst>
              <a:ext uri="{FF2B5EF4-FFF2-40B4-BE49-F238E27FC236}">
                <a16:creationId xmlns:a16="http://schemas.microsoft.com/office/drawing/2014/main" id="{156B0251-FB36-4B6B-AE96-08C26C22E0A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8393035" y="3475455"/>
            <a:ext cx="1055103" cy="1577284"/>
          </a:xfrm>
          <a:prstGeom prst="rect">
            <a:avLst/>
          </a:prstGeom>
        </p:spPr>
      </p:pic>
      <p:sp>
        <p:nvSpPr>
          <p:cNvPr id="44" name="Oval 43">
            <a:hlinkClick r:id="rId22" action="ppaction://hlinksldjump"/>
            <a:extLst>
              <a:ext uri="{FF2B5EF4-FFF2-40B4-BE49-F238E27FC236}">
                <a16:creationId xmlns:a16="http://schemas.microsoft.com/office/drawing/2014/main" id="{C6B39EA6-B232-4316-A062-7912749809B5}"/>
              </a:ext>
            </a:extLst>
          </p:cNvPr>
          <p:cNvSpPr/>
          <p:nvPr/>
        </p:nvSpPr>
        <p:spPr>
          <a:xfrm>
            <a:off x="11084815" y="5847502"/>
            <a:ext cx="1001935" cy="103435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3709468561"/>
      </p:ext>
    </p:extLst>
  </p:cSld>
  <p:clrMapOvr>
    <a:masterClrMapping/>
  </p:clrMapOvr>
  <mc:AlternateContent xmlns:mc="http://schemas.openxmlformats.org/markup-compatibility/2006" xmlns:p14="http://schemas.microsoft.com/office/powerpoint/2010/main">
    <mc:Choice Requires="p14">
      <p:transition spd="slow" p14:dur="5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3"/>
                                        </p:tgtEl>
                                      </p:cBhvr>
                                    </p:animEffect>
                                    <p:set>
                                      <p:cBhvr>
                                        <p:cTn id="69" dur="1" fill="hold">
                                          <p:stCondLst>
                                            <p:cond delay="499"/>
                                          </p:stCondLst>
                                        </p:cTn>
                                        <p:tgtEl>
                                          <p:spTgt spid="43"/>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6.25E-7 7.40741E-7 L -0.0013 0.17593 " pathEditMode="relative" rAng="0" ptsTypes="AA">
                                      <p:cBhvr>
                                        <p:cTn id="71" dur="500" fill="hold"/>
                                        <p:tgtEl>
                                          <p:spTgt spid="43"/>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iterate type="lt">
                                    <p:tmPct val="0"/>
                                  </p:iterate>
                                  <p:childTnLst>
                                    <p:set>
                                      <p:cBhvr>
                                        <p:cTn id="104" dur="1" fill="hold">
                                          <p:stCondLst>
                                            <p:cond delay="0"/>
                                          </p:stCondLst>
                                        </p:cTn>
                                        <p:tgtEl>
                                          <p:spTgt spid="40"/>
                                        </p:tgtEl>
                                        <p:attrNameLst>
                                          <p:attrName>style.visibility</p:attrName>
                                        </p:attrNameLst>
                                      </p:cBhvr>
                                      <p:to>
                                        <p:strVal val="visible"/>
                                      </p:to>
                                    </p:set>
                                    <p:animEffect transition="in" filter="fade">
                                      <p:cBhvr>
                                        <p:cTn id="105" dur="1000"/>
                                        <p:tgtEl>
                                          <p:spTgt spid="40"/>
                                        </p:tgtEl>
                                      </p:cBhvr>
                                    </p:animEffect>
                                    <p:anim calcmode="lin" valueType="num">
                                      <p:cBhvr>
                                        <p:cTn id="106" dur="1000" fill="hold"/>
                                        <p:tgtEl>
                                          <p:spTgt spid="40"/>
                                        </p:tgtEl>
                                        <p:attrNameLst>
                                          <p:attrName>ppt_x</p:attrName>
                                        </p:attrNameLst>
                                      </p:cBhvr>
                                      <p:tavLst>
                                        <p:tav tm="0">
                                          <p:val>
                                            <p:strVal val="#ppt_x"/>
                                          </p:val>
                                        </p:tav>
                                        <p:tav tm="100000">
                                          <p:val>
                                            <p:strVal val="#ppt_x"/>
                                          </p:val>
                                        </p:tav>
                                      </p:tavLst>
                                    </p:anim>
                                    <p:anim calcmode="lin" valueType="num">
                                      <p:cBhvr>
                                        <p:cTn id="107" dur="1000" fill="hold"/>
                                        <p:tgtEl>
                                          <p:spTgt spid="4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1000"/>
                                        <p:tgtEl>
                                          <p:spTgt spid="52"/>
                                        </p:tgtEl>
                                      </p:cBhvr>
                                    </p:animEffect>
                                    <p:anim calcmode="lin" valueType="num">
                                      <p:cBhvr>
                                        <p:cTn id="111" dur="1000" fill="hold"/>
                                        <p:tgtEl>
                                          <p:spTgt spid="52"/>
                                        </p:tgtEl>
                                        <p:attrNameLst>
                                          <p:attrName>ppt_x</p:attrName>
                                        </p:attrNameLst>
                                      </p:cBhvr>
                                      <p:tavLst>
                                        <p:tav tm="0">
                                          <p:val>
                                            <p:strVal val="#ppt_x"/>
                                          </p:val>
                                        </p:tav>
                                        <p:tav tm="100000">
                                          <p:val>
                                            <p:strVal val="#ppt_x"/>
                                          </p:val>
                                        </p:tav>
                                      </p:tavLst>
                                    </p:anim>
                                    <p:anim calcmode="lin" valueType="num">
                                      <p:cBhvr>
                                        <p:cTn id="112" dur="1000" fill="hold"/>
                                        <p:tgtEl>
                                          <p:spTgt spid="52"/>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1000"/>
                                        <p:tgtEl>
                                          <p:spTgt spid="55"/>
                                        </p:tgtEl>
                                      </p:cBhvr>
                                    </p:animEffect>
                                    <p:anim calcmode="lin" valueType="num">
                                      <p:cBhvr>
                                        <p:cTn id="116" dur="1000" fill="hold"/>
                                        <p:tgtEl>
                                          <p:spTgt spid="55"/>
                                        </p:tgtEl>
                                        <p:attrNameLst>
                                          <p:attrName>ppt_x</p:attrName>
                                        </p:attrNameLst>
                                      </p:cBhvr>
                                      <p:tavLst>
                                        <p:tav tm="0">
                                          <p:val>
                                            <p:strVal val="#ppt_x"/>
                                          </p:val>
                                        </p:tav>
                                        <p:tav tm="100000">
                                          <p:val>
                                            <p:strVal val="#ppt_x"/>
                                          </p:val>
                                        </p:tav>
                                      </p:tavLst>
                                    </p:anim>
                                    <p:anim calcmode="lin" valueType="num">
                                      <p:cBhvr>
                                        <p:cTn id="11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18" restart="whenNotActive" fill="hold" evtFilter="cancelBubble" nodeType="interactiveSeq">
                <p:stCondLst>
                  <p:cond evt="onClick" delay="0">
                    <p:tgtEl>
                      <p:spTgt spid="45"/>
                    </p:tgtEl>
                  </p:cond>
                </p:stCondLst>
                <p:endSync evt="end" delay="0">
                  <p:rtn val="all"/>
                </p:endSync>
                <p:childTnLst>
                  <p:par>
                    <p:cTn id="119" fill="hold">
                      <p:stCondLst>
                        <p:cond delay="0"/>
                      </p:stCondLst>
                      <p:childTnLst>
                        <p:par>
                          <p:cTn id="120" fill="hold">
                            <p:stCondLst>
                              <p:cond delay="0"/>
                            </p:stCondLst>
                            <p:childTnLst>
                              <p:par>
                                <p:cTn id="121" presetID="1" presetClass="emph" presetSubtype="2" repeatCount="3000" fill="hold" nodeType="clickEffect">
                                  <p:stCondLst>
                                    <p:cond delay="0"/>
                                  </p:stCondLst>
                                  <p:childTnLst>
                                    <p:animClr clrSpc="rgb" dir="cw">
                                      <p:cBhvr>
                                        <p:cTn id="122" dur="1000" fill="hold"/>
                                        <p:tgtEl>
                                          <p:spTgt spid="40"/>
                                        </p:tgtEl>
                                        <p:attrNameLst>
                                          <p:attrName>fillcolor</p:attrName>
                                        </p:attrNameLst>
                                      </p:cBhvr>
                                      <p:to>
                                        <a:srgbClr val="00B050"/>
                                      </p:to>
                                    </p:animClr>
                                    <p:set>
                                      <p:cBhvr>
                                        <p:cTn id="123" dur="1000" fill="hold"/>
                                        <p:tgtEl>
                                          <p:spTgt spid="40"/>
                                        </p:tgtEl>
                                        <p:attrNameLst>
                                          <p:attrName>fill.type</p:attrName>
                                        </p:attrNameLst>
                                      </p:cBhvr>
                                      <p:to>
                                        <p:strVal val="solid"/>
                                      </p:to>
                                    </p:set>
                                    <p:set>
                                      <p:cBhvr>
                                        <p:cTn id="12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25" restart="whenNotActive" fill="hold" evtFilter="cancelBubble" nodeType="interactiveSeq">
                <p:stCondLst>
                  <p:cond evt="onClick" delay="0">
                    <p:tgtEl>
                      <p:spTgt spid="43"/>
                    </p:tgtEl>
                  </p:cond>
                </p:stCondLst>
                <p:endSync evt="end" delay="0">
                  <p:rtn val="all"/>
                </p:endSync>
                <p:childTnLst>
                  <p:par>
                    <p:cTn id="126" fill="hold">
                      <p:stCondLst>
                        <p:cond delay="0"/>
                      </p:stCondLst>
                      <p:childTnLst>
                        <p:par>
                          <p:cTn id="127" fill="hold">
                            <p:stCondLst>
                              <p:cond delay="0"/>
                            </p:stCondLst>
                            <p:childTnLst>
                              <p:par>
                                <p:cTn id="128" presetID="12" presetClass="entr" presetSubtype="4" fill="hold" nodeType="clickEffect">
                                  <p:stCondLst>
                                    <p:cond delay="0"/>
                                  </p:stCondLst>
                                  <p:childTnLst>
                                    <p:set>
                                      <p:cBhvr>
                                        <p:cTn id="129" dur="1" fill="hold">
                                          <p:stCondLst>
                                            <p:cond delay="0"/>
                                          </p:stCondLst>
                                        </p:cTn>
                                        <p:tgtEl>
                                          <p:spTgt spid="2"/>
                                        </p:tgtEl>
                                        <p:attrNameLst>
                                          <p:attrName>style.visibility</p:attrName>
                                        </p:attrNameLst>
                                      </p:cBhvr>
                                      <p:to>
                                        <p:strVal val="visible"/>
                                      </p:to>
                                    </p:set>
                                    <p:anim calcmode="lin" valueType="num">
                                      <p:cBhvr additive="base">
                                        <p:cTn id="130" dur="500"/>
                                        <p:tgtEl>
                                          <p:spTgt spid="2"/>
                                        </p:tgtEl>
                                        <p:attrNameLst>
                                          <p:attrName>ppt_y</p:attrName>
                                        </p:attrNameLst>
                                      </p:cBhvr>
                                      <p:tavLst>
                                        <p:tav tm="0">
                                          <p:val>
                                            <p:strVal val="#ppt_y+#ppt_h*1.125000"/>
                                          </p:val>
                                        </p:tav>
                                        <p:tav tm="100000">
                                          <p:val>
                                            <p:strVal val="#ppt_y"/>
                                          </p:val>
                                        </p:tav>
                                      </p:tavLst>
                                    </p:anim>
                                    <p:animEffect transition="in" filter="wipe(up)">
                                      <p:cBhvr>
                                        <p:cTn id="131" dur="500"/>
                                        <p:tgtEl>
                                          <p:spTgt spid="2"/>
                                        </p:tgtEl>
                                      </p:cBhvr>
                                    </p:animEffect>
                                  </p:childTnLst>
                                </p:cTn>
                              </p:par>
                            </p:childTnLst>
                          </p:cTn>
                        </p:par>
                      </p:childTnLst>
                    </p:cTn>
                  </p:par>
                </p:childTnLst>
              </p:cTn>
              <p:nextCondLst>
                <p:cond evt="onClick" delay="0">
                  <p:tgtEl>
                    <p:spTgt spid="43"/>
                  </p:tgtEl>
                </p:cond>
              </p:nextCondLst>
            </p:seq>
          </p:childTnLst>
        </p:cTn>
      </p:par>
    </p:tnLst>
    <p:bldLst>
      <p:bldP spid="37" grpId="0" animBg="1"/>
      <p:bldP spid="37" grpId="1" animBg="1"/>
      <p:bldP spid="40" grpId="0" animBg="1"/>
      <p:bldP spid="40" grpId="1" animBg="1"/>
      <p:bldP spid="52" grpId="0" animBg="1"/>
      <p:bldP spid="52" grpId="1" animBg="1"/>
      <p:bldP spid="55" grpId="0" animBg="1"/>
      <p:bldP spid="55" grpId="1" animBg="1"/>
      <p:bldP spid="44" grpId="0" animBg="1"/>
      <p:bldP spid="44" grpId="1" animBg="1"/>
      <p:bldP spid="4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CD08D-7487-2346-93C5-9D19FB7AEA32}"/>
              </a:ext>
            </a:extLst>
          </p:cNvPr>
          <p:cNvPicPr>
            <a:picLocks noChangeAspect="1"/>
          </p:cNvPicPr>
          <p:nvPr/>
        </p:nvPicPr>
        <p:blipFill>
          <a:blip r:embed="rId2"/>
          <a:stretch>
            <a:fillRect/>
          </a:stretch>
        </p:blipFill>
        <p:spPr>
          <a:xfrm>
            <a:off x="0" y="0"/>
            <a:ext cx="6096000" cy="3359506"/>
          </a:xfrm>
          <a:prstGeom prst="rect">
            <a:avLst/>
          </a:prstGeom>
        </p:spPr>
      </p:pic>
      <p:pic>
        <p:nvPicPr>
          <p:cNvPr id="1028" name="Picture 4" descr="Tháp Eiffel (Pháp) có gì thú vị? Kinh nghiệm đi [2020] | Khám Phá Châu Âu">
            <a:extLst>
              <a:ext uri="{FF2B5EF4-FFF2-40B4-BE49-F238E27FC236}">
                <a16:creationId xmlns:a16="http://schemas.microsoft.com/office/drawing/2014/main" id="{1A3EF05B-4E12-F547-A453-C61701758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0"/>
            <a:ext cx="6096000" cy="33595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Ảnh: Chanel)">
            <a:extLst>
              <a:ext uri="{FF2B5EF4-FFF2-40B4-BE49-F238E27FC236}">
                <a16:creationId xmlns:a16="http://schemas.microsoft.com/office/drawing/2014/main" id="{C460C5D0-FAA3-1647-B032-662FA768F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0900"/>
            <a:ext cx="60960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ẩm thực pháp, món ăn pháp, đồ ăn pháp, văn hóa ẩm thực pháp, ẩm thực nước pháp, tinh hoa ẩm thực pháp, ẩm thực của pháp, ẩm thực pháp nổi tiếng, văn hóa ẩm thực nước pháp, món ăn đặc trưng của pháp, các món ăn pháp, món ăn của pháp, món ăn nước pháp, những món ăn của pháp, món ăn kiểu pháp, món ăn pháp nổi tiếng, những món ăn pháp, các món ăn pháp dễ làm, món ăn của người pháp, món ăn chính của người pháp, các món ăn pháp nổi tiếng, món ăn đặc sản của pháp, các món ăn đặc sản pháp, món ăn đặc trưng pháp">
            <a:extLst>
              <a:ext uri="{FF2B5EF4-FFF2-40B4-BE49-F238E27FC236}">
                <a16:creationId xmlns:a16="http://schemas.microsoft.com/office/drawing/2014/main" id="{9775136E-709D-C040-BC18-1D028E23C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3359507"/>
            <a:ext cx="6096000" cy="34984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A90C16-0350-7A45-AD7D-6729DB11FFAB}"/>
              </a:ext>
            </a:extLst>
          </p:cNvPr>
          <p:cNvSpPr/>
          <p:nvPr/>
        </p:nvSpPr>
        <p:spPr>
          <a:xfrm>
            <a:off x="10335402" y="3429000"/>
            <a:ext cx="185659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FFFF00"/>
                </a:solidFill>
                <a:effectLst/>
                <a:uLnTx/>
                <a:uFillTx/>
                <a:latin typeface="Open Sans" panose="020B0606030504020204" pitchFamily="34" charset="0"/>
                <a:ea typeface="黑体"/>
                <a:cs typeface="+mn-cs"/>
              </a:rPr>
              <a:t>Bánh</a:t>
            </a:r>
            <a:r>
              <a:rPr kumimoji="0" lang="en-US" sz="2000" b="0" i="1" u="none" strike="noStrike" kern="1200" cap="none" spc="0" normalizeH="0" baseline="0" noProof="0" dirty="0">
                <a:ln>
                  <a:noFill/>
                </a:ln>
                <a:solidFill>
                  <a:srgbClr val="FFFF00"/>
                </a:solidFill>
                <a:effectLst/>
                <a:uLnTx/>
                <a:uFillTx/>
                <a:latin typeface="Open Sans" panose="020B0606030504020204" pitchFamily="34" charset="0"/>
                <a:ea typeface="黑体"/>
                <a:cs typeface="+mn-cs"/>
              </a:rPr>
              <a:t> Macaron</a:t>
            </a:r>
            <a:endParaRPr kumimoji="0" lang="en-VN" sz="2000" b="0" i="0" u="none" strike="noStrike" kern="1200" cap="none" spc="0" normalizeH="0" baseline="0" noProof="0" dirty="0">
              <a:ln>
                <a:noFill/>
              </a:ln>
              <a:solidFill>
                <a:srgbClr val="FFFF00"/>
              </a:solidFill>
              <a:effectLst/>
              <a:uLnTx/>
              <a:uFillTx/>
              <a:latin typeface="Arial Unicode MS"/>
              <a:ea typeface="黑体"/>
              <a:cs typeface="+mn-cs"/>
            </a:endParaRPr>
          </a:p>
        </p:txBody>
      </p:sp>
    </p:spTree>
    <p:extLst>
      <p:ext uri="{BB962C8B-B14F-4D97-AF65-F5344CB8AC3E}">
        <p14:creationId xmlns:p14="http://schemas.microsoft.com/office/powerpoint/2010/main" val="2263016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914526" y="4852687"/>
            <a:ext cx="1050925"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1" y="0"/>
            <a:ext cx="24345900" cy="68580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9"/>
            <a:ext cx="3899827"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5" y="2747985"/>
            <a:ext cx="3899827"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540179" y="2713635"/>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3157590" y="1495270"/>
            <a:ext cx="5042033" cy="3069433"/>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65962" y="2043723"/>
              <a:ext cx="3239666" cy="2062103"/>
            </a:xfrm>
            <a:prstGeom prst="rect">
              <a:avLst/>
            </a:prstGeom>
            <a:noFill/>
          </p:spPr>
          <p:txBody>
            <a:bodyPr wrap="square" rtlCol="0">
              <a:spAutoFit/>
            </a:bodyPr>
            <a:lstStyle/>
            <a:p>
              <a:pPr algn="ctr" defTabSz="914354"/>
              <a:r>
                <a:rPr lang="vi-VN" sz="3200">
                  <a:solidFill>
                    <a:prstClr val="black"/>
                  </a:solidFill>
                  <a:latin typeface="Times New Roman" panose="02020603050405020304" pitchFamily="18" charset="0"/>
                  <a:cs typeface="Times New Roman" panose="02020603050405020304" pitchFamily="18" charset="0"/>
                  <a:sym typeface="Arial"/>
                </a:rPr>
                <a:t>Chế độ chính trị ở nước Pháp trước khi bùng nổ cách mạng là</a:t>
              </a:r>
              <a:endParaRPr lang="en-US" sz="3200" dirty="0">
                <a:solidFill>
                  <a:prstClr val="black"/>
                </a:solidFill>
                <a:latin typeface="Times New Roman" panose="02020603050405020304" pitchFamily="18" charset="0"/>
                <a:cs typeface="Times New Roman" panose="02020603050405020304" pitchFamily="18" charset="0"/>
                <a:sym typeface="Arial"/>
              </a:endParaRP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59989" y="5958146"/>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50221"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31689" y="1297707"/>
            <a:ext cx="4787937" cy="3867181"/>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569219" y="5280919"/>
            <a:ext cx="4097247"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Tiền phong kiến</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40" name="DAD">
            <a:extLst>
              <a:ext uri="{FF2B5EF4-FFF2-40B4-BE49-F238E27FC236}">
                <a16:creationId xmlns:a16="http://schemas.microsoft.com/office/drawing/2014/main" id="{A8DA704D-2BB9-418F-9E09-4530A9173CCF}"/>
              </a:ext>
            </a:extLst>
          </p:cNvPr>
          <p:cNvSpPr/>
          <p:nvPr/>
        </p:nvSpPr>
        <p:spPr>
          <a:xfrm flipH="1">
            <a:off x="5843472" y="6044284"/>
            <a:ext cx="4894349"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D. Quân chủ chuyên chế</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558191" y="6044284"/>
            <a:ext cx="4097247"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 Quân chủ lập hiến</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5835197" y="5264375"/>
            <a:ext cx="4894349"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71" algn="ctr" defTabSz="914354"/>
            <a:r>
              <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Phong kiến phân tán</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nvGrpSpPr>
          <p:cNvPr id="25" name="Group 24">
            <a:extLst>
              <a:ext uri="{FF2B5EF4-FFF2-40B4-BE49-F238E27FC236}">
                <a16:creationId xmlns:a16="http://schemas.microsoft.com/office/drawing/2014/main" id="{E4687172-D2D3-460E-9192-0005703A5540}"/>
              </a:ext>
            </a:extLst>
          </p:cNvPr>
          <p:cNvGrpSpPr/>
          <p:nvPr/>
        </p:nvGrpSpPr>
        <p:grpSpPr>
          <a:xfrm>
            <a:off x="3565460" y="-3426953"/>
            <a:ext cx="5042033" cy="3069433"/>
            <a:chOff x="3222444" y="1568692"/>
            <a:chExt cx="5042033" cy="3069433"/>
          </a:xfrm>
        </p:grpSpPr>
        <p:grpSp>
          <p:nvGrpSpPr>
            <p:cNvPr id="58" name="Group 57">
              <a:extLst>
                <a:ext uri="{FF2B5EF4-FFF2-40B4-BE49-F238E27FC236}">
                  <a16:creationId xmlns:a16="http://schemas.microsoft.com/office/drawing/2014/main" id="{F0A30B90-4341-4B97-95A0-66B483B122A5}"/>
                </a:ext>
              </a:extLst>
            </p:cNvPr>
            <p:cNvGrpSpPr/>
            <p:nvPr/>
          </p:nvGrpSpPr>
          <p:grpSpPr>
            <a:xfrm>
              <a:off x="3222444" y="1568692"/>
              <a:ext cx="5042033" cy="3069433"/>
              <a:chOff x="3226806" y="1577082"/>
              <a:chExt cx="5042033" cy="3069433"/>
            </a:xfrm>
          </p:grpSpPr>
          <p:pic>
            <p:nvPicPr>
              <p:cNvPr id="59" name="Picture 58">
                <a:extLst>
                  <a:ext uri="{FF2B5EF4-FFF2-40B4-BE49-F238E27FC236}">
                    <a16:creationId xmlns:a16="http://schemas.microsoft.com/office/drawing/2014/main" id="{32522838-BCEF-4B4F-BFDB-62A4EF240AB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60" name="TextBox 59">
                <a:extLst>
                  <a:ext uri="{FF2B5EF4-FFF2-40B4-BE49-F238E27FC236}">
                    <a16:creationId xmlns:a16="http://schemas.microsoft.com/office/drawing/2014/main" id="{86604CA8-14A7-4244-90DB-6775A4BC83A3}"/>
                  </a:ext>
                </a:extLst>
              </p:cNvPr>
              <p:cNvSpPr txBox="1"/>
              <p:nvPr/>
            </p:nvSpPr>
            <p:spPr>
              <a:xfrm>
                <a:off x="4070693" y="3267824"/>
                <a:ext cx="3239666" cy="830997"/>
              </a:xfrm>
              <a:prstGeom prst="rect">
                <a:avLst/>
              </a:prstGeom>
              <a:noFill/>
            </p:spPr>
            <p:txBody>
              <a:bodyPr wrap="square" rtlCol="0">
                <a:spAutoFit/>
              </a:bodyPr>
              <a:lstStyle/>
              <a:p>
                <a:pPr defTabSz="914354"/>
                <a:r>
                  <a:rPr lang="en-US" sz="2400" dirty="0">
                    <a:solidFill>
                      <a:prstClr val="black"/>
                    </a:solidFill>
                    <a:latin typeface="Times New Roman" panose="02020603050405020304" pitchFamily="18" charset="0"/>
                    <a:cs typeface="Times New Roman" panose="02020603050405020304" pitchFamily="18" charset="0"/>
                    <a:sym typeface="Arial"/>
                  </a:rPr>
                  <a:t>Bạn đã trả lời sai.</a:t>
                </a:r>
                <a:br>
                  <a:rPr lang="en-US" sz="2400" dirty="0">
                    <a:solidFill>
                      <a:prstClr val="black"/>
                    </a:solidFill>
                    <a:latin typeface="Times New Roman" panose="02020603050405020304" pitchFamily="18" charset="0"/>
                    <a:cs typeface="Times New Roman" panose="02020603050405020304" pitchFamily="18" charset="0"/>
                    <a:sym typeface="Arial"/>
                  </a:rPr>
                </a:br>
                <a:r>
                  <a:rPr lang="en-US" sz="2400" dirty="0">
                    <a:solidFill>
                      <a:prstClr val="black"/>
                    </a:solidFill>
                    <a:latin typeface="Times New Roman" panose="02020603050405020304" pitchFamily="18" charset="0"/>
                    <a:cs typeface="Times New Roman" panose="02020603050405020304" pitchFamily="18" charset="0"/>
                    <a:sym typeface="Arial"/>
                  </a:rPr>
                  <a:t>Hãy cố gắng lần sau nhé</a:t>
                </a:r>
              </a:p>
            </p:txBody>
          </p:sp>
        </p:grpSp>
        <p:pic>
          <p:nvPicPr>
            <p:cNvPr id="61" name="Picture 60" descr="A picture containing pair, black, toy, sitting&#10;&#10;Description automatically generated">
              <a:extLst>
                <a:ext uri="{FF2B5EF4-FFF2-40B4-BE49-F238E27FC236}">
                  <a16:creationId xmlns:a16="http://schemas.microsoft.com/office/drawing/2014/main" id="{A8E71491-5CFE-4301-B8D1-F6BF3C8DD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6184" y="1871408"/>
              <a:ext cx="1400559" cy="1447386"/>
            </a:xfrm>
            <a:prstGeom prst="rect">
              <a:avLst/>
            </a:prstGeom>
          </p:spPr>
        </p:pic>
      </p:gr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562" y="5970727"/>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icture containing snow&#10;&#10;Description automatically generated">
            <a:extLst>
              <a:ext uri="{FF2B5EF4-FFF2-40B4-BE49-F238E27FC236}">
                <a16:creationId xmlns:a16="http://schemas.microsoft.com/office/drawing/2014/main" id="{24BD13A6-42BD-4873-AAFF-F212D84800B6}"/>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8390167" y="3352821"/>
            <a:ext cx="1232835" cy="1539508"/>
          </a:xfrm>
          <a:prstGeom prst="rect">
            <a:avLst/>
          </a:prstGeom>
        </p:spPr>
      </p:pic>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11084815" y="5847502"/>
            <a:ext cx="1001935" cy="103435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3396689867"/>
      </p:ext>
    </p:extLst>
  </p:cSld>
  <p:clrMapOvr>
    <a:masterClrMapping/>
  </p:clrMapOvr>
  <mc:AlternateContent xmlns:mc="http://schemas.openxmlformats.org/markup-compatibility/2006" xmlns:p14="http://schemas.microsoft.com/office/powerpoint/2010/main">
    <mc:Choice Requires="p14">
      <p:transition spd="slow" p14:dur="5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875E-6 2.59259E-6 L -0.0013 0.17592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47"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1" presetClass="emph" presetSubtype="2" repeatCount="3000" fill="hold" nodeType="withEffect">
                                  <p:stCondLst>
                                    <p:cond delay="0"/>
                                  </p:stCondLst>
                                  <p:childTnLst>
                                    <p:animClr clrSpc="rgb" dir="cw">
                                      <p:cBhvr>
                                        <p:cTn id="83" dur="1000" fill="hold"/>
                                        <p:tgtEl>
                                          <p:spTgt spid="37"/>
                                        </p:tgtEl>
                                        <p:attrNameLst>
                                          <p:attrName>fillcolor</p:attrName>
                                        </p:attrNameLst>
                                      </p:cBhvr>
                                      <p:to>
                                        <a:srgbClr val="FF0000"/>
                                      </p:to>
                                    </p:animClr>
                                    <p:set>
                                      <p:cBhvr>
                                        <p:cTn id="84" dur="1000" fill="hold"/>
                                        <p:tgtEl>
                                          <p:spTgt spid="37"/>
                                        </p:tgtEl>
                                        <p:attrNameLst>
                                          <p:attrName>fill.type</p:attrName>
                                        </p:attrNameLst>
                                      </p:cBhvr>
                                      <p:to>
                                        <p:strVal val="solid"/>
                                      </p:to>
                                    </p:set>
                                    <p:set>
                                      <p:cBhvr>
                                        <p:cTn id="85"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6" restart="whenNotActive" fill="hold" evtFilter="cancelBubble" nodeType="interactiveSeq">
                <p:stCondLst>
                  <p:cond evt="onClick" delay="0">
                    <p:tgtEl>
                      <p:spTgt spid="52"/>
                    </p:tgtEl>
                  </p:cond>
                </p:stCondLst>
                <p:endSync evt="end" delay="0">
                  <p:rtn val="all"/>
                </p:endSync>
                <p:childTnLst>
                  <p:par>
                    <p:cTn id="87" fill="hold">
                      <p:stCondLst>
                        <p:cond delay="0"/>
                      </p:stCondLst>
                      <p:childTnLst>
                        <p:par>
                          <p:cTn id="88" fill="hold">
                            <p:stCondLst>
                              <p:cond delay="0"/>
                            </p:stCondLst>
                            <p:childTnLst>
                              <p:par>
                                <p:cTn id="89" presetID="42" presetClass="entr" presetSubtype="0"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1000"/>
                                        <p:tgtEl>
                                          <p:spTgt spid="25"/>
                                        </p:tgtEl>
                                      </p:cBhvr>
                                    </p:animEffect>
                                    <p:anim calcmode="lin" valueType="num">
                                      <p:cBhvr>
                                        <p:cTn id="92" dur="1000" fill="hold"/>
                                        <p:tgtEl>
                                          <p:spTgt spid="25"/>
                                        </p:tgtEl>
                                        <p:attrNameLst>
                                          <p:attrName>ppt_x</p:attrName>
                                        </p:attrNameLst>
                                      </p:cBhvr>
                                      <p:tavLst>
                                        <p:tav tm="0">
                                          <p:val>
                                            <p:strVal val="#ppt_x"/>
                                          </p:val>
                                        </p:tav>
                                        <p:tav tm="100000">
                                          <p:val>
                                            <p:strVal val="#ppt_x"/>
                                          </p:val>
                                        </p:tav>
                                      </p:tavLst>
                                    </p:anim>
                                    <p:anim calcmode="lin" valueType="num">
                                      <p:cBhvr>
                                        <p:cTn id="93" dur="1000" fill="hold"/>
                                        <p:tgtEl>
                                          <p:spTgt spid="25"/>
                                        </p:tgtEl>
                                        <p:attrNameLst>
                                          <p:attrName>ppt_y</p:attrName>
                                        </p:attrNameLst>
                                      </p:cBhvr>
                                      <p:tavLst>
                                        <p:tav tm="0">
                                          <p:val>
                                            <p:strVal val="#ppt_y+.1"/>
                                          </p:val>
                                        </p:tav>
                                        <p:tav tm="100000">
                                          <p:val>
                                            <p:strVal val="#ppt_y"/>
                                          </p:val>
                                        </p:tav>
                                      </p:tavLst>
                                    </p:anim>
                                  </p:childTnLst>
                                </p:cTn>
                              </p:par>
                              <p:par>
                                <p:cTn id="94" presetID="1" presetClass="emph" presetSubtype="2" repeatCount="3000" fill="hold" nodeType="withEffect">
                                  <p:stCondLst>
                                    <p:cond delay="0"/>
                                  </p:stCondLst>
                                  <p:childTnLst>
                                    <p:animClr clrSpc="rgb" dir="cw">
                                      <p:cBhvr>
                                        <p:cTn id="95" dur="1000" fill="hold"/>
                                        <p:tgtEl>
                                          <p:spTgt spid="52"/>
                                        </p:tgtEl>
                                        <p:attrNameLst>
                                          <p:attrName>fillcolor</p:attrName>
                                        </p:attrNameLst>
                                      </p:cBhvr>
                                      <p:to>
                                        <a:srgbClr val="FF0000"/>
                                      </p:to>
                                    </p:animClr>
                                    <p:set>
                                      <p:cBhvr>
                                        <p:cTn id="96" dur="1000" fill="hold"/>
                                        <p:tgtEl>
                                          <p:spTgt spid="52"/>
                                        </p:tgtEl>
                                        <p:attrNameLst>
                                          <p:attrName>fill.type</p:attrName>
                                        </p:attrNameLst>
                                      </p:cBhvr>
                                      <p:to>
                                        <p:strVal val="solid"/>
                                      </p:to>
                                    </p:set>
                                    <p:set>
                                      <p:cBhvr>
                                        <p:cTn id="9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98" restart="whenNotActive" fill="hold" evtFilter="cancelBubble" nodeType="interactiveSeq">
                <p:stCondLst>
                  <p:cond evt="onClick" delay="0">
                    <p:tgtEl>
                      <p:spTgt spid="55"/>
                    </p:tgtEl>
                  </p:cond>
                </p:stCondLst>
                <p:endSync evt="end" delay="0">
                  <p:rtn val="all"/>
                </p:endSync>
                <p:childTnLst>
                  <p:par>
                    <p:cTn id="99" fill="hold">
                      <p:stCondLst>
                        <p:cond delay="0"/>
                      </p:stCondLst>
                      <p:childTnLst>
                        <p:par>
                          <p:cTn id="100" fill="hold">
                            <p:stCondLst>
                              <p:cond delay="0"/>
                            </p:stCondLst>
                            <p:childTnLst>
                              <p:par>
                                <p:cTn id="101" presetID="42" presetClass="entr" presetSubtype="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1000"/>
                                        <p:tgtEl>
                                          <p:spTgt spid="25"/>
                                        </p:tgtEl>
                                      </p:cBhvr>
                                    </p:animEffect>
                                    <p:anim calcmode="lin" valueType="num">
                                      <p:cBhvr>
                                        <p:cTn id="104" dur="1000" fill="hold"/>
                                        <p:tgtEl>
                                          <p:spTgt spid="25"/>
                                        </p:tgtEl>
                                        <p:attrNameLst>
                                          <p:attrName>ppt_x</p:attrName>
                                        </p:attrNameLst>
                                      </p:cBhvr>
                                      <p:tavLst>
                                        <p:tav tm="0">
                                          <p:val>
                                            <p:strVal val="#ppt_x"/>
                                          </p:val>
                                        </p:tav>
                                        <p:tav tm="100000">
                                          <p:val>
                                            <p:strVal val="#ppt_x"/>
                                          </p:val>
                                        </p:tav>
                                      </p:tavLst>
                                    </p:anim>
                                    <p:anim calcmode="lin" valueType="num">
                                      <p:cBhvr>
                                        <p:cTn id="105" dur="1000" fill="hold"/>
                                        <p:tgtEl>
                                          <p:spTgt spid="25"/>
                                        </p:tgtEl>
                                        <p:attrNameLst>
                                          <p:attrName>ppt_y</p:attrName>
                                        </p:attrNameLst>
                                      </p:cBhvr>
                                      <p:tavLst>
                                        <p:tav tm="0">
                                          <p:val>
                                            <p:strVal val="#ppt_y+.1"/>
                                          </p:val>
                                        </p:tav>
                                        <p:tav tm="100000">
                                          <p:val>
                                            <p:strVal val="#ppt_y"/>
                                          </p:val>
                                        </p:tav>
                                      </p:tavLst>
                                    </p:anim>
                                  </p:childTnLst>
                                </p:cTn>
                              </p:par>
                              <p:par>
                                <p:cTn id="106" presetID="1" presetClass="emph" presetSubtype="2" repeatCount="3000" fill="hold" nodeType="withEffect">
                                  <p:stCondLst>
                                    <p:cond delay="0"/>
                                  </p:stCondLst>
                                  <p:childTnLst>
                                    <p:animClr clrSpc="rgb" dir="cw">
                                      <p:cBhvr>
                                        <p:cTn id="107" dur="1000" fill="hold"/>
                                        <p:tgtEl>
                                          <p:spTgt spid="55"/>
                                        </p:tgtEl>
                                        <p:attrNameLst>
                                          <p:attrName>fillcolor</p:attrName>
                                        </p:attrNameLst>
                                      </p:cBhvr>
                                      <p:to>
                                        <a:srgbClr val="FF0000"/>
                                      </p:to>
                                    </p:animClr>
                                    <p:set>
                                      <p:cBhvr>
                                        <p:cTn id="108" dur="1000" fill="hold"/>
                                        <p:tgtEl>
                                          <p:spTgt spid="55"/>
                                        </p:tgtEl>
                                        <p:attrNameLst>
                                          <p:attrName>fill.type</p:attrName>
                                        </p:attrNameLst>
                                      </p:cBhvr>
                                      <p:to>
                                        <p:strVal val="solid"/>
                                      </p:to>
                                    </p:set>
                                    <p:set>
                                      <p:cBhvr>
                                        <p:cTn id="109"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110" restart="whenNotActive" fill="hold" evtFilter="cancelBubble" nodeType="interactiveSeq">
                <p:stCondLst>
                  <p:cond evt="onClick" delay="0">
                    <p:tgtEl>
                      <p:spTgt spid="23"/>
                    </p:tgtEl>
                  </p:cond>
                </p:stCondLst>
                <p:endSync evt="end" delay="0">
                  <p:rtn val="all"/>
                </p:endSync>
                <p:childTnLst>
                  <p:par>
                    <p:cTn id="111" fill="hold">
                      <p:stCondLst>
                        <p:cond delay="0"/>
                      </p:stCondLst>
                      <p:childTnLst>
                        <p:par>
                          <p:cTn id="112" fill="hold">
                            <p:stCondLst>
                              <p:cond delay="0"/>
                            </p:stCondLst>
                            <p:childTnLst>
                              <p:par>
                                <p:cTn id="113" presetID="42" presetClass="entr" presetSubtype="0"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1000"/>
                                        <p:tgtEl>
                                          <p:spTgt spid="37"/>
                                        </p:tgtEl>
                                      </p:cBhvr>
                                    </p:animEffect>
                                    <p:anim calcmode="lin" valueType="num">
                                      <p:cBhvr>
                                        <p:cTn id="116" dur="1000" fill="hold"/>
                                        <p:tgtEl>
                                          <p:spTgt spid="37"/>
                                        </p:tgtEl>
                                        <p:attrNameLst>
                                          <p:attrName>ppt_x</p:attrName>
                                        </p:attrNameLst>
                                      </p:cBhvr>
                                      <p:tavLst>
                                        <p:tav tm="0">
                                          <p:val>
                                            <p:strVal val="#ppt_x"/>
                                          </p:val>
                                        </p:tav>
                                        <p:tav tm="100000">
                                          <p:val>
                                            <p:strVal val="#ppt_x"/>
                                          </p:val>
                                        </p:tav>
                                      </p:tavLst>
                                    </p:anim>
                                    <p:anim calcmode="lin" valueType="num">
                                      <p:cBhvr>
                                        <p:cTn id="117" dur="1000" fill="hold"/>
                                        <p:tgtEl>
                                          <p:spTgt spid="37"/>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iterate type="lt">
                                    <p:tmPct val="0"/>
                                  </p:iterate>
                                  <p:childTnLst>
                                    <p:set>
                                      <p:cBhvr>
                                        <p:cTn id="119" dur="1" fill="hold">
                                          <p:stCondLst>
                                            <p:cond delay="0"/>
                                          </p:stCondLst>
                                        </p:cTn>
                                        <p:tgtEl>
                                          <p:spTgt spid="40"/>
                                        </p:tgtEl>
                                        <p:attrNameLst>
                                          <p:attrName>style.visibility</p:attrName>
                                        </p:attrNameLst>
                                      </p:cBhvr>
                                      <p:to>
                                        <p:strVal val="visible"/>
                                      </p:to>
                                    </p:set>
                                    <p:animEffect transition="in" filter="fade">
                                      <p:cBhvr>
                                        <p:cTn id="120" dur="1000"/>
                                        <p:tgtEl>
                                          <p:spTgt spid="40"/>
                                        </p:tgtEl>
                                      </p:cBhvr>
                                    </p:animEffect>
                                    <p:anim calcmode="lin" valueType="num">
                                      <p:cBhvr>
                                        <p:cTn id="121" dur="1000" fill="hold"/>
                                        <p:tgtEl>
                                          <p:spTgt spid="40"/>
                                        </p:tgtEl>
                                        <p:attrNameLst>
                                          <p:attrName>ppt_x</p:attrName>
                                        </p:attrNameLst>
                                      </p:cBhvr>
                                      <p:tavLst>
                                        <p:tav tm="0">
                                          <p:val>
                                            <p:strVal val="#ppt_x"/>
                                          </p:val>
                                        </p:tav>
                                        <p:tav tm="100000">
                                          <p:val>
                                            <p:strVal val="#ppt_x"/>
                                          </p:val>
                                        </p:tav>
                                      </p:tavLst>
                                    </p:anim>
                                    <p:anim calcmode="lin" valueType="num">
                                      <p:cBhvr>
                                        <p:cTn id="122" dur="1000" fill="hold"/>
                                        <p:tgtEl>
                                          <p:spTgt spid="40"/>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2"/>
                                        </p:tgtEl>
                                        <p:attrNameLst>
                                          <p:attrName>style.visibility</p:attrName>
                                        </p:attrNameLst>
                                      </p:cBhvr>
                                      <p:to>
                                        <p:strVal val="visible"/>
                                      </p:to>
                                    </p:set>
                                    <p:animEffect transition="in" filter="fade">
                                      <p:cBhvr>
                                        <p:cTn id="125" dur="1000"/>
                                        <p:tgtEl>
                                          <p:spTgt spid="52"/>
                                        </p:tgtEl>
                                      </p:cBhvr>
                                    </p:animEffect>
                                    <p:anim calcmode="lin" valueType="num">
                                      <p:cBhvr>
                                        <p:cTn id="126" dur="1000" fill="hold"/>
                                        <p:tgtEl>
                                          <p:spTgt spid="52"/>
                                        </p:tgtEl>
                                        <p:attrNameLst>
                                          <p:attrName>ppt_x</p:attrName>
                                        </p:attrNameLst>
                                      </p:cBhvr>
                                      <p:tavLst>
                                        <p:tav tm="0">
                                          <p:val>
                                            <p:strVal val="#ppt_x"/>
                                          </p:val>
                                        </p:tav>
                                        <p:tav tm="100000">
                                          <p:val>
                                            <p:strVal val="#ppt_x"/>
                                          </p:val>
                                        </p:tav>
                                      </p:tavLst>
                                    </p:anim>
                                    <p:anim calcmode="lin" valueType="num">
                                      <p:cBhvr>
                                        <p:cTn id="127" dur="1000" fill="hold"/>
                                        <p:tgtEl>
                                          <p:spTgt spid="52"/>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3" restart="whenNotActive" fill="hold" evtFilter="cancelBubble" nodeType="interactiveSeq">
                <p:stCondLst>
                  <p:cond evt="onClick" delay="0">
                    <p:tgtEl>
                      <p:spTgt spid="45"/>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repeatCount="3000" fill="hold" nodeType="clickEffect">
                                  <p:stCondLst>
                                    <p:cond delay="0"/>
                                  </p:stCondLst>
                                  <p:childTnLst>
                                    <p:animClr clrSpc="rgb" dir="cw">
                                      <p:cBhvr>
                                        <p:cTn id="137" dur="1000" fill="hold"/>
                                        <p:tgtEl>
                                          <p:spTgt spid="40"/>
                                        </p:tgtEl>
                                        <p:attrNameLst>
                                          <p:attrName>fillcolor</p:attrName>
                                        </p:attrNameLst>
                                      </p:cBhvr>
                                      <p:to>
                                        <a:srgbClr val="00B050"/>
                                      </p:to>
                                    </p:animClr>
                                    <p:set>
                                      <p:cBhvr>
                                        <p:cTn id="138" dur="1000" fill="hold"/>
                                        <p:tgtEl>
                                          <p:spTgt spid="40"/>
                                        </p:tgtEl>
                                        <p:attrNameLst>
                                          <p:attrName>fill.type</p:attrName>
                                        </p:attrNameLst>
                                      </p:cBhvr>
                                      <p:to>
                                        <p:strVal val="solid"/>
                                      </p:to>
                                    </p:set>
                                    <p:set>
                                      <p:cBhvr>
                                        <p:cTn id="139"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0" restart="whenNotActive" fill="hold" evtFilter="cancelBubble" nodeType="interactiveSeq">
                <p:stCondLst>
                  <p:cond evt="onClick" delay="0">
                    <p:tgtEl>
                      <p:spTgt spid="42"/>
                    </p:tgtEl>
                  </p:cond>
                </p:stCondLst>
                <p:endSync evt="end" delay="0">
                  <p:rtn val="all"/>
                </p:endSync>
                <p:childTnLst>
                  <p:par>
                    <p:cTn id="141" fill="hold">
                      <p:stCondLst>
                        <p:cond delay="0"/>
                      </p:stCondLst>
                      <p:childTnLst>
                        <p:par>
                          <p:cTn id="142" fill="hold">
                            <p:stCondLst>
                              <p:cond delay="0"/>
                            </p:stCondLst>
                            <p:childTnLst>
                              <p:par>
                                <p:cTn id="143" presetID="12" presetClass="entr" presetSubtype="4" fill="hold" nodeType="clickEffect">
                                  <p:stCondLst>
                                    <p:cond delay="0"/>
                                  </p:stCondLst>
                                  <p:childTnLst>
                                    <p:set>
                                      <p:cBhvr>
                                        <p:cTn id="144" dur="1" fill="hold">
                                          <p:stCondLst>
                                            <p:cond delay="0"/>
                                          </p:stCondLst>
                                        </p:cTn>
                                        <p:tgtEl>
                                          <p:spTgt spid="2"/>
                                        </p:tgtEl>
                                        <p:attrNameLst>
                                          <p:attrName>style.visibility</p:attrName>
                                        </p:attrNameLst>
                                      </p:cBhvr>
                                      <p:to>
                                        <p:strVal val="visible"/>
                                      </p:to>
                                    </p:set>
                                    <p:anim calcmode="lin" valueType="num">
                                      <p:cBhvr additive="base">
                                        <p:cTn id="145" dur="500"/>
                                        <p:tgtEl>
                                          <p:spTgt spid="2"/>
                                        </p:tgtEl>
                                        <p:attrNameLst>
                                          <p:attrName>ppt_y</p:attrName>
                                        </p:attrNameLst>
                                      </p:cBhvr>
                                      <p:tavLst>
                                        <p:tav tm="0">
                                          <p:val>
                                            <p:strVal val="#ppt_y+#ppt_h*1.125000"/>
                                          </p:val>
                                        </p:tav>
                                        <p:tav tm="100000">
                                          <p:val>
                                            <p:strVal val="#ppt_y"/>
                                          </p:val>
                                        </p:tav>
                                      </p:tavLst>
                                    </p:anim>
                                    <p:animEffect transition="in" filter="wipe(up)">
                                      <p:cBhvr>
                                        <p:cTn id="146"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40" grpId="0" animBg="1"/>
      <p:bldP spid="40" grpId="1" animBg="1"/>
      <p:bldP spid="52" grpId="0" animBg="1"/>
      <p:bldP spid="52" grpId="1" animBg="1"/>
      <p:bldP spid="55" grpId="0" animBg="1"/>
      <p:bldP spid="55" grpId="1" animBg="1"/>
      <p:bldP spid="43" grpId="0" animBg="1"/>
      <p:bldP spid="43" grpId="1" animBg="1"/>
      <p:bldP spid="43"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FE38A1D-7C4A-4691-84F9-BF31175DA230}"/>
              </a:ext>
            </a:extLst>
          </p:cNvPr>
          <p:cNvGrpSpPr/>
          <p:nvPr/>
        </p:nvGrpSpPr>
        <p:grpSpPr>
          <a:xfrm>
            <a:off x="3" y="0"/>
            <a:ext cx="24345900" cy="68580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83"/>
            <a:ext cx="3899827"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5" y="2747989"/>
            <a:ext cx="3899827"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540179" y="2713635"/>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3226812" y="1577088"/>
            <a:ext cx="5042033" cy="3069433"/>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048302" y="2248943"/>
              <a:ext cx="3239666" cy="1569660"/>
            </a:xfrm>
            <a:prstGeom prst="rect">
              <a:avLst/>
            </a:prstGeom>
            <a:noFill/>
          </p:spPr>
          <p:txBody>
            <a:bodyPr wrap="square" rtlCol="0">
              <a:spAutoFit/>
            </a:bodyPr>
            <a:lstStyle/>
            <a:p>
              <a:pPr algn="ctr" defTabSz="1219170">
                <a:defRPr/>
              </a:pPr>
              <a:r>
                <a:rPr lang="en-US" sz="3200" b="1" kern="0">
                  <a:solidFill>
                    <a:prstClr val="black"/>
                  </a:solidFill>
                  <a:latin typeface="Times New Roman" panose="02020603050405020304" pitchFamily="18" charset="0"/>
                  <a:cs typeface="Times New Roman" panose="02020603050405020304" pitchFamily="18" charset="0"/>
                  <a:sym typeface="Arial"/>
                </a:rPr>
                <a:t>Sự kiện ngày</a:t>
              </a:r>
            </a:p>
            <a:p>
              <a:pPr algn="ctr" defTabSz="1219170">
                <a:defRPr/>
              </a:pPr>
              <a:r>
                <a:rPr lang="en-US" sz="3200" b="1" kern="0">
                  <a:solidFill>
                    <a:prstClr val="black"/>
                  </a:solidFill>
                  <a:latin typeface="Times New Roman" panose="02020603050405020304" pitchFamily="18" charset="0"/>
                  <a:cs typeface="Times New Roman" panose="02020603050405020304" pitchFamily="18" charset="0"/>
                  <a:sym typeface="Arial"/>
                </a:rPr>
                <a:t> 14 – 7 – 1789 đã đánh dấu</a:t>
              </a:r>
              <a:endParaRPr lang="en-US" sz="3200" b="1" dirty="0">
                <a:solidFill>
                  <a:prstClr val="black"/>
                </a:solidFill>
                <a:latin typeface="Times New Roman" panose="02020603050405020304" pitchFamily="18" charset="0"/>
                <a:cs typeface="Times New Roman" panose="02020603050405020304" pitchFamily="18" charset="0"/>
                <a:sym typeface="Arial"/>
              </a:endParaRPr>
            </a:p>
          </p:txBody>
        </p:sp>
      </p:grpSp>
      <p:pic>
        <p:nvPicPr>
          <p:cNvPr id="24" name="Picture 23" descr="A close up of a sign&#10;&#10;Description automatically generated">
            <a:hlinkClick r:id="rId14"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59993" y="5958147"/>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0225"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31693" y="1297708"/>
            <a:ext cx="4787937" cy="3867181"/>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569223" y="5280919"/>
            <a:ext cx="4097247"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r>
              <a:rPr lang="en-US" sz="2400">
                <a:solidFill>
                  <a:prstClr val="white"/>
                </a:solidFill>
                <a:latin typeface="Times New Roman" panose="02020603050405020304" pitchFamily="18" charset="0"/>
                <a:cs typeface="Times New Roman" panose="02020603050405020304" pitchFamily="18" charset="0"/>
                <a:sym typeface="Arial"/>
              </a:rPr>
              <a:t>A. Thông qua Hiến pháp mới</a:t>
            </a:r>
            <a:endParaRPr lang="en-US" sz="2400" dirty="0">
              <a:solidFill>
                <a:prstClr val="white"/>
              </a:solidFill>
              <a:latin typeface="Times New Roman" panose="02020603050405020304" pitchFamily="18" charset="0"/>
              <a:cs typeface="Times New Roman" panose="02020603050405020304" pitchFamily="18" charset="0"/>
              <a:sym typeface="Arial"/>
            </a:endParaRPr>
          </a:p>
        </p:txBody>
      </p:sp>
      <p:sp>
        <p:nvSpPr>
          <p:cNvPr id="40" name="DAD">
            <a:extLst>
              <a:ext uri="{FF2B5EF4-FFF2-40B4-BE49-F238E27FC236}">
                <a16:creationId xmlns:a16="http://schemas.microsoft.com/office/drawing/2014/main" id="{A8DA704D-2BB9-418F-9E09-4530A9173CCF}"/>
              </a:ext>
            </a:extLst>
          </p:cNvPr>
          <p:cNvSpPr/>
          <p:nvPr/>
        </p:nvSpPr>
        <p:spPr>
          <a:xfrm flipH="1">
            <a:off x="5858124" y="6044284"/>
            <a:ext cx="4796253"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r>
              <a:rPr lang="en-US" sz="2400">
                <a:solidFill>
                  <a:prstClr val="white"/>
                </a:solidFill>
                <a:latin typeface="Times New Roman" panose="02020603050405020304" pitchFamily="18" charset="0"/>
                <a:cs typeface="Times New Roman" panose="02020603050405020304" pitchFamily="18" charset="0"/>
                <a:sym typeface="Arial"/>
              </a:rPr>
              <a:t>D. </a:t>
            </a:r>
            <a:r>
              <a:rPr lang="vi-VN" sz="2400">
                <a:solidFill>
                  <a:prstClr val="white"/>
                </a:solidFill>
                <a:latin typeface="Times New Roman" panose="02020603050405020304" pitchFamily="18" charset="0"/>
                <a:cs typeface="Times New Roman" panose="02020603050405020304" pitchFamily="18" charset="0"/>
                <a:sym typeface="Arial"/>
              </a:rPr>
              <a:t>Cách mạng tư sản Pháp bùng nổ</a:t>
            </a:r>
            <a:endParaRPr lang="en-US" sz="2400" dirty="0">
              <a:solidFill>
                <a:prstClr val="white"/>
              </a:solidFill>
              <a:latin typeface="Times New Roman" panose="02020603050405020304" pitchFamily="18" charset="0"/>
              <a:cs typeface="Times New Roman" panose="02020603050405020304" pitchFamily="18" charset="0"/>
              <a:sym typeface="Arial"/>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558195" y="6044284"/>
            <a:ext cx="4097247"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r>
              <a:rPr lang="en-US" sz="2400">
                <a:solidFill>
                  <a:prstClr val="white"/>
                </a:solidFill>
                <a:latin typeface="Times New Roman" panose="02020603050405020304" pitchFamily="18" charset="0"/>
                <a:cs typeface="Times New Roman" panose="02020603050405020304" pitchFamily="18" charset="0"/>
                <a:sym typeface="Arial"/>
              </a:rPr>
              <a:t>C. Chế độ phong kiến ở Pháp sụp đổ</a:t>
            </a:r>
            <a:endParaRPr lang="en-US" sz="2400" dirty="0">
              <a:solidFill>
                <a:prstClr val="white"/>
              </a:solidFill>
              <a:latin typeface="Times New Roman" panose="02020603050405020304" pitchFamily="18" charset="0"/>
              <a:cs typeface="Times New Roman" panose="02020603050405020304" pitchFamily="18" charset="0"/>
              <a:sym typeface="Arial"/>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5953172" y="5289192"/>
            <a:ext cx="478793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r>
              <a:rPr lang="en-US" sz="2400">
                <a:solidFill>
                  <a:prstClr val="white"/>
                </a:solidFill>
                <a:latin typeface="Times New Roman" panose="02020603050405020304" pitchFamily="18" charset="0"/>
                <a:cs typeface="Times New Roman" panose="02020603050405020304" pitchFamily="18" charset="0"/>
                <a:sym typeface="Arial"/>
              </a:rPr>
              <a:t>B. </a:t>
            </a:r>
            <a:r>
              <a:rPr lang="vi-VN" sz="2400">
                <a:solidFill>
                  <a:prstClr val="white"/>
                </a:solidFill>
                <a:latin typeface="Times New Roman" panose="02020603050405020304" pitchFamily="18" charset="0"/>
                <a:cs typeface="Times New Roman" panose="02020603050405020304" pitchFamily="18" charset="0"/>
                <a:sym typeface="Arial"/>
              </a:rPr>
              <a:t>Chính phủ mới chính thức được thông qua</a:t>
            </a:r>
            <a:endParaRPr lang="en-US" sz="2400" dirty="0">
              <a:solidFill>
                <a:prstClr val="white"/>
              </a:solidFill>
              <a:latin typeface="Times New Roman" panose="02020603050405020304" pitchFamily="18" charset="0"/>
              <a:cs typeface="Times New Roman" panose="02020603050405020304" pitchFamily="18" charset="0"/>
              <a:sym typeface="Arial"/>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566" y="5970727"/>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close up of a toy&#10;&#10;Description automatically generated">
            <a:extLst>
              <a:ext uri="{FF2B5EF4-FFF2-40B4-BE49-F238E27FC236}">
                <a16:creationId xmlns:a16="http://schemas.microsoft.com/office/drawing/2014/main" id="{786E15FB-67E3-4258-959F-C6370C61ADB4}"/>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8474737" y="3691961"/>
            <a:ext cx="1055104" cy="1196263"/>
          </a:xfrm>
          <a:prstGeom prst="rect">
            <a:avLst/>
          </a:prstGeom>
        </p:spPr>
      </p:pic>
      <p:sp>
        <p:nvSpPr>
          <p:cNvPr id="43" name="Oval 42">
            <a:hlinkClick r:id="rId20" action="ppaction://hlinksldjump"/>
            <a:extLst>
              <a:ext uri="{FF2B5EF4-FFF2-40B4-BE49-F238E27FC236}">
                <a16:creationId xmlns:a16="http://schemas.microsoft.com/office/drawing/2014/main" id="{C6B39EA6-B232-4316-A062-7912749809B5}"/>
              </a:ext>
            </a:extLst>
          </p:cNvPr>
          <p:cNvSpPr/>
          <p:nvPr/>
        </p:nvSpPr>
        <p:spPr>
          <a:xfrm>
            <a:off x="11084819" y="5847506"/>
            <a:ext cx="1001935" cy="103435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286"/>
            <a:endParaRPr lang="en-US" sz="1867">
              <a:solidFill>
                <a:prstClr val="white"/>
              </a:solidFill>
              <a:latin typeface="Calibri" panose="020F0502020204030204"/>
              <a:sym typeface="Arial"/>
            </a:endParaRPr>
          </a:p>
        </p:txBody>
      </p:sp>
    </p:spTree>
    <p:extLst>
      <p:ext uri="{BB962C8B-B14F-4D97-AF65-F5344CB8AC3E}">
        <p14:creationId xmlns:p14="http://schemas.microsoft.com/office/powerpoint/2010/main" val="2188162261"/>
      </p:ext>
    </p:extLst>
  </p:cSld>
  <p:clrMapOvr>
    <a:masterClrMapping/>
  </p:clrMapOvr>
  <mc:AlternateContent xmlns:mc="http://schemas.openxmlformats.org/markup-compatibility/2006" xmlns:p14="http://schemas.microsoft.com/office/powerpoint/2010/main">
    <mc:Choice Requires="p14">
      <p:transition spd="slow" p14:dur="5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25E-6 -2.96296E-6 L -0.0013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iterate type="lt">
                                    <p:tmPct val="0"/>
                                  </p:iterate>
                                  <p:childTnLst>
                                    <p:set>
                                      <p:cBhvr>
                                        <p:cTn id="104" dur="1" fill="hold">
                                          <p:stCondLst>
                                            <p:cond delay="0"/>
                                          </p:stCondLst>
                                        </p:cTn>
                                        <p:tgtEl>
                                          <p:spTgt spid="40"/>
                                        </p:tgtEl>
                                        <p:attrNameLst>
                                          <p:attrName>style.visibility</p:attrName>
                                        </p:attrNameLst>
                                      </p:cBhvr>
                                      <p:to>
                                        <p:strVal val="visible"/>
                                      </p:to>
                                    </p:set>
                                    <p:animEffect transition="in" filter="fade">
                                      <p:cBhvr>
                                        <p:cTn id="105" dur="1000"/>
                                        <p:tgtEl>
                                          <p:spTgt spid="40"/>
                                        </p:tgtEl>
                                      </p:cBhvr>
                                    </p:animEffect>
                                    <p:anim calcmode="lin" valueType="num">
                                      <p:cBhvr>
                                        <p:cTn id="106" dur="1000" fill="hold"/>
                                        <p:tgtEl>
                                          <p:spTgt spid="40"/>
                                        </p:tgtEl>
                                        <p:attrNameLst>
                                          <p:attrName>ppt_x</p:attrName>
                                        </p:attrNameLst>
                                      </p:cBhvr>
                                      <p:tavLst>
                                        <p:tav tm="0">
                                          <p:val>
                                            <p:strVal val="#ppt_x"/>
                                          </p:val>
                                        </p:tav>
                                        <p:tav tm="100000">
                                          <p:val>
                                            <p:strVal val="#ppt_x"/>
                                          </p:val>
                                        </p:tav>
                                      </p:tavLst>
                                    </p:anim>
                                    <p:anim calcmode="lin" valueType="num">
                                      <p:cBhvr>
                                        <p:cTn id="107" dur="1000" fill="hold"/>
                                        <p:tgtEl>
                                          <p:spTgt spid="4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1000"/>
                                        <p:tgtEl>
                                          <p:spTgt spid="52"/>
                                        </p:tgtEl>
                                      </p:cBhvr>
                                    </p:animEffect>
                                    <p:anim calcmode="lin" valueType="num">
                                      <p:cBhvr>
                                        <p:cTn id="111" dur="1000" fill="hold"/>
                                        <p:tgtEl>
                                          <p:spTgt spid="52"/>
                                        </p:tgtEl>
                                        <p:attrNameLst>
                                          <p:attrName>ppt_x</p:attrName>
                                        </p:attrNameLst>
                                      </p:cBhvr>
                                      <p:tavLst>
                                        <p:tav tm="0">
                                          <p:val>
                                            <p:strVal val="#ppt_x"/>
                                          </p:val>
                                        </p:tav>
                                        <p:tav tm="100000">
                                          <p:val>
                                            <p:strVal val="#ppt_x"/>
                                          </p:val>
                                        </p:tav>
                                      </p:tavLst>
                                    </p:anim>
                                    <p:anim calcmode="lin" valueType="num">
                                      <p:cBhvr>
                                        <p:cTn id="112" dur="1000" fill="hold"/>
                                        <p:tgtEl>
                                          <p:spTgt spid="52"/>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1000"/>
                                        <p:tgtEl>
                                          <p:spTgt spid="55"/>
                                        </p:tgtEl>
                                      </p:cBhvr>
                                    </p:animEffect>
                                    <p:anim calcmode="lin" valueType="num">
                                      <p:cBhvr>
                                        <p:cTn id="116" dur="1000" fill="hold"/>
                                        <p:tgtEl>
                                          <p:spTgt spid="55"/>
                                        </p:tgtEl>
                                        <p:attrNameLst>
                                          <p:attrName>ppt_x</p:attrName>
                                        </p:attrNameLst>
                                      </p:cBhvr>
                                      <p:tavLst>
                                        <p:tav tm="0">
                                          <p:val>
                                            <p:strVal val="#ppt_x"/>
                                          </p:val>
                                        </p:tav>
                                        <p:tav tm="100000">
                                          <p:val>
                                            <p:strVal val="#ppt_x"/>
                                          </p:val>
                                        </p:tav>
                                      </p:tavLst>
                                    </p:anim>
                                    <p:anim calcmode="lin" valueType="num">
                                      <p:cBhvr>
                                        <p:cTn id="11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18" restart="whenNotActive" fill="hold" evtFilter="cancelBubble" nodeType="interactiveSeq">
                <p:stCondLst>
                  <p:cond evt="onClick" delay="0">
                    <p:tgtEl>
                      <p:spTgt spid="45"/>
                    </p:tgtEl>
                  </p:cond>
                </p:stCondLst>
                <p:endSync evt="end" delay="0">
                  <p:rtn val="all"/>
                </p:endSync>
                <p:childTnLst>
                  <p:par>
                    <p:cTn id="119" fill="hold">
                      <p:stCondLst>
                        <p:cond delay="0"/>
                      </p:stCondLst>
                      <p:childTnLst>
                        <p:par>
                          <p:cTn id="120" fill="hold">
                            <p:stCondLst>
                              <p:cond delay="0"/>
                            </p:stCondLst>
                            <p:childTnLst>
                              <p:par>
                                <p:cTn id="121" presetID="1" presetClass="emph" presetSubtype="2" repeatCount="3000" fill="hold" nodeType="clickEffect">
                                  <p:stCondLst>
                                    <p:cond delay="0"/>
                                  </p:stCondLst>
                                  <p:childTnLst>
                                    <p:animClr clrSpc="rgb" dir="cw">
                                      <p:cBhvr>
                                        <p:cTn id="122" dur="1000" fill="hold"/>
                                        <p:tgtEl>
                                          <p:spTgt spid="40"/>
                                        </p:tgtEl>
                                        <p:attrNameLst>
                                          <p:attrName>fillcolor</p:attrName>
                                        </p:attrNameLst>
                                      </p:cBhvr>
                                      <p:to>
                                        <a:srgbClr val="00B050"/>
                                      </p:to>
                                    </p:animClr>
                                    <p:set>
                                      <p:cBhvr>
                                        <p:cTn id="123" dur="1000" fill="hold"/>
                                        <p:tgtEl>
                                          <p:spTgt spid="40"/>
                                        </p:tgtEl>
                                        <p:attrNameLst>
                                          <p:attrName>fill.type</p:attrName>
                                        </p:attrNameLst>
                                      </p:cBhvr>
                                      <p:to>
                                        <p:strVal val="solid"/>
                                      </p:to>
                                    </p:set>
                                    <p:set>
                                      <p:cBhvr>
                                        <p:cTn id="12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25" restart="whenNotActive" fill="hold" evtFilter="cancelBubble" nodeType="interactiveSeq">
                <p:stCondLst>
                  <p:cond evt="onClick" delay="0">
                    <p:tgtEl>
                      <p:spTgt spid="42"/>
                    </p:tgtEl>
                  </p:cond>
                </p:stCondLst>
                <p:endSync evt="end" delay="0">
                  <p:rtn val="all"/>
                </p:endSync>
                <p:childTnLst>
                  <p:par>
                    <p:cTn id="126" fill="hold">
                      <p:stCondLst>
                        <p:cond delay="0"/>
                      </p:stCondLst>
                      <p:childTnLst>
                        <p:par>
                          <p:cTn id="127" fill="hold">
                            <p:stCondLst>
                              <p:cond delay="0"/>
                            </p:stCondLst>
                            <p:childTnLst>
                              <p:par>
                                <p:cTn id="128" presetID="12" presetClass="entr" presetSubtype="4" fill="hold" nodeType="clickEffect">
                                  <p:stCondLst>
                                    <p:cond delay="0"/>
                                  </p:stCondLst>
                                  <p:childTnLst>
                                    <p:set>
                                      <p:cBhvr>
                                        <p:cTn id="129" dur="1" fill="hold">
                                          <p:stCondLst>
                                            <p:cond delay="0"/>
                                          </p:stCondLst>
                                        </p:cTn>
                                        <p:tgtEl>
                                          <p:spTgt spid="2"/>
                                        </p:tgtEl>
                                        <p:attrNameLst>
                                          <p:attrName>style.visibility</p:attrName>
                                        </p:attrNameLst>
                                      </p:cBhvr>
                                      <p:to>
                                        <p:strVal val="visible"/>
                                      </p:to>
                                    </p:set>
                                    <p:anim calcmode="lin" valueType="num">
                                      <p:cBhvr additive="base">
                                        <p:cTn id="130" dur="500"/>
                                        <p:tgtEl>
                                          <p:spTgt spid="2"/>
                                        </p:tgtEl>
                                        <p:attrNameLst>
                                          <p:attrName>ppt_y</p:attrName>
                                        </p:attrNameLst>
                                      </p:cBhvr>
                                      <p:tavLst>
                                        <p:tav tm="0">
                                          <p:val>
                                            <p:strVal val="#ppt_y+#ppt_h*1.125000"/>
                                          </p:val>
                                        </p:tav>
                                        <p:tav tm="100000">
                                          <p:val>
                                            <p:strVal val="#ppt_y"/>
                                          </p:val>
                                        </p:tav>
                                      </p:tavLst>
                                    </p:anim>
                                    <p:animEffect transition="in" filter="wipe(up)">
                                      <p:cBhvr>
                                        <p:cTn id="13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40" grpId="0" animBg="1"/>
      <p:bldP spid="40" grpId="1" animBg="1"/>
      <p:bldP spid="52" grpId="0" animBg="1"/>
      <p:bldP spid="52" grpId="1" animBg="1"/>
      <p:bldP spid="55" grpId="0" animBg="1"/>
      <p:bldP spid="55" grpId="1" animBg="1"/>
      <p:bldP spid="43" grpId="0" animBg="1"/>
      <p:bldP spid="43" grpId="1" animBg="1"/>
      <p:bldP spid="43"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FE38A1D-7C4A-4691-84F9-BF31175DA230}"/>
              </a:ext>
            </a:extLst>
          </p:cNvPr>
          <p:cNvGrpSpPr/>
          <p:nvPr/>
        </p:nvGrpSpPr>
        <p:grpSpPr>
          <a:xfrm>
            <a:off x="3" y="0"/>
            <a:ext cx="24345900" cy="68580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83"/>
            <a:ext cx="3899827"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5" y="2747989"/>
            <a:ext cx="3899827"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540179" y="2713635"/>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3265220" y="980098"/>
            <a:ext cx="5042033" cy="3965743"/>
            <a:chOff x="3265214" y="980092"/>
            <a:chExt cx="5042033" cy="396574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65214" y="980092"/>
              <a:ext cx="5042033" cy="396574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90004" y="1375097"/>
              <a:ext cx="3239666" cy="3046988"/>
            </a:xfrm>
            <a:prstGeom prst="rect">
              <a:avLst/>
            </a:prstGeom>
            <a:noFill/>
          </p:spPr>
          <p:txBody>
            <a:bodyPr wrap="square" rtlCol="0">
              <a:spAutoFit/>
            </a:bodyPr>
            <a:lstStyle/>
            <a:p>
              <a:pPr algn="ctr" defTabSz="1219170">
                <a:defRPr/>
              </a:pPr>
              <a:r>
                <a:rPr lang="vi-VN" sz="3200" b="1" kern="0">
                  <a:solidFill>
                    <a:prstClr val="black"/>
                  </a:solidFill>
                  <a:latin typeface="Times New Roman" panose="02020603050405020304" pitchFamily="18" charset="0"/>
                  <a:cs typeface="Times New Roman" panose="02020603050405020304" pitchFamily="18" charset="0"/>
                  <a:sym typeface="Arial"/>
                </a:rPr>
                <a:t>Khẩu hiệu nổi tiếng: "Tự do - Bình đắng - Bác ái" ở Pháp được thông qua trong văn kiện nào?</a:t>
              </a:r>
              <a:endParaRPr lang="en-US" sz="3200" b="1" dirty="0">
                <a:solidFill>
                  <a:prstClr val="black"/>
                </a:solidFill>
                <a:latin typeface="Times New Roman" panose="02020603050405020304" pitchFamily="18" charset="0"/>
                <a:cs typeface="Times New Roman" panose="02020603050405020304" pitchFamily="18" charset="0"/>
                <a:sym typeface="Arial"/>
              </a:endParaRPr>
            </a:p>
          </p:txBody>
        </p:sp>
      </p:grpSp>
      <p:pic>
        <p:nvPicPr>
          <p:cNvPr id="24" name="Picture 23" descr="A close up of a sign&#10;&#10;Description automatically generated">
            <a:hlinkClick r:id="rId14"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59993" y="5958147"/>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0225"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31693" y="1297708"/>
            <a:ext cx="4787937" cy="3867181"/>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5896528" y="4809762"/>
            <a:ext cx="4097247" cy="1026273"/>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r>
              <a:rPr lang="en-US" sz="2800">
                <a:solidFill>
                  <a:prstClr val="white"/>
                </a:solidFill>
                <a:latin typeface="Times New Roman" panose="02020603050405020304" pitchFamily="18" charset="0"/>
                <a:cs typeface="Times New Roman" panose="02020603050405020304" pitchFamily="18" charset="0"/>
                <a:sym typeface="Arial"/>
              </a:rPr>
              <a:t>B. Tuyên ngôn Độc lập.</a:t>
            </a:r>
            <a:endParaRPr lang="en-US" sz="2800" dirty="0">
              <a:solidFill>
                <a:prstClr val="white"/>
              </a:solidFill>
              <a:latin typeface="Times New Roman" panose="02020603050405020304" pitchFamily="18" charset="0"/>
              <a:cs typeface="Times New Roman" panose="02020603050405020304" pitchFamily="18" charset="0"/>
              <a:sym typeface="Arial"/>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607399" y="4841007"/>
            <a:ext cx="4097247" cy="1026273"/>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r>
              <a:rPr lang="en-US" sz="2800">
                <a:solidFill>
                  <a:prstClr val="white"/>
                </a:solidFill>
                <a:latin typeface="Times New Roman" panose="02020603050405020304" pitchFamily="18" charset="0"/>
                <a:cs typeface="Times New Roman" panose="02020603050405020304" pitchFamily="18" charset="0"/>
                <a:sym typeface="Arial"/>
              </a:rPr>
              <a:t>A. Tuyên ngôn Nhân quyền và Dân quyên.</a:t>
            </a:r>
            <a:endParaRPr lang="en-US" sz="2800" dirty="0">
              <a:solidFill>
                <a:prstClr val="white"/>
              </a:solidFill>
              <a:latin typeface="Times New Roman" panose="02020603050405020304" pitchFamily="18" charset="0"/>
              <a:cs typeface="Times New Roman" panose="02020603050405020304" pitchFamily="18" charset="0"/>
              <a:sym typeface="Arial"/>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558194" y="6007457"/>
            <a:ext cx="4097247" cy="726635"/>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r>
              <a:rPr lang="en-US" sz="2800">
                <a:solidFill>
                  <a:prstClr val="white"/>
                </a:solidFill>
                <a:latin typeface="Times New Roman" panose="02020603050405020304" pitchFamily="18" charset="0"/>
                <a:cs typeface="Times New Roman" panose="02020603050405020304" pitchFamily="18" charset="0"/>
                <a:sym typeface="Arial"/>
              </a:rPr>
              <a:t>C. Hiến pháp 1793.</a:t>
            </a:r>
            <a:endParaRPr lang="en-US" sz="2800" dirty="0">
              <a:solidFill>
                <a:prstClr val="white"/>
              </a:solidFill>
              <a:latin typeface="Times New Roman" panose="02020603050405020304" pitchFamily="18" charset="0"/>
              <a:cs typeface="Times New Roman" panose="02020603050405020304" pitchFamily="18" charset="0"/>
              <a:sym typeface="Arial"/>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5876914" y="6007457"/>
            <a:ext cx="4097247" cy="726635"/>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r>
              <a:rPr lang="en-US" sz="2800">
                <a:solidFill>
                  <a:prstClr val="white"/>
                </a:solidFill>
                <a:latin typeface="Times New Roman" panose="02020603050405020304" pitchFamily="18" charset="0"/>
                <a:cs typeface="Times New Roman" panose="02020603050405020304" pitchFamily="18" charset="0"/>
                <a:sym typeface="Arial"/>
              </a:rPr>
              <a:t>D. Hiến pháp 1791.</a:t>
            </a:r>
            <a:endParaRPr lang="en-US" sz="2800" dirty="0">
              <a:solidFill>
                <a:prstClr val="white"/>
              </a:solidFill>
              <a:latin typeface="Times New Roman" panose="02020603050405020304" pitchFamily="18" charset="0"/>
              <a:cs typeface="Times New Roman" panose="02020603050405020304" pitchFamily="18" charset="0"/>
              <a:sym typeface="Arial"/>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566" y="5970727"/>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erson wearing a costume&#10;&#10;Description automatically generated">
            <a:extLst>
              <a:ext uri="{FF2B5EF4-FFF2-40B4-BE49-F238E27FC236}">
                <a16:creationId xmlns:a16="http://schemas.microsoft.com/office/drawing/2014/main" id="{BFE9A73D-1266-42BA-9DB7-5516AF50CB93}"/>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8510475" y="3231297"/>
            <a:ext cx="1055104" cy="1714544"/>
          </a:xfrm>
          <a:prstGeom prst="rect">
            <a:avLst/>
          </a:prstGeom>
        </p:spPr>
      </p:pic>
      <p:sp>
        <p:nvSpPr>
          <p:cNvPr id="43" name="Oval 42">
            <a:hlinkClick r:id="rId20" action="ppaction://hlinksldjump"/>
            <a:extLst>
              <a:ext uri="{FF2B5EF4-FFF2-40B4-BE49-F238E27FC236}">
                <a16:creationId xmlns:a16="http://schemas.microsoft.com/office/drawing/2014/main" id="{C6B39EA6-B232-4316-A062-7912749809B5}"/>
              </a:ext>
            </a:extLst>
          </p:cNvPr>
          <p:cNvSpPr/>
          <p:nvPr/>
        </p:nvSpPr>
        <p:spPr>
          <a:xfrm>
            <a:off x="11084819" y="5847506"/>
            <a:ext cx="1001935" cy="103435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286"/>
            <a:endParaRPr lang="en-US" sz="1867">
              <a:solidFill>
                <a:prstClr val="white"/>
              </a:solidFill>
              <a:latin typeface="Calibri" panose="020F0502020204030204"/>
              <a:sym typeface="Arial"/>
            </a:endParaRPr>
          </a:p>
        </p:txBody>
      </p:sp>
    </p:spTree>
    <p:extLst>
      <p:ext uri="{BB962C8B-B14F-4D97-AF65-F5344CB8AC3E}">
        <p14:creationId xmlns:p14="http://schemas.microsoft.com/office/powerpoint/2010/main" val="3172345909"/>
      </p:ext>
    </p:extLst>
  </p:cSld>
  <p:clrMapOvr>
    <a:masterClrMapping/>
  </p:clrMapOvr>
  <mc:AlternateContent xmlns:mc="http://schemas.openxmlformats.org/markup-compatibility/2006" xmlns:p14="http://schemas.microsoft.com/office/powerpoint/2010/main">
    <mc:Choice Requires="p14">
      <p:transition spd="slow" p14:dur="5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3.95833E-6 -4.81481E-6 L -0.00131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iterate type="lt">
                                    <p:tmPct val="0"/>
                                  </p:iterate>
                                  <p:childTnLst>
                                    <p:set>
                                      <p:cBhvr>
                                        <p:cTn id="104" dur="1" fill="hold">
                                          <p:stCondLst>
                                            <p:cond delay="0"/>
                                          </p:stCondLst>
                                        </p:cTn>
                                        <p:tgtEl>
                                          <p:spTgt spid="40"/>
                                        </p:tgtEl>
                                        <p:attrNameLst>
                                          <p:attrName>style.visibility</p:attrName>
                                        </p:attrNameLst>
                                      </p:cBhvr>
                                      <p:to>
                                        <p:strVal val="visible"/>
                                      </p:to>
                                    </p:set>
                                    <p:animEffect transition="in" filter="fade">
                                      <p:cBhvr>
                                        <p:cTn id="105" dur="1000"/>
                                        <p:tgtEl>
                                          <p:spTgt spid="40"/>
                                        </p:tgtEl>
                                      </p:cBhvr>
                                    </p:animEffect>
                                    <p:anim calcmode="lin" valueType="num">
                                      <p:cBhvr>
                                        <p:cTn id="106" dur="1000" fill="hold"/>
                                        <p:tgtEl>
                                          <p:spTgt spid="40"/>
                                        </p:tgtEl>
                                        <p:attrNameLst>
                                          <p:attrName>ppt_x</p:attrName>
                                        </p:attrNameLst>
                                      </p:cBhvr>
                                      <p:tavLst>
                                        <p:tav tm="0">
                                          <p:val>
                                            <p:strVal val="#ppt_x"/>
                                          </p:val>
                                        </p:tav>
                                        <p:tav tm="100000">
                                          <p:val>
                                            <p:strVal val="#ppt_x"/>
                                          </p:val>
                                        </p:tav>
                                      </p:tavLst>
                                    </p:anim>
                                    <p:anim calcmode="lin" valueType="num">
                                      <p:cBhvr>
                                        <p:cTn id="107" dur="1000" fill="hold"/>
                                        <p:tgtEl>
                                          <p:spTgt spid="4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1000"/>
                                        <p:tgtEl>
                                          <p:spTgt spid="52"/>
                                        </p:tgtEl>
                                      </p:cBhvr>
                                    </p:animEffect>
                                    <p:anim calcmode="lin" valueType="num">
                                      <p:cBhvr>
                                        <p:cTn id="111" dur="1000" fill="hold"/>
                                        <p:tgtEl>
                                          <p:spTgt spid="52"/>
                                        </p:tgtEl>
                                        <p:attrNameLst>
                                          <p:attrName>ppt_x</p:attrName>
                                        </p:attrNameLst>
                                      </p:cBhvr>
                                      <p:tavLst>
                                        <p:tav tm="0">
                                          <p:val>
                                            <p:strVal val="#ppt_x"/>
                                          </p:val>
                                        </p:tav>
                                        <p:tav tm="100000">
                                          <p:val>
                                            <p:strVal val="#ppt_x"/>
                                          </p:val>
                                        </p:tav>
                                      </p:tavLst>
                                    </p:anim>
                                    <p:anim calcmode="lin" valueType="num">
                                      <p:cBhvr>
                                        <p:cTn id="112" dur="1000" fill="hold"/>
                                        <p:tgtEl>
                                          <p:spTgt spid="52"/>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1000"/>
                                        <p:tgtEl>
                                          <p:spTgt spid="55"/>
                                        </p:tgtEl>
                                      </p:cBhvr>
                                    </p:animEffect>
                                    <p:anim calcmode="lin" valueType="num">
                                      <p:cBhvr>
                                        <p:cTn id="116" dur="1000" fill="hold"/>
                                        <p:tgtEl>
                                          <p:spTgt spid="55"/>
                                        </p:tgtEl>
                                        <p:attrNameLst>
                                          <p:attrName>ppt_x</p:attrName>
                                        </p:attrNameLst>
                                      </p:cBhvr>
                                      <p:tavLst>
                                        <p:tav tm="0">
                                          <p:val>
                                            <p:strVal val="#ppt_x"/>
                                          </p:val>
                                        </p:tav>
                                        <p:tav tm="100000">
                                          <p:val>
                                            <p:strVal val="#ppt_x"/>
                                          </p:val>
                                        </p:tav>
                                      </p:tavLst>
                                    </p:anim>
                                    <p:anim calcmode="lin" valueType="num">
                                      <p:cBhvr>
                                        <p:cTn id="11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18" restart="whenNotActive" fill="hold" evtFilter="cancelBubble" nodeType="interactiveSeq">
                <p:stCondLst>
                  <p:cond evt="onClick" delay="0">
                    <p:tgtEl>
                      <p:spTgt spid="45"/>
                    </p:tgtEl>
                  </p:cond>
                </p:stCondLst>
                <p:endSync evt="end" delay="0">
                  <p:rtn val="all"/>
                </p:endSync>
                <p:childTnLst>
                  <p:par>
                    <p:cTn id="119" fill="hold">
                      <p:stCondLst>
                        <p:cond delay="0"/>
                      </p:stCondLst>
                      <p:childTnLst>
                        <p:par>
                          <p:cTn id="120" fill="hold">
                            <p:stCondLst>
                              <p:cond delay="0"/>
                            </p:stCondLst>
                            <p:childTnLst>
                              <p:par>
                                <p:cTn id="121" presetID="1" presetClass="emph" presetSubtype="2" repeatCount="3000" fill="hold" nodeType="clickEffect">
                                  <p:stCondLst>
                                    <p:cond delay="0"/>
                                  </p:stCondLst>
                                  <p:childTnLst>
                                    <p:animClr clrSpc="rgb" dir="cw">
                                      <p:cBhvr>
                                        <p:cTn id="122" dur="1000" fill="hold"/>
                                        <p:tgtEl>
                                          <p:spTgt spid="40"/>
                                        </p:tgtEl>
                                        <p:attrNameLst>
                                          <p:attrName>fillcolor</p:attrName>
                                        </p:attrNameLst>
                                      </p:cBhvr>
                                      <p:to>
                                        <a:srgbClr val="00B050"/>
                                      </p:to>
                                    </p:animClr>
                                    <p:set>
                                      <p:cBhvr>
                                        <p:cTn id="123" dur="1000" fill="hold"/>
                                        <p:tgtEl>
                                          <p:spTgt spid="40"/>
                                        </p:tgtEl>
                                        <p:attrNameLst>
                                          <p:attrName>fill.type</p:attrName>
                                        </p:attrNameLst>
                                      </p:cBhvr>
                                      <p:to>
                                        <p:strVal val="solid"/>
                                      </p:to>
                                    </p:set>
                                    <p:set>
                                      <p:cBhvr>
                                        <p:cTn id="12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25" restart="whenNotActive" fill="hold" evtFilter="cancelBubble" nodeType="interactiveSeq">
                <p:stCondLst>
                  <p:cond evt="onClick" delay="0">
                    <p:tgtEl>
                      <p:spTgt spid="42"/>
                    </p:tgtEl>
                  </p:cond>
                </p:stCondLst>
                <p:endSync evt="end" delay="0">
                  <p:rtn val="all"/>
                </p:endSync>
                <p:childTnLst>
                  <p:par>
                    <p:cTn id="126" fill="hold">
                      <p:stCondLst>
                        <p:cond delay="0"/>
                      </p:stCondLst>
                      <p:childTnLst>
                        <p:par>
                          <p:cTn id="127" fill="hold">
                            <p:stCondLst>
                              <p:cond delay="0"/>
                            </p:stCondLst>
                            <p:childTnLst>
                              <p:par>
                                <p:cTn id="128" presetID="12" presetClass="entr" presetSubtype="4" fill="hold" nodeType="clickEffect">
                                  <p:stCondLst>
                                    <p:cond delay="0"/>
                                  </p:stCondLst>
                                  <p:childTnLst>
                                    <p:set>
                                      <p:cBhvr>
                                        <p:cTn id="129" dur="1" fill="hold">
                                          <p:stCondLst>
                                            <p:cond delay="0"/>
                                          </p:stCondLst>
                                        </p:cTn>
                                        <p:tgtEl>
                                          <p:spTgt spid="2"/>
                                        </p:tgtEl>
                                        <p:attrNameLst>
                                          <p:attrName>style.visibility</p:attrName>
                                        </p:attrNameLst>
                                      </p:cBhvr>
                                      <p:to>
                                        <p:strVal val="visible"/>
                                      </p:to>
                                    </p:set>
                                    <p:anim calcmode="lin" valueType="num">
                                      <p:cBhvr additive="base">
                                        <p:cTn id="130" dur="500"/>
                                        <p:tgtEl>
                                          <p:spTgt spid="2"/>
                                        </p:tgtEl>
                                        <p:attrNameLst>
                                          <p:attrName>ppt_y</p:attrName>
                                        </p:attrNameLst>
                                      </p:cBhvr>
                                      <p:tavLst>
                                        <p:tav tm="0">
                                          <p:val>
                                            <p:strVal val="#ppt_y+#ppt_h*1.125000"/>
                                          </p:val>
                                        </p:tav>
                                        <p:tav tm="100000">
                                          <p:val>
                                            <p:strVal val="#ppt_y"/>
                                          </p:val>
                                        </p:tav>
                                      </p:tavLst>
                                    </p:anim>
                                    <p:animEffect transition="in" filter="wipe(up)">
                                      <p:cBhvr>
                                        <p:cTn id="13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40" grpId="0" animBg="1"/>
      <p:bldP spid="40" grpId="1" animBg="1"/>
      <p:bldP spid="52" grpId="0" animBg="1"/>
      <p:bldP spid="52" grpId="1" animBg="1"/>
      <p:bldP spid="55" grpId="0" animBg="1"/>
      <p:bldP spid="55" grpId="1" animBg="1"/>
      <p:bldP spid="43" grpId="0" animBg="1"/>
      <p:bldP spid="43" grpId="1" animBg="1"/>
      <p:bldP spid="43"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827285-9209-4F11-8ACB-E5E08A8CA1C4}"/>
              </a:ext>
            </a:extLst>
          </p:cNvPr>
          <p:cNvPicPr>
            <a:picLocks noChangeAspect="1"/>
          </p:cNvPicPr>
          <p:nvPr/>
        </p:nvPicPr>
        <p:blipFill>
          <a:blip r:embed="rId3"/>
          <a:stretch>
            <a:fillRect/>
          </a:stretch>
        </p:blipFill>
        <p:spPr>
          <a:xfrm>
            <a:off x="7884826" y="1824925"/>
            <a:ext cx="4182300" cy="3812061"/>
          </a:xfrm>
          <a:prstGeom prst="roundRect">
            <a:avLst/>
          </a:prstGeom>
        </p:spPr>
      </p:pic>
      <p:pic>
        <p:nvPicPr>
          <p:cNvPr id="7" name="Picture 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24874" y="1758462"/>
            <a:ext cx="3725749" cy="3851775"/>
          </a:xfrm>
          <a:prstGeom prst="round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a:extLst>
              <a:ext uri="{FF2B5EF4-FFF2-40B4-BE49-F238E27FC236}">
                <a16:creationId xmlns:a16="http://schemas.microsoft.com/office/drawing/2014/main" id="{D8406B02-8A13-44B8-9A99-D59DC0BFF9E0}"/>
              </a:ext>
            </a:extLst>
          </p:cNvPr>
          <p:cNvSpPr txBox="1">
            <a:spLocks/>
          </p:cNvSpPr>
          <p:nvPr/>
        </p:nvSpPr>
        <p:spPr>
          <a:xfrm>
            <a:off x="689231" y="-159502"/>
            <a:ext cx="10202091" cy="1917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BÀI 2:</a:t>
            </a:r>
            <a:b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b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CÁCH MẠNG TƯ SẢN PHÁP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CUỐI THẾ KỈ XVIII (TIẾT 1) </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pic>
        <p:nvPicPr>
          <p:cNvPr id="2" name="Picture 1">
            <a:extLst>
              <a:ext uri="{FF2B5EF4-FFF2-40B4-BE49-F238E27FC236}">
                <a16:creationId xmlns:a16="http://schemas.microsoft.com/office/drawing/2014/main" id="{4A33B19A-4633-FE53-1F9A-2D36AB5DC974}"/>
              </a:ext>
            </a:extLst>
          </p:cNvPr>
          <p:cNvPicPr>
            <a:picLocks noChangeAspect="1"/>
          </p:cNvPicPr>
          <p:nvPr/>
        </p:nvPicPr>
        <p:blipFill>
          <a:blip r:embed="rId5"/>
          <a:stretch>
            <a:fillRect/>
          </a:stretch>
        </p:blipFill>
        <p:spPr>
          <a:xfrm>
            <a:off x="3994978" y="1758462"/>
            <a:ext cx="3745493" cy="3970070"/>
          </a:xfrm>
          <a:prstGeom prst="rect">
            <a:avLst/>
          </a:prstGeom>
        </p:spPr>
      </p:pic>
    </p:spTree>
    <p:extLst>
      <p:ext uri="{BB962C8B-B14F-4D97-AF65-F5344CB8AC3E}">
        <p14:creationId xmlns:p14="http://schemas.microsoft.com/office/powerpoint/2010/main" val="1528650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6" name="TextBox 5">
            <a:extLst>
              <a:ext uri="{FF2B5EF4-FFF2-40B4-BE49-F238E27FC236}">
                <a16:creationId xmlns:a16="http://schemas.microsoft.com/office/drawing/2014/main" id="{42D316FB-9129-D400-8C53-433B9EA9F79C}"/>
              </a:ext>
            </a:extLst>
          </p:cNvPr>
          <p:cNvSpPr txBox="1"/>
          <p:nvPr/>
        </p:nvSpPr>
        <p:spPr>
          <a:xfrm>
            <a:off x="0" y="147527"/>
            <a:ext cx="121920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CÁCH MẠNG TƯ SẢN </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PHÁP CUỐI THẾ KỈ XVIII</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(T</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1</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id="{76C8F0C9-029E-62F8-1BC8-AFDFE8F76DA6}"/>
              </a:ext>
            </a:extLst>
          </p:cNvPr>
          <p:cNvSpPr txBox="1">
            <a:spLocks noChangeArrowheads="1"/>
          </p:cNvSpPr>
          <p:nvPr/>
        </p:nvSpPr>
        <p:spPr bwMode="auto">
          <a:xfrm>
            <a:off x="210306" y="760378"/>
            <a:ext cx="7731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Tình hình nước Pháp trước cách mạng</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8" name="Rectangle 7">
            <a:extLst>
              <a:ext uri="{FF2B5EF4-FFF2-40B4-BE49-F238E27FC236}">
                <a16:creationId xmlns:a16="http://schemas.microsoft.com/office/drawing/2014/main" id="{203AAC16-16B1-C3D6-F842-93EE1563C5C3}"/>
              </a:ext>
            </a:extLst>
          </p:cNvPr>
          <p:cNvSpPr/>
          <p:nvPr/>
        </p:nvSpPr>
        <p:spPr>
          <a:xfrm>
            <a:off x="210306" y="1373229"/>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Về kinh tế</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Tree>
    <p:extLst>
      <p:ext uri="{BB962C8B-B14F-4D97-AF65-F5344CB8AC3E}">
        <p14:creationId xmlns:p14="http://schemas.microsoft.com/office/powerpoint/2010/main" val="188083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pic>
        <p:nvPicPr>
          <p:cNvPr id="3" name="Content Placeholder 3">
            <a:extLst>
              <a:ext uri="{FF2B5EF4-FFF2-40B4-BE49-F238E27FC236}">
                <a16:creationId xmlns:a16="http://schemas.microsoft.com/office/drawing/2014/main" id="{A665A657-EEA7-D5CD-5B47-CE0D0F9037E3}"/>
              </a:ext>
            </a:extLst>
          </p:cNvPr>
          <p:cNvPicPr>
            <a:picLocks noChangeAspect="1"/>
          </p:cNvPicPr>
          <p:nvPr/>
        </p:nvPicPr>
        <p:blipFill>
          <a:blip r:embed="rId4"/>
          <a:stretch>
            <a:fillRect/>
          </a:stretch>
        </p:blipFill>
        <p:spPr>
          <a:xfrm>
            <a:off x="5982790" y="250466"/>
            <a:ext cx="5995171" cy="6357068"/>
          </a:xfrm>
          <a:prstGeom prst="roundRect">
            <a:avLst>
              <a:gd name="adj" fmla="val 21231"/>
            </a:avLst>
          </a:prstGeom>
        </p:spPr>
      </p:pic>
      <p:sp>
        <p:nvSpPr>
          <p:cNvPr id="4" name="Rectangle 3">
            <a:extLst>
              <a:ext uri="{FF2B5EF4-FFF2-40B4-BE49-F238E27FC236}">
                <a16:creationId xmlns:a16="http://schemas.microsoft.com/office/drawing/2014/main" id="{4DFB09C8-E411-13A8-4A42-A322BF55E446}"/>
              </a:ext>
            </a:extLst>
          </p:cNvPr>
          <p:cNvSpPr/>
          <p:nvPr/>
        </p:nvSpPr>
        <p:spPr>
          <a:xfrm>
            <a:off x="5982790" y="6212534"/>
            <a:ext cx="6209210" cy="419445"/>
          </a:xfrm>
          <a:prstGeom prst="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cảnh</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mạng</a:t>
            </a:r>
            <a:endPar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04250A54-F715-66ED-EF71-B9F609AE8A6F}"/>
              </a:ext>
            </a:extLst>
          </p:cNvPr>
          <p:cNvSpPr/>
          <p:nvPr/>
        </p:nvSpPr>
        <p:spPr>
          <a:xfrm>
            <a:off x="257620" y="186264"/>
            <a:ext cx="5725170" cy="1200329"/>
          </a:xfrm>
          <a:prstGeom prst="rect">
            <a:avLst/>
          </a:prstGeom>
          <a:noFill/>
        </p:spPr>
        <p:txBody>
          <a:bodyPr wrap="square" lIns="91440" tIns="45720" rIns="91440" bIns="45720">
            <a:spAutoFit/>
          </a:bodyPr>
          <a:lstStyle/>
          <a:p>
            <a:pPr algn="ctr"/>
            <a:r>
              <a:rPr lang="en-US" sz="36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Kinh tế nước Pháp trước cách mạng</a:t>
            </a:r>
            <a:endParaRPr lang="en-US" sz="3600" b="1"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7" name="Arrow: Pentagon 6">
            <a:extLst>
              <a:ext uri="{FF2B5EF4-FFF2-40B4-BE49-F238E27FC236}">
                <a16:creationId xmlns:a16="http://schemas.microsoft.com/office/drawing/2014/main" id="{4A8D4930-0410-0E7B-5421-AF7F7CC51928}"/>
              </a:ext>
            </a:extLst>
          </p:cNvPr>
          <p:cNvSpPr/>
          <p:nvPr/>
        </p:nvSpPr>
        <p:spPr>
          <a:xfrm>
            <a:off x="114649" y="1649896"/>
            <a:ext cx="5511131" cy="815008"/>
          </a:xfrm>
          <a:prstGeom prst="homePlat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0070C0"/>
                </a:solidFill>
                <a:latin typeface="Times New Roman" panose="02020603050405020304" pitchFamily="18" charset="0"/>
                <a:cs typeface="Times New Roman" panose="02020603050405020304" pitchFamily="18" charset="0"/>
              </a:rPr>
              <a:t>Đâu là người nông dân?</a:t>
            </a:r>
          </a:p>
        </p:txBody>
      </p:sp>
      <p:sp>
        <p:nvSpPr>
          <p:cNvPr id="8" name="Arrow: Pentagon 7">
            <a:extLst>
              <a:ext uri="{FF2B5EF4-FFF2-40B4-BE49-F238E27FC236}">
                <a16:creationId xmlns:a16="http://schemas.microsoft.com/office/drawing/2014/main" id="{BEA5C96D-BC5C-B754-46DA-2EAEC8591F2D}"/>
              </a:ext>
            </a:extLst>
          </p:cNvPr>
          <p:cNvSpPr/>
          <p:nvPr/>
        </p:nvSpPr>
        <p:spPr>
          <a:xfrm>
            <a:off x="114648" y="2807232"/>
            <a:ext cx="5868142" cy="1618546"/>
          </a:xfrm>
          <a:prstGeom prst="homePlat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spcBef>
                <a:spcPct val="0"/>
              </a:spcBef>
            </a:pPr>
            <a:r>
              <a:rPr lang="en-US" altLang="en-US" sz="3200" b="1" i="1" dirty="0" err="1">
                <a:latin typeface="Times New Roman" panose="02020603050405020304" pitchFamily="18" charset="0"/>
                <a:cs typeface="Times New Roman" panose="02020603050405020304" pitchFamily="18" charset="0"/>
              </a:rPr>
              <a:t>Bức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tranh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cho</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em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biết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điều</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gì</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về</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tình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cảnh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người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dân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Pháp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smtClean="0">
                <a:latin typeface="Times New Roman" panose="02020603050405020304" pitchFamily="18" charset="0"/>
                <a:cs typeface="Times New Roman" panose="02020603050405020304" pitchFamily="18" charset="0"/>
              </a:rPr>
              <a:t>trước</a:t>
            </a:r>
            <a:r>
              <a:rPr lang="en-US" altLang="en-US" sz="3200" b="1" i="1" dirty="0" smtClean="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cách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mạng</a:t>
            </a:r>
            <a:r>
              <a:rPr lang="en-US" altLang="en-US" sz="3200" b="1" i="1" dirty="0">
                <a:latin typeface="Times New Roman" panose="02020603050405020304" pitchFamily="18" charset="0"/>
                <a:cs typeface="Times New Roman" panose="02020603050405020304" pitchFamily="18" charset="0"/>
              </a:rPr>
              <a:t>?</a:t>
            </a:r>
            <a:endParaRPr lang="vi-VN" altLang="en-US" sz="3200" b="1" i="1" dirty="0">
              <a:latin typeface="Times New Roman" panose="02020603050405020304" pitchFamily="18" charset="0"/>
              <a:cs typeface="Times New Roman" panose="02020603050405020304" pitchFamily="18" charset="0"/>
            </a:endParaRPr>
          </a:p>
        </p:txBody>
      </p:sp>
      <p:sp>
        <p:nvSpPr>
          <p:cNvPr id="9" name="Arrow: Pentagon 8">
            <a:extLst>
              <a:ext uri="{FF2B5EF4-FFF2-40B4-BE49-F238E27FC236}">
                <a16:creationId xmlns:a16="http://schemas.microsoft.com/office/drawing/2014/main" id="{7F439D4F-F2B2-C276-6B93-A4796B1E8EC7}"/>
              </a:ext>
            </a:extLst>
          </p:cNvPr>
          <p:cNvSpPr/>
          <p:nvPr/>
        </p:nvSpPr>
        <p:spPr>
          <a:xfrm>
            <a:off x="114648" y="4707383"/>
            <a:ext cx="5868142" cy="1618546"/>
          </a:xfrm>
          <a:prstGeom prst="homePlat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3200" dirty="0" err="1">
                <a:solidFill>
                  <a:srgbClr val="0070C0"/>
                </a:solidFill>
                <a:latin typeface="Times New Roman" panose="02020603050405020304" pitchFamily="18" charset="0"/>
                <a:cs typeface="Times New Roman" panose="02020603050405020304" pitchFamily="18" charset="0"/>
              </a:rPr>
              <a:t>Quan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sát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đai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các</a:t>
            </a:r>
            <a:r>
              <a:rPr lang="en-US" sz="3200" dirty="0">
                <a:solidFill>
                  <a:srgbClr val="0070C0"/>
                </a:solidFill>
                <a:latin typeface="Times New Roman" panose="02020603050405020304" pitchFamily="18" charset="0"/>
                <a:cs typeface="Times New Roman" panose="02020603050405020304" pitchFamily="18" charset="0"/>
              </a:rPr>
              <a:t> con </a:t>
            </a:r>
            <a:r>
              <a:rPr lang="en-US" sz="3200" dirty="0" err="1" smtClean="0">
                <a:solidFill>
                  <a:srgbClr val="0070C0"/>
                </a:solidFill>
                <a:latin typeface="Times New Roman" panose="02020603050405020304" pitchFamily="18" charset="0"/>
                <a:cs typeface="Times New Roman" panose="02020603050405020304" pitchFamily="18" charset="0"/>
              </a:rPr>
              <a:t>vật</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công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cụ</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lao</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động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thể</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hiện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điều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gì</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về</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nông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nghiệp</a:t>
            </a:r>
            <a:r>
              <a:rPr lang="en-US" sz="3200" dirty="0" smtClean="0">
                <a:solidFill>
                  <a:srgbClr val="0070C0"/>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06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4" name="Content Placeholder 3">
            <a:extLst>
              <a:ext uri="{FF2B5EF4-FFF2-40B4-BE49-F238E27FC236}">
                <a16:creationId xmlns:a16="http://schemas.microsoft.com/office/drawing/2014/main" id="{B92AC822-769A-552E-F37B-3FE0A946E480}"/>
              </a:ext>
            </a:extLst>
          </p:cNvPr>
          <p:cNvPicPr>
            <a:picLocks noChangeAspect="1"/>
          </p:cNvPicPr>
          <p:nvPr/>
        </p:nvPicPr>
        <p:blipFill>
          <a:blip r:embed="rId3"/>
          <a:stretch>
            <a:fillRect/>
          </a:stretch>
        </p:blipFill>
        <p:spPr>
          <a:xfrm>
            <a:off x="6939089" y="1"/>
            <a:ext cx="5252311" cy="6675120"/>
          </a:xfrm>
          <a:prstGeom prst="rect">
            <a:avLst/>
          </a:prstGeom>
        </p:spPr>
      </p:pic>
      <p:sp>
        <p:nvSpPr>
          <p:cNvPr id="16" name="Arrow: Right 11">
            <a:extLst>
              <a:ext uri="{FF2B5EF4-FFF2-40B4-BE49-F238E27FC236}">
                <a16:creationId xmlns:a16="http://schemas.microsoft.com/office/drawing/2014/main" id="{A4E9A287-CB14-B1BC-E07D-E5CBFFED4949}"/>
              </a:ext>
            </a:extLst>
          </p:cNvPr>
          <p:cNvSpPr/>
          <p:nvPr/>
        </p:nvSpPr>
        <p:spPr>
          <a:xfrm rot="1910531">
            <a:off x="2362452" y="3329820"/>
            <a:ext cx="5543707" cy="201869"/>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15" name="Rectangle: Rounded Corners 14">
            <a:extLst>
              <a:ext uri="{FF2B5EF4-FFF2-40B4-BE49-F238E27FC236}">
                <a16:creationId xmlns:a16="http://schemas.microsoft.com/office/drawing/2014/main" id="{7CBC3ED0-F9F5-C061-0700-C134D1BDC8F6}"/>
              </a:ext>
            </a:extLst>
          </p:cNvPr>
          <p:cNvSpPr/>
          <p:nvPr/>
        </p:nvSpPr>
        <p:spPr>
          <a:xfrm>
            <a:off x="204503" y="1414893"/>
            <a:ext cx="3174879" cy="1585633"/>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Công</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cụ</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lao</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thô</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sơ</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lạc</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hậu</a:t>
            </a:r>
            <a:endPar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Arrow: Right 12">
            <a:extLst>
              <a:ext uri="{FF2B5EF4-FFF2-40B4-BE49-F238E27FC236}">
                <a16:creationId xmlns:a16="http://schemas.microsoft.com/office/drawing/2014/main" id="{AA316B34-FC31-F8E5-9797-BF124587688A}"/>
              </a:ext>
            </a:extLst>
          </p:cNvPr>
          <p:cNvSpPr/>
          <p:nvPr/>
        </p:nvSpPr>
        <p:spPr>
          <a:xfrm>
            <a:off x="3152211" y="4413624"/>
            <a:ext cx="7504938" cy="156223"/>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Arrow: Right 14">
            <a:extLst>
              <a:ext uri="{FF2B5EF4-FFF2-40B4-BE49-F238E27FC236}">
                <a16:creationId xmlns:a16="http://schemas.microsoft.com/office/drawing/2014/main" id="{DFA7AC82-1925-A87F-23EF-2F4B051AD4F3}"/>
              </a:ext>
            </a:extLst>
          </p:cNvPr>
          <p:cNvSpPr/>
          <p:nvPr/>
        </p:nvSpPr>
        <p:spPr>
          <a:xfrm rot="21330894">
            <a:off x="4210583" y="6096398"/>
            <a:ext cx="3975441" cy="187002"/>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Rounded Corners 15">
            <a:extLst>
              <a:ext uri="{FF2B5EF4-FFF2-40B4-BE49-F238E27FC236}">
                <a16:creationId xmlns:a16="http://schemas.microsoft.com/office/drawing/2014/main" id="{44DA1C91-2776-E555-A4B6-90A9FF52C9BF}"/>
              </a:ext>
            </a:extLst>
          </p:cNvPr>
          <p:cNvSpPr/>
          <p:nvPr/>
        </p:nvSpPr>
        <p:spPr>
          <a:xfrm>
            <a:off x="204502" y="5231851"/>
            <a:ext cx="5047807" cy="1591785"/>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Đất</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đai</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cằn</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cỗi</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chim</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chóc</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sâu</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thỏ</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thường</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xuyên</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phá</a:t>
            </a:r>
            <a:r>
              <a:rPr kumimoji="0" lang="en-US" sz="3200" b="1" i="1"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hoại</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mùa</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màng</a:t>
            </a:r>
            <a:endPar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Arrow: Right 16">
            <a:extLst>
              <a:ext uri="{FF2B5EF4-FFF2-40B4-BE49-F238E27FC236}">
                <a16:creationId xmlns:a16="http://schemas.microsoft.com/office/drawing/2014/main" id="{D4674D53-0DD0-EF40-C9BE-7E41B9D64EBA}"/>
              </a:ext>
            </a:extLst>
          </p:cNvPr>
          <p:cNvSpPr/>
          <p:nvPr/>
        </p:nvSpPr>
        <p:spPr>
          <a:xfrm rot="1910531" flipV="1">
            <a:off x="5312477" y="1636303"/>
            <a:ext cx="2896634" cy="319784"/>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Rectangle: Rounded Corners 17">
            <a:extLst>
              <a:ext uri="{FF2B5EF4-FFF2-40B4-BE49-F238E27FC236}">
                <a16:creationId xmlns:a16="http://schemas.microsoft.com/office/drawing/2014/main" id="{C451CD69-C21C-F587-D7E5-481B555A524F}"/>
              </a:ext>
            </a:extLst>
          </p:cNvPr>
          <p:cNvSpPr/>
          <p:nvPr/>
        </p:nvSpPr>
        <p:spPr>
          <a:xfrm>
            <a:off x="3286085" y="34363"/>
            <a:ext cx="3033564" cy="1380530"/>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Nông</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dân</a:t>
            </a:r>
            <a:endPar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a:extLst>
              <a:ext uri="{FF2B5EF4-FFF2-40B4-BE49-F238E27FC236}">
                <a16:creationId xmlns:a16="http://schemas.microsoft.com/office/drawing/2014/main" id="{A8531816-FFFD-3698-516F-E10E5CC62AE6}"/>
              </a:ext>
            </a:extLst>
          </p:cNvPr>
          <p:cNvSpPr/>
          <p:nvPr/>
        </p:nvSpPr>
        <p:spPr>
          <a:xfrm>
            <a:off x="5982789" y="6438554"/>
            <a:ext cx="6209210" cy="419445"/>
          </a:xfrm>
          <a:prstGeom prst="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cảnh</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mạng</a:t>
            </a:r>
            <a:endPar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3" name="Arrow: Right 12">
            <a:extLst>
              <a:ext uri="{FF2B5EF4-FFF2-40B4-BE49-F238E27FC236}">
                <a16:creationId xmlns:a16="http://schemas.microsoft.com/office/drawing/2014/main" id="{70775B2D-E15D-5A44-658B-839A5BF29F70}"/>
              </a:ext>
            </a:extLst>
          </p:cNvPr>
          <p:cNvSpPr/>
          <p:nvPr/>
        </p:nvSpPr>
        <p:spPr>
          <a:xfrm flipV="1">
            <a:off x="3286085" y="3945885"/>
            <a:ext cx="7241253" cy="156224"/>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Rectangle: Rounded Corners 13">
            <a:extLst>
              <a:ext uri="{FF2B5EF4-FFF2-40B4-BE49-F238E27FC236}">
                <a16:creationId xmlns:a16="http://schemas.microsoft.com/office/drawing/2014/main" id="{2A4EF0C1-0055-A800-FEDA-BC770D72A0DB}"/>
              </a:ext>
            </a:extLst>
          </p:cNvPr>
          <p:cNvSpPr/>
          <p:nvPr/>
        </p:nvSpPr>
        <p:spPr>
          <a:xfrm>
            <a:off x="168757" y="3253500"/>
            <a:ext cx="4192354" cy="1510613"/>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Văn</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tự</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khế</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ước</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văn</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bản</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vay</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nợ</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cho</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thuê</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ruộng</a:t>
            </a:r>
            <a:r>
              <a:rPr kumimoji="0" lang="en-US" sz="3200"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52432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1)">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D6D2D-2277-CC91-50CB-29CA168E35DC}"/>
              </a:ext>
            </a:extLst>
          </p:cNvPr>
          <p:cNvPicPr>
            <a:picLocks noChangeAspect="1"/>
          </p:cNvPicPr>
          <p:nvPr/>
        </p:nvPicPr>
        <p:blipFill>
          <a:blip r:embed="rId2"/>
          <a:stretch>
            <a:fillRect/>
          </a:stretch>
        </p:blipFill>
        <p:spPr>
          <a:xfrm>
            <a:off x="0" y="-1"/>
            <a:ext cx="6096000" cy="6273225"/>
          </a:xfrm>
          <a:prstGeom prst="rect">
            <a:avLst/>
          </a:prstGeom>
        </p:spPr>
      </p:pic>
      <p:sp>
        <p:nvSpPr>
          <p:cNvPr id="5" name="TextBox 4">
            <a:extLst>
              <a:ext uri="{FF2B5EF4-FFF2-40B4-BE49-F238E27FC236}">
                <a16:creationId xmlns:a16="http://schemas.microsoft.com/office/drawing/2014/main" id="{BFB1DBDB-5C0E-0AAA-47D0-F76EB080E13B}"/>
              </a:ext>
            </a:extLst>
          </p:cNvPr>
          <p:cNvSpPr txBox="1"/>
          <p:nvPr/>
        </p:nvSpPr>
        <p:spPr>
          <a:xfrm>
            <a:off x="266700" y="6273225"/>
            <a:ext cx="11925300" cy="584775"/>
          </a:xfrm>
          <a:prstGeom prst="rect">
            <a:avLst/>
          </a:prstGeom>
          <a:noFill/>
        </p:spPr>
        <p:txBody>
          <a:bodyPr wrap="square">
            <a:spAutoFit/>
          </a:bodyPr>
          <a:lstStyle/>
          <a:p>
            <a:pPr algn="ctr"/>
            <a:r>
              <a:rPr lang="vi-VN" sz="3200" b="1">
                <a:solidFill>
                  <a:srgbClr val="FF0000"/>
                </a:solidFill>
                <a:latin typeface="Times New Roman" panose="02020603050405020304" pitchFamily="18" charset="0"/>
                <a:cs typeface="Times New Roman" panose="02020603050405020304" pitchFamily="18" charset="0"/>
              </a:rPr>
              <a:t>Hình ảnh nông dân Pháp thể hiện sự nghèo khó và tuyệt vọng.</a:t>
            </a:r>
          </a:p>
        </p:txBody>
      </p:sp>
      <p:pic>
        <p:nvPicPr>
          <p:cNvPr id="6" name="Picture 5">
            <a:extLst>
              <a:ext uri="{FF2B5EF4-FFF2-40B4-BE49-F238E27FC236}">
                <a16:creationId xmlns:a16="http://schemas.microsoft.com/office/drawing/2014/main" id="{B8B10DD7-4D0F-A27C-21A3-81A11F4D8C7E}"/>
              </a:ext>
            </a:extLst>
          </p:cNvPr>
          <p:cNvPicPr>
            <a:picLocks noChangeAspect="1"/>
          </p:cNvPicPr>
          <p:nvPr/>
        </p:nvPicPr>
        <p:blipFill>
          <a:blip r:embed="rId3"/>
          <a:stretch>
            <a:fillRect/>
          </a:stretch>
        </p:blipFill>
        <p:spPr>
          <a:xfrm>
            <a:off x="6096000" y="0"/>
            <a:ext cx="6096000" cy="6273224"/>
          </a:xfrm>
          <a:prstGeom prst="rect">
            <a:avLst/>
          </a:prstGeom>
        </p:spPr>
      </p:pic>
    </p:spTree>
    <p:extLst>
      <p:ext uri="{BB962C8B-B14F-4D97-AF65-F5344CB8AC3E}">
        <p14:creationId xmlns:p14="http://schemas.microsoft.com/office/powerpoint/2010/main" val="72413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0D6A8B6-B45E-FF5D-994B-AB188E1C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
        <p:nvSpPr>
          <p:cNvPr id="6" name="TextBox 5">
            <a:extLst>
              <a:ext uri="{FF2B5EF4-FFF2-40B4-BE49-F238E27FC236}">
                <a16:creationId xmlns:a16="http://schemas.microsoft.com/office/drawing/2014/main" id="{42D316FB-9129-D400-8C53-433B9EA9F79C}"/>
              </a:ext>
            </a:extLst>
          </p:cNvPr>
          <p:cNvSpPr txBox="1"/>
          <p:nvPr/>
        </p:nvSpPr>
        <p:spPr>
          <a:xfrm>
            <a:off x="0" y="147527"/>
            <a:ext cx="121920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CÁCH MẠNG TƯ SẢN </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PHÁP CUỐI THẾ KỈ XVIII</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(T</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1</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id="{76C8F0C9-029E-62F8-1BC8-AFDFE8F76DA6}"/>
              </a:ext>
            </a:extLst>
          </p:cNvPr>
          <p:cNvSpPr txBox="1">
            <a:spLocks noChangeArrowheads="1"/>
          </p:cNvSpPr>
          <p:nvPr/>
        </p:nvSpPr>
        <p:spPr bwMode="auto">
          <a:xfrm>
            <a:off x="210306" y="760378"/>
            <a:ext cx="7731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Tình hình nước Pháp trước cách mạng</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8" name="Rectangle 7">
            <a:extLst>
              <a:ext uri="{FF2B5EF4-FFF2-40B4-BE49-F238E27FC236}">
                <a16:creationId xmlns:a16="http://schemas.microsoft.com/office/drawing/2014/main" id="{203AAC16-16B1-C3D6-F842-93EE1563C5C3}"/>
              </a:ext>
            </a:extLst>
          </p:cNvPr>
          <p:cNvSpPr/>
          <p:nvPr/>
        </p:nvSpPr>
        <p:spPr>
          <a:xfrm>
            <a:off x="210306" y="1373229"/>
            <a:ext cx="44582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Về kinh tế</a:t>
            </a:r>
            <a:endParaRPr kumimoji="0" lang="en-VN" sz="3200" b="1" i="0" u="none" strike="noStrike" kern="1200" cap="none" spc="0" normalizeH="0" baseline="0" noProof="0" dirty="0">
              <a:ln>
                <a:noFill/>
              </a:ln>
              <a:solidFill>
                <a:srgbClr val="696E72"/>
              </a:solidFill>
              <a:effectLst/>
              <a:uLnTx/>
              <a:uFillTx/>
              <a:latin typeface="Arial"/>
              <a:ea typeface="+mn-ea"/>
            </a:endParaRPr>
          </a:p>
        </p:txBody>
      </p:sp>
      <p:sp>
        <p:nvSpPr>
          <p:cNvPr id="4" name="TextBox 3">
            <a:extLst>
              <a:ext uri="{FF2B5EF4-FFF2-40B4-BE49-F238E27FC236}">
                <a16:creationId xmlns:a16="http://schemas.microsoft.com/office/drawing/2014/main" id="{F420BD3D-CEFE-29FD-CEB6-5CFA1FA2328C}"/>
              </a:ext>
            </a:extLst>
          </p:cNvPr>
          <p:cNvSpPr txBox="1"/>
          <p:nvPr/>
        </p:nvSpPr>
        <p:spPr>
          <a:xfrm>
            <a:off x="210306" y="1986080"/>
            <a:ext cx="11829294" cy="1754326"/>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vi-VN" sz="3600" dirty="0">
                <a:latin typeface="Times New Roman" panose="02020603050405020304" pitchFamily="18" charset="0"/>
                <a:cs typeface="Times New Roman" panose="02020603050405020304" pitchFamily="18" charset="0"/>
              </a:rPr>
              <a:t> Pháp vẫn là nước nông nghiệp lạc hậu, </a:t>
            </a:r>
            <a:r>
              <a:rPr lang="vi-VN" sz="3600" dirty="0" smtClean="0">
                <a:latin typeface="Times New Roman" panose="02020603050405020304" pitchFamily="18" charset="0"/>
                <a:cs typeface="Times New Roman" panose="02020603050405020304" pitchFamily="18" charset="0"/>
              </a:rPr>
              <a:t>n</a:t>
            </a:r>
            <a:r>
              <a:rPr lang="en-US" sz="3600" dirty="0" smtClean="0">
                <a:latin typeface="Times New Roman" panose="02020603050405020304" pitchFamily="18" charset="0"/>
                <a:cs typeface="Times New Roman" panose="02020603050405020304" pitchFamily="18" charset="0"/>
              </a:rPr>
              <a:t>ề</a:t>
            </a:r>
            <a:r>
              <a:rPr lang="vi-VN" sz="3600" dirty="0" smtClean="0">
                <a:latin typeface="Times New Roman" panose="02020603050405020304" pitchFamily="18" charset="0"/>
                <a:cs typeface="Times New Roman" panose="02020603050405020304" pitchFamily="18" charset="0"/>
              </a:rPr>
              <a:t>n </a:t>
            </a:r>
            <a:r>
              <a:rPr lang="vi-VN" sz="3600" dirty="0">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ô</a:t>
            </a:r>
            <a:r>
              <a:rPr lang="vi-VN" sz="3600" dirty="0">
                <a:latin typeface="Times New Roman" panose="02020603050405020304" pitchFamily="18" charset="0"/>
                <a:cs typeface="Times New Roman" panose="02020603050405020304" pitchFamily="18" charset="0"/>
              </a:rPr>
              <a:t>ng, thương nghiệp có bước phát triển nhưng bị kim hãm bởi những quy định ngặt nghèo của chế độ phường hội</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3517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375</TotalTime>
  <Words>1156</Words>
  <Application>Microsoft Office PowerPoint</Application>
  <PresentationFormat>Widescreen</PresentationFormat>
  <Paragraphs>123</Paragraphs>
  <Slides>32</Slides>
  <Notes>1</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32</vt:i4>
      </vt:variant>
    </vt:vector>
  </HeadingPairs>
  <TitlesOfParts>
    <vt:vector size="59" baseType="lpstr">
      <vt:lpstr>微软雅黑</vt:lpstr>
      <vt:lpstr>宋体</vt:lpstr>
      <vt:lpstr>Arial</vt:lpstr>
      <vt:lpstr>Arial Unicode MS</vt:lpstr>
      <vt:lpstr>Calibri</vt:lpstr>
      <vt:lpstr>Calibri Light</vt:lpstr>
      <vt:lpstr>等线</vt:lpstr>
      <vt:lpstr>ITC Avant Garde Std Bk</vt:lpstr>
      <vt:lpstr>Livvic</vt:lpstr>
      <vt:lpstr>Open Sans</vt:lpstr>
      <vt:lpstr>PT Serif</vt:lpstr>
      <vt:lpstr>Quintessential</vt:lpstr>
      <vt:lpstr>Roboto Condensed Light</vt:lpstr>
      <vt:lpstr>黑体</vt:lpstr>
      <vt:lpstr>Tahoma</vt:lpstr>
      <vt:lpstr>Times New Roman</vt:lpstr>
      <vt:lpstr>VNI-Times</vt:lpstr>
      <vt:lpstr>印品丫丫体-D版</vt:lpstr>
      <vt:lpstr>Office 主题</vt:lpstr>
      <vt:lpstr>Default Design</vt:lpstr>
      <vt:lpstr>Office Theme</vt:lpstr>
      <vt:lpstr>2_Office Theme</vt:lpstr>
      <vt:lpstr>1_Office Theme</vt:lpstr>
      <vt:lpstr>Lección de Historia de España by Slidesgo</vt:lpstr>
      <vt:lpstr>4_Office Theme</vt:lpstr>
      <vt:lpstr>Non Canonical Gospels Thesis by Slidesgo</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PC</cp:lastModifiedBy>
  <cp:revision>24</cp:revision>
  <dcterms:created xsi:type="dcterms:W3CDTF">2023-03-20T14:41:06Z</dcterms:created>
  <dcterms:modified xsi:type="dcterms:W3CDTF">2023-08-13T10:01:00Z</dcterms:modified>
</cp:coreProperties>
</file>