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518" r:id="rId2"/>
    <p:sldId id="519" r:id="rId3"/>
    <p:sldId id="352" r:id="rId4"/>
    <p:sldId id="563" r:id="rId5"/>
    <p:sldId id="560" r:id="rId6"/>
    <p:sldId id="561" r:id="rId7"/>
    <p:sldId id="565" r:id="rId8"/>
    <p:sldId id="564" r:id="rId9"/>
    <p:sldId id="571" r:id="rId10"/>
    <p:sldId id="520" r:id="rId11"/>
    <p:sldId id="569" r:id="rId12"/>
    <p:sldId id="570" r:id="rId13"/>
    <p:sldId id="552" r:id="rId14"/>
    <p:sldId id="566" r:id="rId15"/>
    <p:sldId id="580" r:id="rId16"/>
    <p:sldId id="574" r:id="rId17"/>
    <p:sldId id="258" r:id="rId18"/>
    <p:sldId id="259" r:id="rId19"/>
    <p:sldId id="260" r:id="rId20"/>
    <p:sldId id="261" r:id="rId21"/>
    <p:sldId id="262" r:id="rId22"/>
    <p:sldId id="527" r:id="rId2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 showGuides="1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62DF1-EE09-48AC-9AAF-850B254DAC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378749-5E67-453F-ABD6-ED37688B9B32}">
      <dgm:prSet phldrT="[Text]" custT="1"/>
      <dgm:spPr>
        <a:xfrm rot="16200000">
          <a:off x="-711665" y="1581204"/>
          <a:ext cx="3904208" cy="74179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240587EB-13EF-4C85-9199-2DC3D2128ED2}" type="parTrans" cxnId="{C8CA5EA9-EAC7-43CA-8BE2-F81847F91297}">
      <dgm:prSet/>
      <dgm:spPr/>
      <dgm:t>
        <a:bodyPr/>
        <a:lstStyle/>
        <a:p>
          <a:endParaRPr lang="en-US"/>
        </a:p>
      </dgm:t>
    </dgm:pt>
    <dgm:pt modelId="{6D7F80E7-48E6-4C76-9E08-319897DC0516}" type="sibTrans" cxnId="{C8CA5EA9-EAC7-43CA-8BE2-F81847F91297}">
      <dgm:prSet/>
      <dgm:spPr/>
      <dgm:t>
        <a:bodyPr/>
        <a:lstStyle/>
        <a:p>
          <a:endParaRPr lang="en-US"/>
        </a:p>
      </dgm:t>
    </dgm:pt>
    <dgm:pt modelId="{15DAAF07-F12E-465F-9426-D4CF81286E5D}">
      <dgm:prSet phldrT="[Text]" custT="1"/>
      <dgm:spPr>
        <a:xfrm>
          <a:off x="2140976" y="154137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gm:t>
    </dgm:pt>
    <dgm:pt modelId="{B6B89410-5BD1-4A4C-8957-D13C88278F75}" type="parTrans" cxnId="{EA8967E7-1289-4E4D-A5F4-124A4E78EACF}">
      <dgm:prSet/>
      <dgm:spPr>
        <a:xfrm>
          <a:off x="1611338" y="525037"/>
          <a:ext cx="529637" cy="1427066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DD6B273-998D-4535-BD48-0A66920561C1}" type="sibTrans" cxnId="{EA8967E7-1289-4E4D-A5F4-124A4E78EACF}">
      <dgm:prSet/>
      <dgm:spPr/>
      <dgm:t>
        <a:bodyPr/>
        <a:lstStyle/>
        <a:p>
          <a:endParaRPr lang="en-US"/>
        </a:p>
      </dgm:t>
    </dgm:pt>
    <dgm:pt modelId="{CADCAC0E-D09C-4A7C-9823-03F1FCCF3F89}">
      <dgm:prSet phldrT="[Text]" custT="1"/>
      <dgm:spPr>
        <a:xfrm>
          <a:off x="2097958" y="2044828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gm:t>
    </dgm:pt>
    <dgm:pt modelId="{8E43E5BF-BF8F-498E-B5BD-38AFCC57A4FC}" type="parTrans" cxnId="{A8067D81-2849-4E64-8829-866E1D9E3B03}">
      <dgm:prSet/>
      <dgm:spPr>
        <a:xfrm>
          <a:off x="1611338" y="1952104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18DA66-7F63-4899-9906-37931DDC23D0}" type="sibTrans" cxnId="{A8067D81-2849-4E64-8829-866E1D9E3B03}">
      <dgm:prSet/>
      <dgm:spPr/>
      <dgm:t>
        <a:bodyPr/>
        <a:lstStyle/>
        <a:p>
          <a:endParaRPr lang="en-US"/>
        </a:p>
      </dgm:t>
    </dgm:pt>
    <dgm:pt modelId="{E38144BA-09B9-4A15-9386-4450F2564DFF}">
      <dgm:prSet phldrT="[Text]" custT="1"/>
      <dgm:spPr>
        <a:xfrm>
          <a:off x="2140976" y="2941501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gm:t>
    </dgm:pt>
    <dgm:pt modelId="{2385AFE3-5775-41B2-83FF-DCBEA0B24A21}" type="parTrans" cxnId="{95A5A18D-C8D4-4AC9-B72F-09B02C30E55A}">
      <dgm:prSet/>
      <dgm:spPr>
        <a:xfrm>
          <a:off x="1611338" y="1952104"/>
          <a:ext cx="529637" cy="13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EAEA44-4387-4D7D-B61A-F395FE30B4F1}" type="sibTrans" cxnId="{95A5A18D-C8D4-4AC9-B72F-09B02C30E55A}">
      <dgm:prSet/>
      <dgm:spPr/>
      <dgm:t>
        <a:bodyPr/>
        <a:lstStyle/>
        <a:p>
          <a:endParaRPr lang="en-US"/>
        </a:p>
      </dgm:t>
    </dgm:pt>
    <dgm:pt modelId="{C2387AE5-DEE6-4E24-B34A-79EE5522BDEC}">
      <dgm:prSet phldrT="[Text]" custT="1"/>
      <dgm:spPr>
        <a:xfrm>
          <a:off x="2097958" y="1117579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gm:t>
    </dgm:pt>
    <dgm:pt modelId="{5EA771F6-CDCD-46AE-BAEB-172BFEAE01FB}" type="parTrans" cxnId="{530022ED-3B8F-4588-BD08-406F7A9D65FB}">
      <dgm:prSet/>
      <dgm:spPr>
        <a:xfrm>
          <a:off x="1611338" y="1488479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C53ED52-86D0-457E-ADDC-00E935C97122}" type="sibTrans" cxnId="{530022ED-3B8F-4588-BD08-406F7A9D65FB}">
      <dgm:prSet/>
      <dgm:spPr/>
      <dgm:t>
        <a:bodyPr/>
        <a:lstStyle/>
        <a:p>
          <a:endParaRPr lang="en-US"/>
        </a:p>
      </dgm:t>
    </dgm:pt>
    <dgm:pt modelId="{4DA6637B-BC5B-A043-933B-D3765690FACB}">
      <dgm:prSet phldrT="[Text]" custT="1"/>
      <dgm:spPr>
        <a:xfrm>
          <a:off x="2140976" y="2941501"/>
          <a:ext cx="2433102" cy="74179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gm:t>
    </dgm:pt>
    <dgm:pt modelId="{8E9F89EA-B5C8-D54D-AC8E-4D01666ADBE9}" type="parTrans" cxnId="{3EE2D2A5-77A9-D64E-89E1-1BAC4860B789}">
      <dgm:prSet/>
      <dgm:spPr/>
      <dgm:t>
        <a:bodyPr/>
        <a:lstStyle/>
        <a:p>
          <a:endParaRPr lang="en-US"/>
        </a:p>
      </dgm:t>
    </dgm:pt>
    <dgm:pt modelId="{E1145C68-2F60-5B49-8486-B5AC89F16307}" type="sibTrans" cxnId="{3EE2D2A5-77A9-D64E-89E1-1BAC4860B789}">
      <dgm:prSet/>
      <dgm:spPr/>
      <dgm:t>
        <a:bodyPr/>
        <a:lstStyle/>
        <a:p>
          <a:endParaRPr lang="en-US"/>
        </a:p>
      </dgm:t>
    </dgm:pt>
    <dgm:pt modelId="{CD795696-0071-4325-8542-AAF2F4B6D14B}" type="pres">
      <dgm:prSet presAssocID="{97B62DF1-EE09-48AC-9AAF-850B254DAC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20483-2DE1-43C7-9838-761B84E5D3B9}" type="pres">
      <dgm:prSet presAssocID="{AF378749-5E67-453F-ABD6-ED37688B9B32}" presName="root1" presStyleCnt="0"/>
      <dgm:spPr/>
    </dgm:pt>
    <dgm:pt modelId="{4E9D8327-D47A-4A87-99EA-589CA1A54332}" type="pres">
      <dgm:prSet presAssocID="{AF378749-5E67-453F-ABD6-ED37688B9B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C58B9-4479-4F1F-B85F-FAFBF8750E99}" type="pres">
      <dgm:prSet presAssocID="{AF378749-5E67-453F-ABD6-ED37688B9B32}" presName="level2hierChild" presStyleCnt="0"/>
      <dgm:spPr/>
    </dgm:pt>
    <dgm:pt modelId="{1B6CC485-0C62-42AA-BA79-42871EE28DE8}" type="pres">
      <dgm:prSet presAssocID="{B6B89410-5BD1-4A4C-8957-D13C88278F7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99BFB85-944B-4D3F-90E8-7D8919E6BF01}" type="pres">
      <dgm:prSet presAssocID="{B6B89410-5BD1-4A4C-8957-D13C88278F7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D4FCC00-283D-405A-94D1-921BFC9E608E}" type="pres">
      <dgm:prSet presAssocID="{15DAAF07-F12E-465F-9426-D4CF81286E5D}" presName="root2" presStyleCnt="0"/>
      <dgm:spPr/>
    </dgm:pt>
    <dgm:pt modelId="{C842A49F-E034-4AF5-AAE3-CAC2199AA4F3}" type="pres">
      <dgm:prSet presAssocID="{15DAAF07-F12E-465F-9426-D4CF81286E5D}" presName="LevelTwoTextNode" presStyleLbl="node2" presStyleIdx="0" presStyleCnt="5" custLinFactNeighborX="1768" custLinFactNeighborY="-4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795CD-AB61-4C34-AD55-C9EE4A7DD0A8}" type="pres">
      <dgm:prSet presAssocID="{15DAAF07-F12E-465F-9426-D4CF81286E5D}" presName="level3hierChild" presStyleCnt="0"/>
      <dgm:spPr/>
    </dgm:pt>
    <dgm:pt modelId="{1F02B0CE-11DF-41C8-81DE-18DA687FE9E7}" type="pres">
      <dgm:prSet presAssocID="{5EA771F6-CDCD-46AE-BAEB-172BFEAE01F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EC18A60-B359-4814-AB10-C827B4821971}" type="pres">
      <dgm:prSet presAssocID="{5EA771F6-CDCD-46AE-BAEB-172BFEAE01F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933F592-7687-42FB-81AF-5F67DD5F442B}" type="pres">
      <dgm:prSet presAssocID="{C2387AE5-DEE6-4E24-B34A-79EE5522BDEC}" presName="root2" presStyleCnt="0"/>
      <dgm:spPr/>
    </dgm:pt>
    <dgm:pt modelId="{F4B23AFC-8C51-4B14-B926-CEF002A95D8B}" type="pres">
      <dgm:prSet presAssocID="{C2387AE5-DEE6-4E24-B34A-79EE5522BDE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C3866-08A4-493B-BB39-406E7F6C7ADC}" type="pres">
      <dgm:prSet presAssocID="{C2387AE5-DEE6-4E24-B34A-79EE5522BDEC}" presName="level3hierChild" presStyleCnt="0"/>
      <dgm:spPr/>
    </dgm:pt>
    <dgm:pt modelId="{3BB25E39-FD50-4262-BFAD-AA3CC96815EC}" type="pres">
      <dgm:prSet presAssocID="{8E43E5BF-BF8F-498E-B5BD-38AFCC57A4F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502506F-1313-412E-945C-8032CF147B64}" type="pres">
      <dgm:prSet presAssocID="{8E43E5BF-BF8F-498E-B5BD-38AFCC57A4F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D888878-EF5A-404F-9892-075D0610046E}" type="pres">
      <dgm:prSet presAssocID="{CADCAC0E-D09C-4A7C-9823-03F1FCCF3F89}" presName="root2" presStyleCnt="0"/>
      <dgm:spPr/>
    </dgm:pt>
    <dgm:pt modelId="{366ACCDB-BFE0-4335-A87B-5D55CF46F649}" type="pres">
      <dgm:prSet presAssocID="{CADCAC0E-D09C-4A7C-9823-03F1FCCF3F8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42260-C323-45AC-89B0-00706CD053B0}" type="pres">
      <dgm:prSet presAssocID="{CADCAC0E-D09C-4A7C-9823-03F1FCCF3F89}" presName="level3hierChild" presStyleCnt="0"/>
      <dgm:spPr/>
    </dgm:pt>
    <dgm:pt modelId="{3CA60E1F-6569-FE43-B93E-321A458C04F0}" type="pres">
      <dgm:prSet presAssocID="{8E9F89EA-B5C8-D54D-AC8E-4D01666ADBE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3BAE8E9-C358-C34B-89E8-3981187A7347}" type="pres">
      <dgm:prSet presAssocID="{8E9F89EA-B5C8-D54D-AC8E-4D01666ADBE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D402E5A-4567-1E41-BD65-1874B8973C9B}" type="pres">
      <dgm:prSet presAssocID="{4DA6637B-BC5B-A043-933B-D3765690FACB}" presName="root2" presStyleCnt="0"/>
      <dgm:spPr/>
    </dgm:pt>
    <dgm:pt modelId="{0ADF1C21-E98D-9241-BAE7-7FABBD8E9419}" type="pres">
      <dgm:prSet presAssocID="{4DA6637B-BC5B-A043-933B-D3765690FACB}" presName="LevelTwoTextNode" presStyleLbl="node2" presStyleIdx="3" presStyleCnt="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C2B551F-7FAD-8949-8582-C0433B935777}" type="pres">
      <dgm:prSet presAssocID="{4DA6637B-BC5B-A043-933B-D3765690FACB}" presName="level3hierChild" presStyleCnt="0"/>
      <dgm:spPr/>
    </dgm:pt>
    <dgm:pt modelId="{7FAE59DB-F809-40E5-9C4B-29B50D29A12A}" type="pres">
      <dgm:prSet presAssocID="{2385AFE3-5775-41B2-83FF-DCBEA0B24A2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C3C667B2-9AF2-4274-B7A8-1622D34FFE67}" type="pres">
      <dgm:prSet presAssocID="{2385AFE3-5775-41B2-83FF-DCBEA0B24A2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2D22AB9-94B0-4365-833C-2C88F4DC963D}" type="pres">
      <dgm:prSet presAssocID="{E38144BA-09B9-4A15-9386-4450F2564DFF}" presName="root2" presStyleCnt="0"/>
      <dgm:spPr/>
    </dgm:pt>
    <dgm:pt modelId="{7C4B69EB-91D0-49B0-AD38-B835BA1A5365}" type="pres">
      <dgm:prSet presAssocID="{E38144BA-09B9-4A15-9386-4450F2564DFF}" presName="LevelTwoTextNode" presStyleLbl="node2" presStyleIdx="4" presStyleCnt="5" custLinFactNeighborX="1768" custLinFactNeighborY="-4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2D2127-2AD5-4C43-94A2-3AC1E12FAA76}" type="pres">
      <dgm:prSet presAssocID="{E38144BA-09B9-4A15-9386-4450F2564DFF}" presName="level3hierChild" presStyleCnt="0"/>
      <dgm:spPr/>
    </dgm:pt>
  </dgm:ptLst>
  <dgm:cxnLst>
    <dgm:cxn modelId="{B296B898-8F72-284D-9157-19F633C2D3D5}" type="presOf" srcId="{4DA6637B-BC5B-A043-933B-D3765690FACB}" destId="{0ADF1C21-E98D-9241-BAE7-7FABBD8E9419}" srcOrd="0" destOrd="0" presId="urn:microsoft.com/office/officeart/2008/layout/HorizontalMultiLevelHierarchy"/>
    <dgm:cxn modelId="{95A5A18D-C8D4-4AC9-B72F-09B02C30E55A}" srcId="{AF378749-5E67-453F-ABD6-ED37688B9B32}" destId="{E38144BA-09B9-4A15-9386-4450F2564DFF}" srcOrd="4" destOrd="0" parTransId="{2385AFE3-5775-41B2-83FF-DCBEA0B24A21}" sibTransId="{A2EAEA44-4387-4D7D-B61A-F395FE30B4F1}"/>
    <dgm:cxn modelId="{8666A506-F683-0740-BC8A-6C7D47C446C1}" type="presOf" srcId="{8E9F89EA-B5C8-D54D-AC8E-4D01666ADBE9}" destId="{C3BAE8E9-C358-C34B-89E8-3981187A7347}" srcOrd="1" destOrd="0" presId="urn:microsoft.com/office/officeart/2008/layout/HorizontalMultiLevelHierarchy"/>
    <dgm:cxn modelId="{FC082C34-D93A-4413-84D7-0C69B4D51EBD}" type="presOf" srcId="{8E43E5BF-BF8F-498E-B5BD-38AFCC57A4FC}" destId="{6502506F-1313-412E-945C-8032CF147B64}" srcOrd="1" destOrd="0" presId="urn:microsoft.com/office/officeart/2008/layout/HorizontalMultiLevelHierarchy"/>
    <dgm:cxn modelId="{1460CD89-99BC-4143-A5E0-5E2E7915FA3B}" type="presOf" srcId="{B6B89410-5BD1-4A4C-8957-D13C88278F75}" destId="{B99BFB85-944B-4D3F-90E8-7D8919E6BF01}" srcOrd="1" destOrd="0" presId="urn:microsoft.com/office/officeart/2008/layout/HorizontalMultiLevelHierarchy"/>
    <dgm:cxn modelId="{E35EEC0B-D03B-42AA-92E7-FD4844AF0F7F}" type="presOf" srcId="{5EA771F6-CDCD-46AE-BAEB-172BFEAE01FB}" destId="{1F02B0CE-11DF-41C8-81DE-18DA687FE9E7}" srcOrd="0" destOrd="0" presId="urn:microsoft.com/office/officeart/2008/layout/HorizontalMultiLevelHierarchy"/>
    <dgm:cxn modelId="{BC074E3E-E54D-421B-BDDF-D4721F48FF7C}" type="presOf" srcId="{8E43E5BF-BF8F-498E-B5BD-38AFCC57A4FC}" destId="{3BB25E39-FD50-4262-BFAD-AA3CC96815EC}" srcOrd="0" destOrd="0" presId="urn:microsoft.com/office/officeart/2008/layout/HorizontalMultiLevelHierarchy"/>
    <dgm:cxn modelId="{6A4CB1AC-7BD4-4820-AE08-8C1217FDFC35}" type="presOf" srcId="{E38144BA-09B9-4A15-9386-4450F2564DFF}" destId="{7C4B69EB-91D0-49B0-AD38-B835BA1A5365}" srcOrd="0" destOrd="0" presId="urn:microsoft.com/office/officeart/2008/layout/HorizontalMultiLevelHierarchy"/>
    <dgm:cxn modelId="{EA8967E7-1289-4E4D-A5F4-124A4E78EACF}" srcId="{AF378749-5E67-453F-ABD6-ED37688B9B32}" destId="{15DAAF07-F12E-465F-9426-D4CF81286E5D}" srcOrd="0" destOrd="0" parTransId="{B6B89410-5BD1-4A4C-8957-D13C88278F75}" sibTransId="{0DD6B273-998D-4535-BD48-0A66920561C1}"/>
    <dgm:cxn modelId="{7468826B-3B82-4D01-B56D-55850373A04C}" type="presOf" srcId="{97B62DF1-EE09-48AC-9AAF-850B254DAC7C}" destId="{CD795696-0071-4325-8542-AAF2F4B6D14B}" srcOrd="0" destOrd="0" presId="urn:microsoft.com/office/officeart/2008/layout/HorizontalMultiLevelHierarchy"/>
    <dgm:cxn modelId="{3EE2D2A5-77A9-D64E-89E1-1BAC4860B789}" srcId="{AF378749-5E67-453F-ABD6-ED37688B9B32}" destId="{4DA6637B-BC5B-A043-933B-D3765690FACB}" srcOrd="3" destOrd="0" parTransId="{8E9F89EA-B5C8-D54D-AC8E-4D01666ADBE9}" sibTransId="{E1145C68-2F60-5B49-8486-B5AC89F16307}"/>
    <dgm:cxn modelId="{A8067D81-2849-4E64-8829-866E1D9E3B03}" srcId="{AF378749-5E67-453F-ABD6-ED37688B9B32}" destId="{CADCAC0E-D09C-4A7C-9823-03F1FCCF3F89}" srcOrd="2" destOrd="0" parTransId="{8E43E5BF-BF8F-498E-B5BD-38AFCC57A4FC}" sibTransId="{7F18DA66-7F63-4899-9906-37931DDC23D0}"/>
    <dgm:cxn modelId="{84AAFE41-F4F2-4B57-BEE7-0C53F2E46FE4}" type="presOf" srcId="{5EA771F6-CDCD-46AE-BAEB-172BFEAE01FB}" destId="{9EC18A60-B359-4814-AB10-C827B4821971}" srcOrd="1" destOrd="0" presId="urn:microsoft.com/office/officeart/2008/layout/HorizontalMultiLevelHierarchy"/>
    <dgm:cxn modelId="{C8CA5EA9-EAC7-43CA-8BE2-F81847F91297}" srcId="{97B62DF1-EE09-48AC-9AAF-850B254DAC7C}" destId="{AF378749-5E67-453F-ABD6-ED37688B9B32}" srcOrd="0" destOrd="0" parTransId="{240587EB-13EF-4C85-9199-2DC3D2128ED2}" sibTransId="{6D7F80E7-48E6-4C76-9E08-319897DC0516}"/>
    <dgm:cxn modelId="{63E00C73-7C36-DF41-ACD5-1BE0CF18BDD4}" type="presOf" srcId="{8E9F89EA-B5C8-D54D-AC8E-4D01666ADBE9}" destId="{3CA60E1F-6569-FE43-B93E-321A458C04F0}" srcOrd="0" destOrd="0" presId="urn:microsoft.com/office/officeart/2008/layout/HorizontalMultiLevelHierarchy"/>
    <dgm:cxn modelId="{530022ED-3B8F-4588-BD08-406F7A9D65FB}" srcId="{AF378749-5E67-453F-ABD6-ED37688B9B32}" destId="{C2387AE5-DEE6-4E24-B34A-79EE5522BDEC}" srcOrd="1" destOrd="0" parTransId="{5EA771F6-CDCD-46AE-BAEB-172BFEAE01FB}" sibTransId="{8C53ED52-86D0-457E-ADDC-00E935C97122}"/>
    <dgm:cxn modelId="{40DB4124-A4A9-434B-8054-5516A9520DF1}" type="presOf" srcId="{C2387AE5-DEE6-4E24-B34A-79EE5522BDEC}" destId="{F4B23AFC-8C51-4B14-B926-CEF002A95D8B}" srcOrd="0" destOrd="0" presId="urn:microsoft.com/office/officeart/2008/layout/HorizontalMultiLevelHierarchy"/>
    <dgm:cxn modelId="{710C5160-197E-4EB3-9138-4C5AC09C9D7D}" type="presOf" srcId="{B6B89410-5BD1-4A4C-8957-D13C88278F75}" destId="{1B6CC485-0C62-42AA-BA79-42871EE28DE8}" srcOrd="0" destOrd="0" presId="urn:microsoft.com/office/officeart/2008/layout/HorizontalMultiLevelHierarchy"/>
    <dgm:cxn modelId="{04E2AE33-0F8A-4226-B88F-5F5C5C1192EE}" type="presOf" srcId="{2385AFE3-5775-41B2-83FF-DCBEA0B24A21}" destId="{C3C667B2-9AF2-4274-B7A8-1622D34FFE67}" srcOrd="1" destOrd="0" presId="urn:microsoft.com/office/officeart/2008/layout/HorizontalMultiLevelHierarchy"/>
    <dgm:cxn modelId="{76EB1F0A-D681-46C7-969B-E5623BCDB80E}" type="presOf" srcId="{2385AFE3-5775-41B2-83FF-DCBEA0B24A21}" destId="{7FAE59DB-F809-40E5-9C4B-29B50D29A12A}" srcOrd="0" destOrd="0" presId="urn:microsoft.com/office/officeart/2008/layout/HorizontalMultiLevelHierarchy"/>
    <dgm:cxn modelId="{45B5D7EE-86F2-4386-A2AA-ABB35F403CEB}" type="presOf" srcId="{CADCAC0E-D09C-4A7C-9823-03F1FCCF3F89}" destId="{366ACCDB-BFE0-4335-A87B-5D55CF46F649}" srcOrd="0" destOrd="0" presId="urn:microsoft.com/office/officeart/2008/layout/HorizontalMultiLevelHierarchy"/>
    <dgm:cxn modelId="{07A3693E-F8FD-4068-B24E-11C8DEB7E87C}" type="presOf" srcId="{15DAAF07-F12E-465F-9426-D4CF81286E5D}" destId="{C842A49F-E034-4AF5-AAE3-CAC2199AA4F3}" srcOrd="0" destOrd="0" presId="urn:microsoft.com/office/officeart/2008/layout/HorizontalMultiLevelHierarchy"/>
    <dgm:cxn modelId="{D36C4B78-7F70-443B-A6F5-BF650A58DCF8}" type="presOf" srcId="{AF378749-5E67-453F-ABD6-ED37688B9B32}" destId="{4E9D8327-D47A-4A87-99EA-589CA1A54332}" srcOrd="0" destOrd="0" presId="urn:microsoft.com/office/officeart/2008/layout/HorizontalMultiLevelHierarchy"/>
    <dgm:cxn modelId="{8488582F-CFA0-4597-A799-7001F39A09EE}" type="presParOf" srcId="{CD795696-0071-4325-8542-AAF2F4B6D14B}" destId="{1A820483-2DE1-43C7-9838-761B84E5D3B9}" srcOrd="0" destOrd="0" presId="urn:microsoft.com/office/officeart/2008/layout/HorizontalMultiLevelHierarchy"/>
    <dgm:cxn modelId="{A65A865F-C486-46B8-90ED-740B69D1B8FA}" type="presParOf" srcId="{1A820483-2DE1-43C7-9838-761B84E5D3B9}" destId="{4E9D8327-D47A-4A87-99EA-589CA1A54332}" srcOrd="0" destOrd="0" presId="urn:microsoft.com/office/officeart/2008/layout/HorizontalMultiLevelHierarchy"/>
    <dgm:cxn modelId="{52D904E9-B7DC-41FA-B552-D7E011D02CEF}" type="presParOf" srcId="{1A820483-2DE1-43C7-9838-761B84E5D3B9}" destId="{285C58B9-4479-4F1F-B85F-FAFBF8750E99}" srcOrd="1" destOrd="0" presId="urn:microsoft.com/office/officeart/2008/layout/HorizontalMultiLevelHierarchy"/>
    <dgm:cxn modelId="{A1E017F0-A375-402C-99E9-4D438F835C5B}" type="presParOf" srcId="{285C58B9-4479-4F1F-B85F-FAFBF8750E99}" destId="{1B6CC485-0C62-42AA-BA79-42871EE28DE8}" srcOrd="0" destOrd="0" presId="urn:microsoft.com/office/officeart/2008/layout/HorizontalMultiLevelHierarchy"/>
    <dgm:cxn modelId="{A3E9B67A-DD49-4C5F-80D2-21543D620422}" type="presParOf" srcId="{1B6CC485-0C62-42AA-BA79-42871EE28DE8}" destId="{B99BFB85-944B-4D3F-90E8-7D8919E6BF01}" srcOrd="0" destOrd="0" presId="urn:microsoft.com/office/officeart/2008/layout/HorizontalMultiLevelHierarchy"/>
    <dgm:cxn modelId="{40A82EE6-4913-4211-8022-CAABEEF1B570}" type="presParOf" srcId="{285C58B9-4479-4F1F-B85F-FAFBF8750E99}" destId="{9D4FCC00-283D-405A-94D1-921BFC9E608E}" srcOrd="1" destOrd="0" presId="urn:microsoft.com/office/officeart/2008/layout/HorizontalMultiLevelHierarchy"/>
    <dgm:cxn modelId="{DDB5CDF3-6494-4FAB-A1F0-BDED617615CC}" type="presParOf" srcId="{9D4FCC00-283D-405A-94D1-921BFC9E608E}" destId="{C842A49F-E034-4AF5-AAE3-CAC2199AA4F3}" srcOrd="0" destOrd="0" presId="urn:microsoft.com/office/officeart/2008/layout/HorizontalMultiLevelHierarchy"/>
    <dgm:cxn modelId="{70C94C53-AE93-4DF5-9544-CB746BA9EA7E}" type="presParOf" srcId="{9D4FCC00-283D-405A-94D1-921BFC9E608E}" destId="{1FC795CD-AB61-4C34-AD55-C9EE4A7DD0A8}" srcOrd="1" destOrd="0" presId="urn:microsoft.com/office/officeart/2008/layout/HorizontalMultiLevelHierarchy"/>
    <dgm:cxn modelId="{ACCDFD9C-077A-4156-A63B-580215086F78}" type="presParOf" srcId="{285C58B9-4479-4F1F-B85F-FAFBF8750E99}" destId="{1F02B0CE-11DF-41C8-81DE-18DA687FE9E7}" srcOrd="2" destOrd="0" presId="urn:microsoft.com/office/officeart/2008/layout/HorizontalMultiLevelHierarchy"/>
    <dgm:cxn modelId="{1FCC2365-BAAF-4B8D-ADAE-F9536603FD08}" type="presParOf" srcId="{1F02B0CE-11DF-41C8-81DE-18DA687FE9E7}" destId="{9EC18A60-B359-4814-AB10-C827B4821971}" srcOrd="0" destOrd="0" presId="urn:microsoft.com/office/officeart/2008/layout/HorizontalMultiLevelHierarchy"/>
    <dgm:cxn modelId="{2A71DE88-441F-41FA-939C-6AD086B38DBC}" type="presParOf" srcId="{285C58B9-4479-4F1F-B85F-FAFBF8750E99}" destId="{C933F592-7687-42FB-81AF-5F67DD5F442B}" srcOrd="3" destOrd="0" presId="urn:microsoft.com/office/officeart/2008/layout/HorizontalMultiLevelHierarchy"/>
    <dgm:cxn modelId="{D828D749-A42F-4E13-A1B6-C23806650014}" type="presParOf" srcId="{C933F592-7687-42FB-81AF-5F67DD5F442B}" destId="{F4B23AFC-8C51-4B14-B926-CEF002A95D8B}" srcOrd="0" destOrd="0" presId="urn:microsoft.com/office/officeart/2008/layout/HorizontalMultiLevelHierarchy"/>
    <dgm:cxn modelId="{9CDE54F1-E489-4CC9-B5FC-F3B34027293D}" type="presParOf" srcId="{C933F592-7687-42FB-81AF-5F67DD5F442B}" destId="{68AC3866-08A4-493B-BB39-406E7F6C7ADC}" srcOrd="1" destOrd="0" presId="urn:microsoft.com/office/officeart/2008/layout/HorizontalMultiLevelHierarchy"/>
    <dgm:cxn modelId="{E514FEC9-979B-4485-8AFA-FE5B899D9280}" type="presParOf" srcId="{285C58B9-4479-4F1F-B85F-FAFBF8750E99}" destId="{3BB25E39-FD50-4262-BFAD-AA3CC96815EC}" srcOrd="4" destOrd="0" presId="urn:microsoft.com/office/officeart/2008/layout/HorizontalMultiLevelHierarchy"/>
    <dgm:cxn modelId="{1261C778-A438-48C6-899A-479CFA9844C4}" type="presParOf" srcId="{3BB25E39-FD50-4262-BFAD-AA3CC96815EC}" destId="{6502506F-1313-412E-945C-8032CF147B64}" srcOrd="0" destOrd="0" presId="urn:microsoft.com/office/officeart/2008/layout/HorizontalMultiLevelHierarchy"/>
    <dgm:cxn modelId="{AACE7C72-7B93-4ADD-AAD5-097D855DD87D}" type="presParOf" srcId="{285C58B9-4479-4F1F-B85F-FAFBF8750E99}" destId="{7D888878-EF5A-404F-9892-075D0610046E}" srcOrd="5" destOrd="0" presId="urn:microsoft.com/office/officeart/2008/layout/HorizontalMultiLevelHierarchy"/>
    <dgm:cxn modelId="{A6DFFBA7-7C45-4072-86A2-7165C4FA34A8}" type="presParOf" srcId="{7D888878-EF5A-404F-9892-075D0610046E}" destId="{366ACCDB-BFE0-4335-A87B-5D55CF46F649}" srcOrd="0" destOrd="0" presId="urn:microsoft.com/office/officeart/2008/layout/HorizontalMultiLevelHierarchy"/>
    <dgm:cxn modelId="{B4B16EA7-3F87-4FB3-910C-D6963839325A}" type="presParOf" srcId="{7D888878-EF5A-404F-9892-075D0610046E}" destId="{7DD42260-C323-45AC-89B0-00706CD053B0}" srcOrd="1" destOrd="0" presId="urn:microsoft.com/office/officeart/2008/layout/HorizontalMultiLevelHierarchy"/>
    <dgm:cxn modelId="{781838FC-13ED-FF4E-BACC-AFAD70E8DEB3}" type="presParOf" srcId="{285C58B9-4479-4F1F-B85F-FAFBF8750E99}" destId="{3CA60E1F-6569-FE43-B93E-321A458C04F0}" srcOrd="6" destOrd="0" presId="urn:microsoft.com/office/officeart/2008/layout/HorizontalMultiLevelHierarchy"/>
    <dgm:cxn modelId="{C2260B12-BF31-BE43-8F2E-CA7A789C1A3E}" type="presParOf" srcId="{3CA60E1F-6569-FE43-B93E-321A458C04F0}" destId="{C3BAE8E9-C358-C34B-89E8-3981187A7347}" srcOrd="0" destOrd="0" presId="urn:microsoft.com/office/officeart/2008/layout/HorizontalMultiLevelHierarchy"/>
    <dgm:cxn modelId="{16E2F439-6315-1A4F-8FC3-F5D54645CAB2}" type="presParOf" srcId="{285C58B9-4479-4F1F-B85F-FAFBF8750E99}" destId="{9D402E5A-4567-1E41-BD65-1874B8973C9B}" srcOrd="7" destOrd="0" presId="urn:microsoft.com/office/officeart/2008/layout/HorizontalMultiLevelHierarchy"/>
    <dgm:cxn modelId="{551C07A4-1A19-754B-AE02-3C22234FDC84}" type="presParOf" srcId="{9D402E5A-4567-1E41-BD65-1874B8973C9B}" destId="{0ADF1C21-E98D-9241-BAE7-7FABBD8E9419}" srcOrd="0" destOrd="0" presId="urn:microsoft.com/office/officeart/2008/layout/HorizontalMultiLevelHierarchy"/>
    <dgm:cxn modelId="{96522B86-2C55-194D-B88A-ECD8AC313BF0}" type="presParOf" srcId="{9D402E5A-4567-1E41-BD65-1874B8973C9B}" destId="{BC2B551F-7FAD-8949-8582-C0433B935777}" srcOrd="1" destOrd="0" presId="urn:microsoft.com/office/officeart/2008/layout/HorizontalMultiLevelHierarchy"/>
    <dgm:cxn modelId="{350226A3-E68E-475C-A097-AF5FA8E71B26}" type="presParOf" srcId="{285C58B9-4479-4F1F-B85F-FAFBF8750E99}" destId="{7FAE59DB-F809-40E5-9C4B-29B50D29A12A}" srcOrd="8" destOrd="0" presId="urn:microsoft.com/office/officeart/2008/layout/HorizontalMultiLevelHierarchy"/>
    <dgm:cxn modelId="{5403AB7A-27C1-4790-904A-CE37E31531C5}" type="presParOf" srcId="{7FAE59DB-F809-40E5-9C4B-29B50D29A12A}" destId="{C3C667B2-9AF2-4274-B7A8-1622D34FFE67}" srcOrd="0" destOrd="0" presId="urn:microsoft.com/office/officeart/2008/layout/HorizontalMultiLevelHierarchy"/>
    <dgm:cxn modelId="{CFE00975-24E6-4A02-B620-693FD764B1A8}" type="presParOf" srcId="{285C58B9-4479-4F1F-B85F-FAFBF8750E99}" destId="{42D22AB9-94B0-4365-833C-2C88F4DC963D}" srcOrd="9" destOrd="0" presId="urn:microsoft.com/office/officeart/2008/layout/HorizontalMultiLevelHierarchy"/>
    <dgm:cxn modelId="{5C9F714E-8CC5-418E-AE5E-CD3FBD9AC72A}" type="presParOf" srcId="{42D22AB9-94B0-4365-833C-2C88F4DC963D}" destId="{7C4B69EB-91D0-49B0-AD38-B835BA1A5365}" srcOrd="0" destOrd="0" presId="urn:microsoft.com/office/officeart/2008/layout/HorizontalMultiLevelHierarchy"/>
    <dgm:cxn modelId="{AF8F0499-392F-4761-8568-2D1E1EE7C938}" type="presParOf" srcId="{42D22AB9-94B0-4365-833C-2C88F4DC963D}" destId="{7C2D2127-2AD5-4C43-94A2-3AC1E12FAA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59DB-F809-40E5-9C4B-29B50D29A12A}">
      <dsp:nvSpPr>
        <dsp:cNvPr id="0" name=""/>
        <dsp:cNvSpPr/>
      </dsp:nvSpPr>
      <dsp:spPr>
        <a:xfrm>
          <a:off x="2179610" y="2482850"/>
          <a:ext cx="590748" cy="203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2025" y="3447075"/>
        <a:ext cx="0" cy="0"/>
      </dsp:txXfrm>
    </dsp:sp>
    <dsp:sp modelId="{3CA60E1F-6569-FE43-B93E-321A458C04F0}">
      <dsp:nvSpPr>
        <dsp:cNvPr id="0" name=""/>
        <dsp:cNvSpPr/>
      </dsp:nvSpPr>
      <dsp:spPr>
        <a:xfrm>
          <a:off x="2179610" y="2482850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4" y="0"/>
              </a:lnTo>
              <a:lnTo>
                <a:pt x="271384" y="1034237"/>
              </a:lnTo>
              <a:lnTo>
                <a:pt x="542768" y="1034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1794" y="2970768"/>
        <a:ext cx="58400" cy="58400"/>
      </dsp:txXfrm>
    </dsp:sp>
    <dsp:sp modelId="{3BB25E39-FD50-4262-BFAD-AA3CC96815EC}">
      <dsp:nvSpPr>
        <dsp:cNvPr id="0" name=""/>
        <dsp:cNvSpPr/>
      </dsp:nvSpPr>
      <dsp:spPr>
        <a:xfrm>
          <a:off x="2179610" y="2437130"/>
          <a:ext cx="5427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37425" y="2469280"/>
        <a:ext cx="0" cy="0"/>
      </dsp:txXfrm>
    </dsp:sp>
    <dsp:sp modelId="{1F02B0CE-11DF-41C8-81DE-18DA687FE9E7}">
      <dsp:nvSpPr>
        <dsp:cNvPr id="0" name=""/>
        <dsp:cNvSpPr/>
      </dsp:nvSpPr>
      <dsp:spPr>
        <a:xfrm>
          <a:off x="2179610" y="1448612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794" y="1936530"/>
        <a:ext cx="0" cy="0"/>
      </dsp:txXfrm>
    </dsp:sp>
    <dsp:sp modelId="{1B6CC485-0C62-42AA-BA79-42871EE28DE8}">
      <dsp:nvSpPr>
        <dsp:cNvPr id="0" name=""/>
        <dsp:cNvSpPr/>
      </dsp:nvSpPr>
      <dsp:spPr>
        <a:xfrm>
          <a:off x="2179610" y="413695"/>
          <a:ext cx="590748" cy="2069154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189" y="1394476"/>
        <a:ext cx="0" cy="0"/>
      </dsp:txXfrm>
    </dsp:sp>
    <dsp:sp modelId="{4E9D8327-D47A-4A87-99EA-589CA1A54332}">
      <dsp:nvSpPr>
        <dsp:cNvPr id="0" name=""/>
        <dsp:cNvSpPr/>
      </dsp:nvSpPr>
      <dsp:spPr>
        <a:xfrm rot="16200000">
          <a:off x="-411427" y="2069154"/>
          <a:ext cx="4354686" cy="82739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-411427" y="2069154"/>
        <a:ext cx="4354686" cy="827390"/>
      </dsp:txXfrm>
    </dsp:sp>
    <dsp:sp modelId="{C842A49F-E034-4AF5-AAE3-CAC2199AA4F3}">
      <dsp:nvSpPr>
        <dsp:cNvPr id="0" name=""/>
        <dsp:cNvSpPr/>
      </dsp:nvSpPr>
      <dsp:spPr>
        <a:xfrm>
          <a:off x="2770359" y="0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sp:txBody>
      <dsp:txXfrm>
        <a:off x="2770359" y="0"/>
        <a:ext cx="2713840" cy="827390"/>
      </dsp:txXfrm>
    </dsp:sp>
    <dsp:sp modelId="{F4B23AFC-8C51-4B14-B926-CEF002A95D8B}">
      <dsp:nvSpPr>
        <dsp:cNvPr id="0" name=""/>
        <dsp:cNvSpPr/>
      </dsp:nvSpPr>
      <dsp:spPr>
        <a:xfrm>
          <a:off x="2722379" y="1034916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sp:txBody>
      <dsp:txXfrm>
        <a:off x="2722379" y="1034916"/>
        <a:ext cx="2713840" cy="827390"/>
      </dsp:txXfrm>
    </dsp:sp>
    <dsp:sp modelId="{366ACCDB-BFE0-4335-A87B-5D55CF46F649}">
      <dsp:nvSpPr>
        <dsp:cNvPr id="0" name=""/>
        <dsp:cNvSpPr/>
      </dsp:nvSpPr>
      <dsp:spPr>
        <a:xfrm>
          <a:off x="2722379" y="2069154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sp:txBody>
      <dsp:txXfrm>
        <a:off x="2722379" y="2069154"/>
        <a:ext cx="2713840" cy="827390"/>
      </dsp:txXfrm>
    </dsp:sp>
    <dsp:sp modelId="{0ADF1C21-E98D-9241-BAE7-7FABBD8E9419}">
      <dsp:nvSpPr>
        <dsp:cNvPr id="0" name=""/>
        <dsp:cNvSpPr/>
      </dsp:nvSpPr>
      <dsp:spPr>
        <a:xfrm>
          <a:off x="2722379" y="3103392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sp:txBody>
      <dsp:txXfrm>
        <a:off x="2722379" y="3103392"/>
        <a:ext cx="2713840" cy="827390"/>
      </dsp:txXfrm>
    </dsp:sp>
    <dsp:sp modelId="{7C4B69EB-91D0-49B0-AD38-B835BA1A5365}">
      <dsp:nvSpPr>
        <dsp:cNvPr id="0" name=""/>
        <dsp:cNvSpPr/>
      </dsp:nvSpPr>
      <dsp:spPr>
        <a:xfrm>
          <a:off x="2770359" y="4103525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sp:txBody>
      <dsp:txXfrm>
        <a:off x="2770359" y="4103525"/>
        <a:ext cx="2713840" cy="82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30CD-0F8F-F74D-8A5A-D2D6CDF27E61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115E-D118-CD42-BC9A-7B3ECE61585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217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9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7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1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0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3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5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01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9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8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7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6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7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3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9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6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5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9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459" y="-2225175"/>
            <a:ext cx="609459" cy="609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56" y="-732077"/>
            <a:ext cx="3173117" cy="3426967"/>
          </a:xfrm>
          <a:prstGeom prst="rect">
            <a:avLst/>
          </a:prstGeom>
        </p:spPr>
      </p:pic>
      <p:sp>
        <p:nvSpPr>
          <p:cNvPr id="25" name="文本框 7">
            <a:extLst>
              <a:ext uri="{FF2B5EF4-FFF2-40B4-BE49-F238E27FC236}">
                <a16:creationId xmlns:a16="http://schemas.microsoft.com/office/drawing/2014/main" id="{02E95AFA-280A-4921-8D22-0280A7D2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11" y="2134110"/>
            <a:ext cx="8482642" cy="10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vi-VN" altLang="zh-CN" sz="5999" b="1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VƯƠNG QUỐC PHÙ NAM</a:t>
            </a:r>
            <a:endParaRPr lang="en-US" altLang="zh-CN" sz="5999" b="1" dirty="0">
              <a:solidFill>
                <a:srgbClr val="C00000"/>
              </a:solidFill>
              <a:latin typeface="#9Slide03 AllRoundGothic" panose="020B0703020202020104" pitchFamily="34" charset="0"/>
              <a:ea typeface="华康海报体W12(P)" panose="040B0C00000000000000" pitchFamily="8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79" y="4160354"/>
            <a:ext cx="3597917" cy="27999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15" y="-14152"/>
            <a:ext cx="1694696" cy="2161906"/>
          </a:xfrm>
          <a:prstGeom prst="rect">
            <a:avLst/>
          </a:prstGeom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059" y="1020856"/>
            <a:ext cx="2029402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5399" b="1" dirty="0">
                <a:solidFill>
                  <a:srgbClr val="00B050"/>
                </a:solidFill>
                <a:latin typeface="#9Slide03 AmpleSoft Bold" panose="02000000000000000000" pitchFamily="2" charset="0"/>
                <a:ea typeface="华文琥珀" panose="02010800040101010101" pitchFamily="2" charset="-122"/>
              </a:rPr>
              <a:t>BÀI 20</a:t>
            </a:r>
          </a:p>
        </p:txBody>
      </p:sp>
      <p:pic>
        <p:nvPicPr>
          <p:cNvPr id="13" name="图片 55">
            <a:extLst>
              <a:ext uri="{FF2B5EF4-FFF2-40B4-BE49-F238E27FC236}">
                <a16:creationId xmlns:a16="http://schemas.microsoft.com/office/drawing/2014/main" id="{71464CC5-EB03-4129-9163-FE9DD22BC2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62" y="3614187"/>
            <a:ext cx="3597917" cy="38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122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D92ABF-2747-AE4B-9539-36AFE7E1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75"/>
            <a:ext cx="6058432" cy="572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1C9E3B-F4AD-3A47-86B0-E8CEFEF69B23}"/>
              </a:ext>
            </a:extLst>
          </p:cNvPr>
          <p:cNvSpPr txBox="1"/>
          <p:nvPr/>
        </p:nvSpPr>
        <p:spPr>
          <a:xfrm>
            <a:off x="37568" y="5795759"/>
            <a:ext cx="605843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600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Marker">
            <a:extLst>
              <a:ext uri="{FF2B5EF4-FFF2-40B4-BE49-F238E27FC236}">
                <a16:creationId xmlns:a16="http://schemas.microsoft.com/office/drawing/2014/main" id="{88F8249D-122D-7242-AFA0-DBB1CC9BB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000" y="2992802"/>
            <a:ext cx="914400" cy="914400"/>
          </a:xfrm>
          <a:prstGeom prst="rect">
            <a:avLst/>
          </a:prstGeom>
        </p:spPr>
      </p:pic>
      <p:pic>
        <p:nvPicPr>
          <p:cNvPr id="6146" name="Picture 2" descr="Óc Eo nền văn minh cổ trên đất A">
            <a:extLst>
              <a:ext uri="{FF2B5EF4-FFF2-40B4-BE49-F238E27FC236}">
                <a16:creationId xmlns:a16="http://schemas.microsoft.com/office/drawing/2014/main" id="{AC817A57-5D8A-DD46-B6A1-15F191C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70" y="0"/>
            <a:ext cx="3048530" cy="28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hu Di tích Ba Thê – Óc Eo ( An Giang ) và vấn đề bảo tồn di tích Văn hóa  Óc Eo hiện nay.">
            <a:extLst>
              <a:ext uri="{FF2B5EF4-FFF2-40B4-BE49-F238E27FC236}">
                <a16:creationId xmlns:a16="http://schemas.microsoft.com/office/drawing/2014/main" id="{03F85A04-DF96-F44C-8FB1-B1238686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68" y="2828424"/>
            <a:ext cx="6058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E12E9-38FC-DF43-92C8-ACDAF448E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2100" y="0"/>
            <a:ext cx="3009900" cy="2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59AA5-6230-A34A-A381-2817BCD7387B}"/>
              </a:ext>
            </a:extLst>
          </p:cNvPr>
          <p:cNvSpPr txBox="1"/>
          <p:nvPr/>
        </p:nvSpPr>
        <p:spPr>
          <a:xfrm>
            <a:off x="374650" y="3108970"/>
            <a:ext cx="1144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Phù Nam làm nhiều nghề khác nhau: Trồng lúa nước, chăn nuôi, đánh bắt thuỷ hải sản, làm đồ thủ công như đồ gốm, trang sức….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0CCC0-C3BE-C54C-BE01-3F0801A0ADF7}"/>
              </a:ext>
            </a:extLst>
          </p:cNvPr>
          <p:cNvSpPr txBox="1"/>
          <p:nvPr/>
        </p:nvSpPr>
        <p:spPr>
          <a:xfrm>
            <a:off x="374650" y="4070192"/>
            <a:ext cx="1164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Phù Nam giởi nghề buôn bán. Buôn bán với nhiều nước như Trung Quốc, Chăm-pa, Ấn Độ…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A3093-5F7A-6C41-A866-D81574D65273}"/>
              </a:ext>
            </a:extLst>
          </p:cNvPr>
          <p:cNvSpPr/>
          <p:nvPr/>
        </p:nvSpPr>
        <p:spPr>
          <a:xfrm>
            <a:off x="210409" y="3207978"/>
            <a:ext cx="281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8176194-2FB7-B042-AAF6-796A2BCBC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74604"/>
              </p:ext>
            </p:extLst>
          </p:nvPr>
        </p:nvGraphicFramePr>
        <p:xfrm>
          <a:off x="-844840" y="1168400"/>
          <a:ext cx="678844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4D2CB5BC-C510-1E45-A0ED-F242A862A633}"/>
              </a:ext>
            </a:extLst>
          </p:cNvPr>
          <p:cNvSpPr/>
          <p:nvPr/>
        </p:nvSpPr>
        <p:spPr>
          <a:xfrm>
            <a:off x="0" y="-31929"/>
            <a:ext cx="1195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spcBef>
                <a:spcPts val="450"/>
              </a:spcBef>
              <a:spcAft>
                <a:spcPts val="450"/>
              </a:spcAft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SGK,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</a:p>
        </p:txBody>
      </p:sp>
      <p:pic>
        <p:nvPicPr>
          <p:cNvPr id="7170" name="Picture 2" descr="Vương quốc Phù Nam (Royaume du Founan)">
            <a:extLst>
              <a:ext uri="{FF2B5EF4-FFF2-40B4-BE49-F238E27FC236}">
                <a16:creationId xmlns:a16="http://schemas.microsoft.com/office/drawing/2014/main" id="{C661134A-1515-4A41-8D19-76439F78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68400"/>
            <a:ext cx="74295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555212" y="1755371"/>
            <a:ext cx="9828150" cy="7539309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4129264" y="4922670"/>
            <a:ext cx="1064848" cy="106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2867D-C993-4126-8D3C-E63E5E1F1435}"/>
              </a:ext>
            </a:extLst>
          </p:cNvPr>
          <p:cNvSpPr txBox="1"/>
          <p:nvPr/>
        </p:nvSpPr>
        <p:spPr>
          <a:xfrm>
            <a:off x="2193356" y="3092026"/>
            <a:ext cx="7459949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3199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Tổ chức xã hội của nước Phù Nam có những nét tương đồng nào với xã hội Chăm-pa?</a:t>
            </a:r>
          </a:p>
        </p:txBody>
      </p:sp>
      <p:grpSp>
        <p:nvGrpSpPr>
          <p:cNvPr id="10" name="组合 19">
            <a:extLst>
              <a:ext uri="{FF2B5EF4-FFF2-40B4-BE49-F238E27FC236}">
                <a16:creationId xmlns:a16="http://schemas.microsoft.com/office/drawing/2014/main" id="{6BD334D1-F41F-4C70-B1EC-18574E8007F9}"/>
              </a:ext>
            </a:extLst>
          </p:cNvPr>
          <p:cNvGrpSpPr/>
          <p:nvPr/>
        </p:nvGrpSpPr>
        <p:grpSpPr>
          <a:xfrm>
            <a:off x="417309" y="1119657"/>
            <a:ext cx="7460046" cy="1087992"/>
            <a:chOff x="1491415" y="2381173"/>
            <a:chExt cx="5166273" cy="1244121"/>
          </a:xfrm>
        </p:grpSpPr>
        <p:sp>
          <p:nvSpPr>
            <p:cNvPr id="11" name="_14">
              <a:extLst>
                <a:ext uri="{FF2B5EF4-FFF2-40B4-BE49-F238E27FC236}">
                  <a16:creationId xmlns:a16="http://schemas.microsoft.com/office/drawing/2014/main" id="{EA2A09F6-A617-4DE9-8BA2-F9A40CC6F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914217">
                <a:lnSpc>
                  <a:spcPct val="150000"/>
                </a:lnSpc>
              </a:pPr>
              <a:r>
                <a:rPr lang="en-US" altLang="zh-CN" sz="3999" b="1" spc="600" dirty="0">
                  <a:solidFill>
                    <a:srgbClr val="FFFFFF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00</a:t>
              </a:r>
              <a:endParaRPr lang="zh-CN" altLang="zh-CN" sz="3999" b="1" spc="600" dirty="0">
                <a:solidFill>
                  <a:srgbClr val="FFFFFF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21">
              <a:extLst>
                <a:ext uri="{FF2B5EF4-FFF2-40B4-BE49-F238E27FC236}">
                  <a16:creationId xmlns:a16="http://schemas.microsoft.com/office/drawing/2014/main" id="{667B7018-E42C-48E0-B9F4-E3A7E3C2B14E}"/>
                </a:ext>
              </a:extLst>
            </p:cNvPr>
            <p:cNvSpPr/>
            <p:nvPr/>
          </p:nvSpPr>
          <p:spPr bwMode="auto">
            <a:xfrm>
              <a:off x="2604311" y="3075689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17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4400" b="1" dirty="0">
                  <a:solidFill>
                    <a:srgbClr val="00AF92">
                      <a:lumMod val="75000"/>
                    </a:srgb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THẢO LUẬN</a:t>
              </a:r>
              <a:endParaRPr lang="zh-CN" altLang="en-US" sz="4400" b="1" dirty="0">
                <a:solidFill>
                  <a:srgbClr val="00AF92">
                    <a:lumMod val="75000"/>
                  </a:srgb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8">
            <a:extLst>
              <a:ext uri="{FF2B5EF4-FFF2-40B4-BE49-F238E27FC236}">
                <a16:creationId xmlns:a16="http://schemas.microsoft.com/office/drawing/2014/main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" y="-497173"/>
            <a:ext cx="1997964" cy="215780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5682525"/>
            <a:ext cx="1542438" cy="129209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A3093-5F7A-6C41-A866-D81574D65273}"/>
              </a:ext>
            </a:extLst>
          </p:cNvPr>
          <p:cNvSpPr/>
          <p:nvPr/>
        </p:nvSpPr>
        <p:spPr>
          <a:xfrm>
            <a:off x="210409" y="3207978"/>
            <a:ext cx="281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7997A-D621-4242-8CE2-E0B2A01FBBF2}"/>
              </a:ext>
            </a:extLst>
          </p:cNvPr>
          <p:cNvSpPr txBox="1"/>
          <p:nvPr/>
        </p:nvSpPr>
        <p:spPr>
          <a:xfrm>
            <a:off x="749300" y="3835400"/>
            <a:ext cx="1038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Vua là người đứng đầu và có quyền lực cao nhất.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8ABA7-1A6C-F340-9C49-9462FF0C2D52}"/>
              </a:ext>
            </a:extLst>
          </p:cNvPr>
          <p:cNvSpPr txBox="1"/>
          <p:nvPr/>
        </p:nvSpPr>
        <p:spPr>
          <a:xfrm>
            <a:off x="749300" y="4492076"/>
            <a:ext cx="1030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Xã hội Phù Nam được chia thành năm thành phần chính: tăng lữ, quý tộc, nông dân, thương nhân, thợ thủ công</a:t>
            </a:r>
          </a:p>
        </p:txBody>
      </p:sp>
    </p:spTree>
    <p:extLst>
      <p:ext uri="{BB962C8B-B14F-4D97-AF65-F5344CB8AC3E}">
        <p14:creationId xmlns:p14="http://schemas.microsoft.com/office/powerpoint/2010/main" val="24148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3541724" y="1442726"/>
            <a:ext cx="8221990" cy="3773367"/>
            <a:chOff x="3910267" y="489549"/>
            <a:chExt cx="3828384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328" y="765179"/>
              <a:ext cx="3255323" cy="3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>
                    <a:noFill/>
                  </a:ln>
                  <a:solidFill>
                    <a:srgbClr val="77C571"/>
                  </a:solidFill>
                  <a:effectLst/>
                  <a:uLnTx/>
                  <a:uFillTx/>
                  <a:latin typeface="#9Slide05 Lobster" panose="02000506000000020003" pitchFamily="2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LUYỆN TẬP</a:t>
              </a:r>
              <a:endParaRPr kumimoji="0" lang="zh-CN" altLang="en-US" sz="7998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#9Slide05 Lobster" panose="02000506000000020003" pitchFamily="2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AE8DB2-A025-40BC-B266-ED6F83E27774}"/>
              </a:ext>
            </a:extLst>
          </p:cNvPr>
          <p:cNvGrpSpPr/>
          <p:nvPr/>
        </p:nvGrpSpPr>
        <p:grpSpPr>
          <a:xfrm>
            <a:off x="1112198" y="1130574"/>
            <a:ext cx="2910742" cy="4623514"/>
            <a:chOff x="7364924" y="1650976"/>
            <a:chExt cx="2479406" cy="3938366"/>
          </a:xfrm>
          <a:solidFill>
            <a:srgbClr val="77C571"/>
          </a:solidFill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8C7D01D0-98BE-451B-9E6E-EA223645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34DAC22A-32F1-4ECF-A314-D5443B4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96B1CD1-3819-4E75-A61B-01FB8A1C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EB53BF0-54DD-4E4D-9FAE-97EAE7F32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480B533-62FA-4B37-8A44-E79FD4F0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C03FA80-9019-4A3B-A94B-5216126F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F48DA45-C44E-4C69-89C5-1D8E4AC5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7FD29D8C-9FAB-4E00-9DC4-8B1BEB7B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A2661C4-4AB4-466F-95C9-BE3F417A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1B38DF-398D-47C0-A18D-55A8DC5A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8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42" y="711179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562" y="2153964"/>
            <a:ext cx="5797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 quốc Phù Nam ra đời vào khoảng….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390315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 TCN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7" y="3907340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79232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7" y="4796512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3928627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3" y="4825687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4837284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3980300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2" y="745511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606" y="1948055"/>
            <a:ext cx="7453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Lãnh thổ chủ yếu của Vương quốc Phù Nam thuộc khu vực nào của Việt Nam hiện nay?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410570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 Trung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6" y="410989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994880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 Nam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6" y="499906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 Nguyên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131182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2" y="5028244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2" y="5039841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2" y="4182855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2" y="79378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981" y="2179784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 quốc Phù Nam dần suy yếu và bị thôn tính bởi: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4257592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6" y="426178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Chân Lạp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514676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6" y="515095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Chăm-pa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283068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2" y="518012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69" y="5210383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01" y="4325293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530436"/>
            <a:ext cx="5651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lang="vi-VN" altLang="zh-CN" sz="24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Sự hình thành, phát triển và suy vong của vương quốc Phù Nam</a:t>
            </a:r>
          </a:p>
        </p:txBody>
      </p:sp>
      <p:pic>
        <p:nvPicPr>
          <p:cNvPr id="20" name="Picture 19" descr="Chuyện một đế quốc ở Nam Bộ biến mất trước khi người Việt đặt chân tới">
            <a:extLst>
              <a:ext uri="{FF2B5EF4-FFF2-40B4-BE49-F238E27FC236}">
                <a16:creationId xmlns:a16="http://schemas.microsoft.com/office/drawing/2014/main" id="{EDBB76D9-20C6-9144-ADB9-0923FD128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780" r="2622" b="2091"/>
          <a:stretch/>
        </p:blipFill>
        <p:spPr bwMode="auto">
          <a:xfrm>
            <a:off x="6112572" y="1509280"/>
            <a:ext cx="6077224" cy="488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8C4484-E173-C143-A960-8E0492CD6301}"/>
              </a:ext>
            </a:extLst>
          </p:cNvPr>
          <p:cNvGrpSpPr/>
          <p:nvPr/>
        </p:nvGrpSpPr>
        <p:grpSpPr>
          <a:xfrm>
            <a:off x="254000" y="2743200"/>
            <a:ext cx="5397500" cy="1714500"/>
            <a:chOff x="254000" y="2743200"/>
            <a:chExt cx="5397500" cy="17145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C2CE24D-AE3A-4047-96BA-C9BAE7680BBB}"/>
                </a:ext>
              </a:extLst>
            </p:cNvPr>
            <p:cNvSpPr/>
            <p:nvPr/>
          </p:nvSpPr>
          <p:spPr>
            <a:xfrm>
              <a:off x="254000" y="2743200"/>
              <a:ext cx="5397500" cy="171450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1DFAD5-8FD1-7146-A555-EAE5A5365280}"/>
                </a:ext>
              </a:extLst>
            </p:cNvPr>
            <p:cNvSpPr txBox="1"/>
            <p:nvPr/>
          </p:nvSpPr>
          <p:spPr>
            <a:xfrm>
              <a:off x="254000" y="2984500"/>
              <a:ext cx="5397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vào thông tin lược đồ và tư liệu trong sách giáo khoa.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oàn thành phiếu học tập sau?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6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0" y="709668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441" y="2095667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Cảng thị tiêu biểu cho việc buôn bán của cư dân Phù Nam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39974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Hội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7" y="400162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 Nẵng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8866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Eo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7" y="489079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Vũng Tàu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022909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63" y="4950201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4931568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02" y="407458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34" y="694750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793" y="2080748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405" y="415436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 lệ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1799" y="415855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Quý tộc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405" y="504353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Nông dân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1799" y="504772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nhân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43066" y="4179843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3667" y="5076903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5" y="5088500"/>
            <a:ext cx="804743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5" y="4199812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13DBA660-C22A-4E93-9E1C-33D2B617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706" y="2086968"/>
            <a:ext cx="699126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914217"/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Hãy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so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sánh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về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hoạt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động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kinh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tế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giữa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cư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dân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Phù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Nam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cư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dân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Chăm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pa?</a:t>
            </a:r>
            <a:endParaRPr lang="zh-CN" altLang="en-US" sz="4800" b="1" dirty="0">
              <a:solidFill>
                <a:srgbClr val="00B0F0"/>
              </a:solidFill>
              <a:latin typeface="#9Slide05 Lobster" panose="02000506000000020003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BED42-7F74-5F44-8669-EEFE98DCC1A5}"/>
              </a:ext>
            </a:extLst>
          </p:cNvPr>
          <p:cNvSpPr/>
          <p:nvPr/>
        </p:nvSpPr>
        <p:spPr>
          <a:xfrm>
            <a:off x="4099051" y="67863"/>
            <a:ext cx="4910255" cy="1323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17">
              <a:defRPr/>
            </a:pPr>
            <a:r>
              <a:rPr lang="en-US" altLang="zh-CN" sz="7998" b="1" dirty="0">
                <a:solidFill>
                  <a:srgbClr val="77C571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VẬN DỤNG</a:t>
            </a:r>
            <a:endParaRPr lang="zh-CN" altLang="en-US" sz="7998" b="1" dirty="0">
              <a:solidFill>
                <a:srgbClr val="77C571"/>
              </a:solidFill>
              <a:latin typeface="#9Slide05 Lobster" panose="02000506000000020003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37A017FD-0A01-8544-898C-D43D896F0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2671071" y="4345855"/>
            <a:ext cx="3489706" cy="2540210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543F1EA0-C44F-1D45-A646-5946E7E5F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8458204" y="4345855"/>
            <a:ext cx="3489706" cy="2540210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C858856B-B08C-044A-962F-F40037EBCE40}"/>
              </a:ext>
            </a:extLst>
          </p:cNvPr>
          <p:cNvSpPr/>
          <p:nvPr/>
        </p:nvSpPr>
        <p:spPr>
          <a:xfrm>
            <a:off x="0" y="0"/>
            <a:ext cx="3305278" cy="889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874B4-C2FB-0348-A2FB-502A80700A06}"/>
              </a:ext>
            </a:extLst>
          </p:cNvPr>
          <p:cNvSpPr txBox="1"/>
          <p:nvPr/>
        </p:nvSpPr>
        <p:spPr>
          <a:xfrm>
            <a:off x="1054100" y="13781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DA092-628B-6746-BDE8-606C069703D4}"/>
              </a:ext>
            </a:extLst>
          </p:cNvPr>
          <p:cNvSpPr txBox="1"/>
          <p:nvPr/>
        </p:nvSpPr>
        <p:spPr>
          <a:xfrm>
            <a:off x="3523583" y="411502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886AC-C579-814F-9B67-82C0432950BC}"/>
              </a:ext>
            </a:extLst>
          </p:cNvPr>
          <p:cNvSpPr txBox="1"/>
          <p:nvPr/>
        </p:nvSpPr>
        <p:spPr>
          <a:xfrm>
            <a:off x="9685147" y="4174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D333F-2AE5-484C-8895-170F69444798}"/>
              </a:ext>
            </a:extLst>
          </p:cNvPr>
          <p:cNvSpPr txBox="1"/>
          <p:nvPr/>
        </p:nvSpPr>
        <p:spPr>
          <a:xfrm>
            <a:off x="9543845" y="427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4E728-FA30-3740-9214-C9B76D03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7"/>
          <a:stretch/>
        </p:blipFill>
        <p:spPr>
          <a:xfrm flipH="1">
            <a:off x="5925747" y="5092700"/>
            <a:ext cx="2532457" cy="123446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E9019935-195D-9640-94C4-D70FA9201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8702294" y="654759"/>
            <a:ext cx="3489706" cy="254021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5646A5-74E0-0541-B9D8-D8EFEB1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3205" r="8244" b="4395"/>
          <a:stretch/>
        </p:blipFill>
        <p:spPr bwMode="auto">
          <a:xfrm rot="11267779" flipH="1">
            <a:off x="550641" y="3510957"/>
            <a:ext cx="2440676" cy="2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BA2AC9F8-A7C6-864D-A472-274B3889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-184428" y="1634422"/>
            <a:ext cx="3489706" cy="254021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48BC9A-281E-094D-82BF-C49626131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8389" r="29433" b="29944"/>
          <a:stretch/>
        </p:blipFill>
        <p:spPr bwMode="auto">
          <a:xfrm rot="15882156">
            <a:off x="9803282" y="3063441"/>
            <a:ext cx="1282631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rminator 7">
            <a:extLst>
              <a:ext uri="{FF2B5EF4-FFF2-40B4-BE49-F238E27FC236}">
                <a16:creationId xmlns:a16="http://schemas.microsoft.com/office/drawing/2014/main" id="{C834D9F6-2F93-1D48-A631-71288E532EB7}"/>
              </a:ext>
            </a:extLst>
          </p:cNvPr>
          <p:cNvSpPr/>
          <p:nvPr/>
        </p:nvSpPr>
        <p:spPr>
          <a:xfrm>
            <a:off x="3417594" y="32538"/>
            <a:ext cx="5705475" cy="889000"/>
          </a:xfrm>
          <a:prstGeom prst="flowChartTermina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3C69D1-B4E4-E740-A334-60001658E9E7}"/>
              </a:ext>
            </a:extLst>
          </p:cNvPr>
          <p:cNvGrpSpPr/>
          <p:nvPr/>
        </p:nvGrpSpPr>
        <p:grpSpPr>
          <a:xfrm>
            <a:off x="3523583" y="921538"/>
            <a:ext cx="5160338" cy="3123272"/>
            <a:chOff x="3523583" y="921538"/>
            <a:chExt cx="5160338" cy="3123272"/>
          </a:xfrm>
        </p:grpSpPr>
        <p:pic>
          <p:nvPicPr>
            <p:cNvPr id="34" name="Picture 2" descr="Tây Ninh] Tháp Chót Mạt - Dấu Tích Cuối Cùng Của Nền Văn Hóa Óc Eo - Khám  Phá Di Sản - Dấu ấn Di Sản Thế Giới ở Việt Nam">
              <a:extLst>
                <a:ext uri="{FF2B5EF4-FFF2-40B4-BE49-F238E27FC236}">
                  <a16:creationId xmlns:a16="http://schemas.microsoft.com/office/drawing/2014/main" id="{FCA71B7A-62AC-ED44-A613-C4BB8739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583" y="921538"/>
              <a:ext cx="5160338" cy="3115059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AC0349-8C8F-5241-9969-AB9C52735F9B}"/>
                </a:ext>
              </a:extLst>
            </p:cNvPr>
            <p:cNvSpPr/>
            <p:nvPr/>
          </p:nvSpPr>
          <p:spPr>
            <a:xfrm>
              <a:off x="4597397" y="3398479"/>
              <a:ext cx="3012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Chót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Mạt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endParaRPr lang="en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/>
      <p:bldP spid="22" grpId="0"/>
      <p:bldP spid="2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37A017FD-0A01-8544-898C-D43D896F0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2671071" y="4345855"/>
            <a:ext cx="3489706" cy="2540210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543F1EA0-C44F-1D45-A646-5946E7E5F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8458204" y="4345855"/>
            <a:ext cx="3489706" cy="2540210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C858856B-B08C-044A-962F-F40037EBCE40}"/>
              </a:ext>
            </a:extLst>
          </p:cNvPr>
          <p:cNvSpPr/>
          <p:nvPr/>
        </p:nvSpPr>
        <p:spPr>
          <a:xfrm>
            <a:off x="0" y="0"/>
            <a:ext cx="3305278" cy="889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874B4-C2FB-0348-A2FB-502A80700A06}"/>
              </a:ext>
            </a:extLst>
          </p:cNvPr>
          <p:cNvSpPr txBox="1"/>
          <p:nvPr/>
        </p:nvSpPr>
        <p:spPr>
          <a:xfrm>
            <a:off x="1054100" y="13781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DA092-628B-6746-BDE8-606C069703D4}"/>
              </a:ext>
            </a:extLst>
          </p:cNvPr>
          <p:cNvSpPr txBox="1"/>
          <p:nvPr/>
        </p:nvSpPr>
        <p:spPr>
          <a:xfrm>
            <a:off x="3305278" y="4115022"/>
            <a:ext cx="18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III-V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886AC-C579-814F-9B67-82C0432950BC}"/>
              </a:ext>
            </a:extLst>
          </p:cNvPr>
          <p:cNvSpPr txBox="1"/>
          <p:nvPr/>
        </p:nvSpPr>
        <p:spPr>
          <a:xfrm>
            <a:off x="9685147" y="4174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D333F-2AE5-484C-8895-170F69444798}"/>
              </a:ext>
            </a:extLst>
          </p:cNvPr>
          <p:cNvSpPr txBox="1"/>
          <p:nvPr/>
        </p:nvSpPr>
        <p:spPr>
          <a:xfrm>
            <a:off x="9543845" y="427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4E728-FA30-3740-9214-C9B76D03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7"/>
          <a:stretch/>
        </p:blipFill>
        <p:spPr>
          <a:xfrm flipH="1">
            <a:off x="5925747" y="5092700"/>
            <a:ext cx="2532457" cy="123446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E9019935-195D-9640-94C4-D70FA9201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8702294" y="654759"/>
            <a:ext cx="3489706" cy="254021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5646A5-74E0-0541-B9D8-D8EFEB1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3205" r="8244" b="4395"/>
          <a:stretch/>
        </p:blipFill>
        <p:spPr bwMode="auto">
          <a:xfrm rot="11267779" flipH="1">
            <a:off x="550641" y="3510957"/>
            <a:ext cx="2440676" cy="2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BA2AC9F8-A7C6-864D-A472-274B3889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-184428" y="1634422"/>
            <a:ext cx="3489706" cy="254021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48BC9A-281E-094D-82BF-C49626131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8389" r="29433" b="29944"/>
          <a:stretch/>
        </p:blipFill>
        <p:spPr bwMode="auto">
          <a:xfrm rot="15882156">
            <a:off x="9803282" y="3063441"/>
            <a:ext cx="1282631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rminator 7">
            <a:extLst>
              <a:ext uri="{FF2B5EF4-FFF2-40B4-BE49-F238E27FC236}">
                <a16:creationId xmlns:a16="http://schemas.microsoft.com/office/drawing/2014/main" id="{C834D9F6-2F93-1D48-A631-71288E532EB7}"/>
              </a:ext>
            </a:extLst>
          </p:cNvPr>
          <p:cNvSpPr/>
          <p:nvPr/>
        </p:nvSpPr>
        <p:spPr>
          <a:xfrm>
            <a:off x="3417594" y="32538"/>
            <a:ext cx="5705475" cy="889000"/>
          </a:xfrm>
          <a:prstGeom prst="flowChartTermina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8842C-FD33-D149-837F-8B62F44CFDBC}"/>
              </a:ext>
            </a:extLst>
          </p:cNvPr>
          <p:cNvSpPr txBox="1"/>
          <p:nvPr/>
        </p:nvSpPr>
        <p:spPr>
          <a:xfrm>
            <a:off x="529329" y="2228160"/>
            <a:ext cx="20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Phù Nam được thành lập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29846-8F46-6948-AB25-A911752857D4}"/>
              </a:ext>
            </a:extLst>
          </p:cNvPr>
          <p:cNvSpPr txBox="1"/>
          <p:nvPr/>
        </p:nvSpPr>
        <p:spPr>
          <a:xfrm>
            <a:off x="3305278" y="4831130"/>
            <a:ext cx="204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thành 1 trong những đế chế mạnh nhất ở ĐNA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4ADCF-E53C-4145-B082-383FD5A56207}"/>
              </a:ext>
            </a:extLst>
          </p:cNvPr>
          <p:cNvSpPr txBox="1"/>
          <p:nvPr/>
        </p:nvSpPr>
        <p:spPr>
          <a:xfrm>
            <a:off x="9281459" y="4926553"/>
            <a:ext cx="20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Phù Nam suy yếu dần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B0473-9E87-F548-92AD-E5C5FE08D2FF}"/>
              </a:ext>
            </a:extLst>
          </p:cNvPr>
          <p:cNvSpPr/>
          <p:nvPr/>
        </p:nvSpPr>
        <p:spPr>
          <a:xfrm>
            <a:off x="9612878" y="1378177"/>
            <a:ext cx="187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VN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667FA0-4D7C-DB4F-B90A-CDF4038A9539}"/>
              </a:ext>
            </a:extLst>
          </p:cNvPr>
          <p:cNvGrpSpPr/>
          <p:nvPr/>
        </p:nvGrpSpPr>
        <p:grpSpPr>
          <a:xfrm>
            <a:off x="3726386" y="944482"/>
            <a:ext cx="5160338" cy="3115059"/>
            <a:chOff x="3726386" y="944482"/>
            <a:chExt cx="5160338" cy="3115059"/>
          </a:xfrm>
        </p:grpSpPr>
        <p:pic>
          <p:nvPicPr>
            <p:cNvPr id="5122" name="Picture 2" descr="Tây Ninh] Tháp Chót Mạt - Dấu Tích Cuối Cùng Của Nền Văn Hóa Óc Eo - Khám  Phá Di Sản - Dấu ấn Di Sản Thế Giới ở Việt Nam">
              <a:extLst>
                <a:ext uri="{FF2B5EF4-FFF2-40B4-BE49-F238E27FC236}">
                  <a16:creationId xmlns:a16="http://schemas.microsoft.com/office/drawing/2014/main" id="{FC3A5166-99F6-2C4C-AEE2-8FDB13D7E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386" y="944482"/>
              <a:ext cx="5160338" cy="3115059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1C815C-20DC-BE46-B47A-6B12FE6133D7}"/>
                </a:ext>
              </a:extLst>
            </p:cNvPr>
            <p:cNvSpPr/>
            <p:nvPr/>
          </p:nvSpPr>
          <p:spPr>
            <a:xfrm>
              <a:off x="4377223" y="3194969"/>
              <a:ext cx="3786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Chót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Mạt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endParaRPr lang="en-VN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8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A19D8F-E98E-0541-AE70-F00E50801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" t="1955" r="1630" b="2043"/>
          <a:stretch/>
        </p:blipFill>
        <p:spPr>
          <a:xfrm>
            <a:off x="6228677" y="1177231"/>
            <a:ext cx="5963323" cy="525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ương quốc Phù Nam từ Tk 1 đến Tk thứ 6 | Nghiên Cứu Lịch Sử">
            <a:extLst>
              <a:ext uri="{FF2B5EF4-FFF2-40B4-BE49-F238E27FC236}">
                <a16:creationId xmlns:a16="http://schemas.microsoft.com/office/drawing/2014/main" id="{FC6DED55-5409-784A-89EA-7B3CAF405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387" r="8353" b="7581"/>
          <a:stretch/>
        </p:blipFill>
        <p:spPr bwMode="auto">
          <a:xfrm>
            <a:off x="0" y="1177231"/>
            <a:ext cx="6096000" cy="52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E1FF22-413C-7E40-A3CA-9DAE928A0198}"/>
              </a:ext>
            </a:extLst>
          </p:cNvPr>
          <p:cNvGrpSpPr/>
          <p:nvPr/>
        </p:nvGrpSpPr>
        <p:grpSpPr>
          <a:xfrm>
            <a:off x="1" y="0"/>
            <a:ext cx="12192000" cy="1086522"/>
            <a:chOff x="1" y="0"/>
            <a:chExt cx="12192000" cy="108652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FE702B1-5A5F-1A47-92A6-7EB62595B763}"/>
                </a:ext>
              </a:extLst>
            </p:cNvPr>
            <p:cNvSpPr/>
            <p:nvPr/>
          </p:nvSpPr>
          <p:spPr>
            <a:xfrm>
              <a:off x="1" y="0"/>
              <a:ext cx="12192000" cy="10865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00A16-D304-C74F-9271-F0F695E00399}"/>
                </a:ext>
              </a:extLst>
            </p:cNvPr>
            <p:cNvSpPr/>
            <p:nvPr/>
          </p:nvSpPr>
          <p:spPr>
            <a:xfrm>
              <a:off x="365760" y="103076"/>
              <a:ext cx="113815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Vương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5422337"/>
            <a:ext cx="1853038" cy="1552283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-20119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CỔ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800" b="1" dirty="0">
              <a:solidFill>
                <a:srgbClr val="77C57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415F9-5882-6A46-A08B-EA2A5143BAF3}"/>
              </a:ext>
            </a:extLst>
          </p:cNvPr>
          <p:cNvSpPr/>
          <p:nvPr/>
        </p:nvSpPr>
        <p:spPr>
          <a:xfrm>
            <a:off x="147662" y="2057159"/>
            <a:ext cx="362726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C1D08-5EBC-D941-95C0-67A824691711}"/>
              </a:ext>
            </a:extLst>
          </p:cNvPr>
          <p:cNvSpPr/>
          <p:nvPr/>
        </p:nvSpPr>
        <p:spPr>
          <a:xfrm>
            <a:off x="54391" y="2677276"/>
            <a:ext cx="68834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7DB1C-A3EF-094C-8435-37D1C37D4C9C}"/>
              </a:ext>
            </a:extLst>
          </p:cNvPr>
          <p:cNvSpPr/>
          <p:nvPr/>
        </p:nvSpPr>
        <p:spPr>
          <a:xfrm>
            <a:off x="82550" y="3783552"/>
            <a:ext cx="645791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4408D0-A4D7-704D-8029-DD6F484BFA03}"/>
              </a:ext>
            </a:extLst>
          </p:cNvPr>
          <p:cNvGrpSpPr/>
          <p:nvPr/>
        </p:nvGrpSpPr>
        <p:grpSpPr>
          <a:xfrm>
            <a:off x="7102891" y="1282081"/>
            <a:ext cx="4892630" cy="5308600"/>
            <a:chOff x="7102891" y="1282081"/>
            <a:chExt cx="4892630" cy="5308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FCAF9-5596-474E-8612-1968ACF30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2891" y="1282081"/>
              <a:ext cx="4892630" cy="53086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2C09B2-3F92-4641-BD13-91C2DCDE6110}"/>
                </a:ext>
              </a:extLst>
            </p:cNvPr>
            <p:cNvSpPr/>
            <p:nvPr/>
          </p:nvSpPr>
          <p:spPr>
            <a:xfrm>
              <a:off x="7185441" y="6261100"/>
              <a:ext cx="447259" cy="329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1DEA2-008C-234D-8A03-53A5389BCF44}"/>
              </a:ext>
            </a:extLst>
          </p:cNvPr>
          <p:cNvSpPr/>
          <p:nvPr/>
        </p:nvSpPr>
        <p:spPr>
          <a:xfrm>
            <a:off x="54391" y="4917517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tâm chính trị, kinh tế: Thương cảng Óc Eo.</a:t>
            </a:r>
          </a:p>
        </p:txBody>
      </p:sp>
    </p:spTree>
    <p:extLst>
      <p:ext uri="{BB962C8B-B14F-4D97-AF65-F5344CB8AC3E}">
        <p14:creationId xmlns:p14="http://schemas.microsoft.com/office/powerpoint/2010/main" val="39375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84468A-ABC3-E049-8EF6-245C628175E8}"/>
              </a:ext>
            </a:extLst>
          </p:cNvPr>
          <p:cNvSpPr/>
          <p:nvPr/>
        </p:nvSpPr>
        <p:spPr>
          <a:xfrm>
            <a:off x="-101600" y="1848014"/>
            <a:ext cx="566420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SGK,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ể tên các ngành kinh tế cơ bản của cư dân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Nam? </a:t>
            </a:r>
          </a:p>
          <a:p>
            <a:pPr marL="6858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6334EE-5FFB-1148-83DD-E6B28CD90CC8}"/>
              </a:ext>
            </a:extLst>
          </p:cNvPr>
          <p:cNvSpPr/>
          <p:nvPr/>
        </p:nvSpPr>
        <p:spPr>
          <a:xfrm>
            <a:off x="106860" y="121593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EAA7AD-49BD-4A44-A3FF-4DEC61F8B409}"/>
              </a:ext>
            </a:extLst>
          </p:cNvPr>
          <p:cNvSpPr/>
          <p:nvPr/>
        </p:nvSpPr>
        <p:spPr>
          <a:xfrm>
            <a:off x="226969" y="687508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2D520-051B-F94B-A8E4-09EBA03B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81" y="363458"/>
            <a:ext cx="6243719" cy="58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4C01D-AD70-7D4A-B9EB-BC1ED827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1E097-0AED-C14F-9E36-E91DCF00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1"/>
            <a:ext cx="6007100" cy="528998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08D6BC-2D4E-9047-87A2-BEA1D3B1A903}"/>
              </a:ext>
            </a:extLst>
          </p:cNvPr>
          <p:cNvSpPr/>
          <p:nvPr/>
        </p:nvSpPr>
        <p:spPr>
          <a:xfrm>
            <a:off x="927100" y="0"/>
            <a:ext cx="10160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nhận xét gì về các sản phẩm thủ công của cư dân Phù 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C2A61-27EF-224B-B042-579F3A49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30" y="1143001"/>
            <a:ext cx="6324070" cy="48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835</Words>
  <Application>Microsoft Office PowerPoint</Application>
  <PresentationFormat>Widescreen</PresentationFormat>
  <Paragraphs>112</Paragraphs>
  <Slides>22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微软雅黑</vt:lpstr>
      <vt:lpstr>宋体</vt:lpstr>
      <vt:lpstr>#9Slide03 AllRoundGothic</vt:lpstr>
      <vt:lpstr>#9Slide03 AmpleSoft Bold</vt:lpstr>
      <vt:lpstr>#9Slide03 Arima Madurai ExtraLi</vt:lpstr>
      <vt:lpstr>#9Slide05 Lobster</vt:lpstr>
      <vt:lpstr>Arial</vt:lpstr>
      <vt:lpstr>Calibri</vt:lpstr>
      <vt:lpstr>Cambria</vt:lpstr>
      <vt:lpstr>等线</vt:lpstr>
      <vt:lpstr>ITC Avant Garde Std Bk</vt:lpstr>
      <vt:lpstr>华文琥珀</vt:lpstr>
      <vt:lpstr>Times New Roman</vt:lpstr>
      <vt:lpstr>Wingdings</vt:lpstr>
      <vt:lpstr>华康海报体W12(P)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PC</cp:lastModifiedBy>
  <cp:revision>6</cp:revision>
  <dcterms:created xsi:type="dcterms:W3CDTF">2022-01-26T09:07:56Z</dcterms:created>
  <dcterms:modified xsi:type="dcterms:W3CDTF">2023-05-10T03:46:52Z</dcterms:modified>
</cp:coreProperties>
</file>