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0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4" r:id="rId17"/>
    <p:sldId id="405" r:id="rId18"/>
    <p:sldId id="40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400" r:id="rId27"/>
    <p:sldId id="381" r:id="rId28"/>
    <p:sldId id="36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8" autoAdjust="0"/>
    <p:restoredTop sz="97691" autoAdjust="0"/>
  </p:normalViewPr>
  <p:slideViewPr>
    <p:cSldViewPr>
      <p:cViewPr varScale="1">
        <p:scale>
          <a:sx n="69" d="100"/>
          <a:sy n="69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03344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? </a:t>
            </a:r>
            <a:r>
              <a:rPr lang="vi-VN" sz="2200" b="1" dirty="0"/>
              <a:t>Khoanh 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233362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57912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Uống</a:t>
            </a:r>
            <a:r>
              <a:rPr lang="en-US" sz="4800" b="1" dirty="0"/>
              <a:t> </a:t>
            </a:r>
            <a:r>
              <a:rPr lang="en-US" sz="4800" b="1" dirty="0" err="1"/>
              <a:t>nước</a:t>
            </a:r>
            <a:r>
              <a:rPr lang="en-US" sz="4800" b="1" dirty="0"/>
              <a:t> </a:t>
            </a:r>
            <a:r>
              <a:rPr lang="en-US" sz="4800" b="1" dirty="0" err="1"/>
              <a:t>nhớ</a:t>
            </a:r>
            <a:r>
              <a:rPr lang="en-US" sz="4800" b="1" dirty="0"/>
              <a:t> </a:t>
            </a:r>
            <a:r>
              <a:rPr lang="en-US" sz="4800" b="1" dirty="0" err="1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-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: </a:t>
            </a:r>
            <a:r>
              <a:rPr lang="en-US" sz="2400" dirty="0" err="1"/>
              <a:t>khoảng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208 TCN.</a:t>
            </a:r>
          </a:p>
          <a:p>
            <a:pPr lvl="0"/>
            <a:r>
              <a:rPr lang="en-US" sz="2400" dirty="0"/>
              <a:t>- </a:t>
            </a:r>
            <a:r>
              <a:rPr lang="en-US" sz="2400" dirty="0" err="1"/>
              <a:t>Phạm</a:t>
            </a:r>
            <a:r>
              <a:rPr lang="en-US" sz="2400" dirty="0"/>
              <a:t> vi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r>
              <a:rPr lang="en-US" sz="2400" dirty="0"/>
              <a:t> </a:t>
            </a:r>
            <a:r>
              <a:rPr lang="en-US" sz="2400" dirty="0" err="1"/>
              <a:t>lãnh</a:t>
            </a:r>
            <a:r>
              <a:rPr lang="en-US" sz="2400" dirty="0"/>
              <a:t> </a:t>
            </a:r>
            <a:r>
              <a:rPr lang="en-US" sz="2400" dirty="0" err="1" smtClean="0"/>
              <a:t>thổ</a:t>
            </a:r>
            <a:r>
              <a:rPr lang="en-US" sz="2400" dirty="0" smtClean="0"/>
              <a:t>: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so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Lang.</a:t>
            </a:r>
          </a:p>
          <a:p>
            <a:pPr lvl="0"/>
            <a:r>
              <a:rPr lang="en-US" sz="2400" dirty="0"/>
              <a:t>-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: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so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Lang; </a:t>
            </a:r>
            <a:r>
              <a:rPr lang="en-US" sz="2400" dirty="0" err="1"/>
              <a:t>quyền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.</a:t>
            </a:r>
          </a:p>
          <a:p>
            <a:pPr lvl="0"/>
            <a:r>
              <a:rPr lang="en-US" sz="2400" dirty="0"/>
              <a:t>-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quân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, </a:t>
            </a:r>
            <a:r>
              <a:rPr lang="en-US" sz="2400" dirty="0" err="1"/>
              <a:t>vũ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,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biệt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r>
              <a:rPr lang="en-US" sz="2400" dirty="0"/>
              <a:t> Loa.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đô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r>
              <a:rPr lang="en-US" sz="2400" dirty="0"/>
              <a:t> Loa (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) </a:t>
            </a:r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873971"/>
              </p:ext>
            </p:extLst>
          </p:nvPr>
        </p:nvGraphicFramePr>
        <p:xfrm>
          <a:off x="242047" y="2209800"/>
          <a:ext cx="4520453" cy="1584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5257800" y="2438400"/>
          <a:ext cx="31242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5334000" y="5739384"/>
          <a:ext cx="33528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93732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917059"/>
              </p:ext>
            </p:extLst>
          </p:nvPr>
        </p:nvGraphicFramePr>
        <p:xfrm>
          <a:off x="228600" y="3810000"/>
          <a:ext cx="4533900" cy="1426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ăn</a:t>
                      </a:r>
                      <a:r>
                        <a:rPr lang="en-US" sz="1800" dirty="0" smtClean="0">
                          <a:effectLst/>
                        </a:rPr>
                        <a:t>: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gạo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nếp</a:t>
                      </a:r>
                      <a:r>
                        <a:rPr lang="en-US" sz="1800" baseline="0" dirty="0" smtClean="0">
                          <a:effectLst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</a:rPr>
                        <a:t>tẻ</a:t>
                      </a:r>
                      <a:r>
                        <a:rPr lang="en-US" sz="1800" baseline="0" dirty="0" smtClean="0">
                          <a:effectLst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</a:rPr>
                        <a:t>muối</a:t>
                      </a:r>
                      <a:r>
                        <a:rPr lang="en-US" sz="1800" baseline="0" dirty="0" smtClean="0">
                          <a:effectLst/>
                        </a:rPr>
                        <a:t>…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+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N</a:t>
                      </a:r>
                      <a:r>
                        <a:rPr lang="en-US" sz="1800" dirty="0" err="1" smtClean="0">
                          <a:effectLst/>
                        </a:rPr>
                        <a:t>hà</a:t>
                      </a:r>
                      <a:r>
                        <a:rPr lang="en-US" sz="1800" dirty="0" smtClean="0">
                          <a:effectLst/>
                        </a:rPr>
                        <a:t> ở: </a:t>
                      </a:r>
                      <a:r>
                        <a:rPr lang="en-US" sz="1800" dirty="0" err="1" smtClean="0">
                          <a:effectLst/>
                        </a:rPr>
                        <a:t>nhà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sàn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</a:endParaRP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phục</a:t>
                      </a:r>
                      <a:r>
                        <a:rPr lang="en-US" sz="1800" dirty="0" smtClean="0">
                          <a:effectLst/>
                        </a:rPr>
                        <a:t>:</a:t>
                      </a:r>
                      <a:r>
                        <a:rPr lang="en-US" sz="1800" baseline="0" dirty="0" smtClean="0">
                          <a:effectLst/>
                        </a:rPr>
                        <a:t> Nam: </a:t>
                      </a:r>
                      <a:r>
                        <a:rPr lang="en-US" sz="1800" baseline="0" dirty="0" err="1" smtClean="0">
                          <a:effectLst/>
                        </a:rPr>
                        <a:t>cởi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trần</a:t>
                      </a:r>
                      <a:r>
                        <a:rPr lang="en-US" sz="1800" baseline="0" dirty="0" smtClean="0">
                          <a:effectLst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</a:rPr>
                        <a:t>đóng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khố</a:t>
                      </a:r>
                      <a:endParaRPr lang="en-US" sz="1800" baseline="0" dirty="0" smtClean="0">
                        <a:effectLst/>
                      </a:endParaRP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dirty="0" err="1" smtClean="0">
                          <a:effectLst/>
                        </a:rPr>
                        <a:t>Nữ</a:t>
                      </a:r>
                      <a:r>
                        <a:rPr lang="en-US" sz="1800" baseline="0" dirty="0" smtClean="0">
                          <a:effectLst/>
                        </a:rPr>
                        <a:t>: </a:t>
                      </a:r>
                      <a:r>
                        <a:rPr lang="en-US" sz="1800" baseline="0" dirty="0" err="1" smtClean="0">
                          <a:effectLst/>
                        </a:rPr>
                        <a:t>mặc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váy</a:t>
                      </a:r>
                      <a:r>
                        <a:rPr lang="en-US" sz="1800" baseline="0" dirty="0" smtClean="0">
                          <a:effectLst/>
                        </a:rPr>
                        <a:t>, </a:t>
                      </a:r>
                      <a:r>
                        <a:rPr lang="en-US" sz="1800" baseline="0" dirty="0" err="1" smtClean="0">
                          <a:effectLst/>
                        </a:rPr>
                        <a:t>áo</a:t>
                      </a:r>
                      <a:r>
                        <a:rPr lang="en-US" sz="1800" baseline="0" dirty="0" smtClean="0">
                          <a:effectLst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</a:rPr>
                        <a:t>yếm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228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156627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củng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</a:rPr>
              <a:t>cố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228600"/>
            <a:ext cx="777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u="sng" dirty="0" err="1">
                <a:ln w="11430"/>
                <a:solidFill>
                  <a:srgbClr val="FF0000"/>
                </a:solidFill>
                <a:cs typeface="Times New Roman" pitchFamily="18" charset="0"/>
              </a:rPr>
              <a:t>Tiết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27, 28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( 2p)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76535"/>
            <a:ext cx="78446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u="sng" dirty="0" err="1">
                <a:ln w="11430"/>
                <a:solidFill>
                  <a:srgbClr val="FF0000"/>
                </a:solidFill>
                <a:cs typeface="Times New Roman" pitchFamily="18" charset="0"/>
              </a:rPr>
              <a:t>Tiết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27,28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Thánh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Gióng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Sơn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i="1" dirty="0">
                <a:cs typeface="Times New Roman" pitchFamily="18" charset="0"/>
              </a:rPr>
              <a:t> - </a:t>
            </a:r>
            <a:r>
              <a:rPr lang="en-US" sz="1600" i="1" dirty="0" err="1">
                <a:cs typeface="Times New Roman" pitchFamily="18" charset="0"/>
              </a:rPr>
              <a:t>Thủy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1’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VII TCN,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Lang;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066800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ồ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chiềng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3337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35541" y="5257800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Lang: </a:t>
            </a: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?  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số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thành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1.Văn Lang;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 </a:t>
            </a: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4651</TotalTime>
  <Words>1861</Words>
  <Application>Microsoft Office PowerPoint</Application>
  <PresentationFormat>On-screen Show (4:3)</PresentationFormat>
  <Paragraphs>530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Unicode MS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407</cp:revision>
  <dcterms:created xsi:type="dcterms:W3CDTF">2016-11-12T01:59:38Z</dcterms:created>
  <dcterms:modified xsi:type="dcterms:W3CDTF">2023-02-27T04:46:37Z</dcterms:modified>
</cp:coreProperties>
</file>