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  <p:sldMasterId id="2147483691" r:id="rId2"/>
  </p:sldMasterIdLst>
  <p:notesMasterIdLst>
    <p:notesMasterId r:id="rId27"/>
  </p:notesMasterIdLst>
  <p:sldIdLst>
    <p:sldId id="317" r:id="rId3"/>
    <p:sldId id="335" r:id="rId4"/>
    <p:sldId id="313" r:id="rId5"/>
    <p:sldId id="256" r:id="rId6"/>
    <p:sldId id="263" r:id="rId7"/>
    <p:sldId id="262" r:id="rId8"/>
    <p:sldId id="332" r:id="rId9"/>
    <p:sldId id="259" r:id="rId10"/>
    <p:sldId id="311" r:id="rId11"/>
    <p:sldId id="315" r:id="rId12"/>
    <p:sldId id="312" r:id="rId13"/>
    <p:sldId id="314" r:id="rId14"/>
    <p:sldId id="257" r:id="rId15"/>
    <p:sldId id="318" r:id="rId16"/>
    <p:sldId id="321" r:id="rId17"/>
    <p:sldId id="322" r:id="rId18"/>
    <p:sldId id="324" r:id="rId19"/>
    <p:sldId id="323" r:id="rId20"/>
    <p:sldId id="326" r:id="rId21"/>
    <p:sldId id="325" r:id="rId22"/>
    <p:sldId id="327" r:id="rId23"/>
    <p:sldId id="319" r:id="rId24"/>
    <p:sldId id="320" r:id="rId25"/>
    <p:sldId id="316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Aref Ruqaa" panose="020B0604020202020204" charset="-78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Nunito" panose="020B060402020202020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2C385D6-B631-407F-8BC7-2E36BB33AA4E}">
  <a:tblStyle styleId="{B2C385D6-B631-407F-8BC7-2E36BB33AA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2" d="100"/>
          <a:sy n="92" d="100"/>
        </p:scale>
        <p:origin x="756" y="72"/>
      </p:cViewPr>
      <p:guideLst>
        <p:guide orient="horz" pos="162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11367cc8b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11367cc8b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11ec488bb4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111ec488bb4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11ec488bb4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111ec488bb4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11ec488bb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11ec488bb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1461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11ec488bb4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11ec488bb4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21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0" name="Google Shape;10;p2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13225" y="1199375"/>
            <a:ext cx="5253300" cy="22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>
                <a:latin typeface="Aref Ruqaa"/>
                <a:ea typeface="Aref Ruqaa"/>
                <a:cs typeface="Aref Ruqaa"/>
                <a:sym typeface="Aref Ruq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13225" y="3672025"/>
            <a:ext cx="3930000" cy="4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107572" y="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2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 flipH="1">
            <a:off x="-25675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t="670" b="680"/>
          <a:stretch/>
        </p:blipFill>
        <p:spPr>
          <a:xfrm rot="5905218">
            <a:off x="8379814" y="428741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7625" y="1133850"/>
            <a:ext cx="4447150" cy="444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49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6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32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20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03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4439301" y="2334371"/>
            <a:ext cx="39915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4420056" y="1183675"/>
            <a:ext cx="12045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439301" y="3229773"/>
            <a:ext cx="3991500" cy="7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3" name="Google Shape;23;p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713225" y="1112200"/>
            <a:ext cx="7717500" cy="349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  <p:grpSp>
        <p:nvGrpSpPr>
          <p:cNvPr id="28" name="Google Shape;28;p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9" name="Google Shape;29;p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-4894761">
            <a:off x="32042" y="4284009"/>
            <a:ext cx="671791" cy="919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4"/>
          <p:cNvPicPr preferRelativeResize="0"/>
          <p:nvPr/>
        </p:nvPicPr>
        <p:blipFill rotWithShape="1">
          <a:blip r:embed="rId2">
            <a:alphaModFix/>
          </a:blip>
          <a:srcRect t="670" b="670"/>
          <a:stretch/>
        </p:blipFill>
        <p:spPr>
          <a:xfrm rot="5905227">
            <a:off x="8309343" y="23960"/>
            <a:ext cx="753114" cy="1031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 txBox="1">
            <a:spLocks noGrp="1"/>
          </p:cNvSpPr>
          <p:nvPr>
            <p:ph type="title"/>
          </p:nvPr>
        </p:nvSpPr>
        <p:spPr>
          <a:xfrm>
            <a:off x="713419" y="177632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1"/>
          </p:nvPr>
        </p:nvSpPr>
        <p:spPr>
          <a:xfrm>
            <a:off x="713150" y="2273599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"/>
          </p:nvPr>
        </p:nvSpPr>
        <p:spPr>
          <a:xfrm>
            <a:off x="3308988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3"/>
          </p:nvPr>
        </p:nvSpPr>
        <p:spPr>
          <a:xfrm>
            <a:off x="3308914" y="227357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4"/>
          </p:nvPr>
        </p:nvSpPr>
        <p:spPr>
          <a:xfrm>
            <a:off x="5904776" y="1776300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5"/>
          </p:nvPr>
        </p:nvSpPr>
        <p:spPr>
          <a:xfrm>
            <a:off x="5905000" y="2273600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title" idx="6"/>
          </p:nvPr>
        </p:nvSpPr>
        <p:spPr>
          <a:xfrm>
            <a:off x="713300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7"/>
          </p:nvPr>
        </p:nvSpPr>
        <p:spPr>
          <a:xfrm>
            <a:off x="713230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title" idx="8"/>
          </p:nvPr>
        </p:nvSpPr>
        <p:spPr>
          <a:xfrm>
            <a:off x="3308988" y="3492675"/>
            <a:ext cx="252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38100"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subTitle" idx="9"/>
          </p:nvPr>
        </p:nvSpPr>
        <p:spPr>
          <a:xfrm>
            <a:off x="3308839" y="3987025"/>
            <a:ext cx="25260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13"/>
          </p:nvPr>
        </p:nvSpPr>
        <p:spPr>
          <a:xfrm>
            <a:off x="5905001" y="3492675"/>
            <a:ext cx="2525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subTitle" idx="14"/>
          </p:nvPr>
        </p:nvSpPr>
        <p:spPr>
          <a:xfrm>
            <a:off x="5904925" y="3987050"/>
            <a:ext cx="2525700" cy="5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5"/>
          </p:nvPr>
        </p:nvSpPr>
        <p:spPr>
          <a:xfrm>
            <a:off x="71315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6"/>
          </p:nvPr>
        </p:nvSpPr>
        <p:spPr>
          <a:xfrm>
            <a:off x="3309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7"/>
          </p:nvPr>
        </p:nvSpPr>
        <p:spPr>
          <a:xfrm>
            <a:off x="5905000" y="132412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18"/>
          </p:nvPr>
        </p:nvSpPr>
        <p:spPr>
          <a:xfrm>
            <a:off x="71315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19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20"/>
          </p:nvPr>
        </p:nvSpPr>
        <p:spPr>
          <a:xfrm>
            <a:off x="3309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21"/>
          </p:nvPr>
        </p:nvSpPr>
        <p:spPr>
          <a:xfrm>
            <a:off x="5905000" y="3041175"/>
            <a:ext cx="880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grpSp>
        <p:nvGrpSpPr>
          <p:cNvPr id="124" name="Google Shape;124;p13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25" name="Google Shape;125;p13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7" name="Google Shape;127;p13"/>
          <p:cNvPicPr preferRelativeResize="0"/>
          <p:nvPr/>
        </p:nvPicPr>
        <p:blipFill rotWithShape="1">
          <a:blip r:embed="rId2">
            <a:alphaModFix/>
          </a:blip>
          <a:srcRect t="475" b="475"/>
          <a:stretch/>
        </p:blipFill>
        <p:spPr>
          <a:xfrm rot="3188814">
            <a:off x="8274076" y="-112874"/>
            <a:ext cx="481498" cy="15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-3500494">
            <a:off x="-117533" y="79608"/>
            <a:ext cx="671792" cy="919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3"/>
          <p:cNvPicPr preferRelativeResize="0"/>
          <p:nvPr/>
        </p:nvPicPr>
        <p:blipFill rotWithShape="1">
          <a:blip r:embed="rId3">
            <a:alphaModFix/>
          </a:blip>
          <a:srcRect t="670" b="670"/>
          <a:stretch/>
        </p:blipFill>
        <p:spPr>
          <a:xfrm rot="7299506">
            <a:off x="8605417" y="4198908"/>
            <a:ext cx="671792" cy="919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" name="Google Shape;131;p1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132" name="Google Shape;132;p1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Google Shape;134;p14"/>
          <p:cNvSpPr txBox="1">
            <a:spLocks noGrp="1"/>
          </p:cNvSpPr>
          <p:nvPr>
            <p:ph type="ctrTitle"/>
          </p:nvPr>
        </p:nvSpPr>
        <p:spPr>
          <a:xfrm>
            <a:off x="713225" y="2349300"/>
            <a:ext cx="46461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 b="1">
                <a:solidFill>
                  <a:schemeClr val="dk1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5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4"/>
          <p:cNvSpPr txBox="1">
            <a:spLocks noGrp="1"/>
          </p:cNvSpPr>
          <p:nvPr>
            <p:ph type="title" idx="2" hasCustomPrompt="1"/>
          </p:nvPr>
        </p:nvSpPr>
        <p:spPr>
          <a:xfrm>
            <a:off x="3862775" y="1183683"/>
            <a:ext cx="1496400" cy="10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36" name="Google Shape;136;p14"/>
          <p:cNvSpPr txBox="1">
            <a:spLocks noGrp="1"/>
          </p:cNvSpPr>
          <p:nvPr>
            <p:ph type="subTitle" idx="1"/>
          </p:nvPr>
        </p:nvSpPr>
        <p:spPr>
          <a:xfrm>
            <a:off x="713225" y="3244700"/>
            <a:ext cx="4646100" cy="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 flipH="1">
            <a:off x="4466999" y="-3215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-25675" y="68250"/>
            <a:ext cx="1258449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672" y="4263825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5400000" flipH="1">
            <a:off x="8243773" y="-195202"/>
            <a:ext cx="660451" cy="9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4"/>
          <p:cNvPicPr preferRelativeResize="0"/>
          <p:nvPr/>
        </p:nvPicPr>
        <p:blipFill rotWithShape="1">
          <a:blip r:embed="rId3">
            <a:alphaModFix/>
          </a:blip>
          <a:srcRect l="347" r="357"/>
          <a:stretch/>
        </p:blipFill>
        <p:spPr>
          <a:xfrm rot="10800000">
            <a:off x="8122778" y="4353479"/>
            <a:ext cx="1094649" cy="78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_ONLY_1_1_2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20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211" name="Google Shape;211;p20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0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20"/>
          <p:cNvSpPr txBox="1">
            <a:spLocks noGrp="1"/>
          </p:cNvSpPr>
          <p:nvPr>
            <p:ph type="title"/>
          </p:nvPr>
        </p:nvSpPr>
        <p:spPr>
          <a:xfrm>
            <a:off x="720000" y="2616575"/>
            <a:ext cx="21513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4" name="Google Shape;214;p20"/>
          <p:cNvSpPr txBox="1">
            <a:spLocks noGrp="1"/>
          </p:cNvSpPr>
          <p:nvPr>
            <p:ph type="subTitle" idx="1"/>
          </p:nvPr>
        </p:nvSpPr>
        <p:spPr>
          <a:xfrm>
            <a:off x="711105" y="3446950"/>
            <a:ext cx="2151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20"/>
          <p:cNvSpPr txBox="1">
            <a:spLocks noGrp="1"/>
          </p:cNvSpPr>
          <p:nvPr>
            <p:ph type="title" idx="2"/>
          </p:nvPr>
        </p:nvSpPr>
        <p:spPr>
          <a:xfrm>
            <a:off x="3500762" y="2616575"/>
            <a:ext cx="21474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6" name="Google Shape;216;p20"/>
          <p:cNvSpPr txBox="1">
            <a:spLocks noGrp="1"/>
          </p:cNvSpPr>
          <p:nvPr>
            <p:ph type="subTitle" idx="3"/>
          </p:nvPr>
        </p:nvSpPr>
        <p:spPr>
          <a:xfrm>
            <a:off x="3491878" y="3446900"/>
            <a:ext cx="2147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0"/>
          <p:cNvSpPr txBox="1">
            <a:spLocks noGrp="1"/>
          </p:cNvSpPr>
          <p:nvPr>
            <p:ph type="title" idx="4"/>
          </p:nvPr>
        </p:nvSpPr>
        <p:spPr>
          <a:xfrm>
            <a:off x="6277625" y="2616575"/>
            <a:ext cx="2143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18" name="Google Shape;218;p20"/>
          <p:cNvSpPr txBox="1">
            <a:spLocks noGrp="1"/>
          </p:cNvSpPr>
          <p:nvPr>
            <p:ph type="subTitle" idx="5"/>
          </p:nvPr>
        </p:nvSpPr>
        <p:spPr>
          <a:xfrm>
            <a:off x="6268751" y="3446950"/>
            <a:ext cx="2143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20"/>
          <p:cNvSpPr txBox="1">
            <a:spLocks noGrp="1"/>
          </p:cNvSpPr>
          <p:nvPr>
            <p:ph type="title" idx="6"/>
          </p:nvPr>
        </p:nvSpPr>
        <p:spPr>
          <a:xfrm>
            <a:off x="720000" y="5395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220" name="Google Shape;220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>
            <a:off x="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0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196139" y="84169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0"/>
          <p:cNvPicPr preferRelativeResize="0"/>
          <p:nvPr/>
        </p:nvPicPr>
        <p:blipFill rotWithShape="1">
          <a:blip r:embed="rId2">
            <a:alphaModFix/>
          </a:blip>
          <a:srcRect l="357" r="347"/>
          <a:stretch/>
        </p:blipFill>
        <p:spPr>
          <a:xfrm flipH="1">
            <a:off x="7799302" y="4172150"/>
            <a:ext cx="1344700" cy="96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2_1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34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350" name="Google Shape;350;p34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4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2" name="Google Shape;352;p34"/>
          <p:cNvSpPr txBox="1">
            <a:spLocks noGrp="1"/>
          </p:cNvSpPr>
          <p:nvPr>
            <p:ph type="subTitle" idx="1"/>
          </p:nvPr>
        </p:nvSpPr>
        <p:spPr>
          <a:xfrm>
            <a:off x="713225" y="2978289"/>
            <a:ext cx="3712800" cy="96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713294" y="1825613"/>
            <a:ext cx="3712800" cy="12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  <p:pic>
        <p:nvPicPr>
          <p:cNvPr id="354" name="Google Shape;354;p34"/>
          <p:cNvPicPr preferRelativeResize="0"/>
          <p:nvPr/>
        </p:nvPicPr>
        <p:blipFill rotWithShape="1">
          <a:blip r:embed="rId2">
            <a:alphaModFix/>
          </a:blip>
          <a:srcRect t="670" b="680"/>
          <a:stretch/>
        </p:blipFill>
        <p:spPr>
          <a:xfrm rot="-5905218" flipH="1">
            <a:off x="-173536" y="217349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 rot="10800000">
            <a:off x="3899652" y="4293324"/>
            <a:ext cx="1344700" cy="96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4"/>
          <p:cNvPicPr preferRelativeResize="0"/>
          <p:nvPr/>
        </p:nvPicPr>
        <p:blipFill rotWithShape="1">
          <a:blip r:embed="rId3">
            <a:alphaModFix/>
          </a:blip>
          <a:srcRect l="357" r="347"/>
          <a:stretch/>
        </p:blipFill>
        <p:spPr>
          <a:xfrm>
            <a:off x="3899639" y="-81526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 flipH="1">
            <a:off x="4280050" y="0"/>
            <a:ext cx="5037525" cy="5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_1_2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880649" y="-115125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-5905218" flipH="1">
            <a:off x="-295786" y="2449844"/>
            <a:ext cx="665172" cy="910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1"/>
          <p:cNvPicPr preferRelativeResize="0"/>
          <p:nvPr/>
        </p:nvPicPr>
        <p:blipFill rotWithShape="1">
          <a:blip r:embed="rId3">
            <a:alphaModFix/>
          </a:blip>
          <a:srcRect t="670" b="680"/>
          <a:stretch/>
        </p:blipFill>
        <p:spPr>
          <a:xfrm rot="5905218">
            <a:off x="8597314" y="2250956"/>
            <a:ext cx="665172" cy="9106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41"/>
          <p:cNvGrpSpPr/>
          <p:nvPr/>
        </p:nvGrpSpPr>
        <p:grpSpPr>
          <a:xfrm>
            <a:off x="136300" y="139550"/>
            <a:ext cx="8810700" cy="4880400"/>
            <a:chOff x="136300" y="139550"/>
            <a:chExt cx="8810700" cy="4880400"/>
          </a:xfrm>
        </p:grpSpPr>
        <p:sp>
          <p:nvSpPr>
            <p:cNvPr id="417" name="Google Shape;417;p41"/>
            <p:cNvSpPr/>
            <p:nvPr/>
          </p:nvSpPr>
          <p:spPr>
            <a:xfrm flipH="1">
              <a:off x="136300" y="139550"/>
              <a:ext cx="8810700" cy="4880400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1"/>
            <p:cNvSpPr/>
            <p:nvPr/>
          </p:nvSpPr>
          <p:spPr>
            <a:xfrm flipH="1">
              <a:off x="188200" y="197150"/>
              <a:ext cx="8706900" cy="4765200"/>
            </a:xfrm>
            <a:prstGeom prst="rect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2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13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>
                <a:solidFill>
                  <a:schemeClr val="dk2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59" r:id="rId5"/>
    <p:sldLayoutId id="2147483660" r:id="rId6"/>
    <p:sldLayoutId id="2147483666" r:id="rId7"/>
    <p:sldLayoutId id="2147483680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89B9457-5561-4B17-B798-D34FCDF00C0E}"/>
              </a:ext>
            </a:extLst>
          </p:cNvPr>
          <p:cNvSpPr txBox="1"/>
          <p:nvPr userDrawn="1"/>
        </p:nvSpPr>
        <p:spPr>
          <a:xfrm>
            <a:off x="3840999" y="-1134249"/>
            <a:ext cx="1462003" cy="276999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E69B9EE9-F3BF-4B40-83E7-C9BC68FDDB0E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12/10/2023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17F55963-6440-4C45-BA09-4E6A99D1BBE0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#9Slide02 Noi dung dai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1651575" y="-1668167"/>
            <a:ext cx="12447150" cy="8463242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2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4568571" y="-6686550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4568571" y="11823192"/>
            <a:ext cx="6858" cy="68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FD5EAFBF-0754-47F3-8C60-680C48E085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40" y="5308819"/>
            <a:ext cx="1633520" cy="8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9.png"/><Relationship Id="rId5" Type="http://schemas.openxmlformats.org/officeDocument/2006/relationships/image" Target="../media/image34.pn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4.png"/><Relationship Id="rId11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hdphoto" Target="../media/hdphoto1.wdp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3155922" y="1576984"/>
            <a:ext cx="5698997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7200" b="1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50966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46847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684734"/>
            <a:ext cx="4443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+mj-lt"/>
              </a:rPr>
              <a:t>Tượng Phà Ngừm ở Viêng Chăn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51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958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4572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61996" y="4620280"/>
            <a:ext cx="29241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Chum</a:t>
            </a:r>
          </a:p>
        </p:txBody>
      </p:sp>
    </p:spTree>
    <p:extLst>
      <p:ext uri="{BB962C8B-B14F-4D97-AF65-F5344CB8AC3E}">
        <p14:creationId xmlns:p14="http://schemas.microsoft.com/office/powerpoint/2010/main" val="32833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8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2;p51"/>
          <p:cNvSpPr txBox="1">
            <a:spLocks/>
          </p:cNvSpPr>
          <p:nvPr/>
        </p:nvSpPr>
        <p:spPr>
          <a:xfrm>
            <a:off x="0" y="200116"/>
            <a:ext cx="8547551" cy="98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ef Ruqaa"/>
              <a:buNone/>
              <a:defRPr sz="3000" b="0" i="0" u="none" strike="noStrike" cap="none">
                <a:solidFill>
                  <a:schemeClr val="dk1"/>
                </a:solidFill>
                <a:latin typeface="Aref Ruqaa"/>
                <a:ea typeface="Aref Ruqaa"/>
                <a:cs typeface="Aref Ruqaa"/>
                <a:sym typeface="Aref Ruqa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 smtClean="0"/>
              <a:t>1. </a:t>
            </a:r>
            <a:r>
              <a:rPr lang="vi-VN" sz="3200" b="1" dirty="0" smtClean="0"/>
              <a:t>Quá trình hình thành và phát triển của Vương quốc</a:t>
            </a:r>
            <a:endParaRPr lang="vi-VN" sz="32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24425" y="1338676"/>
            <a:ext cx="85427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425" y="2872373"/>
            <a:ext cx="8542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DF2235-57E8-47C2-8B10-FE078EED4E70}"/>
              </a:ext>
            </a:extLst>
          </p:cNvPr>
          <p:cNvSpPr/>
          <p:nvPr/>
        </p:nvSpPr>
        <p:spPr>
          <a:xfrm>
            <a:off x="1861051" y="1762655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685800">
              <a:buClrTx/>
              <a:defRPr/>
            </a:pPr>
            <a:r>
              <a:rPr lang="en-US" sz="7200" b="1" kern="12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0217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-1.11111E-6 L -2.91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EB0ED45-D362-47E6-9B9E-8C079FD46C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559">
            <a:off x="3698559" y="-331296"/>
            <a:ext cx="6228702" cy="622870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73CD59DB-4B97-4529-990F-B877A9AC8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542" y="1282246"/>
            <a:ext cx="4897037" cy="1824386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A950A63E-AF72-41C5-AED0-2D55950409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583" y="942166"/>
            <a:ext cx="1563760" cy="749873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6DD72B97-8F2B-4723-9F67-FD81B5B68E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2913" y="965025"/>
            <a:ext cx="1570449" cy="730237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777F623B-A4E0-4946-935C-4F7F0101F1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7580" y="1465141"/>
            <a:ext cx="4544962" cy="1458595"/>
          </a:xfrm>
          <a:prstGeom prst="rect">
            <a:avLst/>
          </a:prstGeom>
        </p:spPr>
      </p:pic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24A388B0-06EB-4CBA-A3CA-75F080F1F933}"/>
              </a:ext>
            </a:extLst>
          </p:cNvPr>
          <p:cNvSpPr/>
          <p:nvPr/>
        </p:nvSpPr>
        <p:spPr>
          <a:xfrm>
            <a:off x="1600200" y="3427663"/>
            <a:ext cx="1842721" cy="62865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#9Slide02 Noi dung dai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F9E5127-919F-42DC-BDBE-231121A785A3}"/>
              </a:ext>
            </a:extLst>
          </p:cNvPr>
          <p:cNvSpPr txBox="1"/>
          <p:nvPr/>
        </p:nvSpPr>
        <p:spPr>
          <a:xfrm>
            <a:off x="1998980" y="3548651"/>
            <a:ext cx="104515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400" kern="1200">
                <a:solidFill>
                  <a:prstClr val="white"/>
                </a:solidFill>
                <a:latin typeface="iCiel Cadena" panose="02000503000000020004" pitchFamily="50" charset="0"/>
                <a:ea typeface="+mn-ea"/>
                <a:cs typeface="+mn-cs"/>
              </a:rPr>
              <a:t>Bắt đầu</a:t>
            </a:r>
          </a:p>
        </p:txBody>
      </p:sp>
      <p:pic>
        <p:nvPicPr>
          <p:cNvPr id="98" name="ChuongCam - 9Slide.vn">
            <a:extLst>
              <a:ext uri="{FF2B5EF4-FFF2-40B4-BE49-F238E27FC236}">
                <a16:creationId xmlns:a16="http://schemas.microsoft.com/office/drawing/2014/main" id="{60FDDF12-4068-4DC9-8EC1-C3DBBF0745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5372" y="3404766"/>
            <a:ext cx="706928" cy="651547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  <a:extLst>
              <a:ext uri="{FF2B5EF4-FFF2-40B4-BE49-F238E27FC236}">
                <a16:creationId xmlns:a16="http://schemas.microsoft.com/office/drawing/2014/main" id="{97A40F43-0AD3-4435-B148-642348AB6E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14401" y="0"/>
            <a:ext cx="365522" cy="36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27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animBg="1"/>
          <p:bldP spid="97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83042-4AAF-4ED4-86F5-27FC9C384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C1C1992F-2DF9-408E-8B2B-246F76CCC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250" y="1108496"/>
            <a:ext cx="5742930" cy="384538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48A43FB-80EC-4164-A90F-A83D614108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9093" y="228600"/>
            <a:ext cx="3674820" cy="740662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99007BCE-EE95-474D-8D52-57F2F837FC19}"/>
              </a:ext>
            </a:extLst>
          </p:cNvPr>
          <p:cNvSpPr txBox="1"/>
          <p:nvPr/>
        </p:nvSpPr>
        <p:spPr>
          <a:xfrm>
            <a:off x="3462791" y="1436257"/>
            <a:ext cx="4130298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Trò chơi gồm 4 câu hỏi trắc nghiệm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719B177-22AD-4318-A31E-D7DB50EBAF18}"/>
              </a:ext>
            </a:extLst>
          </p:cNvPr>
          <p:cNvSpPr txBox="1"/>
          <p:nvPr/>
        </p:nvSpPr>
        <p:spPr>
          <a:xfrm>
            <a:off x="3493501" y="1898657"/>
            <a:ext cx="5186163" cy="64633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Ở mỗi câu hỏi, các em sẽ có thời gian 10 giây</a:t>
            </a:r>
            <a:b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</a:b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đưa ra đáp án.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4CC343-1D7B-4C04-A590-96E9F84E3720}"/>
              </a:ext>
            </a:extLst>
          </p:cNvPr>
          <p:cNvSpPr txBox="1"/>
          <p:nvPr/>
        </p:nvSpPr>
        <p:spPr>
          <a:xfrm>
            <a:off x="3431934" y="2570263"/>
            <a:ext cx="52493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Để trả lời, em sẽ giơ thẻ màu tương ứng với </a:t>
            </a:r>
          </a:p>
          <a:p>
            <a:pPr defTabSz="685800">
              <a:buClrTx/>
            </a:pPr>
            <a:r>
              <a:rPr lang="en-US" sz="2100" kern="1200">
                <a:solidFill>
                  <a:srgbClr val="00A0E9"/>
                </a:solidFill>
                <a:latin typeface="iCiel Cadena" panose="02000503000000020004" pitchFamily="50" charset="0"/>
                <a:ea typeface="+mn-ea"/>
                <a:cs typeface="+mn-cs"/>
              </a:rPr>
              <a:t>màu đáp án: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874A39E-A77B-48C4-B6D7-719B81AD5380}"/>
              </a:ext>
            </a:extLst>
          </p:cNvPr>
          <p:cNvGrpSpPr/>
          <p:nvPr/>
        </p:nvGrpSpPr>
        <p:grpSpPr>
          <a:xfrm>
            <a:off x="3486151" y="3429001"/>
            <a:ext cx="1164692" cy="715580"/>
            <a:chOff x="4648200" y="4572000"/>
            <a:chExt cx="1552923" cy="954107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0E57AD2F-94ED-4342-BAEB-964A653A9BC4}"/>
                </a:ext>
              </a:extLst>
            </p:cNvPr>
            <p:cNvSpPr/>
            <p:nvPr/>
          </p:nvSpPr>
          <p:spPr>
            <a:xfrm>
              <a:off x="4648200" y="4572000"/>
              <a:ext cx="1552923" cy="954107"/>
            </a:xfrm>
            <a:prstGeom prst="roundRect">
              <a:avLst/>
            </a:prstGeom>
            <a:solidFill>
              <a:srgbClr val="F49C1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CED4D03-5600-462A-B55E-D17FE6EDBE60}"/>
                </a:ext>
              </a:extLst>
            </p:cNvPr>
            <p:cNvSpPr txBox="1"/>
            <p:nvPr/>
          </p:nvSpPr>
          <p:spPr>
            <a:xfrm>
              <a:off x="4991849" y="4761479"/>
              <a:ext cx="865623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Cam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5C7B07A-A340-4FC5-A28D-F348AAFB86F1}"/>
              </a:ext>
            </a:extLst>
          </p:cNvPr>
          <p:cNvGrpSpPr/>
          <p:nvPr/>
        </p:nvGrpSpPr>
        <p:grpSpPr>
          <a:xfrm>
            <a:off x="4773817" y="3429001"/>
            <a:ext cx="1164692" cy="715580"/>
            <a:chOff x="6365089" y="4572000"/>
            <a:chExt cx="1552923" cy="954107"/>
          </a:xfrm>
        </p:grpSpPr>
        <p:sp>
          <p:nvSpPr>
            <p:cNvPr id="84" name="Rectangle: Rounded Corners 83">
              <a:extLst>
                <a:ext uri="{FF2B5EF4-FFF2-40B4-BE49-F238E27FC236}">
                  <a16:creationId xmlns:a16="http://schemas.microsoft.com/office/drawing/2014/main" id="{F7350BDF-073A-481A-81FD-ABBBA01D605B}"/>
                </a:ext>
              </a:extLst>
            </p:cNvPr>
            <p:cNvSpPr/>
            <p:nvPr/>
          </p:nvSpPr>
          <p:spPr>
            <a:xfrm>
              <a:off x="6365089" y="4572000"/>
              <a:ext cx="1552923" cy="954107"/>
            </a:xfrm>
            <a:prstGeom prst="roundRect">
              <a:avLst/>
            </a:prstGeom>
            <a:solidFill>
              <a:srgbClr val="3378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89B7B8F-0869-4218-BF92-E7123E0AFF47}"/>
                </a:ext>
              </a:extLst>
            </p:cNvPr>
            <p:cNvSpPr txBox="1"/>
            <p:nvPr/>
          </p:nvSpPr>
          <p:spPr>
            <a:xfrm>
              <a:off x="6726585" y="4672044"/>
              <a:ext cx="857074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dương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4A1F501-4ABC-4EFD-9A60-D1C3033105E1}"/>
              </a:ext>
            </a:extLst>
          </p:cNvPr>
          <p:cNvGrpSpPr/>
          <p:nvPr/>
        </p:nvGrpSpPr>
        <p:grpSpPr>
          <a:xfrm>
            <a:off x="6061484" y="3429001"/>
            <a:ext cx="1164692" cy="715580"/>
            <a:chOff x="8081978" y="4572000"/>
            <a:chExt cx="1552923" cy="954107"/>
          </a:xfrm>
        </p:grpSpPr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E1527A35-61C3-49EC-8178-056761ED2D86}"/>
                </a:ext>
              </a:extLst>
            </p:cNvPr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9DC425B9-F398-43A8-BD9D-023DD0061CAC}"/>
                </a:ext>
              </a:extLst>
            </p:cNvPr>
            <p:cNvSpPr txBox="1"/>
            <p:nvPr/>
          </p:nvSpPr>
          <p:spPr>
            <a:xfrm>
              <a:off x="8513499" y="4672044"/>
              <a:ext cx="685145" cy="73866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Xanh</a:t>
              </a:r>
            </a:p>
            <a:p>
              <a:pPr algn="ctr" defTabSz="685800">
                <a:buClrTx/>
              </a:pPr>
              <a:r>
                <a:rPr lang="en-US" sz="18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lá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A9F6D6F4-A214-4F08-B79C-3321773AC747}"/>
              </a:ext>
            </a:extLst>
          </p:cNvPr>
          <p:cNvGrpSpPr/>
          <p:nvPr/>
        </p:nvGrpSpPr>
        <p:grpSpPr>
          <a:xfrm>
            <a:off x="7349151" y="3429001"/>
            <a:ext cx="1164692" cy="715580"/>
            <a:chOff x="9798867" y="4572000"/>
            <a:chExt cx="1552923" cy="954107"/>
          </a:xfrm>
        </p:grpSpPr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4E9F5C83-FEFA-4251-9B94-714B7FC8D493}"/>
                </a:ext>
              </a:extLst>
            </p:cNvPr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n-US" sz="1350" kern="1200">
                <a:solidFill>
                  <a:prstClr val="white"/>
                </a:solidFill>
                <a:latin typeface="#9Slide02 Noi dung dai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2323BC0-2B71-4E70-B542-6EF0A07065A5}"/>
                </a:ext>
              </a:extLst>
            </p:cNvPr>
            <p:cNvSpPr txBox="1"/>
            <p:nvPr/>
          </p:nvSpPr>
          <p:spPr>
            <a:xfrm>
              <a:off x="10329447" y="4772053"/>
              <a:ext cx="549296" cy="55399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700" kern="1200">
                  <a:solidFill>
                    <a:prstClr val="white"/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Đỏ</a:t>
              </a: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806C6907-6F3F-4076-9E0A-D88C210EB6B2}"/>
              </a:ext>
            </a:extLst>
          </p:cNvPr>
          <p:cNvSpPr txBox="1"/>
          <p:nvPr/>
        </p:nvSpPr>
        <p:spPr>
          <a:xfrm>
            <a:off x="3702382" y="4318397"/>
            <a:ext cx="4624664" cy="2308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800">
              <a:buClrTx/>
            </a:pPr>
            <a:r>
              <a:rPr lang="en-US" sz="1500" kern="120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rPr>
              <a:t>Các em có thời gian 1 phút để chuẩn bị các thẻ màu nhé!</a:t>
            </a: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E3DFA045-2B35-4790-916E-B005E7C7C5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069" y="176153"/>
            <a:ext cx="2771067" cy="1222682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841A18C3-C6B1-47FF-A8CF-B6D33F8CE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939" y="1561523"/>
            <a:ext cx="3140728" cy="339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  <p:bldP spid="78" grpId="0"/>
          <p:bldP spid="95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Thơng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Mường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Việt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c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ổ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Lùm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Chủ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nhân</a:t>
              </a:r>
              <a:r>
                <a:rPr lang="en-US" sz="2400" kern="12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xưa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của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4348"/>
            <a:ext cx="3035028" cy="1749231"/>
            <a:chOff x="-4113608" y="152464"/>
            <a:chExt cx="4046704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4113608" y="152464"/>
              <a:ext cx="1959439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2C0CE17-61E7-4378-8029-5EC1339666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48B576CD-4EFF-45FA-9542-BB86C7CDBC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A723489-6D49-4107-80ED-43DDD32393D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39A5C3D-AD3E-49A3-A59D-28CD740F870A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85878BB-1CF9-4B96-A852-8F94BB25574D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EB22FE30-64B9-4DD6-B774-F0776B9F1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6E54F014-411F-411D-A101-01DCA001A839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2351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7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Ngô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Quyền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Càn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Long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Chế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Bồng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Nga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Pha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Ngừm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Ai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ngường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thống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các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mương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năm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1353?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6100" y="114348"/>
            <a:ext cx="3035922" cy="1749231"/>
            <a:chOff x="-4114800" y="152464"/>
            <a:chExt cx="4047896" cy="2332308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172" name="AmthanhThua">
            <a:hlinkClick r:id="" action="ppaction://media"/>
            <a:extLst>
              <a:ext uri="{FF2B5EF4-FFF2-40B4-BE49-F238E27FC236}">
                <a16:creationId xmlns:a16="http://schemas.microsoft.com/office/drawing/2014/main" id="{C6E2AE9C-62B9-42F0-91AA-6B1C228D4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173" name="nhacthang">
            <a:hlinkClick r:id="" action="ppaction://media"/>
            <a:extLst>
              <a:ext uri="{FF2B5EF4-FFF2-40B4-BE49-F238E27FC236}">
                <a16:creationId xmlns:a16="http://schemas.microsoft.com/office/drawing/2014/main" id="{FC787D35-EA2C-4933-A0FB-01D7CBF464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C075D5C4-5B7C-423A-B88B-D0A39B352CED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E42896E-5B83-4EE3-AFE4-4EDCA2A816C1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C0646E8B-7815-46F9-ADAE-EF53EF383CC3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175" name="ChuongCam - 9Slide.vn">
              <a:extLst>
                <a:ext uri="{FF2B5EF4-FFF2-40B4-BE49-F238E27FC236}">
                  <a16:creationId xmlns:a16="http://schemas.microsoft.com/office/drawing/2014/main" id="{6DE531CF-2269-43BD-B97E-A43EAAFB5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FEBC9727-642B-4069-9B82-94764A0B5B6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3428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17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17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2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XV-XVI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XIII-XV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Vương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quốc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bước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đoạn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phát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triển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thịnh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vượng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vào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khoảng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thời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gian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?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464"/>
            <a:ext cx="3035028" cy="1747000"/>
            <a:chOff x="-4113608" y="153951"/>
            <a:chExt cx="4046704" cy="232933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951"/>
              <a:ext cx="1959439" cy="2329333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EFDA2F55-E708-4EE1-A240-2D67B5AA9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AACE03CF-63A4-4F98-9320-28D8E9C8A9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B2E395B-C2FA-41C9-A955-F3A089DD4F32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63C546-6DB7-44C9-8EA9-413473C1BE35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B90D678-6311-432E-B99C-B1E3AF7BCC1E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4B7EBBD9-A585-4930-860B-F4F228859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8C4260CE-C32C-4DD3-8E61-B08357FC92E8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415162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5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8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9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2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10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209" y="1"/>
            <a:ext cx="4171583" cy="51434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4533900" cy="5143499"/>
            <a:chOff x="0" y="1"/>
            <a:chExt cx="4533900" cy="498190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b="7001"/>
            <a:stretch/>
          </p:blipFill>
          <p:spPr>
            <a:xfrm>
              <a:off x="0" y="1"/>
              <a:ext cx="4533900" cy="498190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797269" y="1030014"/>
              <a:ext cx="861848" cy="357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403834" y="3426373"/>
            <a:ext cx="26170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1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2F6135-AF68-4A64-8137-B70201CF8C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34"/>
            <a:ext cx="9144000" cy="513323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D2DA1AF-855F-46C2-8AE1-5718E4DFD783}"/>
              </a:ext>
            </a:extLst>
          </p:cNvPr>
          <p:cNvGrpSpPr/>
          <p:nvPr/>
        </p:nvGrpSpPr>
        <p:grpSpPr>
          <a:xfrm>
            <a:off x="5077979" y="2256830"/>
            <a:ext cx="3829049" cy="1343024"/>
            <a:chOff x="6770639" y="3009107"/>
            <a:chExt cx="5105398" cy="179069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7151055-1672-4C7E-BA92-63E851A005B3}"/>
                </a:ext>
              </a:extLst>
            </p:cNvPr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A6421F9E-FF9D-4A7C-9697-7F0260F96688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112AD5E6-6201-4B49-AAE8-FFB92C6AFE43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3378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8FEB6CFE-AB0E-4B4E-B91D-88A1DA89A89A}"/>
                </a:ext>
              </a:extLst>
            </p:cNvPr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Chùa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một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cột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8C8C043-95EA-4C88-BCE4-63900E1F20A4}"/>
              </a:ext>
            </a:extLst>
          </p:cNvPr>
          <p:cNvGrpSpPr/>
          <p:nvPr/>
        </p:nvGrpSpPr>
        <p:grpSpPr>
          <a:xfrm>
            <a:off x="5077979" y="3700419"/>
            <a:ext cx="3829049" cy="1343024"/>
            <a:chOff x="6770639" y="4933892"/>
            <a:chExt cx="5105398" cy="179069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F5B4359-49BD-4F81-87DA-3502A642CC14}"/>
                </a:ext>
              </a:extLst>
            </p:cNvPr>
            <p:cNvGrpSpPr/>
            <p:nvPr/>
          </p:nvGrpSpPr>
          <p:grpSpPr>
            <a:xfrm>
              <a:off x="6770639" y="4933892"/>
              <a:ext cx="5105398" cy="1790698"/>
              <a:chOff x="838202" y="2438400"/>
              <a:chExt cx="5105398" cy="2057398"/>
            </a:xfrm>
          </p:grpSpPr>
          <p:sp>
            <p:nvSpPr>
              <p:cNvPr id="54" name="Rectangle: Rounded Corners 53">
                <a:extLst>
                  <a:ext uri="{FF2B5EF4-FFF2-40B4-BE49-F238E27FC236}">
                    <a16:creationId xmlns:a16="http://schemas.microsoft.com/office/drawing/2014/main" id="{D1DC5350-0109-4799-B29F-14BD235F834D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532A6D39-BB84-4E99-82BE-0B6CBB01577A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46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6" name="Rectangle: Rounded Corners 125">
              <a:extLst>
                <a:ext uri="{FF2B5EF4-FFF2-40B4-BE49-F238E27FC236}">
                  <a16:creationId xmlns:a16="http://schemas.microsoft.com/office/drawing/2014/main" id="{797BC3E3-56FA-4AAA-953C-4E2F5AEBD8E8}"/>
                </a:ext>
              </a:extLst>
            </p:cNvPr>
            <p:cNvSpPr/>
            <p:nvPr/>
          </p:nvSpPr>
          <p:spPr>
            <a:xfrm>
              <a:off x="722884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Tượng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nữ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thần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>
                  <a:solidFill>
                    <a:prstClr val="white"/>
                  </a:solidFill>
                  <a:latin typeface="iCiel Cadena" panose="02000503000000020004" pitchFamily="50" charset="0"/>
                </a:rPr>
                <a:t>tự</a:t>
              </a:r>
              <a:r>
                <a:rPr lang="en-US" sz="2700" kern="1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 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CE7BFBB-E9FD-4291-9D1E-392C32762D78}"/>
              </a:ext>
            </a:extLst>
          </p:cNvPr>
          <p:cNvGrpSpPr/>
          <p:nvPr/>
        </p:nvGrpSpPr>
        <p:grpSpPr>
          <a:xfrm>
            <a:off x="628651" y="3700419"/>
            <a:ext cx="3829049" cy="1343024"/>
            <a:chOff x="838201" y="4933892"/>
            <a:chExt cx="5105398" cy="179069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8147DBC-1562-4B7B-955E-9A5ECFE3642B}"/>
                </a:ext>
              </a:extLst>
            </p:cNvPr>
            <p:cNvGrpSpPr/>
            <p:nvPr/>
          </p:nvGrpSpPr>
          <p:grpSpPr>
            <a:xfrm>
              <a:off x="838201" y="4933892"/>
              <a:ext cx="5105398" cy="1790698"/>
              <a:chOff x="838202" y="2438400"/>
              <a:chExt cx="5105398" cy="2057398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6C5F18D1-233E-459F-A9A1-3C785C7DC119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C3D90569-2038-4699-AD4F-2466D4AF519B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00CF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4" name="Rectangle: Rounded Corners 123">
              <a:extLst>
                <a:ext uri="{FF2B5EF4-FFF2-40B4-BE49-F238E27FC236}">
                  <a16:creationId xmlns:a16="http://schemas.microsoft.com/office/drawing/2014/main" id="{6367453D-420B-4D30-B207-A57CC4372B2A}"/>
                </a:ext>
              </a:extLst>
            </p:cNvPr>
            <p:cNvSpPr/>
            <p:nvPr/>
          </p:nvSpPr>
          <p:spPr>
            <a:xfrm>
              <a:off x="1314172" y="49816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Thạt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Luồng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3231591-2AE6-4064-9D84-402B76CD1593}"/>
              </a:ext>
            </a:extLst>
          </p:cNvPr>
          <p:cNvGrpSpPr/>
          <p:nvPr/>
        </p:nvGrpSpPr>
        <p:grpSpPr>
          <a:xfrm>
            <a:off x="628651" y="2256830"/>
            <a:ext cx="3829049" cy="1343024"/>
            <a:chOff x="838201" y="3009107"/>
            <a:chExt cx="5105398" cy="179069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69C64D8-76BA-47C1-B3F5-339643BE0FEB}"/>
                </a:ext>
              </a:extLst>
            </p:cNvPr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DA723B64-8597-4560-BDD4-9C604D2EA64B}"/>
                  </a:ext>
                </a:extLst>
              </p:cNvPr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924F9C22-7338-4783-9D1F-4F6669251F7D}"/>
                  </a:ext>
                </a:extLst>
              </p:cNvPr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49C1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n-US" sz="1050" kern="1200">
                  <a:solidFill>
                    <a:prstClr val="white"/>
                  </a:solidFill>
                  <a:latin typeface="#9Slide02 Noi dung dai"/>
                </a:endParaRPr>
              </a:p>
            </p:txBody>
          </p:sp>
        </p:grp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17205D1-8ECF-4ECE-A9DE-175B9F209F00}"/>
                </a:ext>
              </a:extLst>
            </p:cNvPr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Cố</a:t>
              </a:r>
              <a:r>
                <a:rPr lang="en-US" sz="2700" kern="1200" dirty="0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700" kern="1200" dirty="0" err="1" smtClean="0">
                  <a:solidFill>
                    <a:prstClr val="white"/>
                  </a:solidFill>
                  <a:latin typeface="iCiel Cadena" panose="02000503000000020004" pitchFamily="50" charset="0"/>
                </a:rPr>
                <a:t>cung</a:t>
              </a:r>
              <a:endParaRPr lang="en-US" sz="2700" kern="1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C307E2-8C84-4E25-BF45-1D7184DA588B}"/>
              </a:ext>
            </a:extLst>
          </p:cNvPr>
          <p:cNvGrpSpPr/>
          <p:nvPr/>
        </p:nvGrpSpPr>
        <p:grpSpPr>
          <a:xfrm>
            <a:off x="1486934" y="184827"/>
            <a:ext cx="7471295" cy="1915834"/>
            <a:chOff x="1982578" y="246435"/>
            <a:chExt cx="9961727" cy="255444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92879B0-0D95-41F4-AF6C-356C033986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>
              <a:extLst>
                <a:ext uri="{FF2B5EF4-FFF2-40B4-BE49-F238E27FC236}">
                  <a16:creationId xmlns:a16="http://schemas.microsoft.com/office/drawing/2014/main" id="{C514F8ED-55A3-41ED-A6BF-C88625750094}"/>
                </a:ext>
              </a:extLst>
            </p:cNvPr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Công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trình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kiến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trúc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tiêu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biểu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nhất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ở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Lào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 </a:t>
              </a:r>
              <a:r>
                <a:rPr lang="en-US" sz="2400" kern="1200" dirty="0" err="1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là</a:t>
              </a:r>
              <a:r>
                <a:rPr lang="en-US" sz="2400" kern="1200" dirty="0" smtClean="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</a:rPr>
                <a:t>:</a:t>
              </a:r>
              <a:endParaRPr lang="en-US" sz="2400" kern="1200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>
            <a:extLst>
              <a:ext uri="{FF2B5EF4-FFF2-40B4-BE49-F238E27FC236}">
                <a16:creationId xmlns:a16="http://schemas.microsoft.com/office/drawing/2014/main" id="{655755B7-2B89-4C82-B7B3-A9A4AA6270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2451965"/>
            <a:ext cx="992210" cy="914480"/>
          </a:xfrm>
          <a:prstGeom prst="rect">
            <a:avLst/>
          </a:prstGeom>
        </p:spPr>
      </p:pic>
      <p:pic>
        <p:nvPicPr>
          <p:cNvPr id="116" name="ChuongLa - 9Slide.vn">
            <a:extLst>
              <a:ext uri="{FF2B5EF4-FFF2-40B4-BE49-F238E27FC236}">
                <a16:creationId xmlns:a16="http://schemas.microsoft.com/office/drawing/2014/main" id="{C86FD277-D7C1-4175-9CE8-89B100B9D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962" y="3914731"/>
            <a:ext cx="992210" cy="914480"/>
          </a:xfrm>
          <a:prstGeom prst="rect">
            <a:avLst/>
          </a:prstGeom>
        </p:spPr>
      </p:pic>
      <p:pic>
        <p:nvPicPr>
          <p:cNvPr id="119" name="ChuongXanh - 9Slide.vn">
            <a:extLst>
              <a:ext uri="{FF2B5EF4-FFF2-40B4-BE49-F238E27FC236}">
                <a16:creationId xmlns:a16="http://schemas.microsoft.com/office/drawing/2014/main" id="{DCAFEAC0-B8B5-42C5-94DB-0577C814E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2451965"/>
            <a:ext cx="992210" cy="914480"/>
          </a:xfrm>
          <a:prstGeom prst="rect">
            <a:avLst/>
          </a:prstGeom>
        </p:spPr>
      </p:pic>
      <p:pic>
        <p:nvPicPr>
          <p:cNvPr id="120" name="ChuongDo - 9Slide.vn">
            <a:extLst>
              <a:ext uri="{FF2B5EF4-FFF2-40B4-BE49-F238E27FC236}">
                <a16:creationId xmlns:a16="http://schemas.microsoft.com/office/drawing/2014/main" id="{F866C24F-F6FF-4EB3-A1BD-2435DD4370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599" y="3914731"/>
            <a:ext cx="992210" cy="91448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88582B8-A3C9-486C-963D-8CEED620D8EC}"/>
              </a:ext>
            </a:extLst>
          </p:cNvPr>
          <p:cNvGrpSpPr/>
          <p:nvPr/>
        </p:nvGrpSpPr>
        <p:grpSpPr>
          <a:xfrm>
            <a:off x="-3085206" y="115287"/>
            <a:ext cx="3035028" cy="1747354"/>
            <a:chOff x="-4113608" y="153715"/>
            <a:chExt cx="4046704" cy="232980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664CCA0-10CD-421D-8230-24CED5AA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4113608" y="153715"/>
              <a:ext cx="1959439" cy="2329805"/>
            </a:xfrm>
            <a:prstGeom prst="rect">
              <a:avLst/>
            </a:prstGeom>
          </p:spPr>
        </p:pic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37203794-B28C-4CE2-B01C-EED26C9C8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42F206FF-1C51-414C-8D57-DC6D2EEE0F95}"/>
                </a:ext>
              </a:extLst>
            </p:cNvPr>
            <p:cNvSpPr txBox="1"/>
            <p:nvPr/>
          </p:nvSpPr>
          <p:spPr>
            <a:xfrm>
              <a:off x="-1916107" y="437875"/>
              <a:ext cx="1699185" cy="8002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21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Yeahhh,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Đúng rồi!</a:t>
              </a:r>
            </a:p>
            <a:p>
              <a:pPr algn="ctr" defTabSz="685800">
                <a:buClrTx/>
              </a:pPr>
              <a:r>
                <a:rPr lang="en-US" sz="900" kern="1200">
                  <a:solidFill>
                    <a:prstClr val="black">
                      <a:lumMod val="65000"/>
                      <a:lumOff val="35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Mình thích màu này!</a:t>
              </a:r>
              <a:endParaRPr lang="en-US" sz="675" kern="1200">
                <a:solidFill>
                  <a:prstClr val="black">
                    <a:lumMod val="65000"/>
                    <a:lumOff val="35000"/>
                  </a:prstClr>
                </a:solidFill>
                <a:latin typeface="iCiel Cadena" panose="02000503000000020004" pitchFamily="50" charset="0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979E8AD-ADDD-4B2E-9AB0-12017073755C}"/>
              </a:ext>
            </a:extLst>
          </p:cNvPr>
          <p:cNvGrpSpPr/>
          <p:nvPr/>
        </p:nvGrpSpPr>
        <p:grpSpPr>
          <a:xfrm>
            <a:off x="-5045755" y="-226738"/>
            <a:ext cx="2302556" cy="2135218"/>
            <a:chOff x="-6727674" y="-791952"/>
            <a:chExt cx="3598081" cy="3336591"/>
          </a:xfrm>
        </p:grpSpPr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C237501B-EC88-410C-A9A9-AFA9550032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843FEA3-3211-48AB-8C04-1405C0E2F2F5}"/>
                </a:ext>
              </a:extLst>
            </p:cNvPr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170" name="Picture 169">
                <a:extLst>
                  <a:ext uri="{FF2B5EF4-FFF2-40B4-BE49-F238E27FC236}">
                    <a16:creationId xmlns:a16="http://schemas.microsoft.com/office/drawing/2014/main" id="{D9E75FE4-2C7F-446E-905E-B05955C15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3E46CBDC-2473-4520-BE03-3E0637A23938}"/>
                  </a:ext>
                </a:extLst>
              </p:cNvPr>
              <p:cNvSpPr txBox="1"/>
              <p:nvPr/>
            </p:nvSpPr>
            <p:spPr>
              <a:xfrm>
                <a:off x="-6083938" y="5075963"/>
                <a:ext cx="5361939" cy="29052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85800">
                  <a:buClrTx/>
                </a:pPr>
                <a:r>
                  <a:rPr lang="en-US" sz="180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Huhu,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chưa chính xác rồi!</a:t>
                </a:r>
              </a:p>
              <a:p>
                <a:pPr algn="ctr" defTabSz="685800">
                  <a:buClrTx/>
                </a:pPr>
                <a:r>
                  <a:rPr lang="en-US" sz="1050" kern="120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iCiel Cadena" panose="02000503000000020004" pitchFamily="50" charset="0"/>
                    <a:ea typeface="+mn-ea"/>
                    <a:cs typeface="+mn-cs"/>
                  </a:rPr>
                  <a:t>Bạn chọn lại nha.</a:t>
                </a:r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1407C153-BFDD-497E-BDAA-AD051BD675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931" y="235615"/>
            <a:ext cx="1161389" cy="1787807"/>
          </a:xfrm>
          <a:prstGeom prst="rect">
            <a:avLst/>
          </a:prstGeom>
        </p:spPr>
      </p:pic>
      <p:pic>
        <p:nvPicPr>
          <p:cNvPr id="40" name="AmthanhThua">
            <a:hlinkClick r:id="" action="ppaction://media"/>
            <a:extLst>
              <a:ext uri="{FF2B5EF4-FFF2-40B4-BE49-F238E27FC236}">
                <a16:creationId xmlns:a16="http://schemas.microsoft.com/office/drawing/2014/main" id="{79E4C43B-743A-4F0F-9457-9B15D0352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33759" y="3305943"/>
            <a:ext cx="365522" cy="365522"/>
          </a:xfrm>
          <a:prstGeom prst="rect">
            <a:avLst/>
          </a:prstGeom>
        </p:spPr>
      </p:pic>
      <p:pic>
        <p:nvPicPr>
          <p:cNvPr id="41" name="nhacthang">
            <a:hlinkClick r:id="" action="ppaction://media"/>
            <a:extLst>
              <a:ext uri="{FF2B5EF4-FFF2-40B4-BE49-F238E27FC236}">
                <a16:creationId xmlns:a16="http://schemas.microsoft.com/office/drawing/2014/main" id="{86A70F6A-9D3B-4ACB-882F-2876B15E06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23894" y="2157298"/>
            <a:ext cx="365522" cy="36552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B652F8BC-97FB-47AB-82B1-333028644943}"/>
              </a:ext>
            </a:extLst>
          </p:cNvPr>
          <p:cNvSpPr/>
          <p:nvPr/>
        </p:nvSpPr>
        <p:spPr>
          <a:xfrm>
            <a:off x="0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cô nhấp chuột</a:t>
            </a:r>
            <a:b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lần để hiện câu hỏi. Nhấp thêm 1 lần để hiện các đáp án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9F28A6-3370-4926-8D39-EA3FF6C22E23}"/>
              </a:ext>
            </a:extLst>
          </p:cNvPr>
          <p:cNvGrpSpPr/>
          <p:nvPr/>
        </p:nvGrpSpPr>
        <p:grpSpPr>
          <a:xfrm>
            <a:off x="3000374" y="5257800"/>
            <a:ext cx="3057526" cy="1485900"/>
            <a:chOff x="4000498" y="7010400"/>
            <a:chExt cx="4076701" cy="198120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59A7A73-0A00-4DF2-9B48-616F35BC91FB}"/>
                </a:ext>
              </a:extLst>
            </p:cNvPr>
            <p:cNvSpPr/>
            <p:nvPr/>
          </p:nvSpPr>
          <p:spPr>
            <a:xfrm>
              <a:off x="4000498" y="7010400"/>
              <a:ext cx="4076701" cy="198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Thầy cô nhấp vào chiếc chuông     ở màu mà học sinh chọn để</a:t>
              </a:r>
              <a:b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24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 tra đáp án</a:t>
              </a:r>
            </a:p>
          </p:txBody>
        </p:sp>
        <p:pic>
          <p:nvPicPr>
            <p:cNvPr id="50" name="ChuongCam - 9Slide.vn">
              <a:extLst>
                <a:ext uri="{FF2B5EF4-FFF2-40B4-BE49-F238E27FC236}">
                  <a16:creationId xmlns:a16="http://schemas.microsoft.com/office/drawing/2014/main" id="{B4A6999F-B362-4C41-8988-BD1A0E09E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651965" y="7594600"/>
              <a:ext cx="330708" cy="304800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BB23BD5A-2150-42B4-B72D-392E3FB2285F}"/>
              </a:ext>
            </a:extLst>
          </p:cNvPr>
          <p:cNvSpPr/>
          <p:nvPr/>
        </p:nvSpPr>
        <p:spPr>
          <a:xfrm>
            <a:off x="6172198" y="5257800"/>
            <a:ext cx="2914650" cy="1485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HS trả lời xong, thầy cô nhấp chuột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 phím -&gt; để đến</a:t>
            </a:r>
            <a:b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kern="120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hỏi tiếp theo</a:t>
            </a:r>
          </a:p>
        </p:txBody>
      </p:sp>
    </p:spTree>
    <p:extLst>
      <p:ext uri="{BB962C8B-B14F-4D97-AF65-F5344CB8AC3E}">
        <p14:creationId xmlns:p14="http://schemas.microsoft.com/office/powerpoint/2010/main" val="168813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 p14:presetBounceEnd="65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 p14:presetBounceEnd="65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 p14:bounceEnd="57000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 p14:bounceEnd="57000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 p14:bounceEnd="55000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 p14:bounceEnd="65000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1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208 " pathEditMode="relative" rAng="0" ptsTypes="AA">
                                          <p:cBhvr>
                                            <p:cTn id="5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5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0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1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60325 0.0581 " pathEditMode="relative" rAng="0" ptsTypes="AA">
                                          <p:cBhvr>
                                            <p:cTn id="6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0169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9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1" dur="4995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45833E-6 4.07407E-6 L 0.58854 0.0581 " pathEditMode="relative" rAng="0" ptsTypes="AA">
                                          <p:cBhvr>
                                            <p:cTn id="76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427" y="28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1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1" dur="3432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6 3.7037E-7 L 0.34882 0.0412 " pathEditMode="relative" rAng="0" ptsTypes="AA">
                                          <p:cBhvr>
                                            <p:cTn id="89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35" y="2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6"/>
                      </p:tgtEl>
                    </p:cond>
                  </p:nextCondLst>
                </p:seq>
                <p:audio>
                  <p:cMediaNode vol="36585">
                    <p:cTn id="1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0"/>
                    </p:tgtEl>
                  </p:cMediaNode>
                </p:audio>
                <p:audio>
                  <p:cMediaNode vol="40244">
                    <p:cTn id="10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1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FDD4CA-A9E1-452B-BFCA-22D90E773D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860" y="0"/>
            <a:ext cx="9161860" cy="51435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E6D8704-4E40-4128-8BDA-4D6D4EFB4243}"/>
              </a:ext>
            </a:extLst>
          </p:cNvPr>
          <p:cNvGrpSpPr/>
          <p:nvPr/>
        </p:nvGrpSpPr>
        <p:grpSpPr>
          <a:xfrm>
            <a:off x="4240283" y="156769"/>
            <a:ext cx="3258897" cy="1440417"/>
            <a:chOff x="1034003" y="260315"/>
            <a:chExt cx="4656152" cy="2057997"/>
          </a:xfrm>
        </p:grpSpPr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73CD59DB-4B97-4529-990F-B877A9AC8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A950A63E-AF72-41C5-AED0-2D5595040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6DD72B97-8F2B-4723-9F67-FD81B5B68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777F623B-A4E0-4946-935C-4F7F0101F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78237F3-1A79-4E86-B92E-4A05214A53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574" y="171982"/>
            <a:ext cx="4037426" cy="467756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E884C81-856F-47B0-B589-654CA907BE79}"/>
              </a:ext>
            </a:extLst>
          </p:cNvPr>
          <p:cNvGrpSpPr/>
          <p:nvPr/>
        </p:nvGrpSpPr>
        <p:grpSpPr>
          <a:xfrm>
            <a:off x="3808343" y="2147179"/>
            <a:ext cx="4710905" cy="2798273"/>
            <a:chOff x="5077790" y="2862904"/>
            <a:chExt cx="6281207" cy="373103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4B083C1-8CDA-45C3-9563-147B5F28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D40F75-95EF-4849-B5FF-3CADEF718F98}"/>
                </a:ext>
              </a:extLst>
            </p:cNvPr>
            <p:cNvSpPr txBox="1"/>
            <p:nvPr/>
          </p:nvSpPr>
          <p:spPr>
            <a:xfrm>
              <a:off x="5077790" y="3805221"/>
              <a:ext cx="6281207" cy="203132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đã chọn vòng cổ</a:t>
              </a:r>
            </a:p>
            <a:p>
              <a:pPr algn="ctr" defTabSz="685800">
                <a:buClrTx/>
              </a:pPr>
              <a:r>
                <a:rPr lang="en-US" sz="3300" kern="1200">
                  <a:solidFill>
                    <a:prstClr val="black">
                      <a:lumMod val="50000"/>
                      <a:lumOff val="50000"/>
                    </a:prstClr>
                  </a:solidFill>
                  <a:latin typeface="iCiel Cadena" panose="02000503000000020004" pitchFamily="50" charset="0"/>
                  <a:ea typeface="+mn-ea"/>
                  <a:cs typeface="+mn-cs"/>
                </a:rPr>
                <a:t>cho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877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1357147" y="1862261"/>
            <a:ext cx="6231231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66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91151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7914" y="1424763"/>
            <a:ext cx="569905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rong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văn hóa tiêu biểu của đất nước Lào em ấn tượng nhất với thành tựu nào?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3D4E51-7AF3-7944-993B-72B0687F988B}"/>
              </a:ext>
            </a:extLst>
          </p:cNvPr>
          <p:cNvSpPr/>
          <p:nvPr/>
        </p:nvSpPr>
        <p:spPr>
          <a:xfrm>
            <a:off x="2803782" y="642832"/>
            <a:ext cx="37671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>
              <a:buClrTx/>
              <a:buFontTx/>
              <a:buNone/>
              <a:defRPr/>
            </a:pPr>
            <a:r>
              <a:rPr lang="en-US" sz="4000" b="1" kern="120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826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482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6744376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1868" y="1474426"/>
            <a:ext cx="3109195" cy="345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53" y="336213"/>
            <a:ext cx="6685514" cy="4515673"/>
          </a:xfrm>
          <a:prstGeom prst="rect">
            <a:avLst/>
          </a:prstGeom>
        </p:spPr>
      </p:pic>
      <p:pic>
        <p:nvPicPr>
          <p:cNvPr id="429" name="Google Shape;429;p45"/>
          <p:cNvPicPr preferRelativeResize="0"/>
          <p:nvPr/>
        </p:nvPicPr>
        <p:blipFill rotWithShape="1">
          <a:blip r:embed="rId5">
            <a:alphaModFix amt="56000"/>
          </a:blip>
          <a:srcRect l="14508" t="32951" r="10161" b="23799"/>
          <a:stretch/>
        </p:blipFill>
        <p:spPr>
          <a:xfrm>
            <a:off x="913025" y="2173162"/>
            <a:ext cx="4736350" cy="60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5"/>
          <p:cNvPicPr preferRelativeResize="0"/>
          <p:nvPr/>
        </p:nvPicPr>
        <p:blipFill rotWithShape="1">
          <a:blip r:embed="rId6">
            <a:alphaModFix/>
          </a:blip>
          <a:srcRect t="79" b="79"/>
          <a:stretch/>
        </p:blipFill>
        <p:spPr>
          <a:xfrm>
            <a:off x="6974250" y="3606985"/>
            <a:ext cx="2169750" cy="12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5"/>
          <p:cNvSpPr txBox="1">
            <a:spLocks noGrp="1"/>
          </p:cNvSpPr>
          <p:nvPr>
            <p:ph type="ctrTitle"/>
          </p:nvPr>
        </p:nvSpPr>
        <p:spPr>
          <a:xfrm>
            <a:off x="573250" y="992188"/>
            <a:ext cx="5714002" cy="112766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 smtClean="0">
                <a:solidFill>
                  <a:schemeClr val="dk1"/>
                </a:solidFill>
              </a:rPr>
              <a:t>Vương quốc Lào</a:t>
            </a:r>
            <a:endParaRPr sz="5400" b="1" dirty="0">
              <a:solidFill>
                <a:schemeClr val="dk1"/>
              </a:solidFill>
            </a:endParaRPr>
          </a:p>
        </p:txBody>
      </p:sp>
      <p:pic>
        <p:nvPicPr>
          <p:cNvPr id="435" name="Google Shape;435;p45"/>
          <p:cNvPicPr preferRelativeResize="0"/>
          <p:nvPr/>
        </p:nvPicPr>
        <p:blipFill rotWithShape="1">
          <a:blip r:embed="rId7">
            <a:alphaModFix/>
          </a:blip>
          <a:srcRect t="475" b="475"/>
          <a:stretch/>
        </p:blipFill>
        <p:spPr>
          <a:xfrm rot="1286753">
            <a:off x="7788519" y="2685326"/>
            <a:ext cx="481498" cy="15876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829586" y="250650"/>
            <a:ext cx="170431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14367" y="336213"/>
            <a:ext cx="1938995" cy="1903956"/>
            <a:chOff x="6559431" y="0"/>
            <a:chExt cx="1938995" cy="1903956"/>
          </a:xfrm>
        </p:grpSpPr>
        <p:pic>
          <p:nvPicPr>
            <p:cNvPr id="430" name="Google Shape;430;p4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559431" y="0"/>
              <a:ext cx="1938995" cy="19039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31649" y="191723"/>
              <a:ext cx="1681134" cy="142386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2"/>
          <p:cNvSpPr txBox="1">
            <a:spLocks noGrp="1"/>
          </p:cNvSpPr>
          <p:nvPr>
            <p:ph type="title"/>
          </p:nvPr>
        </p:nvSpPr>
        <p:spPr>
          <a:xfrm>
            <a:off x="745045" y="2571750"/>
            <a:ext cx="2271348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1. Q</a:t>
            </a:r>
            <a:r>
              <a:rPr lang="en" sz="2400" b="1" dirty="0" smtClean="0"/>
              <a:t>uá trình hình thành và phát triển của Vương quốc</a:t>
            </a:r>
            <a:endParaRPr sz="2400" b="1" dirty="0"/>
          </a:p>
        </p:txBody>
      </p:sp>
      <p:sp>
        <p:nvSpPr>
          <p:cNvPr id="537" name="Google Shape;537;p52"/>
          <p:cNvSpPr txBox="1">
            <a:spLocks noGrp="1"/>
          </p:cNvSpPr>
          <p:nvPr>
            <p:ph type="title" idx="2"/>
          </p:nvPr>
        </p:nvSpPr>
        <p:spPr>
          <a:xfrm>
            <a:off x="3689321" y="2526950"/>
            <a:ext cx="1860385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/>
              <a:t>2. Vương quốc Lào thời Lang Xang</a:t>
            </a:r>
            <a:endParaRPr sz="2400" b="1" dirty="0"/>
          </a:p>
        </p:txBody>
      </p:sp>
      <p:sp>
        <p:nvSpPr>
          <p:cNvPr id="539" name="Google Shape;539;p52"/>
          <p:cNvSpPr txBox="1">
            <a:spLocks noGrp="1"/>
          </p:cNvSpPr>
          <p:nvPr>
            <p:ph type="title" idx="4"/>
          </p:nvPr>
        </p:nvSpPr>
        <p:spPr>
          <a:xfrm>
            <a:off x="6302670" y="2571750"/>
            <a:ext cx="2143500" cy="154206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/>
              <a:t>3. M</a:t>
            </a:r>
            <a:r>
              <a:rPr lang="en" sz="2400" b="1" dirty="0" smtClean="0"/>
              <a:t>ột số nét tiêu biểu về văn hóa</a:t>
            </a:r>
            <a:endParaRPr sz="2400" b="1" dirty="0"/>
          </a:p>
        </p:txBody>
      </p:sp>
      <p:sp>
        <p:nvSpPr>
          <p:cNvPr id="541" name="Google Shape;541;p52"/>
          <p:cNvSpPr txBox="1">
            <a:spLocks noGrp="1"/>
          </p:cNvSpPr>
          <p:nvPr>
            <p:ph type="title" idx="6"/>
          </p:nvPr>
        </p:nvSpPr>
        <p:spPr>
          <a:xfrm>
            <a:off x="2787458" y="676813"/>
            <a:ext cx="366411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/>
              <a:t>NỘI  DUNG</a:t>
            </a:r>
            <a:endParaRPr lang="en-US" sz="3600" b="1" dirty="0"/>
          </a:p>
        </p:txBody>
      </p:sp>
      <p:pic>
        <p:nvPicPr>
          <p:cNvPr id="542" name="Google Shape;54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680" y="1369451"/>
            <a:ext cx="513926" cy="11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3848" y="1866225"/>
            <a:ext cx="574600" cy="66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82728" y="1535605"/>
            <a:ext cx="574600" cy="99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5" grpId="0"/>
      <p:bldP spid="537" grpId="0"/>
      <p:bldP spid="5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Google Shape;519;p51"/>
          <p:cNvPicPr preferRelativeResize="0"/>
          <p:nvPr/>
        </p:nvPicPr>
        <p:blipFill rotWithShape="1">
          <a:blip r:embed="rId3">
            <a:alphaModFix amt="56000"/>
          </a:blip>
          <a:srcRect l="14508" t="32951" r="10161" b="23799"/>
          <a:stretch/>
        </p:blipFill>
        <p:spPr>
          <a:xfrm>
            <a:off x="3913960" y="4097173"/>
            <a:ext cx="4822100" cy="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 flipH="1">
            <a:off x="-562201" y="135700"/>
            <a:ext cx="5642825" cy="564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32756" y="1033750"/>
            <a:ext cx="1202175" cy="12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1"/>
          <p:cNvSpPr txBox="1">
            <a:spLocks noGrp="1"/>
          </p:cNvSpPr>
          <p:nvPr>
            <p:ph type="ctrTitle"/>
          </p:nvPr>
        </p:nvSpPr>
        <p:spPr>
          <a:xfrm>
            <a:off x="4191419" y="2467326"/>
            <a:ext cx="4497088" cy="1373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vi-VN" sz="3600" dirty="0"/>
              <a:t>Quá trình hình thành và phát triển của Vương quốc</a:t>
            </a:r>
            <a:endParaRPr sz="3600" dirty="0"/>
          </a:p>
        </p:txBody>
      </p:sp>
      <p:sp>
        <p:nvSpPr>
          <p:cNvPr id="523" name="Google Shape;523;p51"/>
          <p:cNvSpPr txBox="1">
            <a:spLocks noGrp="1"/>
          </p:cNvSpPr>
          <p:nvPr>
            <p:ph type="title" idx="2"/>
          </p:nvPr>
        </p:nvSpPr>
        <p:spPr>
          <a:xfrm>
            <a:off x="5731594" y="1120143"/>
            <a:ext cx="1204500" cy="106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01</a:t>
            </a:r>
            <a:endParaRPr/>
          </a:p>
        </p:txBody>
      </p:sp>
      <p:pic>
        <p:nvPicPr>
          <p:cNvPr id="525" name="Google Shape;525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59836" y="1650843"/>
            <a:ext cx="2770349" cy="226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25119" y="831418"/>
            <a:ext cx="949900" cy="163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230472" y="4440350"/>
            <a:ext cx="837854" cy="84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>
            <a:off x="7799302" y="34625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24627" y="4036156"/>
            <a:ext cx="837850" cy="114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51"/>
          <p:cNvPicPr preferRelativeResize="0"/>
          <p:nvPr/>
        </p:nvPicPr>
        <p:blipFill rotWithShape="1">
          <a:blip r:embed="rId9">
            <a:alphaModFix/>
          </a:blip>
          <a:srcRect l="357" r="347"/>
          <a:stretch/>
        </p:blipFill>
        <p:spPr>
          <a:xfrm rot="10800000" flipH="1">
            <a:off x="2" y="57350"/>
            <a:ext cx="1344700" cy="96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-137257" y="-20059"/>
            <a:ext cx="3505537" cy="49747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39869" y="225468"/>
            <a:ext cx="71398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713" y="1791570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3184" y="2844104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63655" y="3896638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2479" y="2359853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2055" y="345853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3397" y="4077745"/>
            <a:ext cx="2277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1353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87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521" y="225467"/>
            <a:ext cx="8567802" cy="4722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35346" y="1202466"/>
            <a:ext cx="3886191" cy="2738568"/>
            <a:chOff x="134930" y="1230225"/>
            <a:chExt cx="3886191" cy="27385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5" t="25571" r="11646" b="5997"/>
            <a:stretch/>
          </p:blipFill>
          <p:spPr>
            <a:xfrm>
              <a:off x="2681238" y="1650238"/>
              <a:ext cx="1339883" cy="1665962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930" y="1230225"/>
              <a:ext cx="2834406" cy="208597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73849" y="3445573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Thơng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7661" y="1359598"/>
            <a:ext cx="3861350" cy="2738568"/>
            <a:chOff x="4917661" y="1359598"/>
            <a:chExt cx="3861350" cy="273856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5889357" y="1359598"/>
              <a:ext cx="1732346" cy="164482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41142" y="2058381"/>
              <a:ext cx="1837869" cy="138719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t="1" b="48385"/>
            <a:stretch/>
          </p:blipFill>
          <p:spPr>
            <a:xfrm>
              <a:off x="4917661" y="1779611"/>
              <a:ext cx="1732346" cy="164482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2982" y="3574946"/>
              <a:ext cx="25363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ùm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199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Language Arts for High School - 9th Grade: POV and Narrative Voice by Slidesgo">
  <a:themeElements>
    <a:clrScheme name="Simple Light">
      <a:dk1>
        <a:srgbClr val="783F04"/>
      </a:dk1>
      <a:lt1>
        <a:srgbClr val="FFFFFF"/>
      </a:lt1>
      <a:dk2>
        <a:srgbClr val="C24445"/>
      </a:dk2>
      <a:lt2>
        <a:srgbClr val="FFFFFF"/>
      </a:lt2>
      <a:accent1>
        <a:srgbClr val="D3A245"/>
      </a:accent1>
      <a:accent2>
        <a:srgbClr val="72627C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783F0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581</Words>
  <Application>Microsoft Office PowerPoint</Application>
  <PresentationFormat>On-screen Show (16:9)</PresentationFormat>
  <Paragraphs>99</Paragraphs>
  <Slides>24</Slides>
  <Notes>7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#9Slide02 Noi dung dai</vt:lpstr>
      <vt:lpstr>Anaheim</vt:lpstr>
      <vt:lpstr>#9Slide02 Tieu de dai</vt:lpstr>
      <vt:lpstr>Aref Ruqaa</vt:lpstr>
      <vt:lpstr>Calibri</vt:lpstr>
      <vt:lpstr>Nunito</vt:lpstr>
      <vt:lpstr>Times New Roman</vt:lpstr>
      <vt:lpstr>iCiel Cadena</vt:lpstr>
      <vt:lpstr>Arial</vt:lpstr>
      <vt:lpstr>Language Arts for High School - 9th Grade: POV and Narrative Voice by Slidesgo</vt:lpstr>
      <vt:lpstr>Office Theme</vt:lpstr>
      <vt:lpstr>PowerPoint Presentation</vt:lpstr>
      <vt:lpstr>PowerPoint Presentation</vt:lpstr>
      <vt:lpstr>PowerPoint Presentation</vt:lpstr>
      <vt:lpstr>Vương quốc Lào</vt:lpstr>
      <vt:lpstr>1. Quá trình hình thành và phát triển của Vương quốc</vt:lpstr>
      <vt:lpstr>Quá trình hình thành và phát triển của Vương quốc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Vương quốc Lào</dc:title>
  <dc:creator>Administrator</dc:creator>
  <cp:lastModifiedBy>PC</cp:lastModifiedBy>
  <cp:revision>32</cp:revision>
  <dcterms:modified xsi:type="dcterms:W3CDTF">2023-12-10T07:58:43Z</dcterms:modified>
</cp:coreProperties>
</file>