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0" r:id="rId2"/>
    <p:sldMasterId id="2147483674" r:id="rId3"/>
    <p:sldMasterId id="2147483710" r:id="rId4"/>
    <p:sldMasterId id="2147483751" r:id="rId5"/>
    <p:sldMasterId id="2147483763" r:id="rId6"/>
    <p:sldMasterId id="2147483770" r:id="rId7"/>
  </p:sldMasterIdLst>
  <p:notesMasterIdLst>
    <p:notesMasterId r:id="rId31"/>
  </p:notesMasterIdLst>
  <p:sldIdLst>
    <p:sldId id="604" r:id="rId8"/>
    <p:sldId id="603" r:id="rId9"/>
    <p:sldId id="601" r:id="rId10"/>
    <p:sldId id="2007577223" r:id="rId11"/>
    <p:sldId id="608" r:id="rId12"/>
    <p:sldId id="606" r:id="rId13"/>
    <p:sldId id="413" r:id="rId14"/>
    <p:sldId id="612" r:id="rId15"/>
    <p:sldId id="613" r:id="rId16"/>
    <p:sldId id="614" r:id="rId17"/>
    <p:sldId id="593" r:id="rId18"/>
    <p:sldId id="616" r:id="rId19"/>
    <p:sldId id="630" r:id="rId20"/>
    <p:sldId id="258" r:id="rId21"/>
    <p:sldId id="257" r:id="rId22"/>
    <p:sldId id="319" r:id="rId23"/>
    <p:sldId id="2007577219" r:id="rId24"/>
    <p:sldId id="596" r:id="rId25"/>
    <p:sldId id="265" r:id="rId26"/>
    <p:sldId id="266" r:id="rId27"/>
    <p:sldId id="267" r:id="rId28"/>
    <p:sldId id="268" r:id="rId29"/>
    <p:sldId id="269" r:id="rId30"/>
  </p:sldIdLst>
  <p:sldSz cx="9144000" cy="5143500" type="screen16x9"/>
  <p:notesSz cx="6858000" cy="9144000"/>
  <p:embeddedFontLst>
    <p:embeddedFont>
      <p:font typeface="#9Slide05 SVNClementine" panose="020B0604020202020204" charset="0"/>
      <p:regular r:id="rId32"/>
      <p:bold r:id="rId33"/>
      <p:italic r:id="rId34"/>
      <p:boldItalic r:id="rId35"/>
    </p:embeddedFont>
    <p:embeddedFont>
      <p:font typeface="Bellota Text Light" panose="020B0604020202020204" charset="0"/>
      <p:regular r:id="rId36"/>
      <p:bold r:id="rId37"/>
      <p:italic r:id="rId38"/>
      <p:boldItalic r:id="rId39"/>
    </p:embeddedFont>
    <p:embeddedFont>
      <p:font typeface="Parisienne" panose="020B0604020202020204" charset="0"/>
      <p:regular r:id="rId40"/>
      <p:bold r:id="rId41"/>
      <p:italic r:id="rId42"/>
      <p:boldItalic r:id="rId43"/>
    </p:embeddedFont>
    <p:embeddedFont>
      <p:font typeface="#9Slide03 Arima Madurai Black" panose="020B0604020202020204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Vidaloka" panose="020B0604020202020204" charset="0"/>
      <p:regular r:id="rId52"/>
      <p:bold r:id="rId53"/>
      <p:italic r:id="rId54"/>
      <p:boldItalic r:id="rId55"/>
    </p:embeddedFont>
    <p:embeddedFont>
      <p:font typeface="Cinzel" panose="020B0604020202020204" charset="0"/>
      <p:regular r:id="rId56"/>
      <p:bold r:id="rId57"/>
    </p:embeddedFont>
    <p:embeddedFont>
      <p:font typeface="#9Slide03 Arima Madurai Bold" panose="020B060402020202020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Fira Sans Extra Condensed SemiBold" panose="020B0604020202020204" charset="0"/>
      <p:regular r:id="rId64"/>
      <p:bold r:id="rId65"/>
      <p:italic r:id="rId66"/>
      <p:boldItalic r:id="rId67"/>
    </p:embeddedFont>
    <p:embeddedFont>
      <p:font typeface="Libre Baskerville" panose="020B0604020202020204" charset="0"/>
      <p:regular r:id="rId68"/>
      <p:bold r:id="rId69"/>
      <p:italic r:id="rId70"/>
    </p:embeddedFont>
    <p:embeddedFont>
      <p:font typeface="Taviraj" panose="020B0604020202020204" charset="0"/>
      <p:regular r:id="rId71"/>
      <p:bold r:id="rId72"/>
      <p:italic r:id="rId73"/>
      <p:boldItalic r:id="rId74"/>
    </p:embeddedFont>
    <p:embeddedFont>
      <p:font typeface="Passion One" panose="020B0604020202020204" charset="0"/>
      <p:regular r:id="rId75"/>
      <p:bold r:id="rId76"/>
      <p:italic r:id="rId77"/>
      <p:boldItalic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Redressed" panose="020B0604020202020204" charset="0"/>
      <p:regular r:id="rId83"/>
    </p:embeddedFont>
    <p:embeddedFont>
      <p:font typeface="Microsoft YaHei" panose="020B0503020204020204" pitchFamily="34" charset="-122"/>
      <p:regular r:id="rId84"/>
      <p:bold r:id="rId85"/>
    </p:embeddedFont>
    <p:embeddedFont>
      <p:font typeface="SimSun" panose="02010600030101010101" pitchFamily="2" charset="-122"/>
      <p:regular r:id="rId86"/>
    </p:embeddedFont>
    <p:embeddedFont>
      <p:font typeface="Livvic" panose="020B0604020202020204" charset="0"/>
      <p:regular r:id="rId87"/>
      <p:bold r:id="rId88"/>
      <p:italic r:id="rId89"/>
      <p:boldItalic r:id="rId90"/>
    </p:embeddedFont>
    <p:embeddedFont>
      <p:font typeface="Fira Sans Extra Condensed Medium" panose="020B0604020202020204" charset="0"/>
      <p:regular r:id="rId91"/>
      <p:bold r:id="rId92"/>
      <p:italic r:id="rId93"/>
      <p:boldItalic r:id="rId94"/>
    </p:embeddedFont>
    <p:embeddedFont>
      <p:font typeface="Fira Sans Extra Condensed" panose="020B0604020202020204" charset="0"/>
      <p:regular r:id="rId95"/>
      <p:bold r:id="rId96"/>
      <p:italic r:id="rId97"/>
      <p:boldItalic r:id="rId98"/>
    </p:embeddedFont>
    <p:embeddedFont>
      <p:font typeface="Microsoft YaHei" panose="020B0503020204020204" pitchFamily="34" charset="-122"/>
      <p:regular r:id="rId84"/>
      <p:bold r:id="rId85"/>
    </p:embeddedFont>
    <p:embeddedFont>
      <p:font typeface="Sanchez" panose="020B0604020202020204" charset="0"/>
      <p:regular r:id="rId99"/>
      <p:bold r:id="rId100"/>
      <p:italic r:id="rId101"/>
      <p:boldItalic r:id="rId102"/>
    </p:embeddedFont>
    <p:embeddedFont>
      <p:font typeface="Kodchasan" panose="020B0604020202020204" charset="0"/>
      <p:regular r:id="rId103"/>
      <p:bold r:id="rId104"/>
      <p:italic r:id="rId105"/>
      <p:boldItalic r:id="rId106"/>
    </p:embeddedFont>
    <p:embeddedFont>
      <p:font typeface="等线" panose="020B0604020202020204" charset="-122"/>
      <p:regular r:id="rId107"/>
      <p:bold r:id="rId1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A3C"/>
    <a:srgbClr val="AECE6D"/>
    <a:srgbClr val="000000"/>
    <a:srgbClr val="D0B9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3AB21C-F81B-4AE0-BC1B-9D4B83972B87}">
  <a:tblStyle styleId="{1A3AB21C-F81B-4AE0-BC1B-9D4B83972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4FCA45-03BC-45BD-BB16-C2BAAE2C37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1"/>
    <p:restoredTop sz="94580"/>
  </p:normalViewPr>
  <p:slideViewPr>
    <p:cSldViewPr snapToGrid="0" snapToObjects="1">
      <p:cViewPr varScale="1">
        <p:scale>
          <a:sx n="92" d="100"/>
          <a:sy n="92" d="100"/>
        </p:scale>
        <p:origin x="3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63" Type="http://schemas.openxmlformats.org/officeDocument/2006/relationships/font" Target="fonts/font32.fntdata"/><Relationship Id="rId68" Type="http://schemas.openxmlformats.org/officeDocument/2006/relationships/font" Target="fonts/font37.fntdata"/><Relationship Id="rId84" Type="http://schemas.openxmlformats.org/officeDocument/2006/relationships/font" Target="fonts/font53.fntdata"/><Relationship Id="rId89" Type="http://schemas.openxmlformats.org/officeDocument/2006/relationships/font" Target="fonts/font58.fntdata"/><Relationship Id="rId112" Type="http://schemas.openxmlformats.org/officeDocument/2006/relationships/tableStyles" Target="tableStyles.xml"/><Relationship Id="rId16" Type="http://schemas.openxmlformats.org/officeDocument/2006/relationships/slide" Target="slides/slide9.xml"/><Relationship Id="rId107" Type="http://schemas.openxmlformats.org/officeDocument/2006/relationships/font" Target="fonts/font76.fntdata"/><Relationship Id="rId11" Type="http://schemas.openxmlformats.org/officeDocument/2006/relationships/slide" Target="slides/slide4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74" Type="http://schemas.openxmlformats.org/officeDocument/2006/relationships/font" Target="fonts/font43.fntdata"/><Relationship Id="rId79" Type="http://schemas.openxmlformats.org/officeDocument/2006/relationships/font" Target="fonts/font48.fntdata"/><Relationship Id="rId102" Type="http://schemas.openxmlformats.org/officeDocument/2006/relationships/font" Target="fonts/font71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59.fntdata"/><Relationship Id="rId95" Type="http://schemas.openxmlformats.org/officeDocument/2006/relationships/font" Target="fonts/font64.fntdata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64" Type="http://schemas.openxmlformats.org/officeDocument/2006/relationships/font" Target="fonts/font33.fntdata"/><Relationship Id="rId69" Type="http://schemas.openxmlformats.org/officeDocument/2006/relationships/font" Target="fonts/font38.fntdata"/><Relationship Id="rId80" Type="http://schemas.openxmlformats.org/officeDocument/2006/relationships/font" Target="fonts/font49.fntdata"/><Relationship Id="rId85" Type="http://schemas.openxmlformats.org/officeDocument/2006/relationships/font" Target="fonts/font54.fntdata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59" Type="http://schemas.openxmlformats.org/officeDocument/2006/relationships/font" Target="fonts/font28.fntdata"/><Relationship Id="rId103" Type="http://schemas.openxmlformats.org/officeDocument/2006/relationships/font" Target="fonts/font72.fntdata"/><Relationship Id="rId108" Type="http://schemas.openxmlformats.org/officeDocument/2006/relationships/font" Target="fonts/font77.fntdata"/><Relationship Id="rId54" Type="http://schemas.openxmlformats.org/officeDocument/2006/relationships/font" Target="fonts/font23.fntdata"/><Relationship Id="rId70" Type="http://schemas.openxmlformats.org/officeDocument/2006/relationships/font" Target="fonts/font39.fntdata"/><Relationship Id="rId75" Type="http://schemas.openxmlformats.org/officeDocument/2006/relationships/font" Target="fonts/font44.fntdata"/><Relationship Id="rId91" Type="http://schemas.openxmlformats.org/officeDocument/2006/relationships/font" Target="fonts/font60.fntdata"/><Relationship Id="rId96" Type="http://schemas.openxmlformats.org/officeDocument/2006/relationships/font" Target="fonts/font6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6" Type="http://schemas.openxmlformats.org/officeDocument/2006/relationships/font" Target="fonts/font75.fntdata"/><Relationship Id="rId10" Type="http://schemas.openxmlformats.org/officeDocument/2006/relationships/slide" Target="slides/slide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font" Target="fonts/font34.fntdata"/><Relationship Id="rId73" Type="http://schemas.openxmlformats.org/officeDocument/2006/relationships/font" Target="fonts/font42.fntdata"/><Relationship Id="rId78" Type="http://schemas.openxmlformats.org/officeDocument/2006/relationships/font" Target="fonts/font47.fntdata"/><Relationship Id="rId81" Type="http://schemas.openxmlformats.org/officeDocument/2006/relationships/font" Target="fonts/font50.fntdata"/><Relationship Id="rId86" Type="http://schemas.openxmlformats.org/officeDocument/2006/relationships/font" Target="fonts/font55.fntdata"/><Relationship Id="rId94" Type="http://schemas.openxmlformats.org/officeDocument/2006/relationships/font" Target="fonts/font63.fntdata"/><Relationship Id="rId99" Type="http://schemas.openxmlformats.org/officeDocument/2006/relationships/font" Target="fonts/font68.fntdata"/><Relationship Id="rId101" Type="http://schemas.openxmlformats.org/officeDocument/2006/relationships/font" Target="fonts/font7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8.fntdata"/><Relationship Id="rId109" Type="http://schemas.openxmlformats.org/officeDocument/2006/relationships/presProps" Target="presProps.xml"/><Relationship Id="rId34" Type="http://schemas.openxmlformats.org/officeDocument/2006/relationships/font" Target="fonts/font3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6" Type="http://schemas.openxmlformats.org/officeDocument/2006/relationships/font" Target="fonts/font45.fntdata"/><Relationship Id="rId97" Type="http://schemas.openxmlformats.org/officeDocument/2006/relationships/font" Target="fonts/font66.fntdata"/><Relationship Id="rId104" Type="http://schemas.openxmlformats.org/officeDocument/2006/relationships/font" Target="fonts/font7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0.fntdata"/><Relationship Id="rId92" Type="http://schemas.openxmlformats.org/officeDocument/2006/relationships/font" Target="fonts/font6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66" Type="http://schemas.openxmlformats.org/officeDocument/2006/relationships/font" Target="fonts/font35.fntdata"/><Relationship Id="rId87" Type="http://schemas.openxmlformats.org/officeDocument/2006/relationships/font" Target="fonts/font56.fntdata"/><Relationship Id="rId110" Type="http://schemas.openxmlformats.org/officeDocument/2006/relationships/viewProps" Target="viewProps.xml"/><Relationship Id="rId61" Type="http://schemas.openxmlformats.org/officeDocument/2006/relationships/font" Target="fonts/font30.fntdata"/><Relationship Id="rId82" Type="http://schemas.openxmlformats.org/officeDocument/2006/relationships/font" Target="fonts/font5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font" Target="fonts/font4.fntdata"/><Relationship Id="rId56" Type="http://schemas.openxmlformats.org/officeDocument/2006/relationships/font" Target="fonts/font25.fntdata"/><Relationship Id="rId77" Type="http://schemas.openxmlformats.org/officeDocument/2006/relationships/font" Target="fonts/font46.fntdata"/><Relationship Id="rId100" Type="http://schemas.openxmlformats.org/officeDocument/2006/relationships/font" Target="fonts/font69.fntdata"/><Relationship Id="rId105" Type="http://schemas.openxmlformats.org/officeDocument/2006/relationships/font" Target="fonts/font74.fntdata"/><Relationship Id="rId8" Type="http://schemas.openxmlformats.org/officeDocument/2006/relationships/slide" Target="slides/slide1.xml"/><Relationship Id="rId51" Type="http://schemas.openxmlformats.org/officeDocument/2006/relationships/font" Target="fonts/font20.fntdata"/><Relationship Id="rId72" Type="http://schemas.openxmlformats.org/officeDocument/2006/relationships/font" Target="fonts/font41.fntdata"/><Relationship Id="rId93" Type="http://schemas.openxmlformats.org/officeDocument/2006/relationships/font" Target="fonts/font62.fntdata"/><Relationship Id="rId98" Type="http://schemas.openxmlformats.org/officeDocument/2006/relationships/font" Target="fonts/font6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font" Target="fonts/font15.fntdata"/><Relationship Id="rId67" Type="http://schemas.openxmlformats.org/officeDocument/2006/relationships/font" Target="fonts/font36.fntdata"/><Relationship Id="rId20" Type="http://schemas.openxmlformats.org/officeDocument/2006/relationships/slide" Target="slides/slide13.xml"/><Relationship Id="rId41" Type="http://schemas.openxmlformats.org/officeDocument/2006/relationships/font" Target="fonts/font10.fntdata"/><Relationship Id="rId62" Type="http://schemas.openxmlformats.org/officeDocument/2006/relationships/font" Target="fonts/font31.fntdata"/><Relationship Id="rId83" Type="http://schemas.openxmlformats.org/officeDocument/2006/relationships/font" Target="fonts/font52.fntdata"/><Relationship Id="rId88" Type="http://schemas.openxmlformats.org/officeDocument/2006/relationships/font" Target="fonts/font57.fntdata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e4269c9d4d_0_1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e4269c9d4d_0_1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37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dcb566e1d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dcb566e1d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444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a832c37a2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a832c37a2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044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Text Placeholder 10445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78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881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044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6866" name="Text Placeholder 10445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010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>
            <a:extLst>
              <a:ext uri="{FF2B5EF4-FFF2-40B4-BE49-F238E27FC236}">
                <a16:creationId xmlns:a16="http://schemas.microsoft.com/office/drawing/2014/main" id="{921A70EF-B02C-60DD-36C6-664E239A30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备注占位符 2">
            <a:extLst>
              <a:ext uri="{FF2B5EF4-FFF2-40B4-BE49-F238E27FC236}">
                <a16:creationId xmlns:a16="http://schemas.microsoft.com/office/drawing/2014/main" id="{5690649A-3E45-0170-ACF8-315573F1A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68611" name="灯片编号占位符 3">
            <a:extLst>
              <a:ext uri="{FF2B5EF4-FFF2-40B4-BE49-F238E27FC236}">
                <a16:creationId xmlns:a16="http://schemas.microsoft.com/office/drawing/2014/main" id="{7710FF90-3F02-3FFF-3604-16B75FC3BC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CAE34-2068-094F-9E67-4B34923162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幻灯片图像占位符 1">
            <a:extLst>
              <a:ext uri="{FF2B5EF4-FFF2-40B4-BE49-F238E27FC236}">
                <a16:creationId xmlns:a16="http://schemas.microsoft.com/office/drawing/2014/main" id="{4EEA14CF-FEF4-0F79-4941-14E97A8FA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备注占位符 2">
            <a:extLst>
              <a:ext uri="{FF2B5EF4-FFF2-40B4-BE49-F238E27FC236}">
                <a16:creationId xmlns:a16="http://schemas.microsoft.com/office/drawing/2014/main" id="{5653C164-10C0-E126-CC9A-8A4C3C221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70659" name="灯片编号占位符 3">
            <a:extLst>
              <a:ext uri="{FF2B5EF4-FFF2-40B4-BE49-F238E27FC236}">
                <a16:creationId xmlns:a16="http://schemas.microsoft.com/office/drawing/2014/main" id="{B9FA7E13-003D-BD43-9013-0FA4B46F8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8E4A9C-C3EF-6740-8077-66FE7EF5F2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5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55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50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70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99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2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41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8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650" y="1369219"/>
            <a:ext cx="38862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369219"/>
            <a:ext cx="38862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28650" y="3057526"/>
            <a:ext cx="7886700" cy="1575197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sz="105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sz="105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en-US" sz="1050" dirty="0">
                <a:latin typeface="Arial" panose="020B0604020202020204" pitchFamily="34" charset="0"/>
              </a:rPr>
              <a:t>‹#›</a:t>
            </a:fld>
            <a:endParaRPr lang="en-US" altLang="en-US" sz="1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6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47725"/>
            <a:ext cx="2595750" cy="25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425" y="-25"/>
            <a:ext cx="3925575" cy="49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94975" y="1003175"/>
            <a:ext cx="4781700" cy="17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783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7886700" cy="1574006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057526"/>
            <a:ext cx="7886700" cy="1575197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sz="10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/>
            <a:endParaRPr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en-US" altLang="en-US" sz="1050" dirty="0">
                <a:latin typeface="Arial" panose="020B0604020202020204" pitchFamily="34" charset="0"/>
              </a:rPr>
              <a:t>‹#›</a:t>
            </a:fld>
            <a:endParaRPr lang="en-US" altLang="en-US" sz="10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77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942450"/>
            <a:ext cx="3420300" cy="25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469050"/>
            <a:ext cx="2161200" cy="7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24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840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97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9679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380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317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28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237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87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3103500"/>
            <a:ext cx="2633050" cy="2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750" y="-25"/>
            <a:ext cx="2644250" cy="33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94975" y="2043325"/>
            <a:ext cx="6241500" cy="611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94975" y="2751876"/>
            <a:ext cx="6241500" cy="34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234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603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33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1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3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97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84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82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81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62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8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16525"/>
            <a:ext cx="1540475" cy="2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94975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806447" y="1524825"/>
            <a:ext cx="3342600" cy="26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⊳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50" y="0"/>
            <a:ext cx="3161451" cy="1983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806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70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3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39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784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027CE5F2-7330-4C6C-975C-DB1F2DB3FE4F}"/>
              </a:ext>
            </a:extLst>
          </p:cNvPr>
          <p:cNvSpPr>
            <a:spLocks/>
          </p:cNvSpPr>
          <p:nvPr userDrawn="1"/>
        </p:nvSpPr>
        <p:spPr bwMode="auto">
          <a:xfrm>
            <a:off x="2937273" y="130969"/>
            <a:ext cx="6207919" cy="383381"/>
          </a:xfrm>
          <a:custGeom>
            <a:avLst/>
            <a:gdLst>
              <a:gd name="T0" fmla="*/ 52553 w 9116251"/>
              <a:gd name="T1" fmla="*/ 0 h 510988"/>
              <a:gd name="T2" fmla="*/ 5625355 w 9116251"/>
              <a:gd name="T3" fmla="*/ 0 h 510988"/>
              <a:gd name="T4" fmla="*/ 5625355 w 9116251"/>
              <a:gd name="T5" fmla="*/ 511736 h 510988"/>
              <a:gd name="T6" fmla="*/ 52553 w 9116251"/>
              <a:gd name="T7" fmla="*/ 511736 h 510988"/>
              <a:gd name="T8" fmla="*/ 0 w 9116251"/>
              <a:gd name="T9" fmla="*/ 426446 h 510988"/>
              <a:gd name="T10" fmla="*/ 0 w 9116251"/>
              <a:gd name="T11" fmla="*/ 85290 h 510988"/>
              <a:gd name="T12" fmla="*/ 52553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08142492-D155-761F-5426-8522BBEDC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7442" y="130969"/>
            <a:ext cx="2402681" cy="383381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60671297-EBD5-0536-878D-11DCB637638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10" y="163116"/>
            <a:ext cx="2293144" cy="309563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EE660BAB-CCF8-57BB-4C7D-E376CA77A1A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988469" y="130969"/>
            <a:ext cx="0" cy="392906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38C6F782-A299-A0A2-85F0-7D917ED58545}"/>
              </a:ext>
            </a:extLst>
          </p:cNvPr>
          <p:cNvSpPr>
            <a:spLocks/>
          </p:cNvSpPr>
          <p:nvPr userDrawn="1"/>
        </p:nvSpPr>
        <p:spPr bwMode="auto">
          <a:xfrm>
            <a:off x="-1191" y="130969"/>
            <a:ext cx="419101" cy="383381"/>
          </a:xfrm>
          <a:custGeom>
            <a:avLst/>
            <a:gdLst>
              <a:gd name="T0" fmla="*/ 0 w 558706"/>
              <a:gd name="T1" fmla="*/ 0 h 510988"/>
              <a:gd name="T2" fmla="*/ 473926 w 558706"/>
              <a:gd name="T3" fmla="*/ 0 h 510988"/>
              <a:gd name="T4" fmla="*/ 559159 w 558706"/>
              <a:gd name="T5" fmla="*/ 85290 h 510988"/>
              <a:gd name="T6" fmla="*/ 559159 w 558706"/>
              <a:gd name="T7" fmla="*/ 426446 h 510988"/>
              <a:gd name="T8" fmla="*/ 473926 w 558706"/>
              <a:gd name="T9" fmla="*/ 511736 h 510988"/>
              <a:gd name="T10" fmla="*/ 0 w 558706"/>
              <a:gd name="T11" fmla="*/ 511736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037648E-2812-2E2F-BD91-D2E0C0874DB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3616" y="120253"/>
            <a:ext cx="0" cy="394097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DE3CCBC-86A5-2A23-B5FD-E79458D8AE6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5132785"/>
            <a:ext cx="9145191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040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E05B7F0B-8D7A-E7F0-EDCF-C1DE294BA40F}"/>
              </a:ext>
            </a:extLst>
          </p:cNvPr>
          <p:cNvSpPr>
            <a:spLocks/>
          </p:cNvSpPr>
          <p:nvPr userDrawn="1"/>
        </p:nvSpPr>
        <p:spPr bwMode="auto">
          <a:xfrm>
            <a:off x="2937273" y="130969"/>
            <a:ext cx="6207919" cy="383381"/>
          </a:xfrm>
          <a:custGeom>
            <a:avLst/>
            <a:gdLst>
              <a:gd name="T0" fmla="*/ 52553 w 9116251"/>
              <a:gd name="T1" fmla="*/ 0 h 510988"/>
              <a:gd name="T2" fmla="*/ 5625355 w 9116251"/>
              <a:gd name="T3" fmla="*/ 0 h 510988"/>
              <a:gd name="T4" fmla="*/ 5625355 w 9116251"/>
              <a:gd name="T5" fmla="*/ 511736 h 510988"/>
              <a:gd name="T6" fmla="*/ 52553 w 9116251"/>
              <a:gd name="T7" fmla="*/ 511736 h 510988"/>
              <a:gd name="T8" fmla="*/ 0 w 9116251"/>
              <a:gd name="T9" fmla="*/ 426446 h 510988"/>
              <a:gd name="T10" fmla="*/ 0 w 9116251"/>
              <a:gd name="T11" fmla="*/ 85290 h 510988"/>
              <a:gd name="T12" fmla="*/ 52553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7B42568D-A039-70BC-58CE-6E8FE4F26E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7442" y="130969"/>
            <a:ext cx="2402681" cy="383381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C0B4D0C9-2198-994E-434F-4B6ABA3237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10" y="163116"/>
            <a:ext cx="2293144" cy="309563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zh-CN" altLang="en-US" sz="1050">
              <a:solidFill>
                <a:srgbClr val="FFFFFF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742FA85-B3E6-F81C-5AFE-F61A277A142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2988469" y="130969"/>
            <a:ext cx="0" cy="392906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8938D84D-80A1-0979-4620-F42BF554CB83}"/>
              </a:ext>
            </a:extLst>
          </p:cNvPr>
          <p:cNvSpPr>
            <a:spLocks/>
          </p:cNvSpPr>
          <p:nvPr userDrawn="1"/>
        </p:nvSpPr>
        <p:spPr bwMode="auto">
          <a:xfrm>
            <a:off x="-1191" y="130969"/>
            <a:ext cx="419101" cy="383381"/>
          </a:xfrm>
          <a:custGeom>
            <a:avLst/>
            <a:gdLst>
              <a:gd name="T0" fmla="*/ 0 w 558706"/>
              <a:gd name="T1" fmla="*/ 0 h 510988"/>
              <a:gd name="T2" fmla="*/ 473926 w 558706"/>
              <a:gd name="T3" fmla="*/ 0 h 510988"/>
              <a:gd name="T4" fmla="*/ 559159 w 558706"/>
              <a:gd name="T5" fmla="*/ 85290 h 510988"/>
              <a:gd name="T6" fmla="*/ 559159 w 558706"/>
              <a:gd name="T7" fmla="*/ 426446 h 510988"/>
              <a:gd name="T8" fmla="*/ 473926 w 558706"/>
              <a:gd name="T9" fmla="*/ 511736 h 510988"/>
              <a:gd name="T10" fmla="*/ 0 w 558706"/>
              <a:gd name="T11" fmla="*/ 511736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 sz="105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41CD109-BEFC-EF33-B598-7B8FD4D3FEE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53616" y="120253"/>
            <a:ext cx="0" cy="394097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3930121-9CAB-4C87-5654-7DCFD37BBF3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5132785"/>
            <a:ext cx="9145191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20115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8">
            <a:extLst>
              <a:ext uri="{FF2B5EF4-FFF2-40B4-BE49-F238E27FC236}">
                <a16:creationId xmlns:a16="http://schemas.microsoft.com/office/drawing/2014/main" id="{A8CB6445-4842-3E75-6285-8EA6DC99694C}"/>
              </a:ext>
            </a:extLst>
          </p:cNvPr>
          <p:cNvSpPr/>
          <p:nvPr userDrawn="1"/>
        </p:nvSpPr>
        <p:spPr>
          <a:xfrm>
            <a:off x="0" y="4676775"/>
            <a:ext cx="9145191" cy="5060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  <p:sp>
        <p:nvSpPr>
          <p:cNvPr id="3" name="任意多边形 9">
            <a:extLst>
              <a:ext uri="{FF2B5EF4-FFF2-40B4-BE49-F238E27FC236}">
                <a16:creationId xmlns:a16="http://schemas.microsoft.com/office/drawing/2014/main" id="{A8BEA2CA-5DBF-59F1-6612-EA9345F7E6E0}"/>
              </a:ext>
            </a:extLst>
          </p:cNvPr>
          <p:cNvSpPr/>
          <p:nvPr userDrawn="1"/>
        </p:nvSpPr>
        <p:spPr>
          <a:xfrm flipH="1">
            <a:off x="0" y="4624388"/>
            <a:ext cx="9145191" cy="469106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0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319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946828"/>
      </p:ext>
    </p:extLst>
  </p:cSld>
  <p:clrMapOvr>
    <a:masterClrMapping/>
  </p:clrMapOvr>
  <p:transition spd="slow"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90725" y="1437700"/>
            <a:ext cx="5166300" cy="17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86675" y="3193725"/>
            <a:ext cx="5166300" cy="5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11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548700"/>
            <a:ext cx="8046600" cy="40461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0" y="0"/>
            <a:ext cx="2228899" cy="17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59525"/>
            <a:ext cx="2083950" cy="20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663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5"/>
          <p:cNvGrpSpPr/>
          <p:nvPr/>
        </p:nvGrpSpPr>
        <p:grpSpPr>
          <a:xfrm>
            <a:off x="9" y="2804016"/>
            <a:ext cx="9144293" cy="2324707"/>
            <a:chOff x="9" y="2804016"/>
            <a:chExt cx="9144293" cy="2324707"/>
          </a:xfrm>
        </p:grpSpPr>
        <p:sp>
          <p:nvSpPr>
            <p:cNvPr id="20" name="Google Shape;20;p5"/>
            <p:cNvSpPr/>
            <p:nvPr/>
          </p:nvSpPr>
          <p:spPr>
            <a:xfrm>
              <a:off x="3850641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5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5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5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5"/>
            <p:cNvSpPr/>
            <p:nvPr/>
          </p:nvSpPr>
          <p:spPr>
            <a:xfrm>
              <a:off x="288978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5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3850641" y="3733822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3371932" y="2804016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3850641" y="3268728"/>
              <a:ext cx="478740" cy="465508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5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5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3372282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7228227" y="2804398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626282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262825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6282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74531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262825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26244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45319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7228227" y="3733822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7227845" y="3269110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228227" y="4663629"/>
              <a:ext cx="473460" cy="464744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7228227" y="4198535"/>
              <a:ext cx="473460" cy="465126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745319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745319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578029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745319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4815661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4815661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4815661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4815661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4815661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4333167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4333167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578029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333167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333167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578029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78029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578029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98187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297805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5297805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297424" y="3269110"/>
              <a:ext cx="479122" cy="465126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297805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8665530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8183036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770051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7700510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7700510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7700510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65530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8665530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8665530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65530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183036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83036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8183036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83036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700510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8D1AE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14272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2"/>
          </p:nvPr>
        </p:nvSpPr>
        <p:spPr>
          <a:xfrm>
            <a:off x="5494638" y="2155400"/>
            <a:ext cx="22221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aviraj"/>
              <a:buNone/>
              <a:defRPr sz="20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3"/>
          </p:nvPr>
        </p:nvSpPr>
        <p:spPr>
          <a:xfrm>
            <a:off x="14272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4"/>
          </p:nvPr>
        </p:nvSpPr>
        <p:spPr>
          <a:xfrm>
            <a:off x="5494638" y="2537300"/>
            <a:ext cx="2222100" cy="10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224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406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9"/>
          <p:cNvGrpSpPr/>
          <p:nvPr/>
        </p:nvGrpSpPr>
        <p:grpSpPr>
          <a:xfrm>
            <a:off x="9" y="479723"/>
            <a:ext cx="4811899" cy="4649000"/>
            <a:chOff x="9" y="479723"/>
            <a:chExt cx="4811899" cy="4649000"/>
          </a:xfrm>
        </p:grpSpPr>
        <p:sp>
          <p:nvSpPr>
            <p:cNvPr id="340" name="Google Shape;340;p9"/>
            <p:cNvSpPr/>
            <p:nvPr/>
          </p:nvSpPr>
          <p:spPr>
            <a:xfrm>
              <a:off x="288978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288978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88978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889407" y="4664010"/>
              <a:ext cx="479122" cy="464712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3850641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50641" y="4198535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407262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372282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372282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372282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924768" y="3269110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4224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42624" y="3269110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442624" y="4198916"/>
              <a:ext cx="478391" cy="465094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442624" y="3734204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407262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924768" y="2339304"/>
              <a:ext cx="478740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407262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2407262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2407262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924768" y="2804398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42242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442624" y="2339304"/>
              <a:ext cx="478391" cy="465126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924768" y="3734204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924768" y="4198916"/>
              <a:ext cx="478740" cy="465094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924768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42624" y="4663629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33167" y="4663629"/>
              <a:ext cx="478740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964647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965411" y="1874591"/>
              <a:ext cx="478391" cy="464744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964647" y="1409497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964647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482535" y="3269110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9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9" y="944785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9" y="3269110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9" y="479723"/>
              <a:ext cx="478772" cy="465476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9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9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482916" y="1874591"/>
              <a:ext cx="478741" cy="464744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482535" y="944785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482916" y="1409497"/>
              <a:ext cx="478741" cy="465126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964647" y="3734204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482535" y="2339304"/>
              <a:ext cx="478359" cy="465126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964647" y="4198916"/>
              <a:ext cx="478772" cy="465094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4647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4647" y="2804398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82535" y="2804398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9" y="1409497"/>
              <a:ext cx="478772" cy="465508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9" y="1874591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9" y="2339304"/>
              <a:ext cx="478772" cy="465126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82535" y="3734204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482535" y="4198916"/>
              <a:ext cx="478359" cy="465094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482535" y="4663629"/>
              <a:ext cx="478359" cy="464744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" y="4663629"/>
              <a:ext cx="478772" cy="464744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074200" y="2846200"/>
              <a:ext cx="86100" cy="86100"/>
            </a:xfrm>
            <a:prstGeom prst="star4">
              <a:avLst>
                <a:gd name="adj" fmla="val 22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4985225" y="1632075"/>
            <a:ext cx="2688300" cy="6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subTitle" idx="1"/>
          </p:nvPr>
        </p:nvSpPr>
        <p:spPr>
          <a:xfrm>
            <a:off x="4985225" y="2258000"/>
            <a:ext cx="2688300" cy="14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600"/>
              <a:buNone/>
              <a:defRPr sz="1600">
                <a:solidFill>
                  <a:srgbClr val="2A2E2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21"/>
              </a:buClr>
              <a:buSzPts val="1200"/>
              <a:buNone/>
              <a:defRPr sz="1200">
                <a:solidFill>
                  <a:srgbClr val="2A2E2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831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2916900" y="3038050"/>
            <a:ext cx="3310200" cy="1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765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231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12" scaled="0"/>
        </a:gra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13"/>
          <p:cNvGrpSpPr/>
          <p:nvPr/>
        </p:nvGrpSpPr>
        <p:grpSpPr>
          <a:xfrm>
            <a:off x="9" y="15011"/>
            <a:ext cx="9144293" cy="5113712"/>
            <a:chOff x="216975" y="846375"/>
            <a:chExt cx="7186650" cy="4018950"/>
          </a:xfrm>
        </p:grpSpPr>
        <p:sp>
          <p:nvSpPr>
            <p:cNvPr id="616" name="Google Shape;616;p13"/>
            <p:cNvSpPr/>
            <p:nvPr/>
          </p:nvSpPr>
          <p:spPr>
            <a:xfrm>
              <a:off x="248810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4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32432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25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3"/>
            <p:cNvSpPr/>
            <p:nvPr/>
          </p:nvSpPr>
          <p:spPr>
            <a:xfrm>
              <a:off x="24881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5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3"/>
            <p:cNvSpPr/>
            <p:nvPr/>
          </p:nvSpPr>
          <p:spPr>
            <a:xfrm>
              <a:off x="24881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248810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248810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25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27"/>
                  </a:moveTo>
                  <a:lnTo>
                    <a:pt x="3656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61" y="0"/>
                  </a:moveTo>
                  <a:lnTo>
                    <a:pt x="9811" y="417"/>
                  </a:lnTo>
                  <a:lnTo>
                    <a:pt x="7406" y="1762"/>
                  </a:lnTo>
                  <a:lnTo>
                    <a:pt x="5108" y="476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61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24881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49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248810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8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2488100" y="12118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7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61"/>
                  </a:lnTo>
                  <a:lnTo>
                    <a:pt x="4882" y="1287"/>
                  </a:lnTo>
                  <a:close/>
                  <a:moveTo>
                    <a:pt x="10049" y="1239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49" y="1239"/>
                  </a:lnTo>
                  <a:close/>
                  <a:moveTo>
                    <a:pt x="3727" y="4216"/>
                  </a:moveTo>
                  <a:lnTo>
                    <a:pt x="6501" y="6895"/>
                  </a:lnTo>
                  <a:lnTo>
                    <a:pt x="2489" y="6895"/>
                  </a:lnTo>
                  <a:lnTo>
                    <a:pt x="1274" y="4859"/>
                  </a:lnTo>
                  <a:lnTo>
                    <a:pt x="3727" y="4216"/>
                  </a:lnTo>
                  <a:close/>
                  <a:moveTo>
                    <a:pt x="11383" y="4144"/>
                  </a:moveTo>
                  <a:lnTo>
                    <a:pt x="13716" y="4752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90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2"/>
                  </a:lnTo>
                  <a:lnTo>
                    <a:pt x="4346" y="10978"/>
                  </a:lnTo>
                  <a:lnTo>
                    <a:pt x="7108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48" y="10383"/>
                  </a:lnTo>
                  <a:lnTo>
                    <a:pt x="893" y="10609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72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65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21088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21088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1088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6" y="11062"/>
                  </a:lnTo>
                  <a:lnTo>
                    <a:pt x="10157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24881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5" y="1238"/>
                  </a:moveTo>
                  <a:lnTo>
                    <a:pt x="10680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5" y="1238"/>
                  </a:lnTo>
                  <a:close/>
                  <a:moveTo>
                    <a:pt x="11371" y="4132"/>
                  </a:moveTo>
                  <a:lnTo>
                    <a:pt x="13704" y="4739"/>
                  </a:lnTo>
                  <a:lnTo>
                    <a:pt x="12430" y="6882"/>
                  </a:lnTo>
                  <a:lnTo>
                    <a:pt x="8525" y="6882"/>
                  </a:lnTo>
                  <a:lnTo>
                    <a:pt x="11371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89" y="6894"/>
                  </a:lnTo>
                  <a:lnTo>
                    <a:pt x="1262" y="4858"/>
                  </a:lnTo>
                  <a:lnTo>
                    <a:pt x="3727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4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2108575" y="8466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8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8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8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38" y="10275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15" y="4227"/>
                  </a:lnTo>
                  <a:lnTo>
                    <a:pt x="14169" y="4000"/>
                  </a:lnTo>
                  <a:lnTo>
                    <a:pt x="11502" y="3322"/>
                  </a:lnTo>
                  <a:lnTo>
                    <a:pt x="10824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21088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57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21088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02" y="6906"/>
                  </a:lnTo>
                  <a:lnTo>
                    <a:pt x="2489" y="6906"/>
                  </a:lnTo>
                  <a:lnTo>
                    <a:pt x="1263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50" y="7728"/>
                  </a:moveTo>
                  <a:lnTo>
                    <a:pt x="13753" y="9764"/>
                  </a:lnTo>
                  <a:lnTo>
                    <a:pt x="11300" y="10407"/>
                  </a:lnTo>
                  <a:lnTo>
                    <a:pt x="8526" y="7728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57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3"/>
            <p:cNvSpPr/>
            <p:nvPr/>
          </p:nvSpPr>
          <p:spPr>
            <a:xfrm>
              <a:off x="2487800" y="4500100"/>
              <a:ext cx="376550" cy="365225"/>
            </a:xfrm>
            <a:custGeom>
              <a:avLst/>
              <a:gdLst/>
              <a:ahLst/>
              <a:cxnLst/>
              <a:rect l="l" t="t" r="r" b="b"/>
              <a:pathLst>
                <a:path w="15062" h="14609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11395" y="4120"/>
                  </a:moveTo>
                  <a:lnTo>
                    <a:pt x="13728" y="4727"/>
                  </a:lnTo>
                  <a:lnTo>
                    <a:pt x="12454" y="6870"/>
                  </a:lnTo>
                  <a:lnTo>
                    <a:pt x="8537" y="6870"/>
                  </a:lnTo>
                  <a:lnTo>
                    <a:pt x="11395" y="4120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2562" y="7703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3"/>
                  </a:lnTo>
                  <a:close/>
                  <a:moveTo>
                    <a:pt x="6513" y="7703"/>
                  </a:moveTo>
                  <a:lnTo>
                    <a:pt x="3668" y="10466"/>
                  </a:lnTo>
                  <a:lnTo>
                    <a:pt x="1334" y="9846"/>
                  </a:lnTo>
                  <a:lnTo>
                    <a:pt x="2596" y="7703"/>
                  </a:lnTo>
                  <a:close/>
                  <a:moveTo>
                    <a:pt x="7942" y="8275"/>
                  </a:moveTo>
                  <a:lnTo>
                    <a:pt x="10788" y="11025"/>
                  </a:lnTo>
                  <a:lnTo>
                    <a:pt x="10156" y="13299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65" y="9644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51" y="13787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62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2"/>
                  </a:lnTo>
                  <a:lnTo>
                    <a:pt x="11502" y="3310"/>
                  </a:lnTo>
                  <a:lnTo>
                    <a:pt x="10811" y="810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3"/>
            <p:cNvSpPr/>
            <p:nvPr/>
          </p:nvSpPr>
          <p:spPr>
            <a:xfrm>
              <a:off x="248810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23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096" y="8287"/>
                  </a:moveTo>
                  <a:lnTo>
                    <a:pt x="7096" y="12192"/>
                  </a:lnTo>
                  <a:lnTo>
                    <a:pt x="5001" y="13359"/>
                  </a:lnTo>
                  <a:lnTo>
                    <a:pt x="4322" y="10966"/>
                  </a:lnTo>
                  <a:lnTo>
                    <a:pt x="7096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3"/>
            <p:cNvSpPr/>
            <p:nvPr/>
          </p:nvSpPr>
          <p:spPr>
            <a:xfrm>
              <a:off x="2867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3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2" y="3573"/>
                  </a:lnTo>
                  <a:lnTo>
                    <a:pt x="4893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4" y="4156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7" y="7704"/>
                  </a:lnTo>
                  <a:close/>
                  <a:moveTo>
                    <a:pt x="7941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1" y="12098"/>
                  </a:lnTo>
                  <a:lnTo>
                    <a:pt x="7941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57" y="4120"/>
                  </a:lnTo>
                  <a:lnTo>
                    <a:pt x="0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32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3"/>
            <p:cNvSpPr/>
            <p:nvPr/>
          </p:nvSpPr>
          <p:spPr>
            <a:xfrm>
              <a:off x="32432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47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9" y="13740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3"/>
            <p:cNvSpPr/>
            <p:nvPr/>
          </p:nvSpPr>
          <p:spPr>
            <a:xfrm>
              <a:off x="3243250" y="41342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27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7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90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77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3243250" y="37690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58"/>
                  </a:lnTo>
                  <a:lnTo>
                    <a:pt x="3751" y="4227"/>
                  </a:lnTo>
                  <a:close/>
                  <a:moveTo>
                    <a:pt x="11395" y="4144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8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2867025" y="30383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1"/>
                  </a:moveTo>
                  <a:lnTo>
                    <a:pt x="10704" y="3644"/>
                  </a:lnTo>
                  <a:lnTo>
                    <a:pt x="7941" y="6323"/>
                  </a:lnTo>
                  <a:lnTo>
                    <a:pt x="7941" y="2417"/>
                  </a:lnTo>
                  <a:lnTo>
                    <a:pt x="7953" y="2417"/>
                  </a:lnTo>
                  <a:lnTo>
                    <a:pt x="10049" y="1251"/>
                  </a:lnTo>
                  <a:close/>
                  <a:moveTo>
                    <a:pt x="4893" y="1286"/>
                  </a:moveTo>
                  <a:lnTo>
                    <a:pt x="7108" y="2525"/>
                  </a:lnTo>
                  <a:lnTo>
                    <a:pt x="7108" y="6335"/>
                  </a:lnTo>
                  <a:lnTo>
                    <a:pt x="4262" y="3572"/>
                  </a:lnTo>
                  <a:lnTo>
                    <a:pt x="4893" y="1286"/>
                  </a:lnTo>
                  <a:close/>
                  <a:moveTo>
                    <a:pt x="3762" y="4227"/>
                  </a:moveTo>
                  <a:lnTo>
                    <a:pt x="6525" y="6906"/>
                  </a:lnTo>
                  <a:lnTo>
                    <a:pt x="2512" y="6906"/>
                  </a:lnTo>
                  <a:lnTo>
                    <a:pt x="1286" y="4858"/>
                  </a:lnTo>
                  <a:lnTo>
                    <a:pt x="3762" y="4227"/>
                  </a:lnTo>
                  <a:close/>
                  <a:moveTo>
                    <a:pt x="11394" y="4144"/>
                  </a:moveTo>
                  <a:lnTo>
                    <a:pt x="13728" y="4763"/>
                  </a:lnTo>
                  <a:lnTo>
                    <a:pt x="12454" y="6906"/>
                  </a:lnTo>
                  <a:lnTo>
                    <a:pt x="8549" y="6906"/>
                  </a:lnTo>
                  <a:lnTo>
                    <a:pt x="11394" y="4144"/>
                  </a:lnTo>
                  <a:close/>
                  <a:moveTo>
                    <a:pt x="12549" y="7716"/>
                  </a:moveTo>
                  <a:lnTo>
                    <a:pt x="13776" y="9764"/>
                  </a:lnTo>
                  <a:lnTo>
                    <a:pt x="11299" y="10395"/>
                  </a:lnTo>
                  <a:lnTo>
                    <a:pt x="8537" y="7716"/>
                  </a:lnTo>
                  <a:close/>
                  <a:moveTo>
                    <a:pt x="6525" y="7716"/>
                  </a:moveTo>
                  <a:lnTo>
                    <a:pt x="3667" y="10490"/>
                  </a:lnTo>
                  <a:lnTo>
                    <a:pt x="1334" y="9883"/>
                  </a:lnTo>
                  <a:lnTo>
                    <a:pt x="2607" y="7716"/>
                  </a:lnTo>
                  <a:close/>
                  <a:moveTo>
                    <a:pt x="7953" y="8299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05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3" y="858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6" y="9633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88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32" y="12859"/>
                  </a:lnTo>
                  <a:lnTo>
                    <a:pt x="9930" y="14145"/>
                  </a:lnTo>
                  <a:lnTo>
                    <a:pt x="10692" y="14562"/>
                  </a:lnTo>
                  <a:lnTo>
                    <a:pt x="10918" y="13752"/>
                  </a:lnTo>
                  <a:lnTo>
                    <a:pt x="11632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14" y="4239"/>
                  </a:lnTo>
                  <a:lnTo>
                    <a:pt x="14157" y="4013"/>
                  </a:lnTo>
                  <a:lnTo>
                    <a:pt x="11501" y="3310"/>
                  </a:lnTo>
                  <a:lnTo>
                    <a:pt x="10811" y="810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2866725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905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905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4" y="4143"/>
                  </a:moveTo>
                  <a:lnTo>
                    <a:pt x="13728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394" y="4143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19" y="7727"/>
                  </a:lnTo>
                  <a:close/>
                  <a:moveTo>
                    <a:pt x="7953" y="8287"/>
                  </a:moveTo>
                  <a:lnTo>
                    <a:pt x="10799" y="11061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26" y="4227"/>
                  </a:lnTo>
                  <a:lnTo>
                    <a:pt x="14169" y="4000"/>
                  </a:lnTo>
                  <a:lnTo>
                    <a:pt x="11513" y="3310"/>
                  </a:lnTo>
                  <a:lnTo>
                    <a:pt x="10823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2867300" y="1942325"/>
              <a:ext cx="375975" cy="365850"/>
            </a:xfrm>
            <a:custGeom>
              <a:avLst/>
              <a:gdLst/>
              <a:ahLst/>
              <a:cxnLst/>
              <a:rect l="l" t="t" r="r" b="b"/>
              <a:pathLst>
                <a:path w="15039" h="14634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83" y="4144"/>
                  </a:lnTo>
                  <a:close/>
                  <a:moveTo>
                    <a:pt x="3728" y="4228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8" y="4228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74" y="1"/>
                  </a:moveTo>
                  <a:lnTo>
                    <a:pt x="9824" y="418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18"/>
                  </a:lnTo>
                  <a:lnTo>
                    <a:pt x="477" y="9669"/>
                  </a:lnTo>
                  <a:lnTo>
                    <a:pt x="37" y="10395"/>
                  </a:lnTo>
                  <a:lnTo>
                    <a:pt x="894" y="10621"/>
                  </a:lnTo>
                  <a:lnTo>
                    <a:pt x="3549" y="11312"/>
                  </a:lnTo>
                  <a:lnTo>
                    <a:pt x="4240" y="13812"/>
                  </a:lnTo>
                  <a:lnTo>
                    <a:pt x="4466" y="14634"/>
                  </a:lnTo>
                  <a:lnTo>
                    <a:pt x="5216" y="14217"/>
                  </a:lnTo>
                  <a:lnTo>
                    <a:pt x="7621" y="12883"/>
                  </a:lnTo>
                  <a:lnTo>
                    <a:pt x="9919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62" y="4978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32432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32432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3243250" y="3403525"/>
              <a:ext cx="376250" cy="365850"/>
            </a:xfrm>
            <a:custGeom>
              <a:avLst/>
              <a:gdLst/>
              <a:ahLst/>
              <a:cxnLst/>
              <a:rect l="l" t="t" r="r" b="b"/>
              <a:pathLst>
                <a:path w="15050" h="14634" extrusionOk="0">
                  <a:moveTo>
                    <a:pt x="4882" y="1298"/>
                  </a:moveTo>
                  <a:lnTo>
                    <a:pt x="7109" y="2537"/>
                  </a:lnTo>
                  <a:lnTo>
                    <a:pt x="7109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40"/>
                  </a:moveTo>
                  <a:lnTo>
                    <a:pt x="3668" y="10490"/>
                  </a:lnTo>
                  <a:lnTo>
                    <a:pt x="1322" y="9883"/>
                  </a:lnTo>
                  <a:lnTo>
                    <a:pt x="2608" y="7740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893" y="10609"/>
                  </a:lnTo>
                  <a:lnTo>
                    <a:pt x="3560" y="11311"/>
                  </a:lnTo>
                  <a:lnTo>
                    <a:pt x="4251" y="13812"/>
                  </a:lnTo>
                  <a:lnTo>
                    <a:pt x="4465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0"/>
                  </a:lnTo>
                  <a:lnTo>
                    <a:pt x="14205" y="10514"/>
                  </a:lnTo>
                  <a:lnTo>
                    <a:pt x="15050" y="10287"/>
                  </a:lnTo>
                  <a:lnTo>
                    <a:pt x="14621" y="9561"/>
                  </a:lnTo>
                  <a:lnTo>
                    <a:pt x="13240" y="7239"/>
                  </a:lnTo>
                  <a:lnTo>
                    <a:pt x="14574" y="4989"/>
                  </a:lnTo>
                  <a:lnTo>
                    <a:pt x="15002" y="4239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21088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286730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8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5" y="9751"/>
                  </a:lnTo>
                  <a:lnTo>
                    <a:pt x="11288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286730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1" y="3632"/>
                  </a:lnTo>
                  <a:lnTo>
                    <a:pt x="7919" y="6311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8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14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286730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8"/>
                  </a:moveTo>
                  <a:lnTo>
                    <a:pt x="10681" y="3632"/>
                  </a:lnTo>
                  <a:lnTo>
                    <a:pt x="7919" y="6310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2538" y="7715"/>
                  </a:moveTo>
                  <a:lnTo>
                    <a:pt x="13765" y="9751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37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2867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3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2" y="3572"/>
                  </a:lnTo>
                  <a:lnTo>
                    <a:pt x="4893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1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8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2" y="4155"/>
                  </a:moveTo>
                  <a:lnTo>
                    <a:pt x="13716" y="4763"/>
                  </a:lnTo>
                  <a:lnTo>
                    <a:pt x="12430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13" y="7727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596" y="7727"/>
                  </a:lnTo>
                  <a:close/>
                  <a:moveTo>
                    <a:pt x="7941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1" y="12097"/>
                  </a:lnTo>
                  <a:lnTo>
                    <a:pt x="7941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32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14" y="4251"/>
                  </a:lnTo>
                  <a:lnTo>
                    <a:pt x="14157" y="4024"/>
                  </a:lnTo>
                  <a:lnTo>
                    <a:pt x="11501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286730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26" y="1250"/>
                  </a:moveTo>
                  <a:lnTo>
                    <a:pt x="10681" y="3643"/>
                  </a:lnTo>
                  <a:lnTo>
                    <a:pt x="7919" y="6322"/>
                  </a:lnTo>
                  <a:lnTo>
                    <a:pt x="7919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75" y="4846"/>
                  </a:lnTo>
                  <a:lnTo>
                    <a:pt x="3728" y="4203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19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12538" y="7715"/>
                  </a:moveTo>
                  <a:lnTo>
                    <a:pt x="13765" y="9763"/>
                  </a:lnTo>
                  <a:lnTo>
                    <a:pt x="11288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596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37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2432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99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2432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86730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3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3728" y="4215"/>
                  </a:moveTo>
                  <a:lnTo>
                    <a:pt x="6502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8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83" y="4144"/>
                  </a:lnTo>
                  <a:close/>
                  <a:moveTo>
                    <a:pt x="12538" y="7728"/>
                  </a:moveTo>
                  <a:lnTo>
                    <a:pt x="13765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37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32432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99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867300" y="2308150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3" y="3632"/>
                  </a:lnTo>
                  <a:lnTo>
                    <a:pt x="7930" y="6311"/>
                  </a:lnTo>
                  <a:lnTo>
                    <a:pt x="7930" y="2418"/>
                  </a:lnTo>
                  <a:lnTo>
                    <a:pt x="7942" y="2418"/>
                  </a:lnTo>
                  <a:lnTo>
                    <a:pt x="10038" y="1239"/>
                  </a:lnTo>
                  <a:close/>
                  <a:moveTo>
                    <a:pt x="3728" y="4203"/>
                  </a:moveTo>
                  <a:lnTo>
                    <a:pt x="6502" y="6882"/>
                  </a:lnTo>
                  <a:lnTo>
                    <a:pt x="2477" y="6882"/>
                  </a:lnTo>
                  <a:lnTo>
                    <a:pt x="1263" y="4834"/>
                  </a:lnTo>
                  <a:lnTo>
                    <a:pt x="3728" y="4203"/>
                  </a:lnTo>
                  <a:close/>
                  <a:moveTo>
                    <a:pt x="11383" y="4120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83" y="4120"/>
                  </a:lnTo>
                  <a:close/>
                  <a:moveTo>
                    <a:pt x="12538" y="7716"/>
                  </a:moveTo>
                  <a:lnTo>
                    <a:pt x="13765" y="9752"/>
                  </a:lnTo>
                  <a:lnTo>
                    <a:pt x="11288" y="10395"/>
                  </a:lnTo>
                  <a:lnTo>
                    <a:pt x="8526" y="7716"/>
                  </a:lnTo>
                  <a:close/>
                  <a:moveTo>
                    <a:pt x="6514" y="7716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596" y="7716"/>
                  </a:lnTo>
                  <a:close/>
                  <a:moveTo>
                    <a:pt x="7942" y="8275"/>
                  </a:moveTo>
                  <a:lnTo>
                    <a:pt x="10788" y="11026"/>
                  </a:lnTo>
                  <a:lnTo>
                    <a:pt x="10157" y="13312"/>
                  </a:lnTo>
                  <a:lnTo>
                    <a:pt x="7942" y="12073"/>
                  </a:lnTo>
                  <a:lnTo>
                    <a:pt x="7942" y="8275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37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5039" y="10276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62" y="4977"/>
                  </a:lnTo>
                  <a:lnTo>
                    <a:pt x="15003" y="4239"/>
                  </a:lnTo>
                  <a:lnTo>
                    <a:pt x="14146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2432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99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17296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12549" y="7716"/>
                  </a:moveTo>
                  <a:lnTo>
                    <a:pt x="13776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13504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63" y="4215"/>
                  </a:moveTo>
                  <a:lnTo>
                    <a:pt x="6525" y="6894"/>
                  </a:lnTo>
                  <a:lnTo>
                    <a:pt x="2513" y="6894"/>
                  </a:lnTo>
                  <a:lnTo>
                    <a:pt x="1287" y="4846"/>
                  </a:lnTo>
                  <a:lnTo>
                    <a:pt x="3763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2"/>
                  </a:lnTo>
                  <a:lnTo>
                    <a:pt x="11300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13504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57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13507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9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58"/>
                  </a:lnTo>
                  <a:lnTo>
                    <a:pt x="3727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1350450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300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57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1" y="8311"/>
                  </a:lnTo>
                  <a:close/>
                  <a:moveTo>
                    <a:pt x="10585" y="0"/>
                  </a:moveTo>
                  <a:lnTo>
                    <a:pt x="9835" y="441"/>
                  </a:lnTo>
                  <a:lnTo>
                    <a:pt x="7430" y="1774"/>
                  </a:lnTo>
                  <a:lnTo>
                    <a:pt x="5132" y="476"/>
                  </a:lnTo>
                  <a:lnTo>
                    <a:pt x="4370" y="60"/>
                  </a:lnTo>
                  <a:lnTo>
                    <a:pt x="4144" y="881"/>
                  </a:lnTo>
                  <a:lnTo>
                    <a:pt x="3430" y="3477"/>
                  </a:lnTo>
                  <a:lnTo>
                    <a:pt x="858" y="4143"/>
                  </a:lnTo>
                  <a:lnTo>
                    <a:pt x="1" y="4370"/>
                  </a:lnTo>
                  <a:lnTo>
                    <a:pt x="441" y="5096"/>
                  </a:lnTo>
                  <a:lnTo>
                    <a:pt x="1822" y="7418"/>
                  </a:lnTo>
                  <a:lnTo>
                    <a:pt x="477" y="9668"/>
                  </a:lnTo>
                  <a:lnTo>
                    <a:pt x="48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51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33" y="12883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19" y="13776"/>
                  </a:lnTo>
                  <a:lnTo>
                    <a:pt x="11633" y="11180"/>
                  </a:lnTo>
                  <a:lnTo>
                    <a:pt x="14205" y="10513"/>
                  </a:lnTo>
                  <a:lnTo>
                    <a:pt x="15050" y="10287"/>
                  </a:lnTo>
                  <a:lnTo>
                    <a:pt x="14622" y="9561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13507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2538" y="7715"/>
                  </a:moveTo>
                  <a:lnTo>
                    <a:pt x="13764" y="9751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13507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26" y="1238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75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51"/>
                  </a:lnTo>
                  <a:lnTo>
                    <a:pt x="11288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897750" y="30386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10026" y="1239"/>
                  </a:moveTo>
                  <a:lnTo>
                    <a:pt x="10680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26" y="1239"/>
                  </a:lnTo>
                  <a:close/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46"/>
                  </a:lnTo>
                  <a:lnTo>
                    <a:pt x="3727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299" y="10383"/>
                  </a:lnTo>
                  <a:lnTo>
                    <a:pt x="8525" y="7704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04"/>
                  </a:lnTo>
                  <a:close/>
                  <a:moveTo>
                    <a:pt x="7930" y="8287"/>
                  </a:moveTo>
                  <a:lnTo>
                    <a:pt x="10776" y="11038"/>
                  </a:lnTo>
                  <a:lnTo>
                    <a:pt x="10145" y="13324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97" y="8287"/>
                  </a:moveTo>
                  <a:lnTo>
                    <a:pt x="7097" y="12192"/>
                  </a:lnTo>
                  <a:lnTo>
                    <a:pt x="7085" y="12192"/>
                  </a:lnTo>
                  <a:lnTo>
                    <a:pt x="4989" y="13359"/>
                  </a:lnTo>
                  <a:lnTo>
                    <a:pt x="4334" y="10966"/>
                  </a:lnTo>
                  <a:lnTo>
                    <a:pt x="7097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7"/>
                  </a:lnTo>
                  <a:lnTo>
                    <a:pt x="13216" y="7216"/>
                  </a:lnTo>
                  <a:lnTo>
                    <a:pt x="14550" y="4965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17296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70"/>
                  </a:lnTo>
                  <a:lnTo>
                    <a:pt x="3739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7296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6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75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1729375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61" y="1238"/>
                  </a:moveTo>
                  <a:lnTo>
                    <a:pt x="10716" y="3631"/>
                  </a:lnTo>
                  <a:lnTo>
                    <a:pt x="7954" y="6310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8"/>
                  </a:lnTo>
                  <a:close/>
                  <a:moveTo>
                    <a:pt x="4894" y="1298"/>
                  </a:moveTo>
                  <a:lnTo>
                    <a:pt x="7120" y="2536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37" y="7727"/>
                  </a:moveTo>
                  <a:lnTo>
                    <a:pt x="3679" y="10477"/>
                  </a:lnTo>
                  <a:lnTo>
                    <a:pt x="1346" y="9870"/>
                  </a:lnTo>
                  <a:lnTo>
                    <a:pt x="2620" y="7727"/>
                  </a:lnTo>
                  <a:close/>
                  <a:moveTo>
                    <a:pt x="7954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5013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45" y="11168"/>
                  </a:lnTo>
                  <a:lnTo>
                    <a:pt x="14216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52" y="7215"/>
                  </a:lnTo>
                  <a:lnTo>
                    <a:pt x="14585" y="4965"/>
                  </a:lnTo>
                  <a:lnTo>
                    <a:pt x="15014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7296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108" y="2537"/>
                  </a:lnTo>
                  <a:lnTo>
                    <a:pt x="7108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3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21088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30" y="2405"/>
                  </a:lnTo>
                  <a:lnTo>
                    <a:pt x="10038" y="1238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63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4" y="6894"/>
                  </a:lnTo>
                  <a:lnTo>
                    <a:pt x="11371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296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82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49" y="7728"/>
                  </a:moveTo>
                  <a:lnTo>
                    <a:pt x="13776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99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40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21088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8" y="1238"/>
                  </a:moveTo>
                  <a:lnTo>
                    <a:pt x="10693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38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4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02" y="6894"/>
                  </a:lnTo>
                  <a:lnTo>
                    <a:pt x="2489" y="6894"/>
                  </a:lnTo>
                  <a:lnTo>
                    <a:pt x="1287" y="4858"/>
                  </a:lnTo>
                  <a:lnTo>
                    <a:pt x="3739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57" y="13323"/>
                  </a:lnTo>
                  <a:lnTo>
                    <a:pt x="7930" y="12085"/>
                  </a:lnTo>
                  <a:lnTo>
                    <a:pt x="7930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1088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3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38" y="1250"/>
                  </a:lnTo>
                  <a:close/>
                  <a:moveTo>
                    <a:pt x="3739" y="4203"/>
                  </a:moveTo>
                  <a:lnTo>
                    <a:pt x="6502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39" y="4203"/>
                  </a:lnTo>
                  <a:close/>
                  <a:moveTo>
                    <a:pt x="11383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4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68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30" y="8287"/>
                  </a:moveTo>
                  <a:lnTo>
                    <a:pt x="10776" y="11037"/>
                  </a:lnTo>
                  <a:lnTo>
                    <a:pt x="10157" y="13311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21" y="8299"/>
                  </a:moveTo>
                  <a:lnTo>
                    <a:pt x="7121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1088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882" y="1274"/>
                  </a:moveTo>
                  <a:lnTo>
                    <a:pt x="7097" y="2513"/>
                  </a:lnTo>
                  <a:lnTo>
                    <a:pt x="7097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2"/>
                  </a:lnTo>
                  <a:lnTo>
                    <a:pt x="11300" y="10383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7296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52" y="9752"/>
                  </a:lnTo>
                  <a:lnTo>
                    <a:pt x="11299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35045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73" y="0"/>
                  </a:moveTo>
                  <a:lnTo>
                    <a:pt x="9835" y="417"/>
                  </a:lnTo>
                  <a:lnTo>
                    <a:pt x="7430" y="1762"/>
                  </a:lnTo>
                  <a:lnTo>
                    <a:pt x="5132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33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14" y="4227"/>
                  </a:lnTo>
                  <a:lnTo>
                    <a:pt x="14157" y="4000"/>
                  </a:lnTo>
                  <a:lnTo>
                    <a:pt x="11502" y="3310"/>
                  </a:lnTo>
                  <a:lnTo>
                    <a:pt x="10812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7296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95" y="4155"/>
                  </a:lnTo>
                  <a:close/>
                  <a:moveTo>
                    <a:pt x="12549" y="7727"/>
                  </a:moveTo>
                  <a:lnTo>
                    <a:pt x="13776" y="9763"/>
                  </a:lnTo>
                  <a:lnTo>
                    <a:pt x="11299" y="10406"/>
                  </a:lnTo>
                  <a:lnTo>
                    <a:pt x="8537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75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3504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55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8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21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502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3504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76" y="9764"/>
                  </a:lnTo>
                  <a:lnTo>
                    <a:pt x="11300" y="10407"/>
                  </a:lnTo>
                  <a:lnTo>
                    <a:pt x="8537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57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502" y="3322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3507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1"/>
                  </a:lnTo>
                  <a:lnTo>
                    <a:pt x="4882" y="1286"/>
                  </a:lnTo>
                  <a:close/>
                  <a:moveTo>
                    <a:pt x="10038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38" y="7728"/>
                  </a:moveTo>
                  <a:lnTo>
                    <a:pt x="13764" y="9764"/>
                  </a:lnTo>
                  <a:lnTo>
                    <a:pt x="11288" y="10407"/>
                  </a:lnTo>
                  <a:lnTo>
                    <a:pt x="8525" y="7728"/>
                  </a:lnTo>
                  <a:close/>
                  <a:moveTo>
                    <a:pt x="6513" y="7716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296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1"/>
                  </a:lnTo>
                  <a:lnTo>
                    <a:pt x="7918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86" y="4846"/>
                  </a:lnTo>
                  <a:lnTo>
                    <a:pt x="3739" y="4215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75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7296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71" y="4132"/>
                  </a:moveTo>
                  <a:lnTo>
                    <a:pt x="13716" y="4739"/>
                  </a:lnTo>
                  <a:lnTo>
                    <a:pt x="12430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7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7296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39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74" y="4846"/>
                  </a:lnTo>
                  <a:lnTo>
                    <a:pt x="3739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63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7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3507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38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27" y="4203"/>
                  </a:moveTo>
                  <a:lnTo>
                    <a:pt x="6501" y="6882"/>
                  </a:lnTo>
                  <a:lnTo>
                    <a:pt x="2477" y="6882"/>
                  </a:lnTo>
                  <a:lnTo>
                    <a:pt x="1263" y="4846"/>
                  </a:lnTo>
                  <a:lnTo>
                    <a:pt x="3727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38" y="7715"/>
                  </a:moveTo>
                  <a:lnTo>
                    <a:pt x="13764" y="9763"/>
                  </a:lnTo>
                  <a:lnTo>
                    <a:pt x="11288" y="10394"/>
                  </a:lnTo>
                  <a:lnTo>
                    <a:pt x="8525" y="7715"/>
                  </a:lnTo>
                  <a:close/>
                  <a:moveTo>
                    <a:pt x="6501" y="7715"/>
                  </a:moveTo>
                  <a:lnTo>
                    <a:pt x="3656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49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513902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4" y="858"/>
                  </a:lnTo>
                  <a:lnTo>
                    <a:pt x="3429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13902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13" y="7728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13902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13" y="7739"/>
                  </a:moveTo>
                  <a:lnTo>
                    <a:pt x="3668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13932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51" y="3573"/>
                  </a:lnTo>
                  <a:lnTo>
                    <a:pt x="4870" y="1298"/>
                  </a:lnTo>
                  <a:close/>
                  <a:moveTo>
                    <a:pt x="10037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71" y="4132"/>
                  </a:moveTo>
                  <a:lnTo>
                    <a:pt x="13716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50" y="7728"/>
                  </a:moveTo>
                  <a:lnTo>
                    <a:pt x="13752" y="9764"/>
                  </a:lnTo>
                  <a:lnTo>
                    <a:pt x="11299" y="10407"/>
                  </a:lnTo>
                  <a:lnTo>
                    <a:pt x="8537" y="7728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75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51"/>
                  </a:lnTo>
                  <a:lnTo>
                    <a:pt x="5108" y="465"/>
                  </a:lnTo>
                  <a:lnTo>
                    <a:pt x="4346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34" y="4120"/>
                  </a:lnTo>
                  <a:lnTo>
                    <a:pt x="0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8" y="13752"/>
                  </a:lnTo>
                  <a:lnTo>
                    <a:pt x="11633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16" y="7216"/>
                  </a:lnTo>
                  <a:lnTo>
                    <a:pt x="14562" y="4966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13902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83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299" y="10394"/>
                  </a:lnTo>
                  <a:lnTo>
                    <a:pt x="8525" y="7715"/>
                  </a:lnTo>
                  <a:close/>
                  <a:moveTo>
                    <a:pt x="6513" y="7715"/>
                  </a:moveTo>
                  <a:lnTo>
                    <a:pt x="3668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513902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68" y="10478"/>
                  </a:lnTo>
                  <a:lnTo>
                    <a:pt x="1310" y="9871"/>
                  </a:lnTo>
                  <a:lnTo>
                    <a:pt x="2596" y="7728"/>
                  </a:lnTo>
                  <a:close/>
                  <a:moveTo>
                    <a:pt x="7954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513902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40" y="4751"/>
                  </a:lnTo>
                  <a:lnTo>
                    <a:pt x="12454" y="6894"/>
                  </a:lnTo>
                  <a:lnTo>
                    <a:pt x="8549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13" y="7704"/>
                  </a:moveTo>
                  <a:lnTo>
                    <a:pt x="3668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55182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7" y="9752"/>
                  </a:lnTo>
                  <a:lnTo>
                    <a:pt x="11312" y="10383"/>
                  </a:lnTo>
                  <a:lnTo>
                    <a:pt x="8538" y="7704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513902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83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29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5139025" y="846375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4" y="9763"/>
                  </a:lnTo>
                  <a:lnTo>
                    <a:pt x="11299" y="10406"/>
                  </a:lnTo>
                  <a:lnTo>
                    <a:pt x="8525" y="7727"/>
                  </a:lnTo>
                  <a:close/>
                  <a:moveTo>
                    <a:pt x="6513" y="7739"/>
                  </a:moveTo>
                  <a:lnTo>
                    <a:pt x="3668" y="10489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42" y="14157"/>
                  </a:lnTo>
                  <a:lnTo>
                    <a:pt x="10704" y="14573"/>
                  </a:lnTo>
                  <a:lnTo>
                    <a:pt x="10930" y="13752"/>
                  </a:lnTo>
                  <a:lnTo>
                    <a:pt x="11645" y="11156"/>
                  </a:lnTo>
                  <a:lnTo>
                    <a:pt x="14216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475980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3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47598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38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90"/>
                  </a:lnTo>
                  <a:lnTo>
                    <a:pt x="7121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47598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16" y="3656"/>
                  </a:lnTo>
                  <a:lnTo>
                    <a:pt x="7954" y="6335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87"/>
                  </a:moveTo>
                  <a:lnTo>
                    <a:pt x="7121" y="12193"/>
                  </a:lnTo>
                  <a:lnTo>
                    <a:pt x="7109" y="12193"/>
                  </a:lnTo>
                  <a:lnTo>
                    <a:pt x="5001" y="13371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29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47598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41" y="4763"/>
                  </a:lnTo>
                  <a:lnTo>
                    <a:pt x="12467" y="6906"/>
                  </a:lnTo>
                  <a:lnTo>
                    <a:pt x="8550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311"/>
                  </a:moveTo>
                  <a:lnTo>
                    <a:pt x="7121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7" y="10989"/>
                  </a:lnTo>
                  <a:lnTo>
                    <a:pt x="7121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7598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71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1" y="8300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7" y="10978"/>
                  </a:lnTo>
                  <a:lnTo>
                    <a:pt x="7121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13902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13" y="7704"/>
                  </a:moveTo>
                  <a:lnTo>
                    <a:pt x="3668" y="10478"/>
                  </a:lnTo>
                  <a:lnTo>
                    <a:pt x="1322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4" y="858"/>
                  </a:lnTo>
                  <a:lnTo>
                    <a:pt x="3429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1387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61" y="1250"/>
                  </a:moveTo>
                  <a:lnTo>
                    <a:pt x="10716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66" y="2417"/>
                  </a:lnTo>
                  <a:lnTo>
                    <a:pt x="10061" y="1250"/>
                  </a:lnTo>
                  <a:close/>
                  <a:moveTo>
                    <a:pt x="3763" y="4203"/>
                  </a:moveTo>
                  <a:lnTo>
                    <a:pt x="6537" y="6882"/>
                  </a:lnTo>
                  <a:lnTo>
                    <a:pt x="2513" y="6882"/>
                  </a:lnTo>
                  <a:lnTo>
                    <a:pt x="1310" y="4846"/>
                  </a:lnTo>
                  <a:lnTo>
                    <a:pt x="3763" y="4203"/>
                  </a:lnTo>
                  <a:close/>
                  <a:moveTo>
                    <a:pt x="11395" y="4132"/>
                  </a:moveTo>
                  <a:lnTo>
                    <a:pt x="13740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80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66" y="8287"/>
                  </a:moveTo>
                  <a:lnTo>
                    <a:pt x="10799" y="11037"/>
                  </a:lnTo>
                  <a:lnTo>
                    <a:pt x="10180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99"/>
                  </a:moveTo>
                  <a:lnTo>
                    <a:pt x="7132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34" y="7394"/>
                  </a:lnTo>
                  <a:lnTo>
                    <a:pt x="489" y="9632"/>
                  </a:lnTo>
                  <a:lnTo>
                    <a:pt x="60" y="10370"/>
                  </a:lnTo>
                  <a:lnTo>
                    <a:pt x="905" y="10597"/>
                  </a:lnTo>
                  <a:lnTo>
                    <a:pt x="3572" y="11287"/>
                  </a:lnTo>
                  <a:lnTo>
                    <a:pt x="4251" y="13788"/>
                  </a:lnTo>
                  <a:lnTo>
                    <a:pt x="4477" y="14609"/>
                  </a:lnTo>
                  <a:lnTo>
                    <a:pt x="5239" y="14192"/>
                  </a:lnTo>
                  <a:lnTo>
                    <a:pt x="7632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9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75980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109" y="2548"/>
                  </a:lnTo>
                  <a:lnTo>
                    <a:pt x="7109" y="6334"/>
                  </a:lnTo>
                  <a:lnTo>
                    <a:pt x="4263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38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76" y="9763"/>
                  </a:lnTo>
                  <a:lnTo>
                    <a:pt x="11300" y="10406"/>
                  </a:lnTo>
                  <a:lnTo>
                    <a:pt x="8538" y="7727"/>
                  </a:lnTo>
                  <a:close/>
                  <a:moveTo>
                    <a:pt x="6525" y="7739"/>
                  </a:moveTo>
                  <a:lnTo>
                    <a:pt x="3668" y="10489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551822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3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0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5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66"/>
                  </a:lnTo>
                  <a:lnTo>
                    <a:pt x="1323" y="9859"/>
                  </a:lnTo>
                  <a:lnTo>
                    <a:pt x="2608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5897750" y="37690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3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1371" y="4144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71" y="4144"/>
                  </a:lnTo>
                  <a:close/>
                  <a:moveTo>
                    <a:pt x="12526" y="7716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6"/>
                  </a:lnTo>
                  <a:close/>
                  <a:moveTo>
                    <a:pt x="6501" y="7716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16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71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8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2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8"/>
                  </a:lnTo>
                  <a:lnTo>
                    <a:pt x="14883" y="4203"/>
                  </a:lnTo>
                  <a:lnTo>
                    <a:pt x="14157" y="4013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97450" y="34038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39" y="4215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43" y="6894"/>
                  </a:lnTo>
                  <a:lnTo>
                    <a:pt x="8525" y="6894"/>
                  </a:lnTo>
                  <a:lnTo>
                    <a:pt x="11371" y="4144"/>
                  </a:lnTo>
                  <a:close/>
                  <a:moveTo>
                    <a:pt x="12538" y="7716"/>
                  </a:moveTo>
                  <a:lnTo>
                    <a:pt x="13764" y="9752"/>
                  </a:lnTo>
                  <a:lnTo>
                    <a:pt x="11288" y="10395"/>
                  </a:lnTo>
                  <a:lnTo>
                    <a:pt x="8525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49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21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4883" y="10323"/>
                  </a:lnTo>
                  <a:lnTo>
                    <a:pt x="14883" y="10025"/>
                  </a:lnTo>
                  <a:lnTo>
                    <a:pt x="14598" y="9549"/>
                  </a:lnTo>
                  <a:lnTo>
                    <a:pt x="13216" y="7227"/>
                  </a:lnTo>
                  <a:lnTo>
                    <a:pt x="14550" y="4977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5897750" y="194202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311"/>
                  </a:moveTo>
                  <a:lnTo>
                    <a:pt x="7085" y="2549"/>
                  </a:lnTo>
                  <a:lnTo>
                    <a:pt x="7085" y="6347"/>
                  </a:lnTo>
                  <a:lnTo>
                    <a:pt x="4239" y="3585"/>
                  </a:lnTo>
                  <a:lnTo>
                    <a:pt x="4870" y="1311"/>
                  </a:lnTo>
                  <a:close/>
                  <a:moveTo>
                    <a:pt x="10026" y="1263"/>
                  </a:moveTo>
                  <a:lnTo>
                    <a:pt x="10680" y="3668"/>
                  </a:lnTo>
                  <a:lnTo>
                    <a:pt x="7918" y="6347"/>
                  </a:lnTo>
                  <a:lnTo>
                    <a:pt x="7918" y="2442"/>
                  </a:lnTo>
                  <a:lnTo>
                    <a:pt x="7930" y="2442"/>
                  </a:lnTo>
                  <a:lnTo>
                    <a:pt x="10026" y="1263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7"/>
                  </a:lnTo>
                  <a:lnTo>
                    <a:pt x="8513" y="6907"/>
                  </a:lnTo>
                  <a:lnTo>
                    <a:pt x="11371" y="4156"/>
                  </a:lnTo>
                  <a:close/>
                  <a:moveTo>
                    <a:pt x="3727" y="4240"/>
                  </a:moveTo>
                  <a:lnTo>
                    <a:pt x="6501" y="6918"/>
                  </a:lnTo>
                  <a:lnTo>
                    <a:pt x="2477" y="6918"/>
                  </a:lnTo>
                  <a:lnTo>
                    <a:pt x="1263" y="4882"/>
                  </a:lnTo>
                  <a:lnTo>
                    <a:pt x="3727" y="4240"/>
                  </a:lnTo>
                  <a:close/>
                  <a:moveTo>
                    <a:pt x="12550" y="7740"/>
                  </a:moveTo>
                  <a:lnTo>
                    <a:pt x="13764" y="9776"/>
                  </a:lnTo>
                  <a:lnTo>
                    <a:pt x="11299" y="10419"/>
                  </a:lnTo>
                  <a:lnTo>
                    <a:pt x="8525" y="7740"/>
                  </a:lnTo>
                  <a:close/>
                  <a:moveTo>
                    <a:pt x="6501" y="7740"/>
                  </a:moveTo>
                  <a:lnTo>
                    <a:pt x="3644" y="10490"/>
                  </a:lnTo>
                  <a:lnTo>
                    <a:pt x="1310" y="9883"/>
                  </a:lnTo>
                  <a:lnTo>
                    <a:pt x="2584" y="7740"/>
                  </a:lnTo>
                  <a:close/>
                  <a:moveTo>
                    <a:pt x="7930" y="8323"/>
                  </a:moveTo>
                  <a:lnTo>
                    <a:pt x="10776" y="11074"/>
                  </a:lnTo>
                  <a:lnTo>
                    <a:pt x="10145" y="13348"/>
                  </a:lnTo>
                  <a:lnTo>
                    <a:pt x="7930" y="12121"/>
                  </a:lnTo>
                  <a:lnTo>
                    <a:pt x="7930" y="8323"/>
                  </a:lnTo>
                  <a:close/>
                  <a:moveTo>
                    <a:pt x="7097" y="8323"/>
                  </a:moveTo>
                  <a:lnTo>
                    <a:pt x="7097" y="12217"/>
                  </a:lnTo>
                  <a:lnTo>
                    <a:pt x="7085" y="12217"/>
                  </a:lnTo>
                  <a:lnTo>
                    <a:pt x="4989" y="13395"/>
                  </a:lnTo>
                  <a:lnTo>
                    <a:pt x="4334" y="11002"/>
                  </a:lnTo>
                  <a:lnTo>
                    <a:pt x="7097" y="8323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62"/>
                  </a:lnTo>
                  <a:lnTo>
                    <a:pt x="13216" y="7240"/>
                  </a:lnTo>
                  <a:lnTo>
                    <a:pt x="14550" y="4990"/>
                  </a:lnTo>
                  <a:lnTo>
                    <a:pt x="14883" y="4442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5897750" y="44998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86"/>
                  </a:moveTo>
                  <a:lnTo>
                    <a:pt x="7085" y="2524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86"/>
                  </a:lnTo>
                  <a:close/>
                  <a:moveTo>
                    <a:pt x="10026" y="1250"/>
                  </a:moveTo>
                  <a:lnTo>
                    <a:pt x="10680" y="3643"/>
                  </a:lnTo>
                  <a:lnTo>
                    <a:pt x="7918" y="6322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50"/>
                  </a:lnTo>
                  <a:close/>
                  <a:moveTo>
                    <a:pt x="11371" y="4132"/>
                  </a:moveTo>
                  <a:lnTo>
                    <a:pt x="13705" y="4739"/>
                  </a:lnTo>
                  <a:lnTo>
                    <a:pt x="12431" y="6882"/>
                  </a:lnTo>
                  <a:lnTo>
                    <a:pt x="8513" y="6882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58"/>
                  </a:lnTo>
                  <a:lnTo>
                    <a:pt x="3727" y="4227"/>
                  </a:lnTo>
                  <a:close/>
                  <a:moveTo>
                    <a:pt x="12526" y="7715"/>
                  </a:moveTo>
                  <a:lnTo>
                    <a:pt x="13752" y="9763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15"/>
                  </a:moveTo>
                  <a:lnTo>
                    <a:pt x="3644" y="10478"/>
                  </a:lnTo>
                  <a:lnTo>
                    <a:pt x="1310" y="9858"/>
                  </a:lnTo>
                  <a:lnTo>
                    <a:pt x="2584" y="7715"/>
                  </a:lnTo>
                  <a:close/>
                  <a:moveTo>
                    <a:pt x="7930" y="8299"/>
                  </a:moveTo>
                  <a:lnTo>
                    <a:pt x="10776" y="11049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85" y="8299"/>
                  </a:moveTo>
                  <a:lnTo>
                    <a:pt x="7085" y="12204"/>
                  </a:lnTo>
                  <a:lnTo>
                    <a:pt x="4989" y="13371"/>
                  </a:lnTo>
                  <a:lnTo>
                    <a:pt x="4311" y="10978"/>
                  </a:lnTo>
                  <a:lnTo>
                    <a:pt x="7085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85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47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7" y="13740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9989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65"/>
                  </a:lnTo>
                  <a:lnTo>
                    <a:pt x="14883" y="4417"/>
                  </a:lnTo>
                  <a:lnTo>
                    <a:pt x="14883" y="4203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5897750" y="230785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8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8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76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097" y="8299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5897450" y="1212175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82" y="1275"/>
                  </a:moveTo>
                  <a:lnTo>
                    <a:pt x="7097" y="2513"/>
                  </a:lnTo>
                  <a:lnTo>
                    <a:pt x="7097" y="6311"/>
                  </a:lnTo>
                  <a:lnTo>
                    <a:pt x="4251" y="3549"/>
                  </a:lnTo>
                  <a:lnTo>
                    <a:pt x="4882" y="1275"/>
                  </a:lnTo>
                  <a:close/>
                  <a:moveTo>
                    <a:pt x="10038" y="1227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6"/>
                  </a:lnTo>
                  <a:lnTo>
                    <a:pt x="7942" y="2406"/>
                  </a:lnTo>
                  <a:lnTo>
                    <a:pt x="10038" y="1227"/>
                  </a:lnTo>
                  <a:close/>
                  <a:moveTo>
                    <a:pt x="3739" y="4204"/>
                  </a:moveTo>
                  <a:lnTo>
                    <a:pt x="6513" y="6883"/>
                  </a:lnTo>
                  <a:lnTo>
                    <a:pt x="2489" y="6883"/>
                  </a:lnTo>
                  <a:lnTo>
                    <a:pt x="1275" y="4847"/>
                  </a:lnTo>
                  <a:lnTo>
                    <a:pt x="3739" y="4204"/>
                  </a:lnTo>
                  <a:close/>
                  <a:moveTo>
                    <a:pt x="11371" y="4132"/>
                  </a:moveTo>
                  <a:lnTo>
                    <a:pt x="13705" y="4740"/>
                  </a:lnTo>
                  <a:lnTo>
                    <a:pt x="12443" y="6883"/>
                  </a:lnTo>
                  <a:lnTo>
                    <a:pt x="8525" y="6883"/>
                  </a:lnTo>
                  <a:lnTo>
                    <a:pt x="11371" y="4132"/>
                  </a:lnTo>
                  <a:close/>
                  <a:moveTo>
                    <a:pt x="12538" y="7704"/>
                  </a:moveTo>
                  <a:lnTo>
                    <a:pt x="13764" y="9740"/>
                  </a:lnTo>
                  <a:lnTo>
                    <a:pt x="11288" y="10383"/>
                  </a:lnTo>
                  <a:lnTo>
                    <a:pt x="8525" y="7704"/>
                  </a:lnTo>
                  <a:close/>
                  <a:moveTo>
                    <a:pt x="6513" y="7716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16"/>
                  </a:lnTo>
                  <a:close/>
                  <a:moveTo>
                    <a:pt x="7942" y="8288"/>
                  </a:moveTo>
                  <a:lnTo>
                    <a:pt x="10788" y="11038"/>
                  </a:lnTo>
                  <a:lnTo>
                    <a:pt x="10157" y="13312"/>
                  </a:lnTo>
                  <a:lnTo>
                    <a:pt x="7942" y="12074"/>
                  </a:lnTo>
                  <a:lnTo>
                    <a:pt x="7942" y="8288"/>
                  </a:lnTo>
                  <a:close/>
                  <a:moveTo>
                    <a:pt x="7109" y="8288"/>
                  </a:moveTo>
                  <a:lnTo>
                    <a:pt x="7109" y="12181"/>
                  </a:lnTo>
                  <a:lnTo>
                    <a:pt x="7097" y="12181"/>
                  </a:lnTo>
                  <a:lnTo>
                    <a:pt x="5001" y="13360"/>
                  </a:lnTo>
                  <a:lnTo>
                    <a:pt x="4346" y="10966"/>
                  </a:lnTo>
                  <a:lnTo>
                    <a:pt x="7109" y="8288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37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288"/>
                  </a:lnTo>
                  <a:lnTo>
                    <a:pt x="4239" y="13788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1" y="12860"/>
                  </a:lnTo>
                  <a:lnTo>
                    <a:pt x="9918" y="14145"/>
                  </a:lnTo>
                  <a:lnTo>
                    <a:pt x="10680" y="14562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04"/>
                  </a:lnTo>
                  <a:lnTo>
                    <a:pt x="14145" y="4013"/>
                  </a:lnTo>
                  <a:lnTo>
                    <a:pt x="11490" y="3311"/>
                  </a:lnTo>
                  <a:lnTo>
                    <a:pt x="10800" y="810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5897750" y="4134275"/>
              <a:ext cx="372100" cy="365550"/>
            </a:xfrm>
            <a:custGeom>
              <a:avLst/>
              <a:gdLst/>
              <a:ahLst/>
              <a:cxnLst/>
              <a:rect l="l" t="t" r="r" b="b"/>
              <a:pathLst>
                <a:path w="14884" h="14622" extrusionOk="0"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10026" y="1250"/>
                  </a:moveTo>
                  <a:lnTo>
                    <a:pt x="10680" y="3644"/>
                  </a:lnTo>
                  <a:lnTo>
                    <a:pt x="7918" y="6322"/>
                  </a:lnTo>
                  <a:lnTo>
                    <a:pt x="7918" y="2429"/>
                  </a:lnTo>
                  <a:lnTo>
                    <a:pt x="7930" y="2429"/>
                  </a:lnTo>
                  <a:lnTo>
                    <a:pt x="10026" y="1250"/>
                  </a:lnTo>
                  <a:close/>
                  <a:moveTo>
                    <a:pt x="11371" y="4144"/>
                  </a:moveTo>
                  <a:lnTo>
                    <a:pt x="13705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71" y="4144"/>
                  </a:lnTo>
                  <a:close/>
                  <a:moveTo>
                    <a:pt x="3727" y="4227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26" y="7727"/>
                  </a:moveTo>
                  <a:lnTo>
                    <a:pt x="13752" y="9763"/>
                  </a:lnTo>
                  <a:lnTo>
                    <a:pt x="11276" y="10406"/>
                  </a:lnTo>
                  <a:lnTo>
                    <a:pt x="8513" y="7727"/>
                  </a:lnTo>
                  <a:close/>
                  <a:moveTo>
                    <a:pt x="6501" y="7727"/>
                  </a:moveTo>
                  <a:lnTo>
                    <a:pt x="3644" y="10478"/>
                  </a:lnTo>
                  <a:lnTo>
                    <a:pt x="1310" y="9871"/>
                  </a:lnTo>
                  <a:lnTo>
                    <a:pt x="2584" y="7727"/>
                  </a:lnTo>
                  <a:close/>
                  <a:moveTo>
                    <a:pt x="7930" y="8311"/>
                  </a:moveTo>
                  <a:lnTo>
                    <a:pt x="10776" y="11061"/>
                  </a:lnTo>
                  <a:lnTo>
                    <a:pt x="10145" y="13335"/>
                  </a:lnTo>
                  <a:lnTo>
                    <a:pt x="7930" y="12097"/>
                  </a:lnTo>
                  <a:lnTo>
                    <a:pt x="7930" y="8311"/>
                  </a:lnTo>
                  <a:close/>
                  <a:moveTo>
                    <a:pt x="7097" y="8311"/>
                  </a:moveTo>
                  <a:lnTo>
                    <a:pt x="7097" y="12204"/>
                  </a:lnTo>
                  <a:lnTo>
                    <a:pt x="7085" y="12204"/>
                  </a:lnTo>
                  <a:lnTo>
                    <a:pt x="4989" y="13383"/>
                  </a:lnTo>
                  <a:lnTo>
                    <a:pt x="4334" y="10990"/>
                  </a:lnTo>
                  <a:lnTo>
                    <a:pt x="7097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90"/>
                  </a:lnTo>
                  <a:lnTo>
                    <a:pt x="14883" y="10311"/>
                  </a:lnTo>
                  <a:lnTo>
                    <a:pt x="14883" y="10013"/>
                  </a:lnTo>
                  <a:lnTo>
                    <a:pt x="14598" y="9561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5897750" y="846675"/>
              <a:ext cx="372100" cy="365525"/>
            </a:xfrm>
            <a:custGeom>
              <a:avLst/>
              <a:gdLst/>
              <a:ahLst/>
              <a:cxnLst/>
              <a:rect l="l" t="t" r="r" b="b"/>
              <a:pathLst>
                <a:path w="14884" h="14621" extrusionOk="0">
                  <a:moveTo>
                    <a:pt x="10026" y="1238"/>
                  </a:moveTo>
                  <a:lnTo>
                    <a:pt x="10680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30" y="2417"/>
                  </a:lnTo>
                  <a:lnTo>
                    <a:pt x="10026" y="1238"/>
                  </a:lnTo>
                  <a:close/>
                  <a:moveTo>
                    <a:pt x="4870" y="1298"/>
                  </a:moveTo>
                  <a:lnTo>
                    <a:pt x="7085" y="2536"/>
                  </a:lnTo>
                  <a:lnTo>
                    <a:pt x="7085" y="6322"/>
                  </a:lnTo>
                  <a:lnTo>
                    <a:pt x="4239" y="3572"/>
                  </a:lnTo>
                  <a:lnTo>
                    <a:pt x="4870" y="1298"/>
                  </a:lnTo>
                  <a:close/>
                  <a:moveTo>
                    <a:pt x="3727" y="4215"/>
                  </a:moveTo>
                  <a:lnTo>
                    <a:pt x="6501" y="6894"/>
                  </a:lnTo>
                  <a:lnTo>
                    <a:pt x="2477" y="6894"/>
                  </a:lnTo>
                  <a:lnTo>
                    <a:pt x="1263" y="4858"/>
                  </a:lnTo>
                  <a:lnTo>
                    <a:pt x="3727" y="4215"/>
                  </a:lnTo>
                  <a:close/>
                  <a:moveTo>
                    <a:pt x="11359" y="4131"/>
                  </a:moveTo>
                  <a:lnTo>
                    <a:pt x="13693" y="4751"/>
                  </a:lnTo>
                  <a:lnTo>
                    <a:pt x="12431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26" y="7715"/>
                  </a:moveTo>
                  <a:lnTo>
                    <a:pt x="13752" y="9751"/>
                  </a:lnTo>
                  <a:lnTo>
                    <a:pt x="11276" y="10394"/>
                  </a:lnTo>
                  <a:lnTo>
                    <a:pt x="8513" y="7715"/>
                  </a:lnTo>
                  <a:close/>
                  <a:moveTo>
                    <a:pt x="6501" y="7727"/>
                  </a:moveTo>
                  <a:lnTo>
                    <a:pt x="3644" y="10477"/>
                  </a:lnTo>
                  <a:lnTo>
                    <a:pt x="1310" y="9870"/>
                  </a:lnTo>
                  <a:lnTo>
                    <a:pt x="2584" y="7727"/>
                  </a:lnTo>
                  <a:close/>
                  <a:moveTo>
                    <a:pt x="7930" y="8287"/>
                  </a:moveTo>
                  <a:lnTo>
                    <a:pt x="10776" y="11049"/>
                  </a:lnTo>
                  <a:lnTo>
                    <a:pt x="10145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085" y="8287"/>
                  </a:moveTo>
                  <a:lnTo>
                    <a:pt x="7085" y="12192"/>
                  </a:lnTo>
                  <a:lnTo>
                    <a:pt x="4989" y="13371"/>
                  </a:lnTo>
                  <a:lnTo>
                    <a:pt x="4311" y="10966"/>
                  </a:lnTo>
                  <a:lnTo>
                    <a:pt x="7085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4883" y="10311"/>
                  </a:lnTo>
                  <a:lnTo>
                    <a:pt x="14883" y="10001"/>
                  </a:lnTo>
                  <a:lnTo>
                    <a:pt x="14598" y="9537"/>
                  </a:lnTo>
                  <a:lnTo>
                    <a:pt x="13216" y="7215"/>
                  </a:lnTo>
                  <a:lnTo>
                    <a:pt x="14550" y="4977"/>
                  </a:lnTo>
                  <a:lnTo>
                    <a:pt x="14883" y="4417"/>
                  </a:lnTo>
                  <a:lnTo>
                    <a:pt x="14883" y="4215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5897150" y="2672775"/>
              <a:ext cx="372100" cy="365850"/>
            </a:xfrm>
            <a:custGeom>
              <a:avLst/>
              <a:gdLst/>
              <a:ahLst/>
              <a:cxnLst/>
              <a:rect l="l" t="t" r="r" b="b"/>
              <a:pathLst>
                <a:path w="14884" h="14634" extrusionOk="0">
                  <a:moveTo>
                    <a:pt x="4906" y="1298"/>
                  </a:moveTo>
                  <a:lnTo>
                    <a:pt x="7121" y="2537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50" y="1263"/>
                  </a:moveTo>
                  <a:lnTo>
                    <a:pt x="10728" y="3668"/>
                  </a:lnTo>
                  <a:lnTo>
                    <a:pt x="7954" y="6347"/>
                  </a:lnTo>
                  <a:lnTo>
                    <a:pt x="7954" y="2441"/>
                  </a:lnTo>
                  <a:lnTo>
                    <a:pt x="10050" y="1263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3751" y="4239"/>
                  </a:moveTo>
                  <a:lnTo>
                    <a:pt x="6525" y="6918"/>
                  </a:lnTo>
                  <a:lnTo>
                    <a:pt x="2501" y="6918"/>
                  </a:lnTo>
                  <a:lnTo>
                    <a:pt x="1287" y="4882"/>
                  </a:lnTo>
                  <a:lnTo>
                    <a:pt x="3751" y="4239"/>
                  </a:lnTo>
                  <a:close/>
                  <a:moveTo>
                    <a:pt x="12574" y="7740"/>
                  </a:moveTo>
                  <a:lnTo>
                    <a:pt x="13788" y="9776"/>
                  </a:lnTo>
                  <a:lnTo>
                    <a:pt x="11323" y="10419"/>
                  </a:lnTo>
                  <a:lnTo>
                    <a:pt x="8549" y="7740"/>
                  </a:lnTo>
                  <a:close/>
                  <a:moveTo>
                    <a:pt x="6525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9" y="13336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1" y="8299"/>
                  </a:moveTo>
                  <a:lnTo>
                    <a:pt x="7121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1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95"/>
                  </a:lnTo>
                  <a:lnTo>
                    <a:pt x="906" y="10609"/>
                  </a:lnTo>
                  <a:lnTo>
                    <a:pt x="3561" y="11312"/>
                  </a:lnTo>
                  <a:lnTo>
                    <a:pt x="4251" y="13812"/>
                  </a:lnTo>
                  <a:lnTo>
                    <a:pt x="4477" y="14633"/>
                  </a:lnTo>
                  <a:lnTo>
                    <a:pt x="5227" y="14217"/>
                  </a:lnTo>
                  <a:lnTo>
                    <a:pt x="7621" y="12871"/>
                  </a:lnTo>
                  <a:lnTo>
                    <a:pt x="9930" y="14169"/>
                  </a:lnTo>
                  <a:lnTo>
                    <a:pt x="10692" y="14586"/>
                  </a:lnTo>
                  <a:lnTo>
                    <a:pt x="10919" y="13764"/>
                  </a:lnTo>
                  <a:lnTo>
                    <a:pt x="11633" y="11181"/>
                  </a:lnTo>
                  <a:lnTo>
                    <a:pt x="14205" y="10514"/>
                  </a:lnTo>
                  <a:lnTo>
                    <a:pt x="14883" y="10335"/>
                  </a:lnTo>
                  <a:lnTo>
                    <a:pt x="14883" y="10014"/>
                  </a:lnTo>
                  <a:lnTo>
                    <a:pt x="14610" y="9561"/>
                  </a:lnTo>
                  <a:lnTo>
                    <a:pt x="13217" y="7240"/>
                  </a:lnTo>
                  <a:lnTo>
                    <a:pt x="14562" y="4989"/>
                  </a:lnTo>
                  <a:lnTo>
                    <a:pt x="14883" y="4430"/>
                  </a:lnTo>
                  <a:lnTo>
                    <a:pt x="14883" y="4215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55182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8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3"/>
                  </a:lnTo>
                  <a:lnTo>
                    <a:pt x="1811" y="7394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5518225" y="1211600"/>
              <a:ext cx="375675" cy="365525"/>
            </a:xfrm>
            <a:custGeom>
              <a:avLst/>
              <a:gdLst/>
              <a:ahLst/>
              <a:cxnLst/>
              <a:rect l="l" t="t" r="r" b="b"/>
              <a:pathLst>
                <a:path w="15027" h="14621" extrusionOk="0">
                  <a:moveTo>
                    <a:pt x="4883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2" y="3572"/>
                  </a:lnTo>
                  <a:lnTo>
                    <a:pt x="4883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31" y="6334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501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89"/>
                  </a:lnTo>
                  <a:lnTo>
                    <a:pt x="7109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27" y="10275"/>
                  </a:lnTo>
                  <a:lnTo>
                    <a:pt x="14598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8" y="4024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551822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3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5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11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9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55182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3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31" y="6323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04"/>
                  </a:moveTo>
                  <a:lnTo>
                    <a:pt x="3656" y="10478"/>
                  </a:lnTo>
                  <a:lnTo>
                    <a:pt x="1323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11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8" y="4013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551822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2" y="3560"/>
                  </a:lnTo>
                  <a:lnTo>
                    <a:pt x="4883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31" y="6311"/>
                  </a:lnTo>
                  <a:lnTo>
                    <a:pt x="7931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4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5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4" y="7704"/>
                  </a:moveTo>
                  <a:lnTo>
                    <a:pt x="3656" y="10466"/>
                  </a:lnTo>
                  <a:lnTo>
                    <a:pt x="1323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0"/>
                  </a:moveTo>
                  <a:lnTo>
                    <a:pt x="9824" y="417"/>
                  </a:lnTo>
                  <a:lnTo>
                    <a:pt x="7419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800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3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598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8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51822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17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7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2" y="13371"/>
                  </a:lnTo>
                  <a:lnTo>
                    <a:pt x="4347" y="10966"/>
                  </a:lnTo>
                  <a:lnTo>
                    <a:pt x="7109" y="8287"/>
                  </a:lnTo>
                  <a:close/>
                  <a:moveTo>
                    <a:pt x="10574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9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6" y="4025"/>
                  </a:lnTo>
                  <a:lnTo>
                    <a:pt x="11491" y="3322"/>
                  </a:lnTo>
                  <a:lnTo>
                    <a:pt x="10800" y="822"/>
                  </a:lnTo>
                  <a:lnTo>
                    <a:pt x="10574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5182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3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2" y="3573"/>
                  </a:lnTo>
                  <a:lnTo>
                    <a:pt x="4883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31" y="6335"/>
                  </a:lnTo>
                  <a:lnTo>
                    <a:pt x="7931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5" y="9764"/>
                  </a:lnTo>
                  <a:lnTo>
                    <a:pt x="11312" y="10407"/>
                  </a:lnTo>
                  <a:lnTo>
                    <a:pt x="8538" y="7728"/>
                  </a:lnTo>
                  <a:close/>
                  <a:moveTo>
                    <a:pt x="6514" y="7728"/>
                  </a:moveTo>
                  <a:lnTo>
                    <a:pt x="3656" y="10478"/>
                  </a:lnTo>
                  <a:lnTo>
                    <a:pt x="1323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2" y="13383"/>
                  </a:lnTo>
                  <a:lnTo>
                    <a:pt x="4347" y="10990"/>
                  </a:lnTo>
                  <a:lnTo>
                    <a:pt x="7109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11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8" y="4025"/>
                  </a:lnTo>
                  <a:lnTo>
                    <a:pt x="11491" y="3323"/>
                  </a:lnTo>
                  <a:lnTo>
                    <a:pt x="10800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518225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3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2" y="3584"/>
                  </a:lnTo>
                  <a:lnTo>
                    <a:pt x="4883" y="1310"/>
                  </a:lnTo>
                  <a:close/>
                  <a:moveTo>
                    <a:pt x="3751" y="4227"/>
                  </a:moveTo>
                  <a:lnTo>
                    <a:pt x="6514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50" y="7727"/>
                  </a:moveTo>
                  <a:lnTo>
                    <a:pt x="13765" y="9763"/>
                  </a:lnTo>
                  <a:lnTo>
                    <a:pt x="11300" y="10406"/>
                  </a:lnTo>
                  <a:lnTo>
                    <a:pt x="8526" y="7727"/>
                  </a:lnTo>
                  <a:close/>
                  <a:moveTo>
                    <a:pt x="6514" y="7739"/>
                  </a:moveTo>
                  <a:lnTo>
                    <a:pt x="3656" y="10489"/>
                  </a:lnTo>
                  <a:lnTo>
                    <a:pt x="1323" y="9882"/>
                  </a:lnTo>
                  <a:lnTo>
                    <a:pt x="2608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83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8" y="4012"/>
                  </a:lnTo>
                  <a:lnTo>
                    <a:pt x="11491" y="3322"/>
                  </a:lnTo>
                  <a:lnTo>
                    <a:pt x="10800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897750" y="1577100"/>
              <a:ext cx="372100" cy="365250"/>
            </a:xfrm>
            <a:custGeom>
              <a:avLst/>
              <a:gdLst/>
              <a:ahLst/>
              <a:cxnLst/>
              <a:rect l="l" t="t" r="r" b="b"/>
              <a:pathLst>
                <a:path w="14884" h="14610" extrusionOk="0">
                  <a:moveTo>
                    <a:pt x="4870" y="1299"/>
                  </a:moveTo>
                  <a:lnTo>
                    <a:pt x="7085" y="2525"/>
                  </a:lnTo>
                  <a:lnTo>
                    <a:pt x="7085" y="6323"/>
                  </a:lnTo>
                  <a:lnTo>
                    <a:pt x="4239" y="3573"/>
                  </a:lnTo>
                  <a:lnTo>
                    <a:pt x="4870" y="1299"/>
                  </a:lnTo>
                  <a:close/>
                  <a:moveTo>
                    <a:pt x="10026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3727" y="4228"/>
                  </a:moveTo>
                  <a:lnTo>
                    <a:pt x="6501" y="6906"/>
                  </a:lnTo>
                  <a:lnTo>
                    <a:pt x="2477" y="6906"/>
                  </a:lnTo>
                  <a:lnTo>
                    <a:pt x="1263" y="4871"/>
                  </a:lnTo>
                  <a:lnTo>
                    <a:pt x="3727" y="4228"/>
                  </a:lnTo>
                  <a:close/>
                  <a:moveTo>
                    <a:pt x="11371" y="4156"/>
                  </a:moveTo>
                  <a:lnTo>
                    <a:pt x="13705" y="4763"/>
                  </a:lnTo>
                  <a:lnTo>
                    <a:pt x="12431" y="6906"/>
                  </a:lnTo>
                  <a:lnTo>
                    <a:pt x="8513" y="6906"/>
                  </a:lnTo>
                  <a:lnTo>
                    <a:pt x="11371" y="4156"/>
                  </a:lnTo>
                  <a:close/>
                  <a:moveTo>
                    <a:pt x="12550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04"/>
                  </a:moveTo>
                  <a:lnTo>
                    <a:pt x="3644" y="10478"/>
                  </a:lnTo>
                  <a:lnTo>
                    <a:pt x="1310" y="9859"/>
                  </a:lnTo>
                  <a:lnTo>
                    <a:pt x="2584" y="7704"/>
                  </a:lnTo>
                  <a:close/>
                  <a:moveTo>
                    <a:pt x="7930" y="8300"/>
                  </a:moveTo>
                  <a:lnTo>
                    <a:pt x="10776" y="11050"/>
                  </a:lnTo>
                  <a:lnTo>
                    <a:pt x="10145" y="13336"/>
                  </a:lnTo>
                  <a:lnTo>
                    <a:pt x="7930" y="12098"/>
                  </a:lnTo>
                  <a:lnTo>
                    <a:pt x="7930" y="8300"/>
                  </a:lnTo>
                  <a:close/>
                  <a:moveTo>
                    <a:pt x="7097" y="8300"/>
                  </a:moveTo>
                  <a:lnTo>
                    <a:pt x="7097" y="12205"/>
                  </a:lnTo>
                  <a:lnTo>
                    <a:pt x="7085" y="12205"/>
                  </a:lnTo>
                  <a:lnTo>
                    <a:pt x="4989" y="13383"/>
                  </a:lnTo>
                  <a:lnTo>
                    <a:pt x="4334" y="10978"/>
                  </a:lnTo>
                  <a:lnTo>
                    <a:pt x="7097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4883" y="10312"/>
                  </a:lnTo>
                  <a:lnTo>
                    <a:pt x="14883" y="10002"/>
                  </a:lnTo>
                  <a:lnTo>
                    <a:pt x="14598" y="9538"/>
                  </a:lnTo>
                  <a:lnTo>
                    <a:pt x="13216" y="7216"/>
                  </a:lnTo>
                  <a:lnTo>
                    <a:pt x="14550" y="4966"/>
                  </a:lnTo>
                  <a:lnTo>
                    <a:pt x="14883" y="4418"/>
                  </a:lnTo>
                  <a:lnTo>
                    <a:pt x="14883" y="4216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551822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3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2" y="3572"/>
                  </a:lnTo>
                  <a:lnTo>
                    <a:pt x="4883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31" y="6322"/>
                  </a:lnTo>
                  <a:lnTo>
                    <a:pt x="7931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4" y="6882"/>
                  </a:lnTo>
                  <a:lnTo>
                    <a:pt x="2501" y="6882"/>
                  </a:lnTo>
                  <a:lnTo>
                    <a:pt x="1299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50" y="7715"/>
                  </a:moveTo>
                  <a:lnTo>
                    <a:pt x="13765" y="9763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4" y="7715"/>
                  </a:moveTo>
                  <a:lnTo>
                    <a:pt x="3656" y="10478"/>
                  </a:lnTo>
                  <a:lnTo>
                    <a:pt x="1323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09" y="8299"/>
                  </a:lnTo>
                  <a:close/>
                  <a:moveTo>
                    <a:pt x="10574" y="0"/>
                  </a:moveTo>
                  <a:lnTo>
                    <a:pt x="9824" y="405"/>
                  </a:lnTo>
                  <a:lnTo>
                    <a:pt x="7419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11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40" y="13788"/>
                  </a:lnTo>
                  <a:lnTo>
                    <a:pt x="4466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9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6" y="4012"/>
                  </a:lnTo>
                  <a:lnTo>
                    <a:pt x="11491" y="3310"/>
                  </a:lnTo>
                  <a:lnTo>
                    <a:pt x="10800" y="810"/>
                  </a:lnTo>
                  <a:lnTo>
                    <a:pt x="10574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3622475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98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69"/>
                  </a:lnTo>
                  <a:lnTo>
                    <a:pt x="3429" y="3465"/>
                  </a:lnTo>
                  <a:lnTo>
                    <a:pt x="845" y="4132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3622475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4001675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86"/>
                  </a:moveTo>
                  <a:lnTo>
                    <a:pt x="7097" y="2524"/>
                  </a:lnTo>
                  <a:lnTo>
                    <a:pt x="7097" y="6322"/>
                  </a:lnTo>
                  <a:lnTo>
                    <a:pt x="4251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3622475" y="846675"/>
              <a:ext cx="376250" cy="365825"/>
            </a:xfrm>
            <a:custGeom>
              <a:avLst/>
              <a:gdLst/>
              <a:ahLst/>
              <a:cxnLst/>
              <a:rect l="l" t="t" r="r" b="b"/>
              <a:pathLst>
                <a:path w="15050" h="14633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096" y="2536"/>
                  </a:lnTo>
                  <a:lnTo>
                    <a:pt x="7096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31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1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27"/>
                  </a:moveTo>
                  <a:lnTo>
                    <a:pt x="3667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53" y="8287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43" y="881"/>
                  </a:lnTo>
                  <a:lnTo>
                    <a:pt x="3429" y="3465"/>
                  </a:lnTo>
                  <a:lnTo>
                    <a:pt x="845" y="4131"/>
                  </a:lnTo>
                  <a:lnTo>
                    <a:pt x="0" y="4358"/>
                  </a:lnTo>
                  <a:lnTo>
                    <a:pt x="429" y="5084"/>
                  </a:lnTo>
                  <a:lnTo>
                    <a:pt x="1822" y="7418"/>
                  </a:lnTo>
                  <a:lnTo>
                    <a:pt x="476" y="9656"/>
                  </a:lnTo>
                  <a:lnTo>
                    <a:pt x="48" y="10394"/>
                  </a:lnTo>
                  <a:lnTo>
                    <a:pt x="893" y="10608"/>
                  </a:lnTo>
                  <a:lnTo>
                    <a:pt x="3560" y="11311"/>
                  </a:lnTo>
                  <a:lnTo>
                    <a:pt x="4239" y="13811"/>
                  </a:lnTo>
                  <a:lnTo>
                    <a:pt x="4465" y="14633"/>
                  </a:lnTo>
                  <a:lnTo>
                    <a:pt x="5227" y="14216"/>
                  </a:lnTo>
                  <a:lnTo>
                    <a:pt x="7620" y="12871"/>
                  </a:lnTo>
                  <a:lnTo>
                    <a:pt x="9930" y="14168"/>
                  </a:lnTo>
                  <a:lnTo>
                    <a:pt x="10692" y="14585"/>
                  </a:lnTo>
                  <a:lnTo>
                    <a:pt x="10906" y="13764"/>
                  </a:lnTo>
                  <a:lnTo>
                    <a:pt x="11621" y="11180"/>
                  </a:lnTo>
                  <a:lnTo>
                    <a:pt x="14204" y="10501"/>
                  </a:lnTo>
                  <a:lnTo>
                    <a:pt x="15050" y="10287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89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40016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1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8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400167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400167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4001675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4001675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82" y="1286"/>
                  </a:moveTo>
                  <a:lnTo>
                    <a:pt x="7097" y="2512"/>
                  </a:lnTo>
                  <a:lnTo>
                    <a:pt x="7097" y="6310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64" y="9751"/>
                  </a:lnTo>
                  <a:lnTo>
                    <a:pt x="11300" y="10394"/>
                  </a:lnTo>
                  <a:lnTo>
                    <a:pt x="8526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6" y="14204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400167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8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4001675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6" y="14192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622475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86"/>
                  </a:moveTo>
                  <a:lnTo>
                    <a:pt x="7096" y="2512"/>
                  </a:lnTo>
                  <a:lnTo>
                    <a:pt x="7096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49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622475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74"/>
                  </a:moveTo>
                  <a:lnTo>
                    <a:pt x="7120" y="2513"/>
                  </a:lnTo>
                  <a:lnTo>
                    <a:pt x="7120" y="6323"/>
                  </a:lnTo>
                  <a:lnTo>
                    <a:pt x="4274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34" y="9871"/>
                  </a:lnTo>
                  <a:lnTo>
                    <a:pt x="2619" y="7704"/>
                  </a:lnTo>
                  <a:close/>
                  <a:moveTo>
                    <a:pt x="7953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3622475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49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109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3622475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64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53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53" y="12098"/>
                  </a:lnTo>
                  <a:lnTo>
                    <a:pt x="7953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7598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9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50" y="7704"/>
                  </a:moveTo>
                  <a:lnTo>
                    <a:pt x="13776" y="9751"/>
                  </a:lnTo>
                  <a:lnTo>
                    <a:pt x="11300" y="10382"/>
                  </a:lnTo>
                  <a:lnTo>
                    <a:pt x="8538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622475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622475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53" y="12085"/>
                  </a:lnTo>
                  <a:lnTo>
                    <a:pt x="7953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3622475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49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64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53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53" y="12097"/>
                  </a:lnTo>
                  <a:lnTo>
                    <a:pt x="7953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3622475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49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53" y="12097"/>
                  </a:lnTo>
                  <a:lnTo>
                    <a:pt x="7953" y="8299"/>
                  </a:lnTo>
                  <a:close/>
                  <a:moveTo>
                    <a:pt x="7096" y="8299"/>
                  </a:move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096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3809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87"/>
                  </a:moveTo>
                  <a:lnTo>
                    <a:pt x="7108" y="12193"/>
                  </a:lnTo>
                  <a:lnTo>
                    <a:pt x="7096" y="12193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80900" y="8466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82" y="1274"/>
                  </a:moveTo>
                  <a:lnTo>
                    <a:pt x="7096" y="2512"/>
                  </a:lnTo>
                  <a:lnTo>
                    <a:pt x="7096" y="6322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71" y="4131"/>
                  </a:moveTo>
                  <a:lnTo>
                    <a:pt x="13704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71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22" y="9870"/>
                  </a:lnTo>
                  <a:lnTo>
                    <a:pt x="2596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78" y="3310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4380900" y="23078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4380900" y="19423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3" y="4144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8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56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90"/>
                  </a:lnTo>
                  <a:lnTo>
                    <a:pt x="7108" y="8311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6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15" y="14205"/>
                  </a:lnTo>
                  <a:lnTo>
                    <a:pt x="7620" y="12860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62" y="4978"/>
                  </a:lnTo>
                  <a:lnTo>
                    <a:pt x="15002" y="4251"/>
                  </a:lnTo>
                  <a:lnTo>
                    <a:pt x="14145" y="4025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43809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39" y="4228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1"/>
                  </a:lnTo>
                  <a:lnTo>
                    <a:pt x="3739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5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8" y="8300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34" y="10978"/>
                  </a:lnTo>
                  <a:lnTo>
                    <a:pt x="7108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47598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12550" y="7715"/>
                  </a:moveTo>
                  <a:lnTo>
                    <a:pt x="13776" y="9763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5001" y="13371"/>
                  </a:lnTo>
                  <a:lnTo>
                    <a:pt x="4335" y="10978"/>
                  </a:lnTo>
                  <a:lnTo>
                    <a:pt x="7109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47598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98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38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59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47598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38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2550" y="7715"/>
                  </a:moveTo>
                  <a:lnTo>
                    <a:pt x="13776" y="9751"/>
                  </a:lnTo>
                  <a:lnTo>
                    <a:pt x="11300" y="10394"/>
                  </a:lnTo>
                  <a:lnTo>
                    <a:pt x="8538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43809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82" y="1274"/>
                  </a:moveTo>
                  <a:lnTo>
                    <a:pt x="7096" y="2513"/>
                  </a:lnTo>
                  <a:lnTo>
                    <a:pt x="7096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4" y="4846"/>
                  </a:lnTo>
                  <a:lnTo>
                    <a:pt x="3739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08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40016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8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01675" y="846375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01675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87"/>
                  </a:moveTo>
                  <a:lnTo>
                    <a:pt x="7109" y="12193"/>
                  </a:lnTo>
                  <a:lnTo>
                    <a:pt x="7097" y="12193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38060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799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29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68"/>
                  </a:lnTo>
                  <a:lnTo>
                    <a:pt x="14204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38060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49" y="7704"/>
                  </a:moveTo>
                  <a:lnTo>
                    <a:pt x="13776" y="9751"/>
                  </a:lnTo>
                  <a:lnTo>
                    <a:pt x="11299" y="10382"/>
                  </a:lnTo>
                  <a:lnTo>
                    <a:pt x="8537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7"/>
                  </a:lnTo>
                  <a:lnTo>
                    <a:pt x="3429" y="3453"/>
                  </a:lnTo>
                  <a:lnTo>
                    <a:pt x="858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380300" y="3403825"/>
              <a:ext cx="376550" cy="365550"/>
            </a:xfrm>
            <a:custGeom>
              <a:avLst/>
              <a:gdLst/>
              <a:ahLst/>
              <a:cxnLst/>
              <a:rect l="l" t="t" r="r" b="b"/>
              <a:pathLst>
                <a:path w="15062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61" y="1239"/>
                  </a:moveTo>
                  <a:lnTo>
                    <a:pt x="10716" y="3632"/>
                  </a:lnTo>
                  <a:lnTo>
                    <a:pt x="7954" y="6311"/>
                  </a:lnTo>
                  <a:lnTo>
                    <a:pt x="7954" y="2417"/>
                  </a:lnTo>
                  <a:lnTo>
                    <a:pt x="7966" y="2417"/>
                  </a:lnTo>
                  <a:lnTo>
                    <a:pt x="10061" y="1239"/>
                  </a:lnTo>
                  <a:close/>
                  <a:moveTo>
                    <a:pt x="3763" y="4215"/>
                  </a:moveTo>
                  <a:lnTo>
                    <a:pt x="6537" y="6894"/>
                  </a:lnTo>
                  <a:lnTo>
                    <a:pt x="2513" y="6894"/>
                  </a:lnTo>
                  <a:lnTo>
                    <a:pt x="1310" y="4858"/>
                  </a:lnTo>
                  <a:lnTo>
                    <a:pt x="3763" y="4215"/>
                  </a:lnTo>
                  <a:close/>
                  <a:moveTo>
                    <a:pt x="11407" y="4144"/>
                  </a:moveTo>
                  <a:lnTo>
                    <a:pt x="13740" y="4751"/>
                  </a:lnTo>
                  <a:lnTo>
                    <a:pt x="12466" y="6894"/>
                  </a:lnTo>
                  <a:lnTo>
                    <a:pt x="8549" y="6894"/>
                  </a:lnTo>
                  <a:lnTo>
                    <a:pt x="11407" y="4144"/>
                  </a:lnTo>
                  <a:close/>
                  <a:moveTo>
                    <a:pt x="12561" y="7716"/>
                  </a:moveTo>
                  <a:lnTo>
                    <a:pt x="13788" y="9752"/>
                  </a:lnTo>
                  <a:lnTo>
                    <a:pt x="11311" y="10395"/>
                  </a:lnTo>
                  <a:lnTo>
                    <a:pt x="8549" y="7716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66" y="8299"/>
                  </a:moveTo>
                  <a:lnTo>
                    <a:pt x="10811" y="11049"/>
                  </a:lnTo>
                  <a:lnTo>
                    <a:pt x="10180" y="13323"/>
                  </a:lnTo>
                  <a:lnTo>
                    <a:pt x="7966" y="12085"/>
                  </a:lnTo>
                  <a:lnTo>
                    <a:pt x="7966" y="8299"/>
                  </a:lnTo>
                  <a:close/>
                  <a:moveTo>
                    <a:pt x="7132" y="8299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71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63"/>
                  </a:lnTo>
                  <a:lnTo>
                    <a:pt x="5132" y="465"/>
                  </a:lnTo>
                  <a:lnTo>
                    <a:pt x="4382" y="48"/>
                  </a:lnTo>
                  <a:lnTo>
                    <a:pt x="4156" y="870"/>
                  </a:lnTo>
                  <a:lnTo>
                    <a:pt x="3441" y="3453"/>
                  </a:lnTo>
                  <a:lnTo>
                    <a:pt x="858" y="4132"/>
                  </a:lnTo>
                  <a:lnTo>
                    <a:pt x="0" y="4346"/>
                  </a:lnTo>
                  <a:lnTo>
                    <a:pt x="453" y="5084"/>
                  </a:lnTo>
                  <a:lnTo>
                    <a:pt x="1834" y="7406"/>
                  </a:lnTo>
                  <a:lnTo>
                    <a:pt x="489" y="9644"/>
                  </a:lnTo>
                  <a:lnTo>
                    <a:pt x="60" y="10383"/>
                  </a:lnTo>
                  <a:lnTo>
                    <a:pt x="905" y="10597"/>
                  </a:lnTo>
                  <a:lnTo>
                    <a:pt x="3572" y="11299"/>
                  </a:lnTo>
                  <a:lnTo>
                    <a:pt x="4263" y="13800"/>
                  </a:lnTo>
                  <a:lnTo>
                    <a:pt x="4477" y="14621"/>
                  </a:lnTo>
                  <a:lnTo>
                    <a:pt x="5239" y="14205"/>
                  </a:lnTo>
                  <a:lnTo>
                    <a:pt x="7632" y="12859"/>
                  </a:lnTo>
                  <a:lnTo>
                    <a:pt x="9942" y="14157"/>
                  </a:lnTo>
                  <a:lnTo>
                    <a:pt x="10704" y="14574"/>
                  </a:lnTo>
                  <a:lnTo>
                    <a:pt x="10930" y="13752"/>
                  </a:lnTo>
                  <a:lnTo>
                    <a:pt x="11645" y="11168"/>
                  </a:lnTo>
                  <a:lnTo>
                    <a:pt x="14216" y="10502"/>
                  </a:lnTo>
                  <a:lnTo>
                    <a:pt x="15062" y="10275"/>
                  </a:lnTo>
                  <a:lnTo>
                    <a:pt x="14633" y="9549"/>
                  </a:lnTo>
                  <a:lnTo>
                    <a:pt x="13252" y="7227"/>
                  </a:lnTo>
                  <a:lnTo>
                    <a:pt x="14586" y="4977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380900" y="1211600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39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4" y="4870"/>
                  </a:lnTo>
                  <a:lnTo>
                    <a:pt x="3739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5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096" y="8311"/>
                  </a:moveTo>
                  <a:lnTo>
                    <a:pt x="7096" y="12204"/>
                  </a:lnTo>
                  <a:lnTo>
                    <a:pt x="5001" y="13383"/>
                  </a:lnTo>
                  <a:lnTo>
                    <a:pt x="4322" y="10989"/>
                  </a:lnTo>
                  <a:lnTo>
                    <a:pt x="7096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15" y="14204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489"/>
                  </a:lnTo>
                  <a:lnTo>
                    <a:pt x="15038" y="10275"/>
                  </a:lnTo>
                  <a:lnTo>
                    <a:pt x="14609" y="9537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38060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54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73" y="7715"/>
                  </a:moveTo>
                  <a:lnTo>
                    <a:pt x="13788" y="9763"/>
                  </a:lnTo>
                  <a:lnTo>
                    <a:pt x="11323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08" y="7715"/>
                  </a:lnTo>
                  <a:close/>
                  <a:moveTo>
                    <a:pt x="7954" y="8287"/>
                  </a:moveTo>
                  <a:lnTo>
                    <a:pt x="10799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70" y="36"/>
                  </a:lnTo>
                  <a:lnTo>
                    <a:pt x="4144" y="857"/>
                  </a:lnTo>
                  <a:lnTo>
                    <a:pt x="3429" y="3441"/>
                  </a:lnTo>
                  <a:lnTo>
                    <a:pt x="858" y="4120"/>
                  </a:lnTo>
                  <a:lnTo>
                    <a:pt x="0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18" y="13752"/>
                  </a:lnTo>
                  <a:lnTo>
                    <a:pt x="11633" y="11156"/>
                  </a:lnTo>
                  <a:lnTo>
                    <a:pt x="14204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027350" y="267307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57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38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7027350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702735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99"/>
                  </a:moveTo>
                  <a:lnTo>
                    <a:pt x="7097" y="2537"/>
                  </a:lnTo>
                  <a:lnTo>
                    <a:pt x="7097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83" y="4144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9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7027350" y="846375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4882" y="1310"/>
                  </a:moveTo>
                  <a:lnTo>
                    <a:pt x="7097" y="2548"/>
                  </a:lnTo>
                  <a:lnTo>
                    <a:pt x="7097" y="6334"/>
                  </a:lnTo>
                  <a:lnTo>
                    <a:pt x="4251" y="3584"/>
                  </a:lnTo>
                  <a:lnTo>
                    <a:pt x="4882" y="131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71" y="4143"/>
                  </a:moveTo>
                  <a:lnTo>
                    <a:pt x="13705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71" y="4143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489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299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22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702735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097" y="2536"/>
                  </a:lnTo>
                  <a:lnTo>
                    <a:pt x="7097" y="6334"/>
                  </a:lnTo>
                  <a:lnTo>
                    <a:pt x="4251" y="3572"/>
                  </a:lnTo>
                  <a:lnTo>
                    <a:pt x="4882" y="1298"/>
                  </a:lnTo>
                  <a:close/>
                  <a:moveTo>
                    <a:pt x="10038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8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56" y="10501"/>
                  </a:lnTo>
                  <a:lnTo>
                    <a:pt x="1322" y="9882"/>
                  </a:lnTo>
                  <a:lnTo>
                    <a:pt x="2596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489"/>
                  </a:lnTo>
                  <a:lnTo>
                    <a:pt x="15050" y="10275"/>
                  </a:lnTo>
                  <a:lnTo>
                    <a:pt x="14610" y="9537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702735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38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8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64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56" y="10478"/>
                  </a:lnTo>
                  <a:lnTo>
                    <a:pt x="1322" y="9859"/>
                  </a:lnTo>
                  <a:lnTo>
                    <a:pt x="2596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09" y="8300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3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7027350" y="3403825"/>
              <a:ext cx="375975" cy="365550"/>
            </a:xfrm>
            <a:custGeom>
              <a:avLst/>
              <a:gdLst/>
              <a:ahLst/>
              <a:cxnLst/>
              <a:rect l="l" t="t" r="r" b="b"/>
              <a:pathLst>
                <a:path w="15039" h="14622" extrusionOk="0">
                  <a:moveTo>
                    <a:pt x="4882" y="1286"/>
                  </a:moveTo>
                  <a:lnTo>
                    <a:pt x="7097" y="2525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86"/>
                  </a:lnTo>
                  <a:close/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44"/>
                  </a:lnTo>
                  <a:close/>
                  <a:moveTo>
                    <a:pt x="12550" y="7716"/>
                  </a:moveTo>
                  <a:lnTo>
                    <a:pt x="13764" y="9752"/>
                  </a:lnTo>
                  <a:lnTo>
                    <a:pt x="11300" y="10395"/>
                  </a:lnTo>
                  <a:lnTo>
                    <a:pt x="8526" y="7716"/>
                  </a:lnTo>
                  <a:close/>
                  <a:moveTo>
                    <a:pt x="6513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16" y="14205"/>
                  </a:lnTo>
                  <a:lnTo>
                    <a:pt x="7621" y="12859"/>
                  </a:lnTo>
                  <a:lnTo>
                    <a:pt x="9919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6648150" y="34038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86"/>
                  </a:moveTo>
                  <a:lnTo>
                    <a:pt x="7096" y="2525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12549" y="7716"/>
                  </a:moveTo>
                  <a:lnTo>
                    <a:pt x="13764" y="9752"/>
                  </a:lnTo>
                  <a:lnTo>
                    <a:pt x="11299" y="10395"/>
                  </a:lnTo>
                  <a:lnTo>
                    <a:pt x="8525" y="7716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26892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9"/>
                  </a:lnTo>
                  <a:close/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800" y="11038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40" y="7216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6268925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8" y="10478"/>
                  </a:lnTo>
                  <a:lnTo>
                    <a:pt x="1334" y="9859"/>
                  </a:lnTo>
                  <a:lnTo>
                    <a:pt x="2608" y="7704"/>
                  </a:lnTo>
                  <a:close/>
                  <a:moveTo>
                    <a:pt x="7954" y="8300"/>
                  </a:moveTo>
                  <a:lnTo>
                    <a:pt x="10800" y="11050"/>
                  </a:lnTo>
                  <a:lnTo>
                    <a:pt x="10168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9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58" y="4120"/>
                  </a:lnTo>
                  <a:lnTo>
                    <a:pt x="1" y="4347"/>
                  </a:lnTo>
                  <a:lnTo>
                    <a:pt x="441" y="5073"/>
                  </a:lnTo>
                  <a:lnTo>
                    <a:pt x="1822" y="7395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626892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82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86"/>
                  </a:lnTo>
                  <a:close/>
                  <a:moveTo>
                    <a:pt x="10049" y="1239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9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12550" y="7716"/>
                  </a:moveTo>
                  <a:lnTo>
                    <a:pt x="13776" y="9752"/>
                  </a:lnTo>
                  <a:lnTo>
                    <a:pt x="11300" y="10395"/>
                  </a:lnTo>
                  <a:lnTo>
                    <a:pt x="8537" y="7716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6268925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82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8" y="4763"/>
                  </a:lnTo>
                  <a:lnTo>
                    <a:pt x="12443" y="6906"/>
                  </a:lnTo>
                  <a:lnTo>
                    <a:pt x="8537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8" y="10501"/>
                  </a:lnTo>
                  <a:lnTo>
                    <a:pt x="1334" y="9882"/>
                  </a:lnTo>
                  <a:lnTo>
                    <a:pt x="2608" y="7739"/>
                  </a:lnTo>
                  <a:close/>
                  <a:moveTo>
                    <a:pt x="7954" y="8311"/>
                  </a:moveTo>
                  <a:lnTo>
                    <a:pt x="10800" y="11061"/>
                  </a:lnTo>
                  <a:lnTo>
                    <a:pt x="10168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626892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8" y="10466"/>
                  </a:lnTo>
                  <a:lnTo>
                    <a:pt x="1334" y="9859"/>
                  </a:lnTo>
                  <a:lnTo>
                    <a:pt x="2608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2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1" y="9549"/>
                  </a:lnTo>
                  <a:lnTo>
                    <a:pt x="13228" y="7227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626892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82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1" y="10382"/>
                  </a:lnTo>
                  <a:lnTo>
                    <a:pt x="8549" y="7704"/>
                  </a:lnTo>
                  <a:close/>
                  <a:moveTo>
                    <a:pt x="6525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664815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3"/>
                  </a:lnTo>
                  <a:lnTo>
                    <a:pt x="4894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28"/>
                  </a:lnTo>
                  <a:close/>
                  <a:moveTo>
                    <a:pt x="7942" y="8299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22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6648150" y="15771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9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1"/>
                  </a:lnTo>
                  <a:lnTo>
                    <a:pt x="3751" y="4228"/>
                  </a:lnTo>
                  <a:close/>
                  <a:moveTo>
                    <a:pt x="11382" y="4156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6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04"/>
                  </a:moveTo>
                  <a:lnTo>
                    <a:pt x="3667" y="10478"/>
                  </a:lnTo>
                  <a:lnTo>
                    <a:pt x="1322" y="9859"/>
                  </a:lnTo>
                  <a:lnTo>
                    <a:pt x="2608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68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20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43" y="858"/>
                  </a:lnTo>
                  <a:lnTo>
                    <a:pt x="3429" y="3454"/>
                  </a:lnTo>
                  <a:lnTo>
                    <a:pt x="845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22" y="7395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60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6648450" y="8466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18" y="6310"/>
                  </a:lnTo>
                  <a:lnTo>
                    <a:pt x="7918" y="2417"/>
                  </a:lnTo>
                  <a:lnTo>
                    <a:pt x="7941" y="2417"/>
                  </a:lnTo>
                  <a:lnTo>
                    <a:pt x="10037" y="1238"/>
                  </a:lnTo>
                  <a:close/>
                  <a:moveTo>
                    <a:pt x="4870" y="1298"/>
                  </a:moveTo>
                  <a:lnTo>
                    <a:pt x="7084" y="2536"/>
                  </a:lnTo>
                  <a:lnTo>
                    <a:pt x="7084" y="6322"/>
                  </a:lnTo>
                  <a:lnTo>
                    <a:pt x="4251" y="3572"/>
                  </a:lnTo>
                  <a:lnTo>
                    <a:pt x="4870" y="1298"/>
                  </a:lnTo>
                  <a:close/>
                  <a:moveTo>
                    <a:pt x="3739" y="4215"/>
                  </a:moveTo>
                  <a:lnTo>
                    <a:pt x="6513" y="6894"/>
                  </a:lnTo>
                  <a:lnTo>
                    <a:pt x="2488" y="6894"/>
                  </a:lnTo>
                  <a:lnTo>
                    <a:pt x="1274" y="4858"/>
                  </a:lnTo>
                  <a:lnTo>
                    <a:pt x="3739" y="4215"/>
                  </a:lnTo>
                  <a:close/>
                  <a:moveTo>
                    <a:pt x="11359" y="4131"/>
                  </a:moveTo>
                  <a:lnTo>
                    <a:pt x="13692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59" y="4131"/>
                  </a:lnTo>
                  <a:close/>
                  <a:moveTo>
                    <a:pt x="12549" y="7715"/>
                  </a:moveTo>
                  <a:lnTo>
                    <a:pt x="13776" y="9751"/>
                  </a:lnTo>
                  <a:lnTo>
                    <a:pt x="11299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55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30" y="8287"/>
                  </a:moveTo>
                  <a:lnTo>
                    <a:pt x="10775" y="11049"/>
                  </a:lnTo>
                  <a:lnTo>
                    <a:pt x="10156" y="13323"/>
                  </a:lnTo>
                  <a:lnTo>
                    <a:pt x="7930" y="12085"/>
                  </a:lnTo>
                  <a:lnTo>
                    <a:pt x="7930" y="8287"/>
                  </a:lnTo>
                  <a:close/>
                  <a:moveTo>
                    <a:pt x="7108" y="8287"/>
                  </a:moveTo>
                  <a:lnTo>
                    <a:pt x="7108" y="12192"/>
                  </a:lnTo>
                  <a:lnTo>
                    <a:pt x="7084" y="12192"/>
                  </a:lnTo>
                  <a:lnTo>
                    <a:pt x="4989" y="13371"/>
                  </a:lnTo>
                  <a:lnTo>
                    <a:pt x="4334" y="10966"/>
                  </a:lnTo>
                  <a:lnTo>
                    <a:pt x="7108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57" y="4120"/>
                  </a:lnTo>
                  <a:lnTo>
                    <a:pt x="0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8" y="13752"/>
                  </a:lnTo>
                  <a:lnTo>
                    <a:pt x="11632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3" y="4965"/>
                  </a:lnTo>
                  <a:lnTo>
                    <a:pt x="14990" y="4227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664815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63" y="3573"/>
                  </a:lnTo>
                  <a:lnTo>
                    <a:pt x="4882" y="1299"/>
                  </a:lnTo>
                  <a:close/>
                  <a:moveTo>
                    <a:pt x="10049" y="1251"/>
                  </a:moveTo>
                  <a:lnTo>
                    <a:pt x="10716" y="3656"/>
                  </a:lnTo>
                  <a:lnTo>
                    <a:pt x="7953" y="6335"/>
                  </a:lnTo>
                  <a:lnTo>
                    <a:pt x="7953" y="2430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5"/>
                  </a:lnTo>
                  <a:lnTo>
                    <a:pt x="8525" y="6895"/>
                  </a:lnTo>
                  <a:lnTo>
                    <a:pt x="11382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7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311"/>
                  </a:moveTo>
                  <a:lnTo>
                    <a:pt x="10787" y="11062"/>
                  </a:lnTo>
                  <a:lnTo>
                    <a:pt x="10168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20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204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7027350" y="37693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74"/>
                  </a:moveTo>
                  <a:lnTo>
                    <a:pt x="7097" y="2512"/>
                  </a:lnTo>
                  <a:lnTo>
                    <a:pt x="7097" y="6311"/>
                  </a:lnTo>
                  <a:lnTo>
                    <a:pt x="4251" y="3560"/>
                  </a:lnTo>
                  <a:lnTo>
                    <a:pt x="4882" y="1274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50" y="7704"/>
                  </a:moveTo>
                  <a:lnTo>
                    <a:pt x="13764" y="9751"/>
                  </a:lnTo>
                  <a:lnTo>
                    <a:pt x="11300" y="10382"/>
                  </a:lnTo>
                  <a:lnTo>
                    <a:pt x="8526" y="7704"/>
                  </a:lnTo>
                  <a:close/>
                  <a:moveTo>
                    <a:pt x="6513" y="7704"/>
                  </a:moveTo>
                  <a:lnTo>
                    <a:pt x="3656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6648150" y="267307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94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4" y="3561"/>
                  </a:lnTo>
                  <a:lnTo>
                    <a:pt x="4894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1"/>
                  </a:lnTo>
                  <a:close/>
                  <a:moveTo>
                    <a:pt x="11382" y="4144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79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3" y="8299"/>
                  </a:moveTo>
                  <a:lnTo>
                    <a:pt x="10787" y="11050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70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22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7027350" y="4134575"/>
              <a:ext cx="375975" cy="365525"/>
            </a:xfrm>
            <a:custGeom>
              <a:avLst/>
              <a:gdLst/>
              <a:ahLst/>
              <a:cxnLst/>
              <a:rect l="l" t="t" r="r" b="b"/>
              <a:pathLst>
                <a:path w="15039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38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38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98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66"/>
                  </a:lnTo>
                  <a:lnTo>
                    <a:pt x="1322" y="9859"/>
                  </a:lnTo>
                  <a:lnTo>
                    <a:pt x="2596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57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9" y="8299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48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38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7027350" y="449980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72"/>
                  </a:lnTo>
                  <a:lnTo>
                    <a:pt x="4894" y="1286"/>
                  </a:lnTo>
                  <a:close/>
                  <a:moveTo>
                    <a:pt x="10038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8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5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56" y="10478"/>
                  </a:lnTo>
                  <a:lnTo>
                    <a:pt x="1322" y="9858"/>
                  </a:lnTo>
                  <a:lnTo>
                    <a:pt x="2596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57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99"/>
                  </a:moveTo>
                  <a:lnTo>
                    <a:pt x="7109" y="12204"/>
                  </a:lnTo>
                  <a:lnTo>
                    <a:pt x="7097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8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38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45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702735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38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8" y="1239"/>
                  </a:lnTo>
                  <a:close/>
                  <a:moveTo>
                    <a:pt x="4894" y="1298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7"/>
                  </a:lnTo>
                  <a:lnTo>
                    <a:pt x="13229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6648150" y="30386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10049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9"/>
                  </a:lnTo>
                  <a:close/>
                  <a:moveTo>
                    <a:pt x="4894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4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49" y="7704"/>
                  </a:lnTo>
                  <a:close/>
                  <a:moveTo>
                    <a:pt x="6537" y="7704"/>
                  </a:moveTo>
                  <a:lnTo>
                    <a:pt x="3679" y="10478"/>
                  </a:lnTo>
                  <a:lnTo>
                    <a:pt x="1346" y="9871"/>
                  </a:lnTo>
                  <a:lnTo>
                    <a:pt x="2619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68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2" y="8287"/>
                  </a:moveTo>
                  <a:lnTo>
                    <a:pt x="7132" y="12192"/>
                  </a:lnTo>
                  <a:lnTo>
                    <a:pt x="7120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2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43" y="858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204" y="10490"/>
                  </a:lnTo>
                  <a:lnTo>
                    <a:pt x="15050" y="10264"/>
                  </a:lnTo>
                  <a:lnTo>
                    <a:pt x="14621" y="9537"/>
                  </a:lnTo>
                  <a:lnTo>
                    <a:pt x="13228" y="7216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6268925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49" y="1238"/>
                  </a:moveTo>
                  <a:lnTo>
                    <a:pt x="10704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38"/>
                  </a:lnTo>
                  <a:close/>
                  <a:moveTo>
                    <a:pt x="4882" y="1298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1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1371" y="4131"/>
                  </a:moveTo>
                  <a:lnTo>
                    <a:pt x="13717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71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27"/>
                  </a:moveTo>
                  <a:lnTo>
                    <a:pt x="3668" y="10477"/>
                  </a:lnTo>
                  <a:lnTo>
                    <a:pt x="1310" y="9870"/>
                  </a:lnTo>
                  <a:lnTo>
                    <a:pt x="2596" y="7727"/>
                  </a:lnTo>
                  <a:close/>
                  <a:moveTo>
                    <a:pt x="7954" y="8287"/>
                  </a:moveTo>
                  <a:lnTo>
                    <a:pt x="10800" y="11049"/>
                  </a:lnTo>
                  <a:lnTo>
                    <a:pt x="10168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9" y="12192"/>
                  </a:lnTo>
                  <a:lnTo>
                    <a:pt x="5001" y="13371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70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44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19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40" y="7215"/>
                  </a:lnTo>
                  <a:lnTo>
                    <a:pt x="14574" y="4965"/>
                  </a:lnTo>
                  <a:lnTo>
                    <a:pt x="15002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1" y="798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6648150" y="1211600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82" y="1298"/>
                  </a:moveTo>
                  <a:lnTo>
                    <a:pt x="7096" y="2536"/>
                  </a:lnTo>
                  <a:lnTo>
                    <a:pt x="7096" y="6334"/>
                  </a:lnTo>
                  <a:lnTo>
                    <a:pt x="4263" y="3572"/>
                  </a:lnTo>
                  <a:lnTo>
                    <a:pt x="4882" y="1298"/>
                  </a:lnTo>
                  <a:close/>
                  <a:moveTo>
                    <a:pt x="10049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53" y="2429"/>
                  </a:lnTo>
                  <a:lnTo>
                    <a:pt x="10049" y="1250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0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1382" y="4155"/>
                  </a:moveTo>
                  <a:lnTo>
                    <a:pt x="13728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2" y="4155"/>
                  </a:lnTo>
                  <a:close/>
                  <a:moveTo>
                    <a:pt x="12561" y="7727"/>
                  </a:moveTo>
                  <a:lnTo>
                    <a:pt x="13788" y="9763"/>
                  </a:lnTo>
                  <a:lnTo>
                    <a:pt x="11311" y="10406"/>
                  </a:lnTo>
                  <a:lnTo>
                    <a:pt x="8549" y="7727"/>
                  </a:lnTo>
                  <a:close/>
                  <a:moveTo>
                    <a:pt x="6525" y="7739"/>
                  </a:moveTo>
                  <a:lnTo>
                    <a:pt x="3667" y="10501"/>
                  </a:lnTo>
                  <a:lnTo>
                    <a:pt x="1322" y="9882"/>
                  </a:lnTo>
                  <a:lnTo>
                    <a:pt x="2608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68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20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92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204" y="10489"/>
                  </a:lnTo>
                  <a:lnTo>
                    <a:pt x="15050" y="10275"/>
                  </a:lnTo>
                  <a:lnTo>
                    <a:pt x="14621" y="9537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6268925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0" y="2537"/>
                  </a:lnTo>
                  <a:lnTo>
                    <a:pt x="7120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5"/>
                  </a:lnTo>
                  <a:lnTo>
                    <a:pt x="8537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311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2" y="8311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2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58" y="4132"/>
                  </a:lnTo>
                  <a:lnTo>
                    <a:pt x="1" y="4347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1" y="12860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19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50"/>
                  </a:lnTo>
                  <a:lnTo>
                    <a:pt x="13240" y="7228"/>
                  </a:lnTo>
                  <a:lnTo>
                    <a:pt x="14574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626892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8"/>
                  </a:moveTo>
                  <a:lnTo>
                    <a:pt x="7120" y="2525"/>
                  </a:lnTo>
                  <a:lnTo>
                    <a:pt x="7120" y="6323"/>
                  </a:lnTo>
                  <a:lnTo>
                    <a:pt x="4275" y="3573"/>
                  </a:lnTo>
                  <a:lnTo>
                    <a:pt x="4906" y="1298"/>
                  </a:lnTo>
                  <a:close/>
                  <a:moveTo>
                    <a:pt x="10049" y="1251"/>
                  </a:moveTo>
                  <a:lnTo>
                    <a:pt x="10704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49" y="1251"/>
                  </a:lnTo>
                  <a:close/>
                  <a:moveTo>
                    <a:pt x="11395" y="4132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32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299"/>
                  </a:moveTo>
                  <a:lnTo>
                    <a:pt x="10800" y="11062"/>
                  </a:lnTo>
                  <a:lnTo>
                    <a:pt x="10168" y="13336"/>
                  </a:lnTo>
                  <a:lnTo>
                    <a:pt x="7954" y="12097"/>
                  </a:lnTo>
                  <a:lnTo>
                    <a:pt x="7954" y="8299"/>
                  </a:lnTo>
                  <a:close/>
                  <a:moveTo>
                    <a:pt x="7132" y="8299"/>
                  </a:moveTo>
                  <a:lnTo>
                    <a:pt x="7132" y="12205"/>
                  </a:lnTo>
                  <a:lnTo>
                    <a:pt x="7120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2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58" y="4120"/>
                  </a:lnTo>
                  <a:lnTo>
                    <a:pt x="1" y="4346"/>
                  </a:lnTo>
                  <a:lnTo>
                    <a:pt x="441" y="5073"/>
                  </a:lnTo>
                  <a:lnTo>
                    <a:pt x="1822" y="7394"/>
                  </a:lnTo>
                  <a:lnTo>
                    <a:pt x="477" y="9645"/>
                  </a:lnTo>
                  <a:lnTo>
                    <a:pt x="48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74"/>
                  </a:lnTo>
                  <a:lnTo>
                    <a:pt x="10919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1" y="9538"/>
                  </a:lnTo>
                  <a:lnTo>
                    <a:pt x="13240" y="7216"/>
                  </a:lnTo>
                  <a:lnTo>
                    <a:pt x="14574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626892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0" y="2525"/>
                  </a:lnTo>
                  <a:lnTo>
                    <a:pt x="7120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49" y="1251"/>
                  </a:moveTo>
                  <a:lnTo>
                    <a:pt x="10704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49" y="1251"/>
                  </a:lnTo>
                  <a:close/>
                  <a:moveTo>
                    <a:pt x="11395" y="4144"/>
                  </a:moveTo>
                  <a:lnTo>
                    <a:pt x="13728" y="4751"/>
                  </a:lnTo>
                  <a:lnTo>
                    <a:pt x="12443" y="6894"/>
                  </a:lnTo>
                  <a:lnTo>
                    <a:pt x="8537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5" y="6906"/>
                  </a:lnTo>
                  <a:lnTo>
                    <a:pt x="2501" y="6906"/>
                  </a:lnTo>
                  <a:lnTo>
                    <a:pt x="1286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1" y="10407"/>
                  </a:lnTo>
                  <a:lnTo>
                    <a:pt x="8549" y="7728"/>
                  </a:lnTo>
                  <a:close/>
                  <a:moveTo>
                    <a:pt x="6525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8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2" y="8287"/>
                  </a:moveTo>
                  <a:lnTo>
                    <a:pt x="7132" y="12193"/>
                  </a:lnTo>
                  <a:lnTo>
                    <a:pt x="7120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2" y="8287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70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58" y="4132"/>
                  </a:lnTo>
                  <a:lnTo>
                    <a:pt x="1" y="4346"/>
                  </a:lnTo>
                  <a:lnTo>
                    <a:pt x="441" y="5085"/>
                  </a:lnTo>
                  <a:lnTo>
                    <a:pt x="1822" y="7406"/>
                  </a:lnTo>
                  <a:lnTo>
                    <a:pt x="477" y="9645"/>
                  </a:lnTo>
                  <a:lnTo>
                    <a:pt x="48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5" y="14621"/>
                  </a:lnTo>
                  <a:lnTo>
                    <a:pt x="5227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92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1" y="9549"/>
                  </a:lnTo>
                  <a:lnTo>
                    <a:pt x="13228" y="7228"/>
                  </a:lnTo>
                  <a:lnTo>
                    <a:pt x="14574" y="4977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1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6648150" y="37693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74"/>
                  </a:moveTo>
                  <a:lnTo>
                    <a:pt x="7096" y="2512"/>
                  </a:lnTo>
                  <a:lnTo>
                    <a:pt x="7096" y="6311"/>
                  </a:lnTo>
                  <a:lnTo>
                    <a:pt x="4263" y="3560"/>
                  </a:lnTo>
                  <a:lnTo>
                    <a:pt x="4882" y="1274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53" y="2405"/>
                  </a:lnTo>
                  <a:lnTo>
                    <a:pt x="10049" y="1238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98" y="4846"/>
                  </a:lnTo>
                  <a:lnTo>
                    <a:pt x="3751" y="4215"/>
                  </a:lnTo>
                  <a:close/>
                  <a:moveTo>
                    <a:pt x="11382" y="4132"/>
                  </a:moveTo>
                  <a:lnTo>
                    <a:pt x="13728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2" y="4132"/>
                  </a:lnTo>
                  <a:close/>
                  <a:moveTo>
                    <a:pt x="12549" y="7704"/>
                  </a:moveTo>
                  <a:lnTo>
                    <a:pt x="13764" y="9751"/>
                  </a:lnTo>
                  <a:lnTo>
                    <a:pt x="11299" y="10382"/>
                  </a:lnTo>
                  <a:lnTo>
                    <a:pt x="8525" y="7704"/>
                  </a:lnTo>
                  <a:close/>
                  <a:moveTo>
                    <a:pt x="6525" y="7704"/>
                  </a:moveTo>
                  <a:lnTo>
                    <a:pt x="3667" y="10466"/>
                  </a:lnTo>
                  <a:lnTo>
                    <a:pt x="1322" y="9847"/>
                  </a:lnTo>
                  <a:lnTo>
                    <a:pt x="2608" y="7704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20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57"/>
                  </a:lnTo>
                  <a:lnTo>
                    <a:pt x="3429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44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6648150" y="4134575"/>
              <a:ext cx="376250" cy="365525"/>
            </a:xfrm>
            <a:custGeom>
              <a:avLst/>
              <a:gdLst/>
              <a:ahLst/>
              <a:cxnLst/>
              <a:rect l="l" t="t" r="r" b="b"/>
              <a:pathLst>
                <a:path w="15050" h="14621" extrusionOk="0">
                  <a:moveTo>
                    <a:pt x="4894" y="1286"/>
                  </a:moveTo>
                  <a:lnTo>
                    <a:pt x="7120" y="2512"/>
                  </a:lnTo>
                  <a:lnTo>
                    <a:pt x="7120" y="6310"/>
                  </a:lnTo>
                  <a:lnTo>
                    <a:pt x="4274" y="3560"/>
                  </a:lnTo>
                  <a:lnTo>
                    <a:pt x="4894" y="1286"/>
                  </a:lnTo>
                  <a:close/>
                  <a:moveTo>
                    <a:pt x="10049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38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3751" y="4215"/>
                  </a:moveTo>
                  <a:lnTo>
                    <a:pt x="6525" y="6894"/>
                  </a:lnTo>
                  <a:lnTo>
                    <a:pt x="2500" y="6894"/>
                  </a:lnTo>
                  <a:lnTo>
                    <a:pt x="1286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88" y="9751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66"/>
                  </a:lnTo>
                  <a:lnTo>
                    <a:pt x="1322" y="9859"/>
                  </a:lnTo>
                  <a:lnTo>
                    <a:pt x="2608" y="7715"/>
                  </a:lnTo>
                  <a:close/>
                  <a:moveTo>
                    <a:pt x="7953" y="8299"/>
                  </a:moveTo>
                  <a:lnTo>
                    <a:pt x="10787" y="11049"/>
                  </a:lnTo>
                  <a:lnTo>
                    <a:pt x="10168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43" y="869"/>
                  </a:lnTo>
                  <a:lnTo>
                    <a:pt x="3429" y="3453"/>
                  </a:lnTo>
                  <a:lnTo>
                    <a:pt x="845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22" y="7406"/>
                  </a:lnTo>
                  <a:lnTo>
                    <a:pt x="476" y="9644"/>
                  </a:lnTo>
                  <a:lnTo>
                    <a:pt x="48" y="10382"/>
                  </a:lnTo>
                  <a:lnTo>
                    <a:pt x="893" y="10597"/>
                  </a:lnTo>
                  <a:lnTo>
                    <a:pt x="3560" y="11299"/>
                  </a:lnTo>
                  <a:lnTo>
                    <a:pt x="4239" y="13799"/>
                  </a:lnTo>
                  <a:lnTo>
                    <a:pt x="4465" y="14621"/>
                  </a:lnTo>
                  <a:lnTo>
                    <a:pt x="5227" y="14204"/>
                  </a:lnTo>
                  <a:lnTo>
                    <a:pt x="7620" y="12859"/>
                  </a:lnTo>
                  <a:lnTo>
                    <a:pt x="9930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50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73" y="4977"/>
                  </a:lnTo>
                  <a:lnTo>
                    <a:pt x="15002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6648150" y="449980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94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4" y="3572"/>
                  </a:lnTo>
                  <a:lnTo>
                    <a:pt x="4894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53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0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82" y="4132"/>
                  </a:moveTo>
                  <a:lnTo>
                    <a:pt x="13728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2" y="4132"/>
                  </a:lnTo>
                  <a:close/>
                  <a:moveTo>
                    <a:pt x="12561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25" y="7715"/>
                  </a:moveTo>
                  <a:lnTo>
                    <a:pt x="3667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53" y="8287"/>
                  </a:moveTo>
                  <a:lnTo>
                    <a:pt x="10787" y="11037"/>
                  </a:lnTo>
                  <a:lnTo>
                    <a:pt x="10168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096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3" y="857"/>
                  </a:lnTo>
                  <a:lnTo>
                    <a:pt x="3429" y="3441"/>
                  </a:lnTo>
                  <a:lnTo>
                    <a:pt x="845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22" y="7394"/>
                  </a:lnTo>
                  <a:lnTo>
                    <a:pt x="476" y="9632"/>
                  </a:lnTo>
                  <a:lnTo>
                    <a:pt x="48" y="10370"/>
                  </a:lnTo>
                  <a:lnTo>
                    <a:pt x="893" y="10597"/>
                  </a:lnTo>
                  <a:lnTo>
                    <a:pt x="3560" y="11287"/>
                  </a:lnTo>
                  <a:lnTo>
                    <a:pt x="4239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50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73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799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626892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0" y="2524"/>
                  </a:lnTo>
                  <a:lnTo>
                    <a:pt x="7120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49" y="1250"/>
                  </a:moveTo>
                  <a:lnTo>
                    <a:pt x="10704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49" y="1250"/>
                  </a:lnTo>
                  <a:close/>
                  <a:moveTo>
                    <a:pt x="3751" y="4203"/>
                  </a:moveTo>
                  <a:lnTo>
                    <a:pt x="6525" y="6882"/>
                  </a:lnTo>
                  <a:lnTo>
                    <a:pt x="2501" y="6882"/>
                  </a:lnTo>
                  <a:lnTo>
                    <a:pt x="1286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8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1" y="10394"/>
                  </a:lnTo>
                  <a:lnTo>
                    <a:pt x="8549" y="7715"/>
                  </a:lnTo>
                  <a:close/>
                  <a:moveTo>
                    <a:pt x="6513" y="7715"/>
                  </a:moveTo>
                  <a:lnTo>
                    <a:pt x="3668" y="10478"/>
                  </a:lnTo>
                  <a:lnTo>
                    <a:pt x="1310" y="9858"/>
                  </a:lnTo>
                  <a:lnTo>
                    <a:pt x="2596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8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9" y="12204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20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58" y="4120"/>
                  </a:lnTo>
                  <a:lnTo>
                    <a:pt x="1" y="4334"/>
                  </a:lnTo>
                  <a:lnTo>
                    <a:pt x="441" y="5072"/>
                  </a:lnTo>
                  <a:lnTo>
                    <a:pt x="1822" y="7394"/>
                  </a:lnTo>
                  <a:lnTo>
                    <a:pt x="477" y="9632"/>
                  </a:lnTo>
                  <a:lnTo>
                    <a:pt x="48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5" y="14609"/>
                  </a:lnTo>
                  <a:lnTo>
                    <a:pt x="5227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92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1" y="9537"/>
                  </a:lnTo>
                  <a:lnTo>
                    <a:pt x="13228" y="7215"/>
                  </a:lnTo>
                  <a:lnTo>
                    <a:pt x="14574" y="4965"/>
                  </a:lnTo>
                  <a:lnTo>
                    <a:pt x="15002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1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975100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1"/>
                  </a:lnTo>
                  <a:lnTo>
                    <a:pt x="4906" y="1286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26" y="7716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08" y="7716"/>
                  </a:lnTo>
                  <a:close/>
                  <a:moveTo>
                    <a:pt x="7954" y="8299"/>
                  </a:moveTo>
                  <a:lnTo>
                    <a:pt x="10800" y="11050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33" y="8287"/>
                  </a:moveTo>
                  <a:lnTo>
                    <a:pt x="7133" y="12193"/>
                  </a:lnTo>
                  <a:lnTo>
                    <a:pt x="7121" y="12193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1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49"/>
                  </a:lnTo>
                  <a:lnTo>
                    <a:pt x="13241" y="7228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3"/>
            <p:cNvSpPr/>
            <p:nvPr/>
          </p:nvSpPr>
          <p:spPr>
            <a:xfrm>
              <a:off x="975700" y="2307850"/>
              <a:ext cx="375975" cy="365250"/>
            </a:xfrm>
            <a:custGeom>
              <a:avLst/>
              <a:gdLst/>
              <a:ahLst/>
              <a:cxnLst/>
              <a:rect l="l" t="t" r="r" b="b"/>
              <a:pathLst>
                <a:path w="15039" h="14610" extrusionOk="0">
                  <a:moveTo>
                    <a:pt x="4882" y="1298"/>
                  </a:moveTo>
                  <a:lnTo>
                    <a:pt x="7097" y="2525"/>
                  </a:lnTo>
                  <a:lnTo>
                    <a:pt x="7097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6" y="1251"/>
                  </a:moveTo>
                  <a:lnTo>
                    <a:pt x="10681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6" y="1251"/>
                  </a:lnTo>
                  <a:close/>
                  <a:moveTo>
                    <a:pt x="11371" y="4132"/>
                  </a:moveTo>
                  <a:lnTo>
                    <a:pt x="13705" y="4751"/>
                  </a:lnTo>
                  <a:lnTo>
                    <a:pt x="12419" y="6894"/>
                  </a:lnTo>
                  <a:lnTo>
                    <a:pt x="8502" y="6894"/>
                  </a:lnTo>
                  <a:lnTo>
                    <a:pt x="11371" y="4132"/>
                  </a:lnTo>
                  <a:close/>
                  <a:moveTo>
                    <a:pt x="3727" y="4227"/>
                  </a:moveTo>
                  <a:lnTo>
                    <a:pt x="6502" y="6906"/>
                  </a:lnTo>
                  <a:lnTo>
                    <a:pt x="2477" y="6906"/>
                  </a:lnTo>
                  <a:lnTo>
                    <a:pt x="1263" y="4870"/>
                  </a:lnTo>
                  <a:lnTo>
                    <a:pt x="3727" y="4227"/>
                  </a:lnTo>
                  <a:close/>
                  <a:moveTo>
                    <a:pt x="12538" y="7728"/>
                  </a:moveTo>
                  <a:lnTo>
                    <a:pt x="13752" y="9764"/>
                  </a:lnTo>
                  <a:lnTo>
                    <a:pt x="11288" y="10407"/>
                  </a:lnTo>
                  <a:lnTo>
                    <a:pt x="8526" y="7728"/>
                  </a:lnTo>
                  <a:close/>
                  <a:moveTo>
                    <a:pt x="6502" y="7728"/>
                  </a:moveTo>
                  <a:lnTo>
                    <a:pt x="3656" y="10478"/>
                  </a:lnTo>
                  <a:lnTo>
                    <a:pt x="1310" y="9871"/>
                  </a:lnTo>
                  <a:lnTo>
                    <a:pt x="2584" y="7728"/>
                  </a:lnTo>
                  <a:close/>
                  <a:moveTo>
                    <a:pt x="7930" y="8299"/>
                  </a:moveTo>
                  <a:lnTo>
                    <a:pt x="10764" y="11062"/>
                  </a:lnTo>
                  <a:lnTo>
                    <a:pt x="10145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9" y="8299"/>
                  </a:moveTo>
                  <a:lnTo>
                    <a:pt x="7109" y="12205"/>
                  </a:lnTo>
                  <a:lnTo>
                    <a:pt x="7097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9" y="8299"/>
                  </a:lnTo>
                  <a:close/>
                  <a:moveTo>
                    <a:pt x="10573" y="1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49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16" y="14193"/>
                  </a:lnTo>
                  <a:lnTo>
                    <a:pt x="7609" y="12859"/>
                  </a:lnTo>
                  <a:lnTo>
                    <a:pt x="9919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38" y="10264"/>
                  </a:lnTo>
                  <a:lnTo>
                    <a:pt x="14610" y="9538"/>
                  </a:lnTo>
                  <a:lnTo>
                    <a:pt x="13229" y="7216"/>
                  </a:lnTo>
                  <a:lnTo>
                    <a:pt x="14562" y="4966"/>
                  </a:lnTo>
                  <a:lnTo>
                    <a:pt x="15003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975100" y="19423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99"/>
                  </a:moveTo>
                  <a:lnTo>
                    <a:pt x="7121" y="2537"/>
                  </a:lnTo>
                  <a:lnTo>
                    <a:pt x="7121" y="6335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56"/>
                  </a:lnTo>
                  <a:lnTo>
                    <a:pt x="7942" y="6335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5"/>
                  </a:lnTo>
                  <a:lnTo>
                    <a:pt x="8526" y="6895"/>
                  </a:lnTo>
                  <a:lnTo>
                    <a:pt x="11395" y="4144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8"/>
                  </a:lnTo>
                  <a:close/>
                  <a:moveTo>
                    <a:pt x="12562" y="7728"/>
                  </a:moveTo>
                  <a:lnTo>
                    <a:pt x="13788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28"/>
                  </a:lnTo>
                  <a:close/>
                  <a:moveTo>
                    <a:pt x="7954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54" y="12109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90"/>
                  </a:lnTo>
                  <a:lnTo>
                    <a:pt x="7133" y="8311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4"/>
                  </a:lnTo>
                  <a:lnTo>
                    <a:pt x="846" y="4132"/>
                  </a:lnTo>
                  <a:lnTo>
                    <a:pt x="1" y="4347"/>
                  </a:lnTo>
                  <a:lnTo>
                    <a:pt x="430" y="5085"/>
                  </a:lnTo>
                  <a:lnTo>
                    <a:pt x="1823" y="7406"/>
                  </a:lnTo>
                  <a:lnTo>
                    <a:pt x="477" y="9645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60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69"/>
                  </a:lnTo>
                  <a:lnTo>
                    <a:pt x="14205" y="10502"/>
                  </a:lnTo>
                  <a:lnTo>
                    <a:pt x="15050" y="10276"/>
                  </a:lnTo>
                  <a:lnTo>
                    <a:pt x="14622" y="9550"/>
                  </a:lnTo>
                  <a:lnTo>
                    <a:pt x="13241" y="7228"/>
                  </a:lnTo>
                  <a:lnTo>
                    <a:pt x="14574" y="4978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975100" y="8466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10050" y="1238"/>
                  </a:moveTo>
                  <a:lnTo>
                    <a:pt x="10705" y="3631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4906" y="1286"/>
                  </a:moveTo>
                  <a:lnTo>
                    <a:pt x="7121" y="2512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58"/>
                  </a:lnTo>
                  <a:lnTo>
                    <a:pt x="3751" y="4215"/>
                  </a:lnTo>
                  <a:close/>
                  <a:moveTo>
                    <a:pt x="11395" y="4131"/>
                  </a:moveTo>
                  <a:lnTo>
                    <a:pt x="13729" y="4751"/>
                  </a:lnTo>
                  <a:lnTo>
                    <a:pt x="12467" y="6894"/>
                  </a:lnTo>
                  <a:lnTo>
                    <a:pt x="8550" y="6894"/>
                  </a:lnTo>
                  <a:lnTo>
                    <a:pt x="11395" y="4131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26" y="7727"/>
                  </a:moveTo>
                  <a:lnTo>
                    <a:pt x="3680" y="10477"/>
                  </a:lnTo>
                  <a:lnTo>
                    <a:pt x="1334" y="9870"/>
                  </a:lnTo>
                  <a:lnTo>
                    <a:pt x="2608" y="7727"/>
                  </a:lnTo>
                  <a:close/>
                  <a:moveTo>
                    <a:pt x="7954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71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77"/>
                  </a:lnTo>
                  <a:lnTo>
                    <a:pt x="15003" y="4227"/>
                  </a:lnTo>
                  <a:lnTo>
                    <a:pt x="14157" y="4000"/>
                  </a:lnTo>
                  <a:lnTo>
                    <a:pt x="11490" y="3310"/>
                  </a:lnTo>
                  <a:lnTo>
                    <a:pt x="10812" y="798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975100" y="1211600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98"/>
                  </a:moveTo>
                  <a:lnTo>
                    <a:pt x="7121" y="2536"/>
                  </a:lnTo>
                  <a:lnTo>
                    <a:pt x="7121" y="6334"/>
                  </a:lnTo>
                  <a:lnTo>
                    <a:pt x="4275" y="3572"/>
                  </a:lnTo>
                  <a:lnTo>
                    <a:pt x="4906" y="1298"/>
                  </a:lnTo>
                  <a:close/>
                  <a:moveTo>
                    <a:pt x="10050" y="1250"/>
                  </a:moveTo>
                  <a:lnTo>
                    <a:pt x="10705" y="3655"/>
                  </a:lnTo>
                  <a:lnTo>
                    <a:pt x="7942" y="6334"/>
                  </a:lnTo>
                  <a:lnTo>
                    <a:pt x="7942" y="2429"/>
                  </a:lnTo>
                  <a:lnTo>
                    <a:pt x="7954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0"/>
                  </a:lnTo>
                  <a:lnTo>
                    <a:pt x="3751" y="4227"/>
                  </a:lnTo>
                  <a:close/>
                  <a:moveTo>
                    <a:pt x="11395" y="4155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5"/>
                  </a:lnTo>
                  <a:close/>
                  <a:moveTo>
                    <a:pt x="12562" y="7727"/>
                  </a:moveTo>
                  <a:lnTo>
                    <a:pt x="13788" y="9763"/>
                  </a:lnTo>
                  <a:lnTo>
                    <a:pt x="11312" y="10406"/>
                  </a:lnTo>
                  <a:lnTo>
                    <a:pt x="8550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46" y="9882"/>
                  </a:lnTo>
                  <a:lnTo>
                    <a:pt x="2620" y="7739"/>
                  </a:lnTo>
                  <a:close/>
                  <a:moveTo>
                    <a:pt x="7954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54" y="12097"/>
                  </a:lnTo>
                  <a:lnTo>
                    <a:pt x="7954" y="8311"/>
                  </a:lnTo>
                  <a:close/>
                  <a:moveTo>
                    <a:pt x="7133" y="8311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83"/>
                  </a:lnTo>
                  <a:lnTo>
                    <a:pt x="4370" y="10989"/>
                  </a:lnTo>
                  <a:lnTo>
                    <a:pt x="7133" y="8311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4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40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489"/>
                  </a:lnTo>
                  <a:lnTo>
                    <a:pt x="15050" y="10275"/>
                  </a:lnTo>
                  <a:lnTo>
                    <a:pt x="14622" y="9537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975100" y="15771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99"/>
                  </a:moveTo>
                  <a:lnTo>
                    <a:pt x="7121" y="2525"/>
                  </a:lnTo>
                  <a:lnTo>
                    <a:pt x="7121" y="6323"/>
                  </a:lnTo>
                  <a:lnTo>
                    <a:pt x="4275" y="3573"/>
                  </a:lnTo>
                  <a:lnTo>
                    <a:pt x="4906" y="1299"/>
                  </a:lnTo>
                  <a:close/>
                  <a:moveTo>
                    <a:pt x="10050" y="1251"/>
                  </a:moveTo>
                  <a:lnTo>
                    <a:pt x="10705" y="3644"/>
                  </a:lnTo>
                  <a:lnTo>
                    <a:pt x="7942" y="6323"/>
                  </a:lnTo>
                  <a:lnTo>
                    <a:pt x="7942" y="2430"/>
                  </a:lnTo>
                  <a:lnTo>
                    <a:pt x="7954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26" y="6906"/>
                  </a:lnTo>
                  <a:lnTo>
                    <a:pt x="2501" y="6906"/>
                  </a:lnTo>
                  <a:lnTo>
                    <a:pt x="1287" y="4871"/>
                  </a:lnTo>
                  <a:lnTo>
                    <a:pt x="3751" y="4228"/>
                  </a:lnTo>
                  <a:close/>
                  <a:moveTo>
                    <a:pt x="11395" y="4156"/>
                  </a:moveTo>
                  <a:lnTo>
                    <a:pt x="13729" y="4763"/>
                  </a:lnTo>
                  <a:lnTo>
                    <a:pt x="12443" y="6906"/>
                  </a:lnTo>
                  <a:lnTo>
                    <a:pt x="8526" y="6906"/>
                  </a:lnTo>
                  <a:lnTo>
                    <a:pt x="11395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50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59"/>
                  </a:lnTo>
                  <a:lnTo>
                    <a:pt x="2620" y="7704"/>
                  </a:lnTo>
                  <a:close/>
                  <a:moveTo>
                    <a:pt x="7954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54" y="12098"/>
                  </a:lnTo>
                  <a:lnTo>
                    <a:pt x="7954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21" y="12205"/>
                  </a:lnTo>
                  <a:lnTo>
                    <a:pt x="5025" y="13383"/>
                  </a:lnTo>
                  <a:lnTo>
                    <a:pt x="4370" y="10978"/>
                  </a:lnTo>
                  <a:lnTo>
                    <a:pt x="7133" y="8300"/>
                  </a:lnTo>
                  <a:close/>
                  <a:moveTo>
                    <a:pt x="10586" y="1"/>
                  </a:moveTo>
                  <a:lnTo>
                    <a:pt x="9824" y="418"/>
                  </a:lnTo>
                  <a:lnTo>
                    <a:pt x="7430" y="1751"/>
                  </a:lnTo>
                  <a:lnTo>
                    <a:pt x="5121" y="465"/>
                  </a:lnTo>
                  <a:lnTo>
                    <a:pt x="4359" y="49"/>
                  </a:lnTo>
                  <a:lnTo>
                    <a:pt x="4144" y="858"/>
                  </a:lnTo>
                  <a:lnTo>
                    <a:pt x="3430" y="3454"/>
                  </a:lnTo>
                  <a:lnTo>
                    <a:pt x="846" y="4120"/>
                  </a:lnTo>
                  <a:lnTo>
                    <a:pt x="1" y="4347"/>
                  </a:lnTo>
                  <a:lnTo>
                    <a:pt x="430" y="5073"/>
                  </a:lnTo>
                  <a:lnTo>
                    <a:pt x="1823" y="7395"/>
                  </a:lnTo>
                  <a:lnTo>
                    <a:pt x="477" y="9645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40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60"/>
                  </a:lnTo>
                  <a:lnTo>
                    <a:pt x="9931" y="14145"/>
                  </a:lnTo>
                  <a:lnTo>
                    <a:pt x="10693" y="14574"/>
                  </a:lnTo>
                  <a:lnTo>
                    <a:pt x="10907" y="13753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8"/>
                  </a:lnTo>
                  <a:lnTo>
                    <a:pt x="13241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12" y="822"/>
                  </a:lnTo>
                  <a:lnTo>
                    <a:pt x="10586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975100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906" y="1286"/>
                  </a:moveTo>
                  <a:lnTo>
                    <a:pt x="7121" y="2525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1395" y="4144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44"/>
                  </a:lnTo>
                  <a:close/>
                  <a:moveTo>
                    <a:pt x="12562" y="7716"/>
                  </a:moveTo>
                  <a:lnTo>
                    <a:pt x="13788" y="9752"/>
                  </a:lnTo>
                  <a:lnTo>
                    <a:pt x="11312" y="10395"/>
                  </a:lnTo>
                  <a:lnTo>
                    <a:pt x="8550" y="7716"/>
                  </a:lnTo>
                  <a:close/>
                  <a:moveTo>
                    <a:pt x="6526" y="7728"/>
                  </a:moveTo>
                  <a:lnTo>
                    <a:pt x="3668" y="10478"/>
                  </a:lnTo>
                  <a:lnTo>
                    <a:pt x="1334" y="9871"/>
                  </a:lnTo>
                  <a:lnTo>
                    <a:pt x="2608" y="7728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3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70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41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2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96200" y="340382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12561" y="7716"/>
                  </a:moveTo>
                  <a:lnTo>
                    <a:pt x="13776" y="9752"/>
                  </a:lnTo>
                  <a:lnTo>
                    <a:pt x="11311" y="10395"/>
                  </a:lnTo>
                  <a:lnTo>
                    <a:pt x="8537" y="7716"/>
                  </a:lnTo>
                  <a:close/>
                  <a:moveTo>
                    <a:pt x="6513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596" y="7728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08" y="8299"/>
                  </a:moveTo>
                  <a:lnTo>
                    <a:pt x="7108" y="12192"/>
                  </a:lnTo>
                  <a:lnTo>
                    <a:pt x="7096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3"/>
                  </a:lnTo>
                  <a:lnTo>
                    <a:pt x="881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2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216975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9"/>
                  </a:lnTo>
                  <a:close/>
                  <a:moveTo>
                    <a:pt x="4894" y="1274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2"/>
                  </a:lnTo>
                  <a:lnTo>
                    <a:pt x="11312" y="10383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97" y="0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53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33" y="9537"/>
                  </a:lnTo>
                  <a:lnTo>
                    <a:pt x="13240" y="7216"/>
                  </a:lnTo>
                  <a:lnTo>
                    <a:pt x="14586" y="4965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16975" y="1577100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99"/>
                  </a:moveTo>
                  <a:lnTo>
                    <a:pt x="7109" y="2525"/>
                  </a:lnTo>
                  <a:lnTo>
                    <a:pt x="7109" y="6323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6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8" y="11050"/>
                  </a:lnTo>
                  <a:lnTo>
                    <a:pt x="10169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33" y="8300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300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8" y="3454"/>
                  </a:lnTo>
                  <a:lnTo>
                    <a:pt x="846" y="4132"/>
                  </a:lnTo>
                  <a:lnTo>
                    <a:pt x="1" y="4359"/>
                  </a:lnTo>
                  <a:lnTo>
                    <a:pt x="429" y="5085"/>
                  </a:lnTo>
                  <a:lnTo>
                    <a:pt x="1810" y="7407"/>
                  </a:lnTo>
                  <a:lnTo>
                    <a:pt x="477" y="9657"/>
                  </a:lnTo>
                  <a:lnTo>
                    <a:pt x="36" y="10383"/>
                  </a:lnTo>
                  <a:lnTo>
                    <a:pt x="894" y="10609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22"/>
                  </a:lnTo>
                  <a:lnTo>
                    <a:pt x="5228" y="14205"/>
                  </a:lnTo>
                  <a:lnTo>
                    <a:pt x="7621" y="12872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64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50"/>
                  </a:lnTo>
                  <a:lnTo>
                    <a:pt x="13229" y="7216"/>
                  </a:lnTo>
                  <a:lnTo>
                    <a:pt x="14574" y="4966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216975" y="340382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9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9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44"/>
                  </a:lnTo>
                  <a:close/>
                  <a:moveTo>
                    <a:pt x="12562" y="7716"/>
                  </a:moveTo>
                  <a:lnTo>
                    <a:pt x="13776" y="9752"/>
                  </a:lnTo>
                  <a:lnTo>
                    <a:pt x="11312" y="10395"/>
                  </a:lnTo>
                  <a:lnTo>
                    <a:pt x="8537" y="7716"/>
                  </a:lnTo>
                  <a:close/>
                  <a:moveTo>
                    <a:pt x="6501" y="7728"/>
                  </a:moveTo>
                  <a:lnTo>
                    <a:pt x="3656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097" y="8299"/>
                  </a:moveTo>
                  <a:lnTo>
                    <a:pt x="7097" y="12192"/>
                  </a:lnTo>
                  <a:lnTo>
                    <a:pt x="5001" y="13371"/>
                  </a:lnTo>
                  <a:lnTo>
                    <a:pt x="4346" y="10978"/>
                  </a:lnTo>
                  <a:lnTo>
                    <a:pt x="7097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2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16975" y="1211600"/>
              <a:ext cx="376275" cy="365825"/>
            </a:xfrm>
            <a:custGeom>
              <a:avLst/>
              <a:gdLst/>
              <a:ahLst/>
              <a:cxnLst/>
              <a:rect l="l" t="t" r="r" b="b"/>
              <a:pathLst>
                <a:path w="15051" h="14633" extrusionOk="0">
                  <a:moveTo>
                    <a:pt x="4894" y="1298"/>
                  </a:moveTo>
                  <a:lnTo>
                    <a:pt x="7109" y="2536"/>
                  </a:lnTo>
                  <a:lnTo>
                    <a:pt x="7109" y="6334"/>
                  </a:lnTo>
                  <a:lnTo>
                    <a:pt x="4275" y="3572"/>
                  </a:lnTo>
                  <a:lnTo>
                    <a:pt x="4894" y="1298"/>
                  </a:lnTo>
                  <a:close/>
                  <a:moveTo>
                    <a:pt x="10050" y="1250"/>
                  </a:moveTo>
                  <a:lnTo>
                    <a:pt x="10704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489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7" y="4763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55"/>
                  </a:lnTo>
                  <a:close/>
                  <a:moveTo>
                    <a:pt x="12562" y="7727"/>
                  </a:moveTo>
                  <a:lnTo>
                    <a:pt x="13764" y="9763"/>
                  </a:lnTo>
                  <a:lnTo>
                    <a:pt x="11312" y="10406"/>
                  </a:lnTo>
                  <a:lnTo>
                    <a:pt x="8537" y="7727"/>
                  </a:lnTo>
                  <a:close/>
                  <a:moveTo>
                    <a:pt x="6537" y="7739"/>
                  </a:moveTo>
                  <a:lnTo>
                    <a:pt x="3680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8" y="11061"/>
                  </a:lnTo>
                  <a:lnTo>
                    <a:pt x="10169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09" y="8311"/>
                  </a:moveTo>
                  <a:lnTo>
                    <a:pt x="7109" y="12204"/>
                  </a:lnTo>
                  <a:lnTo>
                    <a:pt x="5001" y="13383"/>
                  </a:lnTo>
                  <a:lnTo>
                    <a:pt x="4346" y="10989"/>
                  </a:lnTo>
                  <a:lnTo>
                    <a:pt x="7109" y="8311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43"/>
                  </a:lnTo>
                  <a:lnTo>
                    <a:pt x="1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7" y="9668"/>
                  </a:lnTo>
                  <a:lnTo>
                    <a:pt x="36" y="10394"/>
                  </a:lnTo>
                  <a:lnTo>
                    <a:pt x="894" y="10620"/>
                  </a:lnTo>
                  <a:lnTo>
                    <a:pt x="3561" y="11311"/>
                  </a:lnTo>
                  <a:lnTo>
                    <a:pt x="4239" y="13811"/>
                  </a:lnTo>
                  <a:lnTo>
                    <a:pt x="4466" y="14633"/>
                  </a:lnTo>
                  <a:lnTo>
                    <a:pt x="5228" y="14216"/>
                  </a:lnTo>
                  <a:lnTo>
                    <a:pt x="7621" y="12883"/>
                  </a:lnTo>
                  <a:lnTo>
                    <a:pt x="9930" y="14168"/>
                  </a:lnTo>
                  <a:lnTo>
                    <a:pt x="10681" y="14585"/>
                  </a:lnTo>
                  <a:lnTo>
                    <a:pt x="10907" y="13776"/>
                  </a:lnTo>
                  <a:lnTo>
                    <a:pt x="11621" y="11180"/>
                  </a:lnTo>
                  <a:lnTo>
                    <a:pt x="14193" y="10513"/>
                  </a:lnTo>
                  <a:lnTo>
                    <a:pt x="15050" y="10287"/>
                  </a:lnTo>
                  <a:lnTo>
                    <a:pt x="14610" y="9561"/>
                  </a:lnTo>
                  <a:lnTo>
                    <a:pt x="13229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216975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894" y="1286"/>
                  </a:moveTo>
                  <a:lnTo>
                    <a:pt x="7109" y="2512"/>
                  </a:lnTo>
                  <a:lnTo>
                    <a:pt x="7109" y="6310"/>
                  </a:lnTo>
                  <a:lnTo>
                    <a:pt x="4275" y="3560"/>
                  </a:lnTo>
                  <a:lnTo>
                    <a:pt x="4894" y="1286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63" y="4858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7" y="9644"/>
                  </a:lnTo>
                  <a:lnTo>
                    <a:pt x="36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68"/>
                  </a:lnTo>
                  <a:lnTo>
                    <a:pt x="14193" y="10501"/>
                  </a:lnTo>
                  <a:lnTo>
                    <a:pt x="15050" y="10275"/>
                  </a:lnTo>
                  <a:lnTo>
                    <a:pt x="14610" y="9549"/>
                  </a:lnTo>
                  <a:lnTo>
                    <a:pt x="13229" y="7227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216975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4"/>
                  </a:moveTo>
                  <a:lnTo>
                    <a:pt x="7109" y="2512"/>
                  </a:lnTo>
                  <a:lnTo>
                    <a:pt x="7109" y="6311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10050" y="1238"/>
                  </a:moveTo>
                  <a:lnTo>
                    <a:pt x="10704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2"/>
                  </a:lnTo>
                  <a:close/>
                  <a:moveTo>
                    <a:pt x="12562" y="7704"/>
                  </a:moveTo>
                  <a:lnTo>
                    <a:pt x="13776" y="9751"/>
                  </a:lnTo>
                  <a:lnTo>
                    <a:pt x="11312" y="10382"/>
                  </a:lnTo>
                  <a:lnTo>
                    <a:pt x="8537" y="7704"/>
                  </a:lnTo>
                  <a:close/>
                  <a:moveTo>
                    <a:pt x="6537" y="7704"/>
                  </a:moveTo>
                  <a:lnTo>
                    <a:pt x="3680" y="10466"/>
                  </a:lnTo>
                  <a:lnTo>
                    <a:pt x="1334" y="9847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09" y="8287"/>
                  </a:moveTo>
                  <a:lnTo>
                    <a:pt x="7109" y="12192"/>
                  </a:lnTo>
                  <a:lnTo>
                    <a:pt x="7097" y="12192"/>
                  </a:lnTo>
                  <a:lnTo>
                    <a:pt x="5001" y="13359"/>
                  </a:lnTo>
                  <a:lnTo>
                    <a:pt x="4346" y="10966"/>
                  </a:lnTo>
                  <a:lnTo>
                    <a:pt x="7109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8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3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90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596500" y="2307850"/>
              <a:ext cx="376250" cy="365250"/>
            </a:xfrm>
            <a:custGeom>
              <a:avLst/>
              <a:gdLst/>
              <a:ahLst/>
              <a:cxnLst/>
              <a:rect l="l" t="t" r="r" b="b"/>
              <a:pathLst>
                <a:path w="15050" h="14610" extrusionOk="0">
                  <a:moveTo>
                    <a:pt x="4882" y="1298"/>
                  </a:moveTo>
                  <a:lnTo>
                    <a:pt x="7096" y="2525"/>
                  </a:lnTo>
                  <a:lnTo>
                    <a:pt x="7096" y="6323"/>
                  </a:lnTo>
                  <a:lnTo>
                    <a:pt x="4251" y="3573"/>
                  </a:lnTo>
                  <a:lnTo>
                    <a:pt x="4882" y="1298"/>
                  </a:lnTo>
                  <a:close/>
                  <a:moveTo>
                    <a:pt x="10025" y="1251"/>
                  </a:moveTo>
                  <a:lnTo>
                    <a:pt x="10680" y="3644"/>
                  </a:lnTo>
                  <a:lnTo>
                    <a:pt x="7918" y="6323"/>
                  </a:lnTo>
                  <a:lnTo>
                    <a:pt x="7918" y="2430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32"/>
                  </a:moveTo>
                  <a:lnTo>
                    <a:pt x="13704" y="4751"/>
                  </a:lnTo>
                  <a:lnTo>
                    <a:pt x="12430" y="6894"/>
                  </a:lnTo>
                  <a:lnTo>
                    <a:pt x="8513" y="6894"/>
                  </a:lnTo>
                  <a:lnTo>
                    <a:pt x="11371" y="4132"/>
                  </a:lnTo>
                  <a:close/>
                  <a:moveTo>
                    <a:pt x="3739" y="4227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7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299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097"/>
                  </a:lnTo>
                  <a:lnTo>
                    <a:pt x="7930" y="8299"/>
                  </a:lnTo>
                  <a:close/>
                  <a:moveTo>
                    <a:pt x="7108" y="8299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78"/>
                  </a:lnTo>
                  <a:lnTo>
                    <a:pt x="7108" y="8299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51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5" y="4120"/>
                  </a:lnTo>
                  <a:lnTo>
                    <a:pt x="0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6" y="9645"/>
                  </a:lnTo>
                  <a:lnTo>
                    <a:pt x="48" y="10371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27" y="14193"/>
                  </a:lnTo>
                  <a:lnTo>
                    <a:pt x="7620" y="12859"/>
                  </a:lnTo>
                  <a:lnTo>
                    <a:pt x="9930" y="14145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50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73" y="4966"/>
                  </a:lnTo>
                  <a:lnTo>
                    <a:pt x="15002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596200" y="15771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99"/>
                  </a:moveTo>
                  <a:lnTo>
                    <a:pt x="7108" y="2525"/>
                  </a:lnTo>
                  <a:lnTo>
                    <a:pt x="7108" y="6323"/>
                  </a:lnTo>
                  <a:lnTo>
                    <a:pt x="4263" y="3573"/>
                  </a:lnTo>
                  <a:lnTo>
                    <a:pt x="4894" y="1299"/>
                  </a:lnTo>
                  <a:close/>
                  <a:moveTo>
                    <a:pt x="10037" y="1251"/>
                  </a:moveTo>
                  <a:lnTo>
                    <a:pt x="10692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37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1"/>
                  </a:lnTo>
                  <a:lnTo>
                    <a:pt x="3751" y="4228"/>
                  </a:lnTo>
                  <a:close/>
                  <a:moveTo>
                    <a:pt x="11383" y="4156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6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59"/>
                  </a:lnTo>
                  <a:lnTo>
                    <a:pt x="2620" y="7704"/>
                  </a:lnTo>
                  <a:close/>
                  <a:moveTo>
                    <a:pt x="7942" y="8300"/>
                  </a:moveTo>
                  <a:lnTo>
                    <a:pt x="10787" y="11050"/>
                  </a:lnTo>
                  <a:lnTo>
                    <a:pt x="10156" y="13336"/>
                  </a:lnTo>
                  <a:lnTo>
                    <a:pt x="7942" y="12098"/>
                  </a:lnTo>
                  <a:lnTo>
                    <a:pt x="7942" y="8300"/>
                  </a:lnTo>
                  <a:close/>
                  <a:moveTo>
                    <a:pt x="7120" y="8300"/>
                  </a:moveTo>
                  <a:lnTo>
                    <a:pt x="7120" y="12205"/>
                  </a:lnTo>
                  <a:lnTo>
                    <a:pt x="7108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20" y="8300"/>
                  </a:lnTo>
                  <a:close/>
                  <a:moveTo>
                    <a:pt x="10573" y="1"/>
                  </a:moveTo>
                  <a:lnTo>
                    <a:pt x="9823" y="418"/>
                  </a:lnTo>
                  <a:lnTo>
                    <a:pt x="7418" y="1751"/>
                  </a:lnTo>
                  <a:lnTo>
                    <a:pt x="5120" y="465"/>
                  </a:lnTo>
                  <a:lnTo>
                    <a:pt x="4358" y="49"/>
                  </a:lnTo>
                  <a:lnTo>
                    <a:pt x="4132" y="858"/>
                  </a:lnTo>
                  <a:lnTo>
                    <a:pt x="3417" y="3454"/>
                  </a:lnTo>
                  <a:lnTo>
                    <a:pt x="846" y="4120"/>
                  </a:lnTo>
                  <a:lnTo>
                    <a:pt x="0" y="4347"/>
                  </a:lnTo>
                  <a:lnTo>
                    <a:pt x="429" y="5073"/>
                  </a:lnTo>
                  <a:lnTo>
                    <a:pt x="1810" y="7395"/>
                  </a:lnTo>
                  <a:lnTo>
                    <a:pt x="476" y="9645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65" y="14610"/>
                  </a:lnTo>
                  <a:lnTo>
                    <a:pt x="5215" y="14193"/>
                  </a:lnTo>
                  <a:lnTo>
                    <a:pt x="7620" y="12860"/>
                  </a:lnTo>
                  <a:lnTo>
                    <a:pt x="9918" y="14145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8"/>
                  </a:lnTo>
                  <a:lnTo>
                    <a:pt x="13228" y="7216"/>
                  </a:lnTo>
                  <a:lnTo>
                    <a:pt x="14562" y="4966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596200" y="846675"/>
              <a:ext cx="376550" cy="365525"/>
            </a:xfrm>
            <a:custGeom>
              <a:avLst/>
              <a:gdLst/>
              <a:ahLst/>
              <a:cxnLst/>
              <a:rect l="l" t="t" r="r" b="b"/>
              <a:pathLst>
                <a:path w="15062" h="14621" extrusionOk="0">
                  <a:moveTo>
                    <a:pt x="10037" y="1238"/>
                  </a:moveTo>
                  <a:lnTo>
                    <a:pt x="10692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4894" y="1298"/>
                  </a:moveTo>
                  <a:lnTo>
                    <a:pt x="7108" y="2536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6" y="4751"/>
                  </a:lnTo>
                  <a:lnTo>
                    <a:pt x="12454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67" y="10477"/>
                  </a:lnTo>
                  <a:lnTo>
                    <a:pt x="1334" y="9870"/>
                  </a:lnTo>
                  <a:lnTo>
                    <a:pt x="2620" y="7727"/>
                  </a:lnTo>
                  <a:close/>
                  <a:moveTo>
                    <a:pt x="7942" y="8287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42" y="14145"/>
                  </a:lnTo>
                  <a:lnTo>
                    <a:pt x="10692" y="14561"/>
                  </a:lnTo>
                  <a:lnTo>
                    <a:pt x="10918" y="13740"/>
                  </a:lnTo>
                  <a:lnTo>
                    <a:pt x="11633" y="11144"/>
                  </a:lnTo>
                  <a:lnTo>
                    <a:pt x="14204" y="10477"/>
                  </a:lnTo>
                  <a:lnTo>
                    <a:pt x="15062" y="10251"/>
                  </a:lnTo>
                  <a:lnTo>
                    <a:pt x="14621" y="9525"/>
                  </a:lnTo>
                  <a:lnTo>
                    <a:pt x="13240" y="7203"/>
                  </a:lnTo>
                  <a:lnTo>
                    <a:pt x="14585" y="4953"/>
                  </a:lnTo>
                  <a:lnTo>
                    <a:pt x="15002" y="4227"/>
                  </a:lnTo>
                  <a:lnTo>
                    <a:pt x="14145" y="4000"/>
                  </a:lnTo>
                  <a:lnTo>
                    <a:pt x="11490" y="3310"/>
                  </a:lnTo>
                  <a:lnTo>
                    <a:pt x="10799" y="798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596500" y="1942325"/>
              <a:ext cx="376250" cy="365550"/>
            </a:xfrm>
            <a:custGeom>
              <a:avLst/>
              <a:gdLst/>
              <a:ahLst/>
              <a:cxnLst/>
              <a:rect l="l" t="t" r="r" b="b"/>
              <a:pathLst>
                <a:path w="15050" h="14622" extrusionOk="0">
                  <a:moveTo>
                    <a:pt x="4882" y="1299"/>
                  </a:moveTo>
                  <a:lnTo>
                    <a:pt x="7096" y="2537"/>
                  </a:lnTo>
                  <a:lnTo>
                    <a:pt x="7096" y="6335"/>
                  </a:lnTo>
                  <a:lnTo>
                    <a:pt x="4251" y="3573"/>
                  </a:lnTo>
                  <a:lnTo>
                    <a:pt x="4882" y="1299"/>
                  </a:lnTo>
                  <a:close/>
                  <a:moveTo>
                    <a:pt x="10025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10025" y="1251"/>
                  </a:lnTo>
                  <a:close/>
                  <a:moveTo>
                    <a:pt x="11371" y="4144"/>
                  </a:moveTo>
                  <a:lnTo>
                    <a:pt x="13704" y="4751"/>
                  </a:lnTo>
                  <a:lnTo>
                    <a:pt x="12430" y="6895"/>
                  </a:lnTo>
                  <a:lnTo>
                    <a:pt x="8513" y="6895"/>
                  </a:lnTo>
                  <a:lnTo>
                    <a:pt x="11371" y="4144"/>
                  </a:lnTo>
                  <a:close/>
                  <a:moveTo>
                    <a:pt x="3739" y="4228"/>
                  </a:moveTo>
                  <a:lnTo>
                    <a:pt x="6501" y="6906"/>
                  </a:lnTo>
                  <a:lnTo>
                    <a:pt x="2489" y="6906"/>
                  </a:lnTo>
                  <a:lnTo>
                    <a:pt x="1262" y="4870"/>
                  </a:lnTo>
                  <a:lnTo>
                    <a:pt x="3739" y="4228"/>
                  </a:lnTo>
                  <a:close/>
                  <a:moveTo>
                    <a:pt x="12549" y="7728"/>
                  </a:moveTo>
                  <a:lnTo>
                    <a:pt x="13764" y="9764"/>
                  </a:lnTo>
                  <a:lnTo>
                    <a:pt x="11299" y="10407"/>
                  </a:lnTo>
                  <a:lnTo>
                    <a:pt x="8525" y="7728"/>
                  </a:lnTo>
                  <a:close/>
                  <a:moveTo>
                    <a:pt x="6501" y="7728"/>
                  </a:moveTo>
                  <a:lnTo>
                    <a:pt x="3655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30" y="8311"/>
                  </a:moveTo>
                  <a:lnTo>
                    <a:pt x="10775" y="11062"/>
                  </a:lnTo>
                  <a:lnTo>
                    <a:pt x="10144" y="13336"/>
                  </a:lnTo>
                  <a:lnTo>
                    <a:pt x="7930" y="12109"/>
                  </a:lnTo>
                  <a:lnTo>
                    <a:pt x="7930" y="8311"/>
                  </a:lnTo>
                  <a:close/>
                  <a:moveTo>
                    <a:pt x="7108" y="8311"/>
                  </a:moveTo>
                  <a:lnTo>
                    <a:pt x="7108" y="12205"/>
                  </a:lnTo>
                  <a:lnTo>
                    <a:pt x="7096" y="12205"/>
                  </a:lnTo>
                  <a:lnTo>
                    <a:pt x="5001" y="13383"/>
                  </a:lnTo>
                  <a:lnTo>
                    <a:pt x="4346" y="10990"/>
                  </a:lnTo>
                  <a:lnTo>
                    <a:pt x="7108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4"/>
                  </a:lnTo>
                  <a:lnTo>
                    <a:pt x="845" y="4132"/>
                  </a:lnTo>
                  <a:lnTo>
                    <a:pt x="0" y="4347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48" y="10383"/>
                  </a:lnTo>
                  <a:lnTo>
                    <a:pt x="893" y="10597"/>
                  </a:lnTo>
                  <a:lnTo>
                    <a:pt x="3560" y="11300"/>
                  </a:lnTo>
                  <a:lnTo>
                    <a:pt x="4239" y="13800"/>
                  </a:lnTo>
                  <a:lnTo>
                    <a:pt x="4465" y="14622"/>
                  </a:lnTo>
                  <a:lnTo>
                    <a:pt x="5227" y="14205"/>
                  </a:lnTo>
                  <a:lnTo>
                    <a:pt x="7620" y="12860"/>
                  </a:lnTo>
                  <a:lnTo>
                    <a:pt x="9930" y="14157"/>
                  </a:lnTo>
                  <a:lnTo>
                    <a:pt x="10680" y="14574"/>
                  </a:lnTo>
                  <a:lnTo>
                    <a:pt x="10906" y="13753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50" y="10276"/>
                  </a:lnTo>
                  <a:lnTo>
                    <a:pt x="14609" y="9550"/>
                  </a:lnTo>
                  <a:lnTo>
                    <a:pt x="13228" y="7228"/>
                  </a:lnTo>
                  <a:lnTo>
                    <a:pt x="14573" y="4978"/>
                  </a:lnTo>
                  <a:lnTo>
                    <a:pt x="15002" y="4251"/>
                  </a:lnTo>
                  <a:lnTo>
                    <a:pt x="14157" y="4025"/>
                  </a:lnTo>
                  <a:lnTo>
                    <a:pt x="11490" y="3323"/>
                  </a:lnTo>
                  <a:lnTo>
                    <a:pt x="10799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975100" y="37693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74"/>
                  </a:moveTo>
                  <a:lnTo>
                    <a:pt x="7121" y="2512"/>
                  </a:lnTo>
                  <a:lnTo>
                    <a:pt x="7121" y="6311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8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1"/>
                  </a:lnTo>
                  <a:lnTo>
                    <a:pt x="11312" y="10382"/>
                  </a:lnTo>
                  <a:lnTo>
                    <a:pt x="8550" y="7704"/>
                  </a:lnTo>
                  <a:close/>
                  <a:moveTo>
                    <a:pt x="6526" y="7704"/>
                  </a:moveTo>
                  <a:lnTo>
                    <a:pt x="3668" y="10466"/>
                  </a:lnTo>
                  <a:lnTo>
                    <a:pt x="1334" y="9847"/>
                  </a:lnTo>
                  <a:lnTo>
                    <a:pt x="2608" y="7704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21" y="8287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59"/>
                  </a:lnTo>
                  <a:lnTo>
                    <a:pt x="4347" y="10966"/>
                  </a:lnTo>
                  <a:lnTo>
                    <a:pt x="7121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0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57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90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596200" y="2673075"/>
              <a:ext cx="375950" cy="365550"/>
            </a:xfrm>
            <a:custGeom>
              <a:avLst/>
              <a:gdLst/>
              <a:ahLst/>
              <a:cxnLst/>
              <a:rect l="l" t="t" r="r" b="b"/>
              <a:pathLst>
                <a:path w="15038" h="14622" extrusionOk="0">
                  <a:moveTo>
                    <a:pt x="4894" y="1286"/>
                  </a:moveTo>
                  <a:lnTo>
                    <a:pt x="7108" y="2525"/>
                  </a:lnTo>
                  <a:lnTo>
                    <a:pt x="7108" y="6311"/>
                  </a:lnTo>
                  <a:lnTo>
                    <a:pt x="4263" y="3561"/>
                  </a:lnTo>
                  <a:lnTo>
                    <a:pt x="4894" y="1286"/>
                  </a:lnTo>
                  <a:close/>
                  <a:moveTo>
                    <a:pt x="10037" y="1251"/>
                  </a:moveTo>
                  <a:lnTo>
                    <a:pt x="10692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1"/>
                  </a:lnTo>
                  <a:close/>
                  <a:moveTo>
                    <a:pt x="11383" y="4144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44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2561" y="7728"/>
                  </a:moveTo>
                  <a:lnTo>
                    <a:pt x="13776" y="9764"/>
                  </a:lnTo>
                  <a:lnTo>
                    <a:pt x="11311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596" y="7716"/>
                  </a:lnTo>
                  <a:close/>
                  <a:moveTo>
                    <a:pt x="7942" y="8299"/>
                  </a:moveTo>
                  <a:lnTo>
                    <a:pt x="10787" y="11050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87"/>
                  </a:moveTo>
                  <a:lnTo>
                    <a:pt x="7120" y="12193"/>
                  </a:lnTo>
                  <a:lnTo>
                    <a:pt x="7108" y="12193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1"/>
                  </a:moveTo>
                  <a:lnTo>
                    <a:pt x="9811" y="417"/>
                  </a:lnTo>
                  <a:lnTo>
                    <a:pt x="7418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6" y="9645"/>
                  </a:lnTo>
                  <a:lnTo>
                    <a:pt x="36" y="10383"/>
                  </a:lnTo>
                  <a:lnTo>
                    <a:pt x="893" y="10597"/>
                  </a:lnTo>
                  <a:lnTo>
                    <a:pt x="3548" y="11300"/>
                  </a:lnTo>
                  <a:lnTo>
                    <a:pt x="4239" y="13800"/>
                  </a:lnTo>
                  <a:lnTo>
                    <a:pt x="4453" y="14621"/>
                  </a:lnTo>
                  <a:lnTo>
                    <a:pt x="5215" y="14205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69"/>
                  </a:lnTo>
                  <a:lnTo>
                    <a:pt x="14192" y="10502"/>
                  </a:lnTo>
                  <a:lnTo>
                    <a:pt x="15038" y="10276"/>
                  </a:lnTo>
                  <a:lnTo>
                    <a:pt x="14609" y="9549"/>
                  </a:lnTo>
                  <a:lnTo>
                    <a:pt x="13228" y="7228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5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975100" y="4134575"/>
              <a:ext cx="376275" cy="365525"/>
            </a:xfrm>
            <a:custGeom>
              <a:avLst/>
              <a:gdLst/>
              <a:ahLst/>
              <a:cxnLst/>
              <a:rect l="l" t="t" r="r" b="b"/>
              <a:pathLst>
                <a:path w="15051" h="14621" extrusionOk="0">
                  <a:moveTo>
                    <a:pt x="4906" y="1286"/>
                  </a:moveTo>
                  <a:lnTo>
                    <a:pt x="7121" y="2512"/>
                  </a:lnTo>
                  <a:lnTo>
                    <a:pt x="7121" y="6310"/>
                  </a:lnTo>
                  <a:lnTo>
                    <a:pt x="4275" y="3560"/>
                  </a:lnTo>
                  <a:lnTo>
                    <a:pt x="4906" y="1286"/>
                  </a:lnTo>
                  <a:close/>
                  <a:moveTo>
                    <a:pt x="10050" y="1238"/>
                  </a:moveTo>
                  <a:lnTo>
                    <a:pt x="10705" y="3632"/>
                  </a:lnTo>
                  <a:lnTo>
                    <a:pt x="7942" y="6310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38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99" y="4858"/>
                  </a:lnTo>
                  <a:lnTo>
                    <a:pt x="3751" y="4215"/>
                  </a:lnTo>
                  <a:close/>
                  <a:moveTo>
                    <a:pt x="12562" y="7715"/>
                  </a:moveTo>
                  <a:lnTo>
                    <a:pt x="13788" y="9751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66"/>
                  </a:lnTo>
                  <a:lnTo>
                    <a:pt x="1346" y="9859"/>
                  </a:lnTo>
                  <a:lnTo>
                    <a:pt x="2620" y="7715"/>
                  </a:lnTo>
                  <a:close/>
                  <a:moveTo>
                    <a:pt x="7954" y="8299"/>
                  </a:moveTo>
                  <a:lnTo>
                    <a:pt x="10800" y="11049"/>
                  </a:lnTo>
                  <a:lnTo>
                    <a:pt x="10169" y="13323"/>
                  </a:lnTo>
                  <a:lnTo>
                    <a:pt x="7954" y="12085"/>
                  </a:lnTo>
                  <a:lnTo>
                    <a:pt x="7954" y="8299"/>
                  </a:lnTo>
                  <a:close/>
                  <a:moveTo>
                    <a:pt x="7121" y="8299"/>
                  </a:moveTo>
                  <a:lnTo>
                    <a:pt x="7121" y="12192"/>
                  </a:lnTo>
                  <a:lnTo>
                    <a:pt x="7109" y="12192"/>
                  </a:lnTo>
                  <a:lnTo>
                    <a:pt x="5002" y="13371"/>
                  </a:lnTo>
                  <a:lnTo>
                    <a:pt x="4347" y="10978"/>
                  </a:lnTo>
                  <a:lnTo>
                    <a:pt x="7121" y="8299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62"/>
                  </a:lnTo>
                  <a:lnTo>
                    <a:pt x="5121" y="465"/>
                  </a:lnTo>
                  <a:lnTo>
                    <a:pt x="4359" y="48"/>
                  </a:lnTo>
                  <a:lnTo>
                    <a:pt x="4144" y="869"/>
                  </a:lnTo>
                  <a:lnTo>
                    <a:pt x="3430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30" y="5084"/>
                  </a:lnTo>
                  <a:lnTo>
                    <a:pt x="1823" y="7406"/>
                  </a:lnTo>
                  <a:lnTo>
                    <a:pt x="477" y="9644"/>
                  </a:lnTo>
                  <a:lnTo>
                    <a:pt x="49" y="10382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3"/>
                  </a:lnTo>
                  <a:lnTo>
                    <a:pt x="10907" y="13752"/>
                  </a:lnTo>
                  <a:lnTo>
                    <a:pt x="11633" y="11168"/>
                  </a:lnTo>
                  <a:lnTo>
                    <a:pt x="14205" y="10501"/>
                  </a:lnTo>
                  <a:lnTo>
                    <a:pt x="15050" y="10275"/>
                  </a:lnTo>
                  <a:lnTo>
                    <a:pt x="14622" y="9549"/>
                  </a:lnTo>
                  <a:lnTo>
                    <a:pt x="13241" y="7227"/>
                  </a:lnTo>
                  <a:lnTo>
                    <a:pt x="14574" y="4977"/>
                  </a:lnTo>
                  <a:lnTo>
                    <a:pt x="15003" y="4251"/>
                  </a:lnTo>
                  <a:lnTo>
                    <a:pt x="14157" y="4024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975100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906" y="1286"/>
                  </a:moveTo>
                  <a:lnTo>
                    <a:pt x="7121" y="2524"/>
                  </a:lnTo>
                  <a:lnTo>
                    <a:pt x="7121" y="6322"/>
                  </a:lnTo>
                  <a:lnTo>
                    <a:pt x="4275" y="3572"/>
                  </a:lnTo>
                  <a:lnTo>
                    <a:pt x="4906" y="1286"/>
                  </a:lnTo>
                  <a:close/>
                  <a:moveTo>
                    <a:pt x="10050" y="1250"/>
                  </a:moveTo>
                  <a:lnTo>
                    <a:pt x="10705" y="3643"/>
                  </a:lnTo>
                  <a:lnTo>
                    <a:pt x="7942" y="6322"/>
                  </a:lnTo>
                  <a:lnTo>
                    <a:pt x="7942" y="2417"/>
                  </a:lnTo>
                  <a:lnTo>
                    <a:pt x="7954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26" y="6882"/>
                  </a:lnTo>
                  <a:lnTo>
                    <a:pt x="2501" y="6882"/>
                  </a:lnTo>
                  <a:lnTo>
                    <a:pt x="1287" y="4846"/>
                  </a:lnTo>
                  <a:lnTo>
                    <a:pt x="3751" y="4203"/>
                  </a:lnTo>
                  <a:close/>
                  <a:moveTo>
                    <a:pt x="11395" y="4132"/>
                  </a:moveTo>
                  <a:lnTo>
                    <a:pt x="13729" y="4739"/>
                  </a:lnTo>
                  <a:lnTo>
                    <a:pt x="12443" y="6882"/>
                  </a:lnTo>
                  <a:lnTo>
                    <a:pt x="8526" y="6882"/>
                  </a:lnTo>
                  <a:lnTo>
                    <a:pt x="11395" y="4132"/>
                  </a:lnTo>
                  <a:close/>
                  <a:moveTo>
                    <a:pt x="12562" y="7715"/>
                  </a:moveTo>
                  <a:lnTo>
                    <a:pt x="13788" y="9763"/>
                  </a:lnTo>
                  <a:lnTo>
                    <a:pt x="11312" y="10394"/>
                  </a:lnTo>
                  <a:lnTo>
                    <a:pt x="8550" y="7715"/>
                  </a:lnTo>
                  <a:close/>
                  <a:moveTo>
                    <a:pt x="6537" y="7715"/>
                  </a:moveTo>
                  <a:lnTo>
                    <a:pt x="3680" y="10478"/>
                  </a:lnTo>
                  <a:lnTo>
                    <a:pt x="1346" y="9858"/>
                  </a:lnTo>
                  <a:lnTo>
                    <a:pt x="2620" y="7715"/>
                  </a:lnTo>
                  <a:close/>
                  <a:moveTo>
                    <a:pt x="7954" y="8287"/>
                  </a:moveTo>
                  <a:lnTo>
                    <a:pt x="10800" y="11037"/>
                  </a:lnTo>
                  <a:lnTo>
                    <a:pt x="10169" y="13311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21" y="12204"/>
                  </a:lnTo>
                  <a:lnTo>
                    <a:pt x="5025" y="13371"/>
                  </a:lnTo>
                  <a:lnTo>
                    <a:pt x="4370" y="10978"/>
                  </a:lnTo>
                  <a:lnTo>
                    <a:pt x="7133" y="8299"/>
                  </a:lnTo>
                  <a:close/>
                  <a:moveTo>
                    <a:pt x="10586" y="0"/>
                  </a:moveTo>
                  <a:lnTo>
                    <a:pt x="9824" y="405"/>
                  </a:lnTo>
                  <a:lnTo>
                    <a:pt x="7430" y="1750"/>
                  </a:lnTo>
                  <a:lnTo>
                    <a:pt x="5121" y="453"/>
                  </a:lnTo>
                  <a:lnTo>
                    <a:pt x="4359" y="36"/>
                  </a:lnTo>
                  <a:lnTo>
                    <a:pt x="4144" y="857"/>
                  </a:lnTo>
                  <a:lnTo>
                    <a:pt x="3430" y="3441"/>
                  </a:lnTo>
                  <a:lnTo>
                    <a:pt x="846" y="4120"/>
                  </a:lnTo>
                  <a:lnTo>
                    <a:pt x="1" y="4334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32"/>
                  </a:lnTo>
                  <a:lnTo>
                    <a:pt x="49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51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1" y="14145"/>
                  </a:lnTo>
                  <a:lnTo>
                    <a:pt x="10693" y="14561"/>
                  </a:lnTo>
                  <a:lnTo>
                    <a:pt x="10907" y="13752"/>
                  </a:lnTo>
                  <a:lnTo>
                    <a:pt x="11633" y="11156"/>
                  </a:lnTo>
                  <a:lnTo>
                    <a:pt x="14205" y="10489"/>
                  </a:lnTo>
                  <a:lnTo>
                    <a:pt x="15050" y="10263"/>
                  </a:lnTo>
                  <a:lnTo>
                    <a:pt x="14622" y="9537"/>
                  </a:lnTo>
                  <a:lnTo>
                    <a:pt x="13241" y="7215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12" y="810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975100" y="30386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10050" y="1239"/>
                  </a:moveTo>
                  <a:lnTo>
                    <a:pt x="10705" y="3632"/>
                  </a:lnTo>
                  <a:lnTo>
                    <a:pt x="7942" y="6311"/>
                  </a:lnTo>
                  <a:lnTo>
                    <a:pt x="7942" y="2405"/>
                  </a:lnTo>
                  <a:lnTo>
                    <a:pt x="7954" y="2405"/>
                  </a:lnTo>
                  <a:lnTo>
                    <a:pt x="10050" y="1239"/>
                  </a:lnTo>
                  <a:close/>
                  <a:moveTo>
                    <a:pt x="4906" y="1274"/>
                  </a:moveTo>
                  <a:lnTo>
                    <a:pt x="7121" y="2513"/>
                  </a:lnTo>
                  <a:lnTo>
                    <a:pt x="7121" y="6323"/>
                  </a:lnTo>
                  <a:lnTo>
                    <a:pt x="4275" y="3560"/>
                  </a:lnTo>
                  <a:lnTo>
                    <a:pt x="4906" y="1274"/>
                  </a:lnTo>
                  <a:close/>
                  <a:moveTo>
                    <a:pt x="3751" y="4215"/>
                  </a:moveTo>
                  <a:lnTo>
                    <a:pt x="6526" y="6894"/>
                  </a:lnTo>
                  <a:lnTo>
                    <a:pt x="2501" y="6894"/>
                  </a:lnTo>
                  <a:lnTo>
                    <a:pt x="1287" y="4846"/>
                  </a:lnTo>
                  <a:lnTo>
                    <a:pt x="3751" y="4215"/>
                  </a:lnTo>
                  <a:close/>
                  <a:moveTo>
                    <a:pt x="11395" y="4132"/>
                  </a:moveTo>
                  <a:lnTo>
                    <a:pt x="13729" y="4751"/>
                  </a:lnTo>
                  <a:lnTo>
                    <a:pt x="12443" y="6894"/>
                  </a:lnTo>
                  <a:lnTo>
                    <a:pt x="8526" y="6894"/>
                  </a:lnTo>
                  <a:lnTo>
                    <a:pt x="11395" y="4132"/>
                  </a:lnTo>
                  <a:close/>
                  <a:moveTo>
                    <a:pt x="12562" y="7704"/>
                  </a:moveTo>
                  <a:lnTo>
                    <a:pt x="13788" y="9752"/>
                  </a:lnTo>
                  <a:lnTo>
                    <a:pt x="11312" y="10383"/>
                  </a:lnTo>
                  <a:lnTo>
                    <a:pt x="8550" y="7704"/>
                  </a:lnTo>
                  <a:close/>
                  <a:moveTo>
                    <a:pt x="6537" y="7704"/>
                  </a:moveTo>
                  <a:lnTo>
                    <a:pt x="3680" y="10478"/>
                  </a:lnTo>
                  <a:lnTo>
                    <a:pt x="1346" y="9871"/>
                  </a:lnTo>
                  <a:lnTo>
                    <a:pt x="2620" y="7704"/>
                  </a:lnTo>
                  <a:close/>
                  <a:moveTo>
                    <a:pt x="7954" y="8287"/>
                  </a:moveTo>
                  <a:lnTo>
                    <a:pt x="10788" y="11038"/>
                  </a:lnTo>
                  <a:lnTo>
                    <a:pt x="10169" y="13324"/>
                  </a:lnTo>
                  <a:lnTo>
                    <a:pt x="7954" y="12085"/>
                  </a:lnTo>
                  <a:lnTo>
                    <a:pt x="7954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21" y="12192"/>
                  </a:lnTo>
                  <a:lnTo>
                    <a:pt x="5025" y="13359"/>
                  </a:lnTo>
                  <a:lnTo>
                    <a:pt x="4370" y="10966"/>
                  </a:lnTo>
                  <a:lnTo>
                    <a:pt x="7133" y="8287"/>
                  </a:lnTo>
                  <a:close/>
                  <a:moveTo>
                    <a:pt x="10586" y="0"/>
                  </a:moveTo>
                  <a:lnTo>
                    <a:pt x="9824" y="417"/>
                  </a:lnTo>
                  <a:lnTo>
                    <a:pt x="7430" y="1751"/>
                  </a:lnTo>
                  <a:lnTo>
                    <a:pt x="5121" y="453"/>
                  </a:lnTo>
                  <a:lnTo>
                    <a:pt x="4359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30" y="5072"/>
                  </a:lnTo>
                  <a:lnTo>
                    <a:pt x="1823" y="7394"/>
                  </a:lnTo>
                  <a:lnTo>
                    <a:pt x="477" y="9644"/>
                  </a:lnTo>
                  <a:lnTo>
                    <a:pt x="49" y="10371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51" y="13800"/>
                  </a:lnTo>
                  <a:lnTo>
                    <a:pt x="4466" y="14609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1" y="14157"/>
                  </a:lnTo>
                  <a:lnTo>
                    <a:pt x="10693" y="14574"/>
                  </a:lnTo>
                  <a:lnTo>
                    <a:pt x="10907" y="13752"/>
                  </a:lnTo>
                  <a:lnTo>
                    <a:pt x="11633" y="11157"/>
                  </a:lnTo>
                  <a:lnTo>
                    <a:pt x="14205" y="10490"/>
                  </a:lnTo>
                  <a:lnTo>
                    <a:pt x="15050" y="10264"/>
                  </a:lnTo>
                  <a:lnTo>
                    <a:pt x="14622" y="9537"/>
                  </a:lnTo>
                  <a:lnTo>
                    <a:pt x="13241" y="7216"/>
                  </a:lnTo>
                  <a:lnTo>
                    <a:pt x="14574" y="4965"/>
                  </a:lnTo>
                  <a:lnTo>
                    <a:pt x="15003" y="4239"/>
                  </a:lnTo>
                  <a:lnTo>
                    <a:pt x="14157" y="4013"/>
                  </a:lnTo>
                  <a:lnTo>
                    <a:pt x="11490" y="3322"/>
                  </a:lnTo>
                  <a:lnTo>
                    <a:pt x="10812" y="822"/>
                  </a:ln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596200" y="30386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10037" y="1239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9"/>
                  </a:lnTo>
                  <a:close/>
                  <a:moveTo>
                    <a:pt x="4894" y="1274"/>
                  </a:moveTo>
                  <a:lnTo>
                    <a:pt x="7108" y="2513"/>
                  </a:lnTo>
                  <a:lnTo>
                    <a:pt x="7108" y="6323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64" y="9752"/>
                  </a:lnTo>
                  <a:lnTo>
                    <a:pt x="11311" y="10383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67" y="10478"/>
                  </a:lnTo>
                  <a:lnTo>
                    <a:pt x="1334" y="9871"/>
                  </a:lnTo>
                  <a:lnTo>
                    <a:pt x="2620" y="7704"/>
                  </a:lnTo>
                  <a:close/>
                  <a:moveTo>
                    <a:pt x="7942" y="8287"/>
                  </a:moveTo>
                  <a:lnTo>
                    <a:pt x="10787" y="11038"/>
                  </a:lnTo>
                  <a:lnTo>
                    <a:pt x="10156" y="13324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51"/>
                  </a:lnTo>
                  <a:lnTo>
                    <a:pt x="5120" y="453"/>
                  </a:lnTo>
                  <a:lnTo>
                    <a:pt x="4358" y="48"/>
                  </a:lnTo>
                  <a:lnTo>
                    <a:pt x="4132" y="858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65" y="14609"/>
                  </a:lnTo>
                  <a:lnTo>
                    <a:pt x="5215" y="14193"/>
                  </a:lnTo>
                  <a:lnTo>
                    <a:pt x="7620" y="12859"/>
                  </a:lnTo>
                  <a:lnTo>
                    <a:pt x="9918" y="14157"/>
                  </a:lnTo>
                  <a:lnTo>
                    <a:pt x="10680" y="14574"/>
                  </a:lnTo>
                  <a:lnTo>
                    <a:pt x="10906" y="13752"/>
                  </a:lnTo>
                  <a:lnTo>
                    <a:pt x="11621" y="11157"/>
                  </a:lnTo>
                  <a:lnTo>
                    <a:pt x="14192" y="10490"/>
                  </a:lnTo>
                  <a:lnTo>
                    <a:pt x="15038" y="10264"/>
                  </a:lnTo>
                  <a:lnTo>
                    <a:pt x="14609" y="9537"/>
                  </a:lnTo>
                  <a:lnTo>
                    <a:pt x="13228" y="7216"/>
                  </a:lnTo>
                  <a:lnTo>
                    <a:pt x="14562" y="4965"/>
                  </a:lnTo>
                  <a:lnTo>
                    <a:pt x="15002" y="4239"/>
                  </a:lnTo>
                  <a:lnTo>
                    <a:pt x="14145" y="4013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216975" y="846675"/>
              <a:ext cx="376575" cy="365525"/>
            </a:xfrm>
            <a:custGeom>
              <a:avLst/>
              <a:gdLst/>
              <a:ahLst/>
              <a:cxnLst/>
              <a:rect l="l" t="t" r="r" b="b"/>
              <a:pathLst>
                <a:path w="15063" h="14621" extrusionOk="0">
                  <a:moveTo>
                    <a:pt x="10050" y="1238"/>
                  </a:moveTo>
                  <a:lnTo>
                    <a:pt x="10704" y="3631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38"/>
                  </a:lnTo>
                  <a:close/>
                  <a:moveTo>
                    <a:pt x="4894" y="1274"/>
                  </a:moveTo>
                  <a:lnTo>
                    <a:pt x="7109" y="2536"/>
                  </a:lnTo>
                  <a:lnTo>
                    <a:pt x="7109" y="6322"/>
                  </a:lnTo>
                  <a:lnTo>
                    <a:pt x="4275" y="3560"/>
                  </a:lnTo>
                  <a:lnTo>
                    <a:pt x="4894" y="1274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489" y="6894"/>
                  </a:lnTo>
                  <a:lnTo>
                    <a:pt x="1275" y="4858"/>
                  </a:lnTo>
                  <a:lnTo>
                    <a:pt x="3751" y="4215"/>
                  </a:lnTo>
                  <a:close/>
                  <a:moveTo>
                    <a:pt x="11383" y="4131"/>
                  </a:moveTo>
                  <a:lnTo>
                    <a:pt x="13717" y="4751"/>
                  </a:lnTo>
                  <a:lnTo>
                    <a:pt x="12455" y="6894"/>
                  </a:lnTo>
                  <a:lnTo>
                    <a:pt x="8537" y="6894"/>
                  </a:lnTo>
                  <a:lnTo>
                    <a:pt x="11383" y="4131"/>
                  </a:lnTo>
                  <a:close/>
                  <a:moveTo>
                    <a:pt x="12562" y="7715"/>
                  </a:moveTo>
                  <a:lnTo>
                    <a:pt x="13776" y="9751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27"/>
                  </a:moveTo>
                  <a:lnTo>
                    <a:pt x="3680" y="10477"/>
                  </a:lnTo>
                  <a:lnTo>
                    <a:pt x="1322" y="9870"/>
                  </a:lnTo>
                  <a:lnTo>
                    <a:pt x="2608" y="7727"/>
                  </a:lnTo>
                  <a:close/>
                  <a:moveTo>
                    <a:pt x="7942" y="8287"/>
                  </a:moveTo>
                  <a:lnTo>
                    <a:pt x="10788" y="11049"/>
                  </a:lnTo>
                  <a:lnTo>
                    <a:pt x="10169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87"/>
                  </a:moveTo>
                  <a:lnTo>
                    <a:pt x="7133" y="12192"/>
                  </a:lnTo>
                  <a:lnTo>
                    <a:pt x="7109" y="12192"/>
                  </a:lnTo>
                  <a:lnTo>
                    <a:pt x="5013" y="13371"/>
                  </a:lnTo>
                  <a:lnTo>
                    <a:pt x="4358" y="10966"/>
                  </a:lnTo>
                  <a:lnTo>
                    <a:pt x="7133" y="8287"/>
                  </a:lnTo>
                  <a:close/>
                  <a:moveTo>
                    <a:pt x="10585" y="0"/>
                  </a:moveTo>
                  <a:lnTo>
                    <a:pt x="9823" y="417"/>
                  </a:lnTo>
                  <a:lnTo>
                    <a:pt x="7430" y="1762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81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44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99"/>
                  </a:lnTo>
                  <a:lnTo>
                    <a:pt x="4239" y="13799"/>
                  </a:lnTo>
                  <a:lnTo>
                    <a:pt x="4466" y="14621"/>
                  </a:lnTo>
                  <a:lnTo>
                    <a:pt x="5228" y="14204"/>
                  </a:lnTo>
                  <a:lnTo>
                    <a:pt x="7621" y="12859"/>
                  </a:lnTo>
                  <a:lnTo>
                    <a:pt x="9942" y="14145"/>
                  </a:lnTo>
                  <a:lnTo>
                    <a:pt x="10704" y="14561"/>
                  </a:lnTo>
                  <a:lnTo>
                    <a:pt x="10919" y="13740"/>
                  </a:lnTo>
                  <a:lnTo>
                    <a:pt x="11633" y="11168"/>
                  </a:lnTo>
                  <a:lnTo>
                    <a:pt x="14217" y="10489"/>
                  </a:lnTo>
                  <a:lnTo>
                    <a:pt x="15062" y="10275"/>
                  </a:lnTo>
                  <a:lnTo>
                    <a:pt x="14633" y="9537"/>
                  </a:lnTo>
                  <a:lnTo>
                    <a:pt x="13240" y="7215"/>
                  </a:lnTo>
                  <a:lnTo>
                    <a:pt x="14586" y="4965"/>
                  </a:lnTo>
                  <a:lnTo>
                    <a:pt x="15003" y="4227"/>
                  </a:lnTo>
                  <a:lnTo>
                    <a:pt x="14169" y="4024"/>
                  </a:lnTo>
                  <a:lnTo>
                    <a:pt x="11502" y="3322"/>
                  </a:lnTo>
                  <a:lnTo>
                    <a:pt x="10800" y="822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596200" y="1211600"/>
              <a:ext cx="375950" cy="365825"/>
            </a:xfrm>
            <a:custGeom>
              <a:avLst/>
              <a:gdLst/>
              <a:ahLst/>
              <a:cxnLst/>
              <a:rect l="l" t="t" r="r" b="b"/>
              <a:pathLst>
                <a:path w="15038" h="14633" extrusionOk="0">
                  <a:moveTo>
                    <a:pt x="4894" y="1298"/>
                  </a:moveTo>
                  <a:lnTo>
                    <a:pt x="7108" y="2536"/>
                  </a:lnTo>
                  <a:lnTo>
                    <a:pt x="7108" y="6334"/>
                  </a:lnTo>
                  <a:lnTo>
                    <a:pt x="4263" y="3572"/>
                  </a:lnTo>
                  <a:lnTo>
                    <a:pt x="4894" y="1298"/>
                  </a:lnTo>
                  <a:close/>
                  <a:moveTo>
                    <a:pt x="10037" y="1250"/>
                  </a:moveTo>
                  <a:lnTo>
                    <a:pt x="10692" y="3655"/>
                  </a:lnTo>
                  <a:lnTo>
                    <a:pt x="7930" y="6334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37" y="1250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4" y="4870"/>
                  </a:lnTo>
                  <a:lnTo>
                    <a:pt x="3751" y="4227"/>
                  </a:lnTo>
                  <a:close/>
                  <a:moveTo>
                    <a:pt x="11383" y="4155"/>
                  </a:moveTo>
                  <a:lnTo>
                    <a:pt x="13716" y="4763"/>
                  </a:lnTo>
                  <a:lnTo>
                    <a:pt x="12442" y="6906"/>
                  </a:lnTo>
                  <a:lnTo>
                    <a:pt x="8525" y="6906"/>
                  </a:lnTo>
                  <a:lnTo>
                    <a:pt x="11383" y="4155"/>
                  </a:lnTo>
                  <a:close/>
                  <a:moveTo>
                    <a:pt x="12561" y="7727"/>
                  </a:moveTo>
                  <a:lnTo>
                    <a:pt x="13776" y="9763"/>
                  </a:lnTo>
                  <a:lnTo>
                    <a:pt x="11311" y="10406"/>
                  </a:lnTo>
                  <a:lnTo>
                    <a:pt x="8537" y="7727"/>
                  </a:lnTo>
                  <a:close/>
                  <a:moveTo>
                    <a:pt x="6513" y="7739"/>
                  </a:moveTo>
                  <a:lnTo>
                    <a:pt x="3667" y="10501"/>
                  </a:lnTo>
                  <a:lnTo>
                    <a:pt x="1334" y="9882"/>
                  </a:lnTo>
                  <a:lnTo>
                    <a:pt x="2620" y="7739"/>
                  </a:lnTo>
                  <a:close/>
                  <a:moveTo>
                    <a:pt x="7942" y="8311"/>
                  </a:moveTo>
                  <a:lnTo>
                    <a:pt x="10787" y="11061"/>
                  </a:lnTo>
                  <a:lnTo>
                    <a:pt x="10156" y="13335"/>
                  </a:lnTo>
                  <a:lnTo>
                    <a:pt x="7942" y="12097"/>
                  </a:lnTo>
                  <a:lnTo>
                    <a:pt x="7942" y="8311"/>
                  </a:lnTo>
                  <a:close/>
                  <a:moveTo>
                    <a:pt x="7120" y="8311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83"/>
                  </a:lnTo>
                  <a:lnTo>
                    <a:pt x="4358" y="10989"/>
                  </a:lnTo>
                  <a:lnTo>
                    <a:pt x="7120" y="8311"/>
                  </a:lnTo>
                  <a:close/>
                  <a:moveTo>
                    <a:pt x="10573" y="0"/>
                  </a:moveTo>
                  <a:lnTo>
                    <a:pt x="9823" y="417"/>
                  </a:lnTo>
                  <a:lnTo>
                    <a:pt x="7418" y="1762"/>
                  </a:lnTo>
                  <a:lnTo>
                    <a:pt x="5120" y="464"/>
                  </a:lnTo>
                  <a:lnTo>
                    <a:pt x="4358" y="48"/>
                  </a:lnTo>
                  <a:lnTo>
                    <a:pt x="4132" y="881"/>
                  </a:lnTo>
                  <a:lnTo>
                    <a:pt x="3417" y="3477"/>
                  </a:lnTo>
                  <a:lnTo>
                    <a:pt x="846" y="4143"/>
                  </a:lnTo>
                  <a:lnTo>
                    <a:pt x="0" y="4370"/>
                  </a:lnTo>
                  <a:lnTo>
                    <a:pt x="429" y="5096"/>
                  </a:lnTo>
                  <a:lnTo>
                    <a:pt x="1810" y="7418"/>
                  </a:lnTo>
                  <a:lnTo>
                    <a:pt x="476" y="9668"/>
                  </a:lnTo>
                  <a:lnTo>
                    <a:pt x="36" y="10394"/>
                  </a:lnTo>
                  <a:lnTo>
                    <a:pt x="893" y="10620"/>
                  </a:lnTo>
                  <a:lnTo>
                    <a:pt x="3548" y="11311"/>
                  </a:lnTo>
                  <a:lnTo>
                    <a:pt x="4239" y="13811"/>
                  </a:lnTo>
                  <a:lnTo>
                    <a:pt x="4453" y="14633"/>
                  </a:lnTo>
                  <a:lnTo>
                    <a:pt x="5215" y="14216"/>
                  </a:lnTo>
                  <a:lnTo>
                    <a:pt x="7608" y="12883"/>
                  </a:lnTo>
                  <a:lnTo>
                    <a:pt x="9918" y="14168"/>
                  </a:lnTo>
                  <a:lnTo>
                    <a:pt x="10680" y="14585"/>
                  </a:lnTo>
                  <a:lnTo>
                    <a:pt x="10906" y="13776"/>
                  </a:lnTo>
                  <a:lnTo>
                    <a:pt x="11621" y="11180"/>
                  </a:lnTo>
                  <a:lnTo>
                    <a:pt x="14192" y="10513"/>
                  </a:lnTo>
                  <a:lnTo>
                    <a:pt x="15038" y="10287"/>
                  </a:lnTo>
                  <a:lnTo>
                    <a:pt x="14609" y="9561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5002" y="4251"/>
                  </a:lnTo>
                  <a:lnTo>
                    <a:pt x="14145" y="4024"/>
                  </a:lnTo>
                  <a:lnTo>
                    <a:pt x="11490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16975" y="1942325"/>
              <a:ext cx="376275" cy="365850"/>
            </a:xfrm>
            <a:custGeom>
              <a:avLst/>
              <a:gdLst/>
              <a:ahLst/>
              <a:cxnLst/>
              <a:rect l="l" t="t" r="r" b="b"/>
              <a:pathLst>
                <a:path w="15051" h="14634" extrusionOk="0">
                  <a:moveTo>
                    <a:pt x="4894" y="1299"/>
                  </a:moveTo>
                  <a:lnTo>
                    <a:pt x="7109" y="2537"/>
                  </a:lnTo>
                  <a:lnTo>
                    <a:pt x="7109" y="6335"/>
                  </a:lnTo>
                  <a:lnTo>
                    <a:pt x="4275" y="3573"/>
                  </a:lnTo>
                  <a:lnTo>
                    <a:pt x="4894" y="1299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8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8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37" y="7728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20" y="7728"/>
                  </a:lnTo>
                  <a:close/>
                  <a:moveTo>
                    <a:pt x="7942" y="8311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109"/>
                  </a:lnTo>
                  <a:lnTo>
                    <a:pt x="7942" y="8311"/>
                  </a:lnTo>
                  <a:close/>
                  <a:moveTo>
                    <a:pt x="7133" y="8311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8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4"/>
                  </a:lnTo>
                  <a:lnTo>
                    <a:pt x="846" y="4144"/>
                  </a:lnTo>
                  <a:lnTo>
                    <a:pt x="1" y="4370"/>
                  </a:lnTo>
                  <a:lnTo>
                    <a:pt x="429" y="5097"/>
                  </a:lnTo>
                  <a:lnTo>
                    <a:pt x="1810" y="7418"/>
                  </a:lnTo>
                  <a:lnTo>
                    <a:pt x="477" y="9669"/>
                  </a:lnTo>
                  <a:lnTo>
                    <a:pt x="36" y="10395"/>
                  </a:lnTo>
                  <a:lnTo>
                    <a:pt x="894" y="10621"/>
                  </a:lnTo>
                  <a:lnTo>
                    <a:pt x="3561" y="11312"/>
                  </a:lnTo>
                  <a:lnTo>
                    <a:pt x="4239" y="13812"/>
                  </a:lnTo>
                  <a:lnTo>
                    <a:pt x="4466" y="14634"/>
                  </a:lnTo>
                  <a:lnTo>
                    <a:pt x="5228" y="14217"/>
                  </a:lnTo>
                  <a:lnTo>
                    <a:pt x="7621" y="12883"/>
                  </a:lnTo>
                  <a:lnTo>
                    <a:pt x="9930" y="14169"/>
                  </a:lnTo>
                  <a:lnTo>
                    <a:pt x="10681" y="14586"/>
                  </a:lnTo>
                  <a:lnTo>
                    <a:pt x="10907" y="13776"/>
                  </a:lnTo>
                  <a:lnTo>
                    <a:pt x="11621" y="11181"/>
                  </a:lnTo>
                  <a:lnTo>
                    <a:pt x="14193" y="10514"/>
                  </a:lnTo>
                  <a:lnTo>
                    <a:pt x="15050" y="10288"/>
                  </a:lnTo>
                  <a:lnTo>
                    <a:pt x="14610" y="9562"/>
                  </a:lnTo>
                  <a:lnTo>
                    <a:pt x="13240" y="7228"/>
                  </a:lnTo>
                  <a:lnTo>
                    <a:pt x="14586" y="4978"/>
                  </a:lnTo>
                  <a:lnTo>
                    <a:pt x="15014" y="4251"/>
                  </a:lnTo>
                  <a:lnTo>
                    <a:pt x="14169" y="4025"/>
                  </a:lnTo>
                  <a:lnTo>
                    <a:pt x="11502" y="3323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16975" y="230785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75"/>
                  </a:moveTo>
                  <a:lnTo>
                    <a:pt x="7109" y="2513"/>
                  </a:lnTo>
                  <a:lnTo>
                    <a:pt x="7109" y="6323"/>
                  </a:lnTo>
                  <a:lnTo>
                    <a:pt x="4275" y="3561"/>
                  </a:lnTo>
                  <a:lnTo>
                    <a:pt x="4894" y="1275"/>
                  </a:lnTo>
                  <a:close/>
                  <a:moveTo>
                    <a:pt x="10050" y="1251"/>
                  </a:moveTo>
                  <a:lnTo>
                    <a:pt x="10704" y="3644"/>
                  </a:lnTo>
                  <a:lnTo>
                    <a:pt x="7930" y="6323"/>
                  </a:lnTo>
                  <a:lnTo>
                    <a:pt x="7930" y="2430"/>
                  </a:lnTo>
                  <a:lnTo>
                    <a:pt x="7942" y="2430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32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32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28"/>
                  </a:moveTo>
                  <a:lnTo>
                    <a:pt x="3680" y="10478"/>
                  </a:lnTo>
                  <a:lnTo>
                    <a:pt x="1322" y="9871"/>
                  </a:lnTo>
                  <a:lnTo>
                    <a:pt x="2608" y="7728"/>
                  </a:lnTo>
                  <a:close/>
                  <a:moveTo>
                    <a:pt x="7942" y="8299"/>
                  </a:moveTo>
                  <a:lnTo>
                    <a:pt x="10788" y="11062"/>
                  </a:lnTo>
                  <a:lnTo>
                    <a:pt x="10169" y="13336"/>
                  </a:lnTo>
                  <a:lnTo>
                    <a:pt x="7942" y="12097"/>
                  </a:lnTo>
                  <a:lnTo>
                    <a:pt x="7942" y="8299"/>
                  </a:lnTo>
                  <a:close/>
                  <a:moveTo>
                    <a:pt x="7133" y="8299"/>
                  </a:moveTo>
                  <a:lnTo>
                    <a:pt x="7133" y="12205"/>
                  </a:lnTo>
                  <a:lnTo>
                    <a:pt x="7109" y="12205"/>
                  </a:lnTo>
                  <a:lnTo>
                    <a:pt x="5013" y="13383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97" y="1"/>
                  </a:moveTo>
                  <a:lnTo>
                    <a:pt x="9835" y="417"/>
                  </a:lnTo>
                  <a:lnTo>
                    <a:pt x="7442" y="1751"/>
                  </a:lnTo>
                  <a:lnTo>
                    <a:pt x="5132" y="465"/>
                  </a:lnTo>
                  <a:lnTo>
                    <a:pt x="4370" y="48"/>
                  </a:lnTo>
                  <a:lnTo>
                    <a:pt x="4144" y="858"/>
                  </a:lnTo>
                  <a:lnTo>
                    <a:pt x="3430" y="3453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3"/>
                  </a:lnTo>
                  <a:lnTo>
                    <a:pt x="1810" y="7394"/>
                  </a:lnTo>
                  <a:lnTo>
                    <a:pt x="477" y="9645"/>
                  </a:lnTo>
                  <a:lnTo>
                    <a:pt x="36" y="10371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10"/>
                  </a:lnTo>
                  <a:lnTo>
                    <a:pt x="5228" y="14193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57"/>
                  </a:lnTo>
                  <a:lnTo>
                    <a:pt x="14193" y="10490"/>
                  </a:lnTo>
                  <a:lnTo>
                    <a:pt x="15050" y="10264"/>
                  </a:lnTo>
                  <a:lnTo>
                    <a:pt x="14610" y="9538"/>
                  </a:lnTo>
                  <a:lnTo>
                    <a:pt x="13240" y="7216"/>
                  </a:lnTo>
                  <a:lnTo>
                    <a:pt x="14586" y="4966"/>
                  </a:lnTo>
                  <a:lnTo>
                    <a:pt x="15014" y="4239"/>
                  </a:lnTo>
                  <a:lnTo>
                    <a:pt x="14169" y="4013"/>
                  </a:lnTo>
                  <a:lnTo>
                    <a:pt x="11502" y="3322"/>
                  </a:lnTo>
                  <a:lnTo>
                    <a:pt x="10823" y="822"/>
                  </a:lnTo>
                  <a:lnTo>
                    <a:pt x="10597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216975" y="2673075"/>
              <a:ext cx="376275" cy="365550"/>
            </a:xfrm>
            <a:custGeom>
              <a:avLst/>
              <a:gdLst/>
              <a:ahLst/>
              <a:cxnLst/>
              <a:rect l="l" t="t" r="r" b="b"/>
              <a:pathLst>
                <a:path w="15051" h="14622" extrusionOk="0">
                  <a:moveTo>
                    <a:pt x="4894" y="1286"/>
                  </a:moveTo>
                  <a:lnTo>
                    <a:pt x="7109" y="2525"/>
                  </a:lnTo>
                  <a:lnTo>
                    <a:pt x="7109" y="6311"/>
                  </a:lnTo>
                  <a:lnTo>
                    <a:pt x="4275" y="3561"/>
                  </a:lnTo>
                  <a:lnTo>
                    <a:pt x="4894" y="1286"/>
                  </a:lnTo>
                  <a:close/>
                  <a:moveTo>
                    <a:pt x="10050" y="1251"/>
                  </a:moveTo>
                  <a:lnTo>
                    <a:pt x="10704" y="3656"/>
                  </a:lnTo>
                  <a:lnTo>
                    <a:pt x="7930" y="6335"/>
                  </a:lnTo>
                  <a:lnTo>
                    <a:pt x="7930" y="2429"/>
                  </a:lnTo>
                  <a:lnTo>
                    <a:pt x="7942" y="2429"/>
                  </a:lnTo>
                  <a:lnTo>
                    <a:pt x="10050" y="1251"/>
                  </a:lnTo>
                  <a:close/>
                  <a:moveTo>
                    <a:pt x="3751" y="4227"/>
                  </a:moveTo>
                  <a:lnTo>
                    <a:pt x="6513" y="6906"/>
                  </a:lnTo>
                  <a:lnTo>
                    <a:pt x="2501" y="6906"/>
                  </a:lnTo>
                  <a:lnTo>
                    <a:pt x="1275" y="4870"/>
                  </a:lnTo>
                  <a:lnTo>
                    <a:pt x="3751" y="4227"/>
                  </a:lnTo>
                  <a:close/>
                  <a:moveTo>
                    <a:pt x="11383" y="4144"/>
                  </a:moveTo>
                  <a:lnTo>
                    <a:pt x="13717" y="4751"/>
                  </a:lnTo>
                  <a:lnTo>
                    <a:pt x="12455" y="6906"/>
                  </a:lnTo>
                  <a:lnTo>
                    <a:pt x="8537" y="6906"/>
                  </a:lnTo>
                  <a:lnTo>
                    <a:pt x="11383" y="4144"/>
                  </a:lnTo>
                  <a:close/>
                  <a:moveTo>
                    <a:pt x="12562" y="7728"/>
                  </a:moveTo>
                  <a:lnTo>
                    <a:pt x="13776" y="9764"/>
                  </a:lnTo>
                  <a:lnTo>
                    <a:pt x="11312" y="10407"/>
                  </a:lnTo>
                  <a:lnTo>
                    <a:pt x="8537" y="7728"/>
                  </a:lnTo>
                  <a:close/>
                  <a:moveTo>
                    <a:pt x="6513" y="7716"/>
                  </a:moveTo>
                  <a:lnTo>
                    <a:pt x="3680" y="10478"/>
                  </a:lnTo>
                  <a:lnTo>
                    <a:pt x="1334" y="9871"/>
                  </a:lnTo>
                  <a:lnTo>
                    <a:pt x="2608" y="7716"/>
                  </a:lnTo>
                  <a:close/>
                  <a:moveTo>
                    <a:pt x="7942" y="8299"/>
                  </a:moveTo>
                  <a:lnTo>
                    <a:pt x="10788" y="11050"/>
                  </a:lnTo>
                  <a:lnTo>
                    <a:pt x="10169" y="13324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33" y="8311"/>
                  </a:moveTo>
                  <a:lnTo>
                    <a:pt x="7133" y="12193"/>
                  </a:lnTo>
                  <a:lnTo>
                    <a:pt x="7109" y="12193"/>
                  </a:lnTo>
                  <a:lnTo>
                    <a:pt x="5013" y="13383"/>
                  </a:lnTo>
                  <a:lnTo>
                    <a:pt x="4358" y="10990"/>
                  </a:lnTo>
                  <a:lnTo>
                    <a:pt x="7133" y="8311"/>
                  </a:lnTo>
                  <a:close/>
                  <a:moveTo>
                    <a:pt x="10585" y="1"/>
                  </a:moveTo>
                  <a:lnTo>
                    <a:pt x="9823" y="417"/>
                  </a:lnTo>
                  <a:lnTo>
                    <a:pt x="7430" y="1763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70"/>
                  </a:lnTo>
                  <a:lnTo>
                    <a:pt x="3418" y="3453"/>
                  </a:lnTo>
                  <a:lnTo>
                    <a:pt x="846" y="4132"/>
                  </a:lnTo>
                  <a:lnTo>
                    <a:pt x="1" y="4346"/>
                  </a:lnTo>
                  <a:lnTo>
                    <a:pt x="429" y="5085"/>
                  </a:lnTo>
                  <a:lnTo>
                    <a:pt x="1810" y="7406"/>
                  </a:lnTo>
                  <a:lnTo>
                    <a:pt x="477" y="9645"/>
                  </a:lnTo>
                  <a:lnTo>
                    <a:pt x="36" y="10383"/>
                  </a:lnTo>
                  <a:lnTo>
                    <a:pt x="894" y="10597"/>
                  </a:lnTo>
                  <a:lnTo>
                    <a:pt x="3561" y="11300"/>
                  </a:lnTo>
                  <a:lnTo>
                    <a:pt x="4239" y="13800"/>
                  </a:lnTo>
                  <a:lnTo>
                    <a:pt x="4466" y="14621"/>
                  </a:lnTo>
                  <a:lnTo>
                    <a:pt x="5228" y="14205"/>
                  </a:lnTo>
                  <a:lnTo>
                    <a:pt x="7621" y="12859"/>
                  </a:lnTo>
                  <a:lnTo>
                    <a:pt x="9930" y="14157"/>
                  </a:lnTo>
                  <a:lnTo>
                    <a:pt x="10681" y="14574"/>
                  </a:lnTo>
                  <a:lnTo>
                    <a:pt x="10907" y="13752"/>
                  </a:lnTo>
                  <a:lnTo>
                    <a:pt x="11621" y="11169"/>
                  </a:lnTo>
                  <a:lnTo>
                    <a:pt x="14193" y="10502"/>
                  </a:lnTo>
                  <a:lnTo>
                    <a:pt x="15050" y="10276"/>
                  </a:lnTo>
                  <a:lnTo>
                    <a:pt x="14610" y="9549"/>
                  </a:lnTo>
                  <a:lnTo>
                    <a:pt x="13229" y="7228"/>
                  </a:lnTo>
                  <a:lnTo>
                    <a:pt x="14562" y="4977"/>
                  </a:lnTo>
                  <a:lnTo>
                    <a:pt x="15003" y="4251"/>
                  </a:lnTo>
                  <a:lnTo>
                    <a:pt x="14157" y="4025"/>
                  </a:lnTo>
                  <a:lnTo>
                    <a:pt x="11490" y="3322"/>
                  </a:lnTo>
                  <a:lnTo>
                    <a:pt x="10800" y="822"/>
                  </a:lnTo>
                  <a:lnTo>
                    <a:pt x="10585" y="1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596200" y="376935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74"/>
                  </a:moveTo>
                  <a:lnTo>
                    <a:pt x="7108" y="2512"/>
                  </a:lnTo>
                  <a:lnTo>
                    <a:pt x="7108" y="6311"/>
                  </a:lnTo>
                  <a:lnTo>
                    <a:pt x="4263" y="3560"/>
                  </a:lnTo>
                  <a:lnTo>
                    <a:pt x="4894" y="1274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1"/>
                  </a:lnTo>
                  <a:lnTo>
                    <a:pt x="7930" y="2405"/>
                  </a:lnTo>
                  <a:lnTo>
                    <a:pt x="7942" y="2405"/>
                  </a:lnTo>
                  <a:lnTo>
                    <a:pt x="10037" y="1238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86" y="4846"/>
                  </a:lnTo>
                  <a:lnTo>
                    <a:pt x="3751" y="4215"/>
                  </a:lnTo>
                  <a:close/>
                  <a:moveTo>
                    <a:pt x="11383" y="4132"/>
                  </a:moveTo>
                  <a:lnTo>
                    <a:pt x="13716" y="4751"/>
                  </a:lnTo>
                  <a:lnTo>
                    <a:pt x="12442" y="6894"/>
                  </a:lnTo>
                  <a:lnTo>
                    <a:pt x="8525" y="6894"/>
                  </a:lnTo>
                  <a:lnTo>
                    <a:pt x="11383" y="4132"/>
                  </a:lnTo>
                  <a:close/>
                  <a:moveTo>
                    <a:pt x="12561" y="7704"/>
                  </a:moveTo>
                  <a:lnTo>
                    <a:pt x="13776" y="9751"/>
                  </a:lnTo>
                  <a:lnTo>
                    <a:pt x="11311" y="10382"/>
                  </a:lnTo>
                  <a:lnTo>
                    <a:pt x="8537" y="7704"/>
                  </a:lnTo>
                  <a:close/>
                  <a:moveTo>
                    <a:pt x="6513" y="7704"/>
                  </a:moveTo>
                  <a:lnTo>
                    <a:pt x="3655" y="10466"/>
                  </a:lnTo>
                  <a:lnTo>
                    <a:pt x="1322" y="9847"/>
                  </a:lnTo>
                  <a:lnTo>
                    <a:pt x="2596" y="7704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87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59"/>
                  </a:lnTo>
                  <a:lnTo>
                    <a:pt x="4358" y="10966"/>
                  </a:lnTo>
                  <a:lnTo>
                    <a:pt x="7120" y="8287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50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57"/>
                  </a:lnTo>
                  <a:lnTo>
                    <a:pt x="3417" y="3453"/>
                  </a:lnTo>
                  <a:lnTo>
                    <a:pt x="846" y="4120"/>
                  </a:lnTo>
                  <a:lnTo>
                    <a:pt x="0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44"/>
                  </a:lnTo>
                  <a:lnTo>
                    <a:pt x="36" y="10371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800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90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3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3"/>
            <p:cNvSpPr/>
            <p:nvPr/>
          </p:nvSpPr>
          <p:spPr>
            <a:xfrm>
              <a:off x="596200" y="4134575"/>
              <a:ext cx="375950" cy="365525"/>
            </a:xfrm>
            <a:custGeom>
              <a:avLst/>
              <a:gdLst/>
              <a:ahLst/>
              <a:cxnLst/>
              <a:rect l="l" t="t" r="r" b="b"/>
              <a:pathLst>
                <a:path w="15038" h="14621" extrusionOk="0">
                  <a:moveTo>
                    <a:pt x="4894" y="1286"/>
                  </a:moveTo>
                  <a:lnTo>
                    <a:pt x="7108" y="2512"/>
                  </a:lnTo>
                  <a:lnTo>
                    <a:pt x="7108" y="6310"/>
                  </a:lnTo>
                  <a:lnTo>
                    <a:pt x="4263" y="3560"/>
                  </a:lnTo>
                  <a:lnTo>
                    <a:pt x="4894" y="1286"/>
                  </a:lnTo>
                  <a:close/>
                  <a:moveTo>
                    <a:pt x="10037" y="1238"/>
                  </a:moveTo>
                  <a:lnTo>
                    <a:pt x="10692" y="3632"/>
                  </a:lnTo>
                  <a:lnTo>
                    <a:pt x="7930" y="6310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38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3751" y="4215"/>
                  </a:moveTo>
                  <a:lnTo>
                    <a:pt x="6513" y="6894"/>
                  </a:lnTo>
                  <a:lnTo>
                    <a:pt x="2501" y="6894"/>
                  </a:lnTo>
                  <a:lnTo>
                    <a:pt x="1274" y="4858"/>
                  </a:lnTo>
                  <a:lnTo>
                    <a:pt x="3751" y="4215"/>
                  </a:lnTo>
                  <a:close/>
                  <a:moveTo>
                    <a:pt x="12561" y="7715"/>
                  </a:moveTo>
                  <a:lnTo>
                    <a:pt x="13776" y="9751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66"/>
                  </a:lnTo>
                  <a:lnTo>
                    <a:pt x="1334" y="9859"/>
                  </a:lnTo>
                  <a:lnTo>
                    <a:pt x="2620" y="7715"/>
                  </a:lnTo>
                  <a:close/>
                  <a:moveTo>
                    <a:pt x="7942" y="8299"/>
                  </a:moveTo>
                  <a:lnTo>
                    <a:pt x="10787" y="11049"/>
                  </a:lnTo>
                  <a:lnTo>
                    <a:pt x="10156" y="13323"/>
                  </a:lnTo>
                  <a:lnTo>
                    <a:pt x="7942" y="12085"/>
                  </a:lnTo>
                  <a:lnTo>
                    <a:pt x="7942" y="8299"/>
                  </a:lnTo>
                  <a:close/>
                  <a:moveTo>
                    <a:pt x="7120" y="8299"/>
                  </a:moveTo>
                  <a:lnTo>
                    <a:pt x="7120" y="12192"/>
                  </a:lnTo>
                  <a:lnTo>
                    <a:pt x="7108" y="12192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17"/>
                  </a:lnTo>
                  <a:lnTo>
                    <a:pt x="7418" y="1762"/>
                  </a:lnTo>
                  <a:lnTo>
                    <a:pt x="5120" y="465"/>
                  </a:lnTo>
                  <a:lnTo>
                    <a:pt x="4358" y="48"/>
                  </a:lnTo>
                  <a:lnTo>
                    <a:pt x="4132" y="869"/>
                  </a:lnTo>
                  <a:lnTo>
                    <a:pt x="3417" y="3453"/>
                  </a:lnTo>
                  <a:lnTo>
                    <a:pt x="846" y="4132"/>
                  </a:lnTo>
                  <a:lnTo>
                    <a:pt x="0" y="4346"/>
                  </a:lnTo>
                  <a:lnTo>
                    <a:pt x="429" y="5084"/>
                  </a:lnTo>
                  <a:lnTo>
                    <a:pt x="1810" y="7406"/>
                  </a:lnTo>
                  <a:lnTo>
                    <a:pt x="476" y="9644"/>
                  </a:lnTo>
                  <a:lnTo>
                    <a:pt x="36" y="10382"/>
                  </a:lnTo>
                  <a:lnTo>
                    <a:pt x="893" y="10597"/>
                  </a:lnTo>
                  <a:lnTo>
                    <a:pt x="3548" y="11299"/>
                  </a:lnTo>
                  <a:lnTo>
                    <a:pt x="4239" y="13799"/>
                  </a:lnTo>
                  <a:lnTo>
                    <a:pt x="4453" y="14621"/>
                  </a:lnTo>
                  <a:lnTo>
                    <a:pt x="5215" y="14204"/>
                  </a:lnTo>
                  <a:lnTo>
                    <a:pt x="7608" y="12859"/>
                  </a:lnTo>
                  <a:lnTo>
                    <a:pt x="9918" y="14157"/>
                  </a:lnTo>
                  <a:lnTo>
                    <a:pt x="10680" y="14573"/>
                  </a:lnTo>
                  <a:lnTo>
                    <a:pt x="10906" y="13752"/>
                  </a:lnTo>
                  <a:lnTo>
                    <a:pt x="11621" y="11168"/>
                  </a:lnTo>
                  <a:lnTo>
                    <a:pt x="14192" y="10501"/>
                  </a:lnTo>
                  <a:lnTo>
                    <a:pt x="15038" y="10275"/>
                  </a:lnTo>
                  <a:lnTo>
                    <a:pt x="14609" y="9549"/>
                  </a:lnTo>
                  <a:lnTo>
                    <a:pt x="13228" y="7227"/>
                  </a:lnTo>
                  <a:lnTo>
                    <a:pt x="14562" y="4977"/>
                  </a:lnTo>
                  <a:lnTo>
                    <a:pt x="14990" y="4251"/>
                  </a:lnTo>
                  <a:lnTo>
                    <a:pt x="14145" y="4024"/>
                  </a:lnTo>
                  <a:lnTo>
                    <a:pt x="11478" y="3322"/>
                  </a:lnTo>
                  <a:lnTo>
                    <a:pt x="10799" y="822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3"/>
            <p:cNvSpPr/>
            <p:nvPr/>
          </p:nvSpPr>
          <p:spPr>
            <a:xfrm>
              <a:off x="596200" y="4499800"/>
              <a:ext cx="375950" cy="365250"/>
            </a:xfrm>
            <a:custGeom>
              <a:avLst/>
              <a:gdLst/>
              <a:ahLst/>
              <a:cxnLst/>
              <a:rect l="l" t="t" r="r" b="b"/>
              <a:pathLst>
                <a:path w="15038" h="14610" extrusionOk="0">
                  <a:moveTo>
                    <a:pt x="4894" y="1286"/>
                  </a:moveTo>
                  <a:lnTo>
                    <a:pt x="7108" y="2524"/>
                  </a:lnTo>
                  <a:lnTo>
                    <a:pt x="7108" y="6322"/>
                  </a:lnTo>
                  <a:lnTo>
                    <a:pt x="4263" y="3572"/>
                  </a:lnTo>
                  <a:lnTo>
                    <a:pt x="4894" y="1286"/>
                  </a:lnTo>
                  <a:close/>
                  <a:moveTo>
                    <a:pt x="10037" y="1250"/>
                  </a:moveTo>
                  <a:lnTo>
                    <a:pt x="10692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37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501" y="6882"/>
                  </a:lnTo>
                  <a:lnTo>
                    <a:pt x="1274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6" y="4739"/>
                  </a:lnTo>
                  <a:lnTo>
                    <a:pt x="12442" y="6882"/>
                  </a:lnTo>
                  <a:lnTo>
                    <a:pt x="8525" y="6882"/>
                  </a:lnTo>
                  <a:lnTo>
                    <a:pt x="11383" y="4132"/>
                  </a:lnTo>
                  <a:close/>
                  <a:moveTo>
                    <a:pt x="12561" y="7715"/>
                  </a:moveTo>
                  <a:lnTo>
                    <a:pt x="13776" y="9763"/>
                  </a:lnTo>
                  <a:lnTo>
                    <a:pt x="11311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67" y="10478"/>
                  </a:lnTo>
                  <a:lnTo>
                    <a:pt x="1334" y="9858"/>
                  </a:lnTo>
                  <a:lnTo>
                    <a:pt x="2620" y="7715"/>
                  </a:lnTo>
                  <a:close/>
                  <a:moveTo>
                    <a:pt x="7942" y="8287"/>
                  </a:moveTo>
                  <a:lnTo>
                    <a:pt x="10787" y="11037"/>
                  </a:lnTo>
                  <a:lnTo>
                    <a:pt x="10156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20" y="8299"/>
                  </a:moveTo>
                  <a:lnTo>
                    <a:pt x="7120" y="12204"/>
                  </a:lnTo>
                  <a:lnTo>
                    <a:pt x="7108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20" y="8299"/>
                  </a:lnTo>
                  <a:close/>
                  <a:moveTo>
                    <a:pt x="10573" y="0"/>
                  </a:moveTo>
                  <a:lnTo>
                    <a:pt x="9811" y="405"/>
                  </a:lnTo>
                  <a:lnTo>
                    <a:pt x="7418" y="1750"/>
                  </a:lnTo>
                  <a:lnTo>
                    <a:pt x="5120" y="453"/>
                  </a:lnTo>
                  <a:lnTo>
                    <a:pt x="4358" y="36"/>
                  </a:lnTo>
                  <a:lnTo>
                    <a:pt x="4132" y="857"/>
                  </a:lnTo>
                  <a:lnTo>
                    <a:pt x="3417" y="3441"/>
                  </a:lnTo>
                  <a:lnTo>
                    <a:pt x="846" y="4120"/>
                  </a:lnTo>
                  <a:lnTo>
                    <a:pt x="0" y="4334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6" y="9632"/>
                  </a:lnTo>
                  <a:lnTo>
                    <a:pt x="36" y="10370"/>
                  </a:lnTo>
                  <a:lnTo>
                    <a:pt x="893" y="10597"/>
                  </a:lnTo>
                  <a:lnTo>
                    <a:pt x="3548" y="11287"/>
                  </a:lnTo>
                  <a:lnTo>
                    <a:pt x="4239" y="13788"/>
                  </a:lnTo>
                  <a:lnTo>
                    <a:pt x="4453" y="14609"/>
                  </a:lnTo>
                  <a:lnTo>
                    <a:pt x="5215" y="14192"/>
                  </a:lnTo>
                  <a:lnTo>
                    <a:pt x="7608" y="12859"/>
                  </a:lnTo>
                  <a:lnTo>
                    <a:pt x="9918" y="14145"/>
                  </a:lnTo>
                  <a:lnTo>
                    <a:pt x="10680" y="14561"/>
                  </a:lnTo>
                  <a:lnTo>
                    <a:pt x="10906" y="13752"/>
                  </a:lnTo>
                  <a:lnTo>
                    <a:pt x="11621" y="11156"/>
                  </a:lnTo>
                  <a:lnTo>
                    <a:pt x="14192" y="10489"/>
                  </a:lnTo>
                  <a:lnTo>
                    <a:pt x="15038" y="10263"/>
                  </a:lnTo>
                  <a:lnTo>
                    <a:pt x="14609" y="9537"/>
                  </a:lnTo>
                  <a:lnTo>
                    <a:pt x="13228" y="7215"/>
                  </a:lnTo>
                  <a:lnTo>
                    <a:pt x="14562" y="4965"/>
                  </a:lnTo>
                  <a:lnTo>
                    <a:pt x="14990" y="4239"/>
                  </a:lnTo>
                  <a:lnTo>
                    <a:pt x="14145" y="4012"/>
                  </a:lnTo>
                  <a:lnTo>
                    <a:pt x="11478" y="3310"/>
                  </a:lnTo>
                  <a:lnTo>
                    <a:pt x="10799" y="810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3"/>
            <p:cNvSpPr/>
            <p:nvPr/>
          </p:nvSpPr>
          <p:spPr>
            <a:xfrm>
              <a:off x="216975" y="4499800"/>
              <a:ext cx="376275" cy="365250"/>
            </a:xfrm>
            <a:custGeom>
              <a:avLst/>
              <a:gdLst/>
              <a:ahLst/>
              <a:cxnLst/>
              <a:rect l="l" t="t" r="r" b="b"/>
              <a:pathLst>
                <a:path w="15051" h="14610" extrusionOk="0">
                  <a:moveTo>
                    <a:pt x="4894" y="1286"/>
                  </a:moveTo>
                  <a:lnTo>
                    <a:pt x="7109" y="2524"/>
                  </a:lnTo>
                  <a:lnTo>
                    <a:pt x="7109" y="6322"/>
                  </a:lnTo>
                  <a:lnTo>
                    <a:pt x="4275" y="3548"/>
                  </a:lnTo>
                  <a:lnTo>
                    <a:pt x="4894" y="1286"/>
                  </a:lnTo>
                  <a:close/>
                  <a:moveTo>
                    <a:pt x="10050" y="1250"/>
                  </a:moveTo>
                  <a:lnTo>
                    <a:pt x="10704" y="3643"/>
                  </a:lnTo>
                  <a:lnTo>
                    <a:pt x="7930" y="6322"/>
                  </a:lnTo>
                  <a:lnTo>
                    <a:pt x="7930" y="2417"/>
                  </a:lnTo>
                  <a:lnTo>
                    <a:pt x="7942" y="2417"/>
                  </a:lnTo>
                  <a:lnTo>
                    <a:pt x="10050" y="1250"/>
                  </a:lnTo>
                  <a:close/>
                  <a:moveTo>
                    <a:pt x="3751" y="4203"/>
                  </a:moveTo>
                  <a:lnTo>
                    <a:pt x="6513" y="6882"/>
                  </a:lnTo>
                  <a:lnTo>
                    <a:pt x="2489" y="6882"/>
                  </a:lnTo>
                  <a:lnTo>
                    <a:pt x="1263" y="4846"/>
                  </a:lnTo>
                  <a:lnTo>
                    <a:pt x="3751" y="4203"/>
                  </a:lnTo>
                  <a:close/>
                  <a:moveTo>
                    <a:pt x="11383" y="4132"/>
                  </a:moveTo>
                  <a:lnTo>
                    <a:pt x="13717" y="4739"/>
                  </a:lnTo>
                  <a:lnTo>
                    <a:pt x="12443" y="6882"/>
                  </a:lnTo>
                  <a:lnTo>
                    <a:pt x="8537" y="6882"/>
                  </a:lnTo>
                  <a:lnTo>
                    <a:pt x="11383" y="4132"/>
                  </a:lnTo>
                  <a:close/>
                  <a:moveTo>
                    <a:pt x="12562" y="7715"/>
                  </a:moveTo>
                  <a:lnTo>
                    <a:pt x="13776" y="9763"/>
                  </a:lnTo>
                  <a:lnTo>
                    <a:pt x="11312" y="10394"/>
                  </a:lnTo>
                  <a:lnTo>
                    <a:pt x="8537" y="7715"/>
                  </a:lnTo>
                  <a:close/>
                  <a:moveTo>
                    <a:pt x="6513" y="7715"/>
                  </a:moveTo>
                  <a:lnTo>
                    <a:pt x="3680" y="10478"/>
                  </a:lnTo>
                  <a:lnTo>
                    <a:pt x="1322" y="9858"/>
                  </a:lnTo>
                  <a:lnTo>
                    <a:pt x="2608" y="7715"/>
                  </a:lnTo>
                  <a:close/>
                  <a:moveTo>
                    <a:pt x="7942" y="8287"/>
                  </a:moveTo>
                  <a:lnTo>
                    <a:pt x="10788" y="11037"/>
                  </a:lnTo>
                  <a:lnTo>
                    <a:pt x="10169" y="13311"/>
                  </a:lnTo>
                  <a:lnTo>
                    <a:pt x="7942" y="12085"/>
                  </a:lnTo>
                  <a:lnTo>
                    <a:pt x="7942" y="8287"/>
                  </a:lnTo>
                  <a:close/>
                  <a:moveTo>
                    <a:pt x="7133" y="8299"/>
                  </a:moveTo>
                  <a:lnTo>
                    <a:pt x="7133" y="12204"/>
                  </a:lnTo>
                  <a:lnTo>
                    <a:pt x="7109" y="12204"/>
                  </a:lnTo>
                  <a:lnTo>
                    <a:pt x="5013" y="13371"/>
                  </a:lnTo>
                  <a:lnTo>
                    <a:pt x="4358" y="10978"/>
                  </a:lnTo>
                  <a:lnTo>
                    <a:pt x="7133" y="8299"/>
                  </a:lnTo>
                  <a:close/>
                  <a:moveTo>
                    <a:pt x="10585" y="0"/>
                  </a:moveTo>
                  <a:lnTo>
                    <a:pt x="9823" y="405"/>
                  </a:lnTo>
                  <a:lnTo>
                    <a:pt x="7430" y="1750"/>
                  </a:lnTo>
                  <a:lnTo>
                    <a:pt x="5120" y="476"/>
                  </a:lnTo>
                  <a:lnTo>
                    <a:pt x="4358" y="60"/>
                  </a:lnTo>
                  <a:lnTo>
                    <a:pt x="4132" y="869"/>
                  </a:lnTo>
                  <a:lnTo>
                    <a:pt x="3418" y="3465"/>
                  </a:lnTo>
                  <a:lnTo>
                    <a:pt x="846" y="4120"/>
                  </a:lnTo>
                  <a:lnTo>
                    <a:pt x="1" y="4346"/>
                  </a:lnTo>
                  <a:lnTo>
                    <a:pt x="429" y="5072"/>
                  </a:lnTo>
                  <a:lnTo>
                    <a:pt x="1810" y="7394"/>
                  </a:lnTo>
                  <a:lnTo>
                    <a:pt x="477" y="9632"/>
                  </a:lnTo>
                  <a:lnTo>
                    <a:pt x="36" y="10370"/>
                  </a:lnTo>
                  <a:lnTo>
                    <a:pt x="894" y="10597"/>
                  </a:lnTo>
                  <a:lnTo>
                    <a:pt x="3561" y="11287"/>
                  </a:lnTo>
                  <a:lnTo>
                    <a:pt x="4239" y="13788"/>
                  </a:lnTo>
                  <a:lnTo>
                    <a:pt x="4466" y="14609"/>
                  </a:lnTo>
                  <a:lnTo>
                    <a:pt x="5228" y="14192"/>
                  </a:lnTo>
                  <a:lnTo>
                    <a:pt x="7621" y="12859"/>
                  </a:lnTo>
                  <a:lnTo>
                    <a:pt x="9930" y="14145"/>
                  </a:lnTo>
                  <a:lnTo>
                    <a:pt x="10681" y="14561"/>
                  </a:lnTo>
                  <a:lnTo>
                    <a:pt x="10907" y="13752"/>
                  </a:lnTo>
                  <a:lnTo>
                    <a:pt x="11621" y="11156"/>
                  </a:lnTo>
                  <a:lnTo>
                    <a:pt x="14193" y="10489"/>
                  </a:lnTo>
                  <a:lnTo>
                    <a:pt x="15050" y="10263"/>
                  </a:lnTo>
                  <a:lnTo>
                    <a:pt x="14610" y="9537"/>
                  </a:lnTo>
                  <a:lnTo>
                    <a:pt x="13229" y="7215"/>
                  </a:lnTo>
                  <a:lnTo>
                    <a:pt x="14562" y="4965"/>
                  </a:lnTo>
                  <a:lnTo>
                    <a:pt x="15003" y="4239"/>
                  </a:lnTo>
                  <a:lnTo>
                    <a:pt x="14157" y="4012"/>
                  </a:lnTo>
                  <a:lnTo>
                    <a:pt x="11490" y="3310"/>
                  </a:lnTo>
                  <a:lnTo>
                    <a:pt x="10800" y="810"/>
                  </a:lnTo>
                  <a:lnTo>
                    <a:pt x="10585" y="0"/>
                  </a:lnTo>
                  <a:close/>
                </a:path>
              </a:pathLst>
            </a:custGeom>
            <a:solidFill>
              <a:srgbClr val="000000">
                <a:alpha val="39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3"/>
          <p:cNvSpPr txBox="1">
            <a:spLocks noGrp="1"/>
          </p:cNvSpPr>
          <p:nvPr>
            <p:ph type="title"/>
          </p:nvPr>
        </p:nvSpPr>
        <p:spPr>
          <a:xfrm>
            <a:off x="713225" y="360397"/>
            <a:ext cx="7732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  <p:sp>
        <p:nvSpPr>
          <p:cNvPr id="826" name="Google Shape;826;p13"/>
          <p:cNvSpPr txBox="1">
            <a:spLocks noGrp="1"/>
          </p:cNvSpPr>
          <p:nvPr>
            <p:ph type="ctrTitle" idx="2"/>
          </p:nvPr>
        </p:nvSpPr>
        <p:spPr>
          <a:xfrm>
            <a:off x="212363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27" name="Google Shape;827;p13"/>
          <p:cNvSpPr txBox="1">
            <a:spLocks noGrp="1"/>
          </p:cNvSpPr>
          <p:nvPr>
            <p:ph type="subTitle" idx="1"/>
          </p:nvPr>
        </p:nvSpPr>
        <p:spPr>
          <a:xfrm>
            <a:off x="2125736" y="2268148"/>
            <a:ext cx="242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0475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29" name="Google Shape;829;p13"/>
          <p:cNvSpPr txBox="1">
            <a:spLocks noGrp="1"/>
          </p:cNvSpPr>
          <p:nvPr>
            <p:ph type="ctrTitle" idx="4"/>
          </p:nvPr>
        </p:nvSpPr>
        <p:spPr>
          <a:xfrm>
            <a:off x="5269886" y="2000225"/>
            <a:ext cx="24231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0" name="Google Shape;830;p13"/>
          <p:cNvSpPr txBox="1">
            <a:spLocks noGrp="1"/>
          </p:cNvSpPr>
          <p:nvPr>
            <p:ph type="subTitle" idx="5"/>
          </p:nvPr>
        </p:nvSpPr>
        <p:spPr>
          <a:xfrm>
            <a:off x="5269886" y="2268148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1" name="Google Shape;831;p13"/>
          <p:cNvSpPr txBox="1">
            <a:spLocks noGrp="1"/>
          </p:cNvSpPr>
          <p:nvPr>
            <p:ph type="title" idx="6" hasCustomPrompt="1"/>
          </p:nvPr>
        </p:nvSpPr>
        <p:spPr>
          <a:xfrm>
            <a:off x="4617000" y="2142150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2" name="Google Shape;832;p13"/>
          <p:cNvSpPr txBox="1">
            <a:spLocks noGrp="1"/>
          </p:cNvSpPr>
          <p:nvPr>
            <p:ph type="ctrTitle" idx="7"/>
          </p:nvPr>
        </p:nvSpPr>
        <p:spPr>
          <a:xfrm>
            <a:off x="2125727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8"/>
          </p:nvPr>
        </p:nvSpPr>
        <p:spPr>
          <a:xfrm>
            <a:off x="2125727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title" idx="9" hasCustomPrompt="1"/>
          </p:nvPr>
        </p:nvSpPr>
        <p:spPr>
          <a:xfrm>
            <a:off x="1470475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5" name="Google Shape;835;p13"/>
          <p:cNvSpPr txBox="1">
            <a:spLocks noGrp="1"/>
          </p:cNvSpPr>
          <p:nvPr>
            <p:ph type="ctrTitle" idx="13"/>
          </p:nvPr>
        </p:nvSpPr>
        <p:spPr>
          <a:xfrm>
            <a:off x="5269886" y="3204575"/>
            <a:ext cx="24231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assion One"/>
              <a:buNone/>
              <a:defRPr sz="2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subTitle" idx="14"/>
          </p:nvPr>
        </p:nvSpPr>
        <p:spPr>
          <a:xfrm>
            <a:off x="5269886" y="3475352"/>
            <a:ext cx="242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17000" y="3349351"/>
            <a:ext cx="7131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Fira Sans Extra Condensed Medium"/>
              <a:buNone/>
              <a:def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3536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5"/>
          <p:cNvSpPr txBox="1">
            <a:spLocks noGrp="1"/>
          </p:cNvSpPr>
          <p:nvPr>
            <p:ph type="title"/>
          </p:nvPr>
        </p:nvSpPr>
        <p:spPr>
          <a:xfrm>
            <a:off x="2290050" y="411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8" name="Google Shape;848;p15"/>
          <p:cNvSpPr txBox="1">
            <a:spLocks noGrp="1"/>
          </p:cNvSpPr>
          <p:nvPr>
            <p:ph type="subTitle" idx="1"/>
          </p:nvPr>
        </p:nvSpPr>
        <p:spPr>
          <a:xfrm>
            <a:off x="2136600" y="965925"/>
            <a:ext cx="4873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483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20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7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403228"/>
              </a:buClr>
              <a:buSzPts val="16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9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buNone/>
              <a:defRPr sz="12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4975" y="984265"/>
            <a:ext cx="7154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94975" y="1524837"/>
            <a:ext cx="71541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800"/>
            <a:ext cx="5487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3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191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70" r:id="rId4"/>
    <p:sldLayoutId id="2147483672" r:id="rId5"/>
    <p:sldLayoutId id="2147483750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x-none"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x-none" dirty="0"/>
              <a:t>Click to edit Master text styles</a:t>
            </a:r>
          </a:p>
          <a:p>
            <a:pPr lvl="1" indent="-214313"/>
            <a:r>
              <a:rPr lang="en-US" altLang="x-none" dirty="0"/>
              <a:t>Second level</a:t>
            </a:r>
          </a:p>
          <a:p>
            <a:pPr lvl="2" indent="-171450"/>
            <a:r>
              <a:rPr lang="en-US" altLang="x-none" dirty="0"/>
              <a:t>Third level</a:t>
            </a:r>
          </a:p>
          <a:p>
            <a:pPr lvl="3" indent="-171450"/>
            <a:r>
              <a:rPr lang="en-US" altLang="x-none" dirty="0"/>
              <a:t>Fourth level</a:t>
            </a:r>
          </a:p>
          <a:p>
            <a:pPr lvl="4" indent="-171450"/>
            <a:r>
              <a:rPr lang="en-US" altLang="x-none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1">
              <a:rPr lang="vi-VN" altLang="en-US" dirty="0">
                <a:latin typeface="Arial" panose="020B0604020202020204" pitchFamily="34" charset="0"/>
              </a:rPr>
              <a:t>23/11/2023</a:t>
            </a:fld>
            <a:endParaRPr lang="vi-VN" altLang="en-US" dirty="0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pPr lvl="0"/>
            <a:endParaRPr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vi-VN" altLang="en-US" dirty="0">
                <a:latin typeface="Arial" panose="020B0604020202020204" pitchFamily="34" charset="0"/>
              </a:rPr>
              <a:t>‹#›</a:t>
            </a:fld>
            <a:endParaRPr lang="vi-VN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6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254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2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rgbClr val="FEEADB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aviraj"/>
              <a:buNone/>
              <a:defRPr sz="2800"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●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○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nchez"/>
              <a:buChar char="■"/>
              <a:defRPr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184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9.xml"/><Relationship Id="rId18" Type="http://schemas.openxmlformats.org/officeDocument/2006/relationships/image" Target="../media/image38.png"/><Relationship Id="rId26" Type="http://schemas.openxmlformats.org/officeDocument/2006/relationships/image" Target="../media/image43.png"/><Relationship Id="rId3" Type="http://schemas.openxmlformats.org/officeDocument/2006/relationships/audio" Target="../media/audio3.wav"/><Relationship Id="rId21" Type="http://schemas.openxmlformats.org/officeDocument/2006/relationships/slide" Target="slide23.xml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slide" Target="slide21.xml"/><Relationship Id="rId25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6.wav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audio" Target="../media/audio5.wav"/><Relationship Id="rId15" Type="http://schemas.openxmlformats.org/officeDocument/2006/relationships/slide" Target="slide20.xml"/><Relationship Id="rId23" Type="http://schemas.openxmlformats.org/officeDocument/2006/relationships/image" Target="../media/image41.jpeg"/><Relationship Id="rId28" Type="http://schemas.openxmlformats.org/officeDocument/2006/relationships/image" Target="../media/image44.png"/><Relationship Id="rId10" Type="http://schemas.openxmlformats.org/officeDocument/2006/relationships/image" Target="../media/image33.gif"/><Relationship Id="rId19" Type="http://schemas.openxmlformats.org/officeDocument/2006/relationships/slide" Target="slide22.xml"/><Relationship Id="rId4" Type="http://schemas.openxmlformats.org/officeDocument/2006/relationships/audio" Target="../media/audio4.wav"/><Relationship Id="rId9" Type="http://schemas.openxmlformats.org/officeDocument/2006/relationships/image" Target="../media/image32.gif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7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15.xml"/><Relationship Id="rId5" Type="http://schemas.openxmlformats.org/officeDocument/2006/relationships/image" Target="../media/image53.jpg"/><Relationship Id="rId4" Type="http://schemas.openxmlformats.org/officeDocument/2006/relationships/audio" Target="../media/audio8.wav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slide" Target="slide15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slide" Target="slide15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slide" Target="slide15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slide" Target="slide15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253466" y="1852454"/>
            <a:ext cx="4381970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97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ốc triều hình luật - NHÀ SÁCH SỰ TH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38"/>
            <a:ext cx="4572000" cy="46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8422" y="4640240"/>
            <a:ext cx="687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1042,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Tông ban Hình thư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ANH NHÂN KINH BẮC || TẬP 2: LÝ THÁI TÔNG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64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9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A9F3BA3-5A08-9C42-8110-64580E9B1074}"/>
              </a:ext>
            </a:extLst>
          </p:cNvPr>
          <p:cNvSpPr/>
          <p:nvPr/>
        </p:nvSpPr>
        <p:spPr>
          <a:xfrm>
            <a:off x="3508020" y="511666"/>
            <a:ext cx="5751727" cy="4683498"/>
          </a:xfrm>
          <a:custGeom>
            <a:avLst/>
            <a:gdLst>
              <a:gd name="connsiteX0" fmla="*/ 2971836 w 5751727"/>
              <a:gd name="connsiteY0" fmla="*/ 342 h 4683498"/>
              <a:gd name="connsiteX1" fmla="*/ 3031676 w 5751727"/>
              <a:gd name="connsiteY1" fmla="*/ 20769 h 4683498"/>
              <a:gd name="connsiteX2" fmla="*/ 3714583 w 5751727"/>
              <a:gd name="connsiteY2" fmla="*/ 356435 h 4683498"/>
              <a:gd name="connsiteX3" fmla="*/ 3772456 w 5751727"/>
              <a:gd name="connsiteY3" fmla="*/ 391159 h 4683498"/>
              <a:gd name="connsiteX4" fmla="*/ 4501661 w 5751727"/>
              <a:gd name="connsiteY4" fmla="*/ 773124 h 4683498"/>
              <a:gd name="connsiteX5" fmla="*/ 4524810 w 5751727"/>
              <a:gd name="connsiteY5" fmla="*/ 819423 h 4683498"/>
              <a:gd name="connsiteX6" fmla="*/ 4929924 w 5751727"/>
              <a:gd name="connsiteY6" fmla="*/ 1166663 h 4683498"/>
              <a:gd name="connsiteX7" fmla="*/ 5068821 w 5751727"/>
              <a:gd name="connsiteY7" fmla="*/ 1479180 h 4683498"/>
              <a:gd name="connsiteX8" fmla="*/ 5103545 w 5751727"/>
              <a:gd name="connsiteY8" fmla="*/ 1490754 h 4683498"/>
              <a:gd name="connsiteX9" fmla="*/ 5149843 w 5751727"/>
              <a:gd name="connsiteY9" fmla="*/ 1525478 h 4683498"/>
              <a:gd name="connsiteX10" fmla="*/ 5288739 w 5751727"/>
              <a:gd name="connsiteY10" fmla="*/ 1641225 h 4683498"/>
              <a:gd name="connsiteX11" fmla="*/ 5427636 w 5751727"/>
              <a:gd name="connsiteY11" fmla="*/ 2115787 h 4683498"/>
              <a:gd name="connsiteX12" fmla="*/ 5473934 w 5751727"/>
              <a:gd name="connsiteY12" fmla="*/ 2243109 h 4683498"/>
              <a:gd name="connsiteX13" fmla="*/ 5751727 w 5751727"/>
              <a:gd name="connsiteY13" fmla="*/ 2729245 h 4683498"/>
              <a:gd name="connsiteX14" fmla="*/ 5728577 w 5751727"/>
              <a:gd name="connsiteY14" fmla="*/ 3122785 h 4683498"/>
              <a:gd name="connsiteX15" fmla="*/ 5682279 w 5751727"/>
              <a:gd name="connsiteY15" fmla="*/ 3203807 h 4683498"/>
              <a:gd name="connsiteX16" fmla="*/ 5659129 w 5751727"/>
              <a:gd name="connsiteY16" fmla="*/ 3273256 h 4683498"/>
              <a:gd name="connsiteX17" fmla="*/ 5392912 w 5751727"/>
              <a:gd name="connsiteY17" fmla="*/ 3909863 h 4683498"/>
              <a:gd name="connsiteX18" fmla="*/ 5497084 w 5751727"/>
              <a:gd name="connsiteY18" fmla="*/ 4280253 h 4683498"/>
              <a:gd name="connsiteX19" fmla="*/ 5485509 w 5751727"/>
              <a:gd name="connsiteY19" fmla="*/ 4511747 h 4683498"/>
              <a:gd name="connsiteX20" fmla="*/ 5430003 w 5751727"/>
              <a:gd name="connsiteY20" fmla="*/ 4642547 h 4683498"/>
              <a:gd name="connsiteX21" fmla="*/ 5406256 w 5751727"/>
              <a:gd name="connsiteY21" fmla="*/ 4683498 h 4683498"/>
              <a:gd name="connsiteX22" fmla="*/ 2999807 w 5751727"/>
              <a:gd name="connsiteY22" fmla="*/ 4683498 h 4683498"/>
              <a:gd name="connsiteX23" fmla="*/ 2978644 w 5751727"/>
              <a:gd name="connsiteY23" fmla="*/ 4670666 h 4683498"/>
              <a:gd name="connsiteX24" fmla="*/ 2927504 w 5751727"/>
              <a:gd name="connsiteY24" fmla="*/ 4639068 h 4683498"/>
              <a:gd name="connsiteX25" fmla="*/ 2858056 w 5751727"/>
              <a:gd name="connsiteY25" fmla="*/ 4615919 h 4683498"/>
              <a:gd name="connsiteX26" fmla="*/ 1689013 w 5751727"/>
              <a:gd name="connsiteY26" fmla="*/ 4245529 h 4683498"/>
              <a:gd name="connsiteX27" fmla="*/ 1619565 w 5751727"/>
              <a:gd name="connsiteY27" fmla="*/ 4222380 h 4683498"/>
              <a:gd name="connsiteX28" fmla="*/ 1017681 w 5751727"/>
              <a:gd name="connsiteY28" fmla="*/ 4014035 h 4683498"/>
              <a:gd name="connsiteX29" fmla="*/ 901934 w 5751727"/>
              <a:gd name="connsiteY29" fmla="*/ 3956162 h 4683498"/>
              <a:gd name="connsiteX30" fmla="*/ 161155 w 5751727"/>
              <a:gd name="connsiteY30" fmla="*/ 3331129 h 4683498"/>
              <a:gd name="connsiteX31" fmla="*/ 68557 w 5751727"/>
              <a:gd name="connsiteY31" fmla="*/ 3226957 h 4683498"/>
              <a:gd name="connsiteX32" fmla="*/ 10684 w 5751727"/>
              <a:gd name="connsiteY32" fmla="*/ 3122785 h 4683498"/>
              <a:gd name="connsiteX33" fmla="*/ 311626 w 5751727"/>
              <a:gd name="connsiteY33" fmla="*/ 3145934 h 4683498"/>
              <a:gd name="connsiteX34" fmla="*/ 751464 w 5751727"/>
              <a:gd name="connsiteY34" fmla="*/ 3088061 h 4683498"/>
              <a:gd name="connsiteX35" fmla="*/ 786188 w 5751727"/>
              <a:gd name="connsiteY35" fmla="*/ 3064911 h 4683498"/>
              <a:gd name="connsiteX36" fmla="*/ 971383 w 5751727"/>
              <a:gd name="connsiteY36" fmla="*/ 3018612 h 4683498"/>
              <a:gd name="connsiteX37" fmla="*/ 1885783 w 5751727"/>
              <a:gd name="connsiteY37" fmla="*/ 2578775 h 4683498"/>
              <a:gd name="connsiteX38" fmla="*/ 1943656 w 5751727"/>
              <a:gd name="connsiteY38" fmla="*/ 2532476 h 4683498"/>
              <a:gd name="connsiteX39" fmla="*/ 2209874 w 5751727"/>
              <a:gd name="connsiteY39" fmla="*/ 2254683 h 4683498"/>
              <a:gd name="connsiteX40" fmla="*/ 2198299 w 5751727"/>
              <a:gd name="connsiteY40" fmla="*/ 1953742 h 4683498"/>
              <a:gd name="connsiteX41" fmla="*/ 2082552 w 5751727"/>
              <a:gd name="connsiteY41" fmla="*/ 1872719 h 4683498"/>
              <a:gd name="connsiteX42" fmla="*/ 1619565 w 5751727"/>
              <a:gd name="connsiteY42" fmla="*/ 1664375 h 4683498"/>
              <a:gd name="connsiteX43" fmla="*/ 2325621 w 5751727"/>
              <a:gd name="connsiteY43" fmla="*/ 1525478 h 4683498"/>
              <a:gd name="connsiteX44" fmla="*/ 2533965 w 5751727"/>
              <a:gd name="connsiteY44" fmla="*/ 1351858 h 4683498"/>
              <a:gd name="connsiteX45" fmla="*/ 2337195 w 5751727"/>
              <a:gd name="connsiteY45" fmla="*/ 796273 h 4683498"/>
              <a:gd name="connsiteX46" fmla="*/ 2290896 w 5751727"/>
              <a:gd name="connsiteY46" fmla="*/ 738400 h 4683498"/>
              <a:gd name="connsiteX47" fmla="*/ 2256172 w 5751727"/>
              <a:gd name="connsiteY47" fmla="*/ 518481 h 4683498"/>
              <a:gd name="connsiteX48" fmla="*/ 2452942 w 5751727"/>
              <a:gd name="connsiteY48" fmla="*/ 275412 h 4683498"/>
              <a:gd name="connsiteX49" fmla="*/ 2499241 w 5751727"/>
              <a:gd name="connsiteY49" fmla="*/ 240688 h 4683498"/>
              <a:gd name="connsiteX50" fmla="*/ 2765458 w 5751727"/>
              <a:gd name="connsiteY50" fmla="*/ 136516 h 4683498"/>
              <a:gd name="connsiteX51" fmla="*/ 2800183 w 5751727"/>
              <a:gd name="connsiteY51" fmla="*/ 124942 h 4683498"/>
              <a:gd name="connsiteX52" fmla="*/ 2962228 w 5751727"/>
              <a:gd name="connsiteY52" fmla="*/ 43919 h 4683498"/>
              <a:gd name="connsiteX53" fmla="*/ 2971836 w 5751727"/>
              <a:gd name="connsiteY53" fmla="*/ 342 h 4683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51727" h="4683498">
                <a:moveTo>
                  <a:pt x="2971836" y="342"/>
                </a:moveTo>
                <a:cubicBezTo>
                  <a:pt x="2982052" y="1764"/>
                  <a:pt x="3000328" y="7748"/>
                  <a:pt x="3031676" y="20769"/>
                </a:cubicBezTo>
                <a:cubicBezTo>
                  <a:pt x="3157068" y="72855"/>
                  <a:pt x="3487714" y="243000"/>
                  <a:pt x="3714583" y="356435"/>
                </a:cubicBezTo>
                <a:cubicBezTo>
                  <a:pt x="3734705" y="366496"/>
                  <a:pt x="3752573" y="380633"/>
                  <a:pt x="3772456" y="391159"/>
                </a:cubicBezTo>
                <a:lnTo>
                  <a:pt x="4501661" y="773124"/>
                </a:lnTo>
                <a:cubicBezTo>
                  <a:pt x="4509377" y="788557"/>
                  <a:pt x="4513509" y="806384"/>
                  <a:pt x="4524810" y="819423"/>
                </a:cubicBezTo>
                <a:cubicBezTo>
                  <a:pt x="4646082" y="959352"/>
                  <a:pt x="4781305" y="1049006"/>
                  <a:pt x="4929924" y="1166663"/>
                </a:cubicBezTo>
                <a:cubicBezTo>
                  <a:pt x="4973554" y="1341182"/>
                  <a:pt x="4951495" y="1351188"/>
                  <a:pt x="5068821" y="1479180"/>
                </a:cubicBezTo>
                <a:cubicBezTo>
                  <a:pt x="5077065" y="1488174"/>
                  <a:pt x="5091970" y="1486896"/>
                  <a:pt x="5103545" y="1490754"/>
                </a:cubicBezTo>
                <a:cubicBezTo>
                  <a:pt x="5118978" y="1502329"/>
                  <a:pt x="5134871" y="1513313"/>
                  <a:pt x="5149843" y="1525478"/>
                </a:cubicBezTo>
                <a:cubicBezTo>
                  <a:pt x="5196617" y="1563482"/>
                  <a:pt x="5288739" y="1641225"/>
                  <a:pt x="5288739" y="1641225"/>
                </a:cubicBezTo>
                <a:cubicBezTo>
                  <a:pt x="5335038" y="1799412"/>
                  <a:pt x="5379164" y="1958252"/>
                  <a:pt x="5427636" y="2115787"/>
                </a:cubicBezTo>
                <a:cubicBezTo>
                  <a:pt x="5440917" y="2158949"/>
                  <a:pt x="5452839" y="2203179"/>
                  <a:pt x="5473934" y="2243109"/>
                </a:cubicBezTo>
                <a:cubicBezTo>
                  <a:pt x="5561116" y="2408131"/>
                  <a:pt x="5751727" y="2729245"/>
                  <a:pt x="5751727" y="2729245"/>
                </a:cubicBezTo>
                <a:cubicBezTo>
                  <a:pt x="5744010" y="2860425"/>
                  <a:pt x="5747605" y="2992763"/>
                  <a:pt x="5728577" y="3122785"/>
                </a:cubicBezTo>
                <a:cubicBezTo>
                  <a:pt x="5724073" y="3153563"/>
                  <a:pt x="5695314" y="3175564"/>
                  <a:pt x="5682279" y="3203807"/>
                </a:cubicBezTo>
                <a:cubicBezTo>
                  <a:pt x="5672053" y="3225963"/>
                  <a:pt x="5668543" y="3250743"/>
                  <a:pt x="5659129" y="3273256"/>
                </a:cubicBezTo>
                <a:lnTo>
                  <a:pt x="5392912" y="3909863"/>
                </a:lnTo>
                <a:cubicBezTo>
                  <a:pt x="5427636" y="4033326"/>
                  <a:pt x="5477582" y="4153491"/>
                  <a:pt x="5497084" y="4280253"/>
                </a:cubicBezTo>
                <a:cubicBezTo>
                  <a:pt x="5508832" y="4356616"/>
                  <a:pt x="5506734" y="4437459"/>
                  <a:pt x="5485509" y="4511747"/>
                </a:cubicBezTo>
                <a:cubicBezTo>
                  <a:pt x="5472474" y="4557371"/>
                  <a:pt x="5452598" y="4600539"/>
                  <a:pt x="5430003" y="4642547"/>
                </a:cubicBezTo>
                <a:lnTo>
                  <a:pt x="5406256" y="4683498"/>
                </a:lnTo>
                <a:lnTo>
                  <a:pt x="2999807" y="4683498"/>
                </a:lnTo>
                <a:lnTo>
                  <a:pt x="2978644" y="4670666"/>
                </a:lnTo>
                <a:cubicBezTo>
                  <a:pt x="2961915" y="4659510"/>
                  <a:pt x="2945502" y="4647467"/>
                  <a:pt x="2927504" y="4639068"/>
                </a:cubicBezTo>
                <a:cubicBezTo>
                  <a:pt x="2905392" y="4628749"/>
                  <a:pt x="2881205" y="4623635"/>
                  <a:pt x="2858056" y="4615919"/>
                </a:cubicBezTo>
                <a:cubicBezTo>
                  <a:pt x="1752099" y="4247267"/>
                  <a:pt x="2156914" y="4304018"/>
                  <a:pt x="1689013" y="4245529"/>
                </a:cubicBezTo>
                <a:lnTo>
                  <a:pt x="1619565" y="4222380"/>
                </a:lnTo>
                <a:cubicBezTo>
                  <a:pt x="1418855" y="4153170"/>
                  <a:pt x="1207575" y="4108981"/>
                  <a:pt x="1017681" y="4014035"/>
                </a:cubicBezTo>
                <a:cubicBezTo>
                  <a:pt x="979099" y="3994744"/>
                  <a:pt x="935662" y="3983053"/>
                  <a:pt x="901934" y="3956162"/>
                </a:cubicBezTo>
                <a:cubicBezTo>
                  <a:pt x="649319" y="3754753"/>
                  <a:pt x="404297" y="3543878"/>
                  <a:pt x="161155" y="3331129"/>
                </a:cubicBezTo>
                <a:cubicBezTo>
                  <a:pt x="126191" y="3300535"/>
                  <a:pt x="95759" y="3264621"/>
                  <a:pt x="68557" y="3226957"/>
                </a:cubicBezTo>
                <a:cubicBezTo>
                  <a:pt x="45300" y="3194755"/>
                  <a:pt x="-27000" y="3135346"/>
                  <a:pt x="10684" y="3122785"/>
                </a:cubicBezTo>
                <a:cubicBezTo>
                  <a:pt x="106131" y="3090969"/>
                  <a:pt x="211312" y="3138218"/>
                  <a:pt x="311626" y="3145934"/>
                </a:cubicBezTo>
                <a:cubicBezTo>
                  <a:pt x="490556" y="3181721"/>
                  <a:pt x="388548" y="3168709"/>
                  <a:pt x="751464" y="3088061"/>
                </a:cubicBezTo>
                <a:cubicBezTo>
                  <a:pt x="765044" y="3085043"/>
                  <a:pt x="772923" y="3069100"/>
                  <a:pt x="786188" y="3064911"/>
                </a:cubicBezTo>
                <a:cubicBezTo>
                  <a:pt x="846866" y="3045749"/>
                  <a:pt x="913185" y="3044341"/>
                  <a:pt x="971383" y="3018612"/>
                </a:cubicBezTo>
                <a:cubicBezTo>
                  <a:pt x="1280728" y="2881849"/>
                  <a:pt x="1583263" y="2730035"/>
                  <a:pt x="1885783" y="2578775"/>
                </a:cubicBezTo>
                <a:cubicBezTo>
                  <a:pt x="1907880" y="2567727"/>
                  <a:pt x="1926187" y="2549945"/>
                  <a:pt x="1943656" y="2532476"/>
                </a:cubicBezTo>
                <a:cubicBezTo>
                  <a:pt x="2034345" y="2441787"/>
                  <a:pt x="2209874" y="2254683"/>
                  <a:pt x="2209874" y="2254683"/>
                </a:cubicBezTo>
                <a:cubicBezTo>
                  <a:pt x="2206016" y="2154369"/>
                  <a:pt x="2230045" y="2048978"/>
                  <a:pt x="2198299" y="1953742"/>
                </a:cubicBezTo>
                <a:cubicBezTo>
                  <a:pt x="2183406" y="1909063"/>
                  <a:pt x="2124676" y="1893781"/>
                  <a:pt x="2082552" y="1872719"/>
                </a:cubicBezTo>
                <a:cubicBezTo>
                  <a:pt x="1931184" y="1797035"/>
                  <a:pt x="1773894" y="1733823"/>
                  <a:pt x="1619565" y="1664375"/>
                </a:cubicBezTo>
                <a:cubicBezTo>
                  <a:pt x="1337067" y="1381877"/>
                  <a:pt x="1606916" y="1692619"/>
                  <a:pt x="2325621" y="1525478"/>
                </a:cubicBezTo>
                <a:cubicBezTo>
                  <a:pt x="2413672" y="1505001"/>
                  <a:pt x="2464517" y="1409731"/>
                  <a:pt x="2533965" y="1351858"/>
                </a:cubicBezTo>
                <a:cubicBezTo>
                  <a:pt x="2468375" y="1166663"/>
                  <a:pt x="2409567" y="978925"/>
                  <a:pt x="2337195" y="796273"/>
                </a:cubicBezTo>
                <a:cubicBezTo>
                  <a:pt x="2328095" y="773306"/>
                  <a:pt x="2297813" y="762116"/>
                  <a:pt x="2290896" y="738400"/>
                </a:cubicBezTo>
                <a:cubicBezTo>
                  <a:pt x="2270116" y="667154"/>
                  <a:pt x="2267747" y="591787"/>
                  <a:pt x="2256172" y="518481"/>
                </a:cubicBezTo>
                <a:cubicBezTo>
                  <a:pt x="2359884" y="414769"/>
                  <a:pt x="2148294" y="628162"/>
                  <a:pt x="2452942" y="275412"/>
                </a:cubicBezTo>
                <a:cubicBezTo>
                  <a:pt x="2465551" y="260812"/>
                  <a:pt x="2481612" y="248523"/>
                  <a:pt x="2499241" y="240688"/>
                </a:cubicBezTo>
                <a:cubicBezTo>
                  <a:pt x="2586319" y="201987"/>
                  <a:pt x="2676519" y="170723"/>
                  <a:pt x="2765458" y="136516"/>
                </a:cubicBezTo>
                <a:cubicBezTo>
                  <a:pt x="2776846" y="132136"/>
                  <a:pt x="2789143" y="130137"/>
                  <a:pt x="2800183" y="124942"/>
                </a:cubicBezTo>
                <a:cubicBezTo>
                  <a:pt x="2854826" y="99228"/>
                  <a:pt x="2908856" y="72175"/>
                  <a:pt x="2962228" y="43919"/>
                </a:cubicBezTo>
                <a:cubicBezTo>
                  <a:pt x="2983085" y="32878"/>
                  <a:pt x="2941188" y="-3922"/>
                  <a:pt x="2971836" y="342"/>
                </a:cubicBezTo>
                <a:close/>
              </a:path>
            </a:pathLst>
          </a:custGeom>
          <a:solidFill>
            <a:schemeClr val="bg1">
              <a:alpha val="5106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F0693E-67EB-9947-BEEB-9F56CA65BAC5}"/>
              </a:ext>
            </a:extLst>
          </p:cNvPr>
          <p:cNvSpPr/>
          <p:nvPr/>
        </p:nvSpPr>
        <p:spPr>
          <a:xfrm>
            <a:off x="5034987" y="3168176"/>
            <a:ext cx="38890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har char="-"/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2000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3881B-158D-B04E-97F2-0FF7D518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2" b="24778"/>
          <a:stretch/>
        </p:blipFill>
        <p:spPr>
          <a:xfrm>
            <a:off x="6359742" y="949728"/>
            <a:ext cx="2105129" cy="18226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DF9DB1A-3B9A-D540-A715-872793E6D195}"/>
              </a:ext>
            </a:extLst>
          </p:cNvPr>
          <p:cNvGrpSpPr/>
          <p:nvPr/>
        </p:nvGrpSpPr>
        <p:grpSpPr>
          <a:xfrm>
            <a:off x="2338086" y="511666"/>
            <a:ext cx="2696901" cy="2254683"/>
            <a:chOff x="2338086" y="196770"/>
            <a:chExt cx="3842795" cy="2569579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03057CB5-75CB-5046-9AA6-A14EF4A3AB5F}"/>
                </a:ext>
              </a:extLst>
            </p:cNvPr>
            <p:cNvSpPr/>
            <p:nvPr/>
          </p:nvSpPr>
          <p:spPr>
            <a:xfrm>
              <a:off x="2338086" y="196770"/>
              <a:ext cx="3842795" cy="2569579"/>
            </a:xfrm>
            <a:prstGeom prst="wedgeEllipseCallout">
              <a:avLst>
                <a:gd name="adj1" fmla="val -48106"/>
                <a:gd name="adj2" fmla="val 2826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398360-69DE-7E48-89EE-6ACED406E90F}"/>
                </a:ext>
              </a:extLst>
            </p:cNvPr>
            <p:cNvSpPr/>
            <p:nvPr/>
          </p:nvSpPr>
          <p:spPr>
            <a:xfrm>
              <a:off x="2581153" y="552041"/>
              <a:ext cx="3356659" cy="185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Á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E0134-99C9-8A4B-A87C-AADDAACFC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9" t="3825" r="19235" b="5073"/>
          <a:stretch/>
        </p:blipFill>
        <p:spPr>
          <a:xfrm flipH="1">
            <a:off x="220625" y="457200"/>
            <a:ext cx="2040541" cy="422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8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stcard A La Carte: Malaysia - Melaka - Old Malac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D Models Of Old Malacca Were Built By A History-Loving Malays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1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90E2D0-4AC0-678C-E8EC-9DE5F3B1FA3D}"/>
              </a:ext>
            </a:extLst>
          </p:cNvPr>
          <p:cNvSpPr/>
          <p:nvPr/>
        </p:nvSpPr>
        <p:spPr>
          <a:xfrm>
            <a:off x="2222698" y="1534954"/>
            <a:ext cx="4672113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FontTx/>
              <a:buNone/>
              <a:defRPr/>
            </a:pPr>
            <a:r>
              <a:rPr lang="en-US" sz="60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074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5.55112E-17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8049301" y="0"/>
            <a:ext cx="1171651" cy="1227656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8049301" y="1168841"/>
            <a:ext cx="1171651" cy="99723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8049301" y="2107261"/>
            <a:ext cx="1128560" cy="975858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8049301" y="3024304"/>
            <a:ext cx="1206824" cy="1113739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8049301" y="4079226"/>
            <a:ext cx="1071979" cy="1113740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390497" y="-4880609"/>
            <a:ext cx="6025923" cy="53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2157" y="-1175422"/>
            <a:ext cx="6564419" cy="65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图片 1">
            <a:extLst>
              <a:ext uri="{FF2B5EF4-FFF2-40B4-BE49-F238E27FC236}">
                <a16:creationId xmlns:a16="http://schemas.microsoft.com/office/drawing/2014/main" id="{DBAFC944-4AB4-D163-4CFD-B176AE9F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2770C490-FFA3-ADCC-9ABF-2E78B0D13B1D}"/>
              </a:ext>
            </a:extLst>
          </p:cNvPr>
          <p:cNvSpPr/>
          <p:nvPr/>
        </p:nvSpPr>
        <p:spPr>
          <a:xfrm>
            <a:off x="1078707" y="1229916"/>
            <a:ext cx="7156847" cy="2422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n-US" sz="1350" kern="1200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C42CDB-548C-87ED-4E7E-A1C5A72B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2" r="316" b="68387"/>
          <a:stretch>
            <a:fillRect/>
          </a:stretch>
        </p:blipFill>
        <p:spPr bwMode="auto">
          <a:xfrm>
            <a:off x="8062912" y="-26193"/>
            <a:ext cx="1081088" cy="31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C55B3ED-FBD5-F2C9-4886-E9247963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866" y="1897857"/>
            <a:ext cx="4076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zh-CN" sz="6000" b="1" kern="1200">
                <a:solidFill>
                  <a:srgbClr val="EF6838"/>
                </a:solidFill>
                <a:latin typeface="#9Slide05 SVNClementine" pitchFamily="34" charset="0"/>
                <a:ea typeface="小白"/>
                <a:cs typeface="小白"/>
              </a:rPr>
              <a:t>VẬN DỤNG</a:t>
            </a:r>
            <a:endParaRPr lang="zh-CN" altLang="en-US" sz="6000" b="1" kern="1200">
              <a:solidFill>
                <a:srgbClr val="EF6838"/>
              </a:solidFill>
              <a:latin typeface="#9Slide05 SVNClementine" pitchFamily="34" charset="0"/>
              <a:ea typeface="小白"/>
              <a:cs typeface="小白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BD0B259-EE63-FD45-27B1-A91FAD53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80788" r="25575" b="8215"/>
          <a:stretch>
            <a:fillRect/>
          </a:stretch>
        </p:blipFill>
        <p:spPr bwMode="auto">
          <a:xfrm>
            <a:off x="6311503" y="3986213"/>
            <a:ext cx="2832497" cy="1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é tập thể dục buổi sáng - Lớp 1-2 trường TH, THCS, THPT Albert Einstein">
            <a:extLst>
              <a:ext uri="{FF2B5EF4-FFF2-40B4-BE49-F238E27FC236}">
                <a16:creationId xmlns:a16="http://schemas.microsoft.com/office/drawing/2014/main" id="{4499FC5E-E43E-9058-9F31-4DA30BD2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07" y="1679973"/>
            <a:ext cx="2180035" cy="16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6FC7E56-F9CE-3FA2-B4FD-844A041D6729}"/>
              </a:ext>
            </a:extLst>
          </p:cNvPr>
          <p:cNvSpPr/>
          <p:nvPr/>
        </p:nvSpPr>
        <p:spPr>
          <a:xfrm>
            <a:off x="1257300" y="1351360"/>
            <a:ext cx="6697266" cy="2195513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zh-CN" altLang="en-US" sz="1350" kern="1200">
              <a:solidFill>
                <a:srgbClr val="FFFFFF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0EBE77E-CE0D-03BE-28CC-584D3BA4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80788" r="25575" b="8215"/>
          <a:stretch>
            <a:fillRect/>
          </a:stretch>
        </p:blipFill>
        <p:spPr bwMode="auto">
          <a:xfrm>
            <a:off x="5264944" y="3601641"/>
            <a:ext cx="3879056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1B0DF4-DD93-F100-F9B1-6740140600C4}"/>
              </a:ext>
            </a:extLst>
          </p:cNvPr>
          <p:cNvSpPr/>
          <p:nvPr/>
        </p:nvSpPr>
        <p:spPr>
          <a:xfrm>
            <a:off x="546778" y="1121882"/>
            <a:ext cx="832663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lgDashDot"/>
          </a:ln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Tìm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hiểu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thêm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từ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sách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báo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internet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về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một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thành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tựu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văn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hóa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tiêu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biểu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của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các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nước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Đông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Nam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Á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thời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kỳ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này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mà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em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ấn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tượng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nhất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và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viết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bài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giới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thiệu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về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thành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tựu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 </a:t>
            </a:r>
            <a:r>
              <a:rPr lang="en-US" sz="2400" b="1" kern="1200" dirty="0" err="1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đó</a:t>
            </a:r>
            <a:r>
              <a:rPr lang="en-US" sz="2400" b="1" kern="1200" dirty="0">
                <a:ln w="10160">
                  <a:solidFill>
                    <a:srgbClr val="4472C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AD4AF-DF0D-230F-841A-DC079ED3C02D}"/>
              </a:ext>
            </a:extLst>
          </p:cNvPr>
          <p:cNvSpPr txBox="1"/>
          <p:nvPr/>
        </p:nvSpPr>
        <p:spPr>
          <a:xfrm>
            <a:off x="546498" y="347663"/>
            <a:ext cx="258841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sz="2400" kern="1200" dirty="0" err="1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Bài</a:t>
            </a:r>
            <a:r>
              <a:rPr lang="en-US" sz="2400" kern="120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tập</a:t>
            </a:r>
            <a:r>
              <a:rPr lang="en-US" sz="2400" kern="1200" dirty="0">
                <a:solidFill>
                  <a:srgbClr val="FFFFFF"/>
                </a:solidFill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</a:p>
        </p:txBody>
      </p:sp>
      <p:pic>
        <p:nvPicPr>
          <p:cNvPr id="13" name="Picture 2" descr="Top 10 đoạn văn tả ngôi nhà bằng tiếng Anh có dịch dành cho học sinh lớp 6">
            <a:extLst>
              <a:ext uri="{FF2B5EF4-FFF2-40B4-BE49-F238E27FC236}">
                <a16:creationId xmlns:a16="http://schemas.microsoft.com/office/drawing/2014/main" id="{99517FD2-C108-DFEC-6E3D-31F388B87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010" t="8868" r="14835" b="-1488"/>
          <a:stretch/>
        </p:blipFill>
        <p:spPr bwMode="auto">
          <a:xfrm>
            <a:off x="2972930" y="2571750"/>
            <a:ext cx="2660121" cy="244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0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45F64-8418-E244-8C0B-4168792DC3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15362" name="Picture 2" descr="Thanks Gif - IceGif">
            <a:extLst>
              <a:ext uri="{FF2B5EF4-FFF2-40B4-BE49-F238E27FC236}">
                <a16:creationId xmlns:a16="http://schemas.microsoft.com/office/drawing/2014/main" id="{30945B3D-210E-B540-AC3E-2A46D2F3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85" y="972273"/>
            <a:ext cx="5391121" cy="37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8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MI-AN-MA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LAN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74433" y="1946480"/>
            <a:ext cx="491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cổ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Pa-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"/>
          <p:cNvSpPr txBox="1">
            <a:spLocks noGrp="1"/>
          </p:cNvSpPr>
          <p:nvPr>
            <p:ph type="title"/>
          </p:nvPr>
        </p:nvSpPr>
        <p:spPr>
          <a:xfrm>
            <a:off x="406347" y="31417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0000"/>
                </a:solidFill>
              </a:rPr>
              <a:t>Đ</a:t>
            </a:r>
            <a:r>
              <a:rPr lang="en" sz="3600" dirty="0">
                <a:solidFill>
                  <a:srgbClr val="FF0000"/>
                </a:solidFill>
              </a:rPr>
              <a:t>ây là </a:t>
            </a:r>
            <a:r>
              <a:rPr lang="en" sz="3600" dirty="0" err="1">
                <a:solidFill>
                  <a:srgbClr val="FF0000"/>
                </a:solidFill>
              </a:rPr>
              <a:t>quốc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gia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nào</a:t>
            </a:r>
            <a:r>
              <a:rPr lang="en" sz="3600" dirty="0">
                <a:solidFill>
                  <a:srgbClr val="FF0000"/>
                </a:solidFill>
              </a:rPr>
              <a:t> </a:t>
            </a:r>
            <a:r>
              <a:rPr lang="en" sz="3600" dirty="0" err="1">
                <a:solidFill>
                  <a:srgbClr val="FF0000"/>
                </a:solidFill>
              </a:rPr>
              <a:t>ở</a:t>
            </a:r>
            <a:r>
              <a:rPr lang="en" sz="3600" dirty="0">
                <a:solidFill>
                  <a:srgbClr val="FF0000"/>
                </a:solidFill>
              </a:rPr>
              <a:t> Đông Nam </a:t>
            </a:r>
            <a:r>
              <a:rPr lang="en" sz="3600" dirty="0" err="1">
                <a:solidFill>
                  <a:srgbClr val="FF0000"/>
                </a:solidFill>
              </a:rPr>
              <a:t>Á</a:t>
            </a:r>
            <a:r>
              <a:rPr lang="en" sz="3600" dirty="0">
                <a:solidFill>
                  <a:srgbClr val="FF0000"/>
                </a:solidFill>
              </a:rPr>
              <a:t>?</a:t>
            </a:r>
            <a:endParaRPr sz="3600" dirty="0">
              <a:solidFill>
                <a:srgbClr val="FF0000"/>
              </a:solidFill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7362461" y="3317152"/>
            <a:ext cx="1980900" cy="823081"/>
            <a:chOff x="6667201" y="3064875"/>
            <a:chExt cx="1980900" cy="823081"/>
          </a:xfrm>
        </p:grpSpPr>
        <p:sp>
          <p:nvSpPr>
            <p:cNvPr id="517" name="Google Shape;517;p23"/>
            <p:cNvSpPr txBox="1"/>
            <p:nvPr/>
          </p:nvSpPr>
          <p:spPr>
            <a:xfrm>
              <a:off x="6667201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Myanmar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18" name="Google Shape;518;p23"/>
            <p:cNvSpPr txBox="1"/>
            <p:nvPr/>
          </p:nvSpPr>
          <p:spPr>
            <a:xfrm>
              <a:off x="6888151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CCCED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7CCCED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3234483" y="3302495"/>
            <a:ext cx="1980900" cy="823081"/>
            <a:chOff x="2553001" y="3064875"/>
            <a:chExt cx="1980900" cy="823081"/>
          </a:xfrm>
        </p:grpSpPr>
        <p:sp>
          <p:nvSpPr>
            <p:cNvPr id="521" name="Google Shape;521;p23"/>
            <p:cNvSpPr txBox="1"/>
            <p:nvPr/>
          </p:nvSpPr>
          <p:spPr>
            <a:xfrm>
              <a:off x="2553001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Laos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22" name="Google Shape;522;p23"/>
            <p:cNvSpPr txBox="1"/>
            <p:nvPr/>
          </p:nvSpPr>
          <p:spPr>
            <a:xfrm>
              <a:off x="2773955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37A148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37A148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4" name="Google Shape;524;p23"/>
          <p:cNvGrpSpPr/>
          <p:nvPr/>
        </p:nvGrpSpPr>
        <p:grpSpPr>
          <a:xfrm>
            <a:off x="1461970" y="3278962"/>
            <a:ext cx="1980900" cy="831631"/>
            <a:chOff x="495894" y="3064875"/>
            <a:chExt cx="1980900" cy="831631"/>
          </a:xfrm>
        </p:grpSpPr>
        <p:sp>
          <p:nvSpPr>
            <p:cNvPr id="525" name="Google Shape;525;p23"/>
            <p:cNvSpPr txBox="1"/>
            <p:nvPr/>
          </p:nvSpPr>
          <p:spPr>
            <a:xfrm>
              <a:off x="495894" y="3514606"/>
              <a:ext cx="1980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Thailand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26" name="Google Shape;526;p23"/>
            <p:cNvSpPr txBox="1"/>
            <p:nvPr/>
          </p:nvSpPr>
          <p:spPr>
            <a:xfrm>
              <a:off x="7168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E22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E2226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528" name="Google Shape;528;p23"/>
          <p:cNvGrpSpPr/>
          <p:nvPr/>
        </p:nvGrpSpPr>
        <p:grpSpPr>
          <a:xfrm>
            <a:off x="5234855" y="3302495"/>
            <a:ext cx="1980900" cy="823081"/>
            <a:chOff x="4610098" y="3064875"/>
            <a:chExt cx="1980900" cy="823081"/>
          </a:xfrm>
        </p:grpSpPr>
        <p:sp>
          <p:nvSpPr>
            <p:cNvPr id="529" name="Google Shape;529;p23"/>
            <p:cNvSpPr txBox="1"/>
            <p:nvPr/>
          </p:nvSpPr>
          <p:spPr>
            <a:xfrm>
              <a:off x="4610098" y="3523156"/>
              <a:ext cx="19809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Cambodia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30" name="Google Shape;530;p23"/>
            <p:cNvSpPr txBox="1"/>
            <p:nvPr/>
          </p:nvSpPr>
          <p:spPr>
            <a:xfrm>
              <a:off x="48310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8AD47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8AD47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32" name="Google Shape;532;p23"/>
          <p:cNvSpPr/>
          <p:nvPr/>
        </p:nvSpPr>
        <p:spPr>
          <a:xfrm rot="783782">
            <a:off x="1999311" y="1054892"/>
            <a:ext cx="1399896" cy="1913373"/>
          </a:xfrm>
          <a:custGeom>
            <a:avLst/>
            <a:gdLst/>
            <a:ahLst/>
            <a:cxnLst/>
            <a:rect l="l" t="t" r="r" b="b"/>
            <a:pathLst>
              <a:path w="8740" h="15172" extrusionOk="0">
                <a:moveTo>
                  <a:pt x="2463" y="0"/>
                </a:moveTo>
                <a:cubicBezTo>
                  <a:pt x="2152" y="244"/>
                  <a:pt x="2041" y="688"/>
                  <a:pt x="1775" y="976"/>
                </a:cubicBezTo>
                <a:cubicBezTo>
                  <a:pt x="1642" y="1154"/>
                  <a:pt x="1420" y="1265"/>
                  <a:pt x="1199" y="1287"/>
                </a:cubicBezTo>
                <a:lnTo>
                  <a:pt x="511" y="1287"/>
                </a:lnTo>
                <a:cubicBezTo>
                  <a:pt x="223" y="1509"/>
                  <a:pt x="45" y="1841"/>
                  <a:pt x="23" y="2196"/>
                </a:cubicBezTo>
                <a:cubicBezTo>
                  <a:pt x="1" y="2529"/>
                  <a:pt x="90" y="2862"/>
                  <a:pt x="223" y="3194"/>
                </a:cubicBezTo>
                <a:cubicBezTo>
                  <a:pt x="245" y="3283"/>
                  <a:pt x="289" y="3350"/>
                  <a:pt x="334" y="3438"/>
                </a:cubicBezTo>
                <a:cubicBezTo>
                  <a:pt x="400" y="3527"/>
                  <a:pt x="467" y="3593"/>
                  <a:pt x="555" y="3660"/>
                </a:cubicBezTo>
                <a:cubicBezTo>
                  <a:pt x="755" y="3860"/>
                  <a:pt x="910" y="4081"/>
                  <a:pt x="1043" y="4348"/>
                </a:cubicBezTo>
                <a:cubicBezTo>
                  <a:pt x="1199" y="4525"/>
                  <a:pt x="1243" y="4791"/>
                  <a:pt x="1199" y="5035"/>
                </a:cubicBezTo>
                <a:cubicBezTo>
                  <a:pt x="1154" y="5257"/>
                  <a:pt x="999" y="5612"/>
                  <a:pt x="977" y="5856"/>
                </a:cubicBezTo>
                <a:cubicBezTo>
                  <a:pt x="822" y="5878"/>
                  <a:pt x="733" y="6033"/>
                  <a:pt x="755" y="6188"/>
                </a:cubicBezTo>
                <a:cubicBezTo>
                  <a:pt x="799" y="6322"/>
                  <a:pt x="888" y="6455"/>
                  <a:pt x="999" y="6543"/>
                </a:cubicBezTo>
                <a:cubicBezTo>
                  <a:pt x="1110" y="6654"/>
                  <a:pt x="1243" y="6765"/>
                  <a:pt x="1376" y="6876"/>
                </a:cubicBezTo>
                <a:cubicBezTo>
                  <a:pt x="1465" y="6943"/>
                  <a:pt x="1553" y="7031"/>
                  <a:pt x="1620" y="7142"/>
                </a:cubicBezTo>
                <a:cubicBezTo>
                  <a:pt x="1753" y="7386"/>
                  <a:pt x="1687" y="7697"/>
                  <a:pt x="1753" y="7963"/>
                </a:cubicBezTo>
                <a:cubicBezTo>
                  <a:pt x="1842" y="8362"/>
                  <a:pt x="2219" y="8650"/>
                  <a:pt x="2330" y="9050"/>
                </a:cubicBezTo>
                <a:cubicBezTo>
                  <a:pt x="2197" y="9338"/>
                  <a:pt x="2041" y="9626"/>
                  <a:pt x="1864" y="9892"/>
                </a:cubicBezTo>
                <a:cubicBezTo>
                  <a:pt x="1753" y="10136"/>
                  <a:pt x="1531" y="10336"/>
                  <a:pt x="1287" y="10425"/>
                </a:cubicBezTo>
                <a:cubicBezTo>
                  <a:pt x="1354" y="11001"/>
                  <a:pt x="1243" y="11578"/>
                  <a:pt x="999" y="12088"/>
                </a:cubicBezTo>
                <a:cubicBezTo>
                  <a:pt x="955" y="12177"/>
                  <a:pt x="932" y="12288"/>
                  <a:pt x="910" y="12376"/>
                </a:cubicBezTo>
                <a:cubicBezTo>
                  <a:pt x="910" y="12532"/>
                  <a:pt x="932" y="12687"/>
                  <a:pt x="1021" y="12820"/>
                </a:cubicBezTo>
                <a:lnTo>
                  <a:pt x="1176" y="13241"/>
                </a:lnTo>
                <a:cubicBezTo>
                  <a:pt x="1265" y="13108"/>
                  <a:pt x="1354" y="12998"/>
                  <a:pt x="1443" y="12864"/>
                </a:cubicBezTo>
                <a:cubicBezTo>
                  <a:pt x="1864" y="13330"/>
                  <a:pt x="2263" y="13774"/>
                  <a:pt x="2685" y="14240"/>
                </a:cubicBezTo>
                <a:cubicBezTo>
                  <a:pt x="2773" y="14395"/>
                  <a:pt x="2929" y="14506"/>
                  <a:pt x="3084" y="14594"/>
                </a:cubicBezTo>
                <a:cubicBezTo>
                  <a:pt x="3173" y="14528"/>
                  <a:pt x="3195" y="14395"/>
                  <a:pt x="3261" y="14284"/>
                </a:cubicBezTo>
                <a:cubicBezTo>
                  <a:pt x="3350" y="14306"/>
                  <a:pt x="3416" y="14373"/>
                  <a:pt x="3461" y="14461"/>
                </a:cubicBezTo>
                <a:lnTo>
                  <a:pt x="4171" y="14461"/>
                </a:lnTo>
                <a:lnTo>
                  <a:pt x="4148" y="15171"/>
                </a:lnTo>
                <a:cubicBezTo>
                  <a:pt x="4614" y="15171"/>
                  <a:pt x="5169" y="15105"/>
                  <a:pt x="5368" y="14683"/>
                </a:cubicBezTo>
                <a:cubicBezTo>
                  <a:pt x="5213" y="14439"/>
                  <a:pt x="5058" y="14195"/>
                  <a:pt x="4858" y="13973"/>
                </a:cubicBezTo>
                <a:lnTo>
                  <a:pt x="4015" y="13973"/>
                </a:lnTo>
                <a:cubicBezTo>
                  <a:pt x="3705" y="13752"/>
                  <a:pt x="3483" y="13463"/>
                  <a:pt x="3328" y="13153"/>
                </a:cubicBezTo>
                <a:cubicBezTo>
                  <a:pt x="3261" y="12931"/>
                  <a:pt x="3173" y="12665"/>
                  <a:pt x="2951" y="12620"/>
                </a:cubicBezTo>
                <a:cubicBezTo>
                  <a:pt x="2862" y="12332"/>
                  <a:pt x="2795" y="11999"/>
                  <a:pt x="2707" y="11711"/>
                </a:cubicBezTo>
                <a:cubicBezTo>
                  <a:pt x="2529" y="11778"/>
                  <a:pt x="2352" y="11844"/>
                  <a:pt x="2152" y="11889"/>
                </a:cubicBezTo>
                <a:cubicBezTo>
                  <a:pt x="2064" y="11578"/>
                  <a:pt x="1997" y="11245"/>
                  <a:pt x="2019" y="10913"/>
                </a:cubicBezTo>
                <a:cubicBezTo>
                  <a:pt x="2019" y="10780"/>
                  <a:pt x="2019" y="10624"/>
                  <a:pt x="2064" y="10491"/>
                </a:cubicBezTo>
                <a:cubicBezTo>
                  <a:pt x="2108" y="10314"/>
                  <a:pt x="2174" y="10159"/>
                  <a:pt x="2263" y="10003"/>
                </a:cubicBezTo>
                <a:lnTo>
                  <a:pt x="2840" y="8872"/>
                </a:lnTo>
                <a:lnTo>
                  <a:pt x="2818" y="7253"/>
                </a:lnTo>
                <a:lnTo>
                  <a:pt x="3749" y="7253"/>
                </a:lnTo>
                <a:lnTo>
                  <a:pt x="3749" y="7874"/>
                </a:lnTo>
                <a:cubicBezTo>
                  <a:pt x="3776" y="7873"/>
                  <a:pt x="3802" y="7873"/>
                  <a:pt x="3828" y="7873"/>
                </a:cubicBezTo>
                <a:cubicBezTo>
                  <a:pt x="4643" y="7873"/>
                  <a:pt x="5431" y="8203"/>
                  <a:pt x="6011" y="8783"/>
                </a:cubicBezTo>
                <a:cubicBezTo>
                  <a:pt x="6078" y="8606"/>
                  <a:pt x="6100" y="8406"/>
                  <a:pt x="6056" y="8229"/>
                </a:cubicBezTo>
                <a:cubicBezTo>
                  <a:pt x="5745" y="7941"/>
                  <a:pt x="5413" y="7608"/>
                  <a:pt x="5413" y="7187"/>
                </a:cubicBezTo>
                <a:cubicBezTo>
                  <a:pt x="5435" y="6943"/>
                  <a:pt x="5524" y="6721"/>
                  <a:pt x="5657" y="6521"/>
                </a:cubicBezTo>
                <a:cubicBezTo>
                  <a:pt x="5767" y="6277"/>
                  <a:pt x="5923" y="6055"/>
                  <a:pt x="6167" y="6011"/>
                </a:cubicBezTo>
                <a:cubicBezTo>
                  <a:pt x="6211" y="6000"/>
                  <a:pt x="6255" y="6000"/>
                  <a:pt x="6297" y="6000"/>
                </a:cubicBezTo>
                <a:cubicBezTo>
                  <a:pt x="6339" y="6000"/>
                  <a:pt x="6377" y="6000"/>
                  <a:pt x="6411" y="5989"/>
                </a:cubicBezTo>
                <a:cubicBezTo>
                  <a:pt x="6869" y="5903"/>
                  <a:pt x="7327" y="5854"/>
                  <a:pt x="7780" y="5854"/>
                </a:cubicBezTo>
                <a:cubicBezTo>
                  <a:pt x="8028" y="5854"/>
                  <a:pt x="8274" y="5869"/>
                  <a:pt x="8518" y="5900"/>
                </a:cubicBezTo>
                <a:cubicBezTo>
                  <a:pt x="8540" y="5412"/>
                  <a:pt x="8740" y="5035"/>
                  <a:pt x="8695" y="4414"/>
                </a:cubicBezTo>
                <a:cubicBezTo>
                  <a:pt x="8451" y="4059"/>
                  <a:pt x="8096" y="3860"/>
                  <a:pt x="7675" y="3815"/>
                </a:cubicBezTo>
                <a:cubicBezTo>
                  <a:pt x="7764" y="3483"/>
                  <a:pt x="7786" y="3106"/>
                  <a:pt x="7697" y="2773"/>
                </a:cubicBezTo>
                <a:cubicBezTo>
                  <a:pt x="7364" y="2507"/>
                  <a:pt x="6987" y="2285"/>
                  <a:pt x="6610" y="2085"/>
                </a:cubicBezTo>
                <a:cubicBezTo>
                  <a:pt x="6505" y="2010"/>
                  <a:pt x="6379" y="1965"/>
                  <a:pt x="6253" y="1965"/>
                </a:cubicBezTo>
                <a:cubicBezTo>
                  <a:pt x="6194" y="1965"/>
                  <a:pt x="6135" y="1975"/>
                  <a:pt x="6078" y="1997"/>
                </a:cubicBezTo>
                <a:cubicBezTo>
                  <a:pt x="6011" y="2019"/>
                  <a:pt x="5967" y="2063"/>
                  <a:pt x="5945" y="2107"/>
                </a:cubicBezTo>
                <a:cubicBezTo>
                  <a:pt x="5878" y="2263"/>
                  <a:pt x="5945" y="2418"/>
                  <a:pt x="5856" y="2529"/>
                </a:cubicBezTo>
                <a:cubicBezTo>
                  <a:pt x="5824" y="2511"/>
                  <a:pt x="5791" y="2504"/>
                  <a:pt x="5759" y="2504"/>
                </a:cubicBezTo>
                <a:cubicBezTo>
                  <a:pt x="5575" y="2504"/>
                  <a:pt x="5391" y="2746"/>
                  <a:pt x="5207" y="2746"/>
                </a:cubicBezTo>
                <a:cubicBezTo>
                  <a:pt x="5179" y="2746"/>
                  <a:pt x="5152" y="2741"/>
                  <a:pt x="5124" y="2729"/>
                </a:cubicBezTo>
                <a:cubicBezTo>
                  <a:pt x="4925" y="2618"/>
                  <a:pt x="4747" y="2529"/>
                  <a:pt x="4570" y="2440"/>
                </a:cubicBezTo>
                <a:cubicBezTo>
                  <a:pt x="4525" y="2462"/>
                  <a:pt x="4459" y="2529"/>
                  <a:pt x="4437" y="2551"/>
                </a:cubicBezTo>
                <a:lnTo>
                  <a:pt x="3816" y="3172"/>
                </a:lnTo>
                <a:lnTo>
                  <a:pt x="3749" y="1597"/>
                </a:lnTo>
                <a:cubicBezTo>
                  <a:pt x="3794" y="1420"/>
                  <a:pt x="3638" y="1376"/>
                  <a:pt x="3572" y="1220"/>
                </a:cubicBezTo>
                <a:cubicBezTo>
                  <a:pt x="3550" y="1154"/>
                  <a:pt x="3527" y="1087"/>
                  <a:pt x="3527" y="1021"/>
                </a:cubicBezTo>
                <a:cubicBezTo>
                  <a:pt x="3508" y="961"/>
                  <a:pt x="3452" y="884"/>
                  <a:pt x="3393" y="884"/>
                </a:cubicBezTo>
                <a:cubicBezTo>
                  <a:pt x="3386" y="884"/>
                  <a:pt x="3379" y="885"/>
                  <a:pt x="3372" y="888"/>
                </a:cubicBezTo>
                <a:cubicBezTo>
                  <a:pt x="3328" y="888"/>
                  <a:pt x="3261" y="932"/>
                  <a:pt x="3217" y="954"/>
                </a:cubicBezTo>
                <a:cubicBezTo>
                  <a:pt x="3128" y="954"/>
                  <a:pt x="3062" y="910"/>
                  <a:pt x="3017" y="865"/>
                </a:cubicBezTo>
                <a:cubicBezTo>
                  <a:pt x="2973" y="799"/>
                  <a:pt x="2951" y="710"/>
                  <a:pt x="2951" y="644"/>
                </a:cubicBezTo>
                <a:cubicBezTo>
                  <a:pt x="2929" y="577"/>
                  <a:pt x="2906" y="511"/>
                  <a:pt x="2906" y="466"/>
                </a:cubicBezTo>
                <a:cubicBezTo>
                  <a:pt x="2884" y="311"/>
                  <a:pt x="2551" y="89"/>
                  <a:pt x="246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23"/>
          <p:cNvSpPr/>
          <p:nvPr/>
        </p:nvSpPr>
        <p:spPr>
          <a:xfrm rot="783882">
            <a:off x="3564717" y="1326166"/>
            <a:ext cx="1843864" cy="1663377"/>
          </a:xfrm>
          <a:custGeom>
            <a:avLst/>
            <a:gdLst/>
            <a:ahLst/>
            <a:cxnLst/>
            <a:rect l="l" t="t" r="r" b="b"/>
            <a:pathLst>
              <a:path w="8452" h="8187" extrusionOk="0">
                <a:moveTo>
                  <a:pt x="799" y="1109"/>
                </a:moveTo>
                <a:lnTo>
                  <a:pt x="799" y="1109"/>
                </a:lnTo>
                <a:cubicBezTo>
                  <a:pt x="802" y="1114"/>
                  <a:pt x="805" y="1120"/>
                  <a:pt x="808" y="1125"/>
                </a:cubicBezTo>
                <a:lnTo>
                  <a:pt x="808" y="1125"/>
                </a:lnTo>
                <a:cubicBezTo>
                  <a:pt x="806" y="1120"/>
                  <a:pt x="803" y="1114"/>
                  <a:pt x="799" y="1109"/>
                </a:cubicBezTo>
                <a:close/>
                <a:moveTo>
                  <a:pt x="1607" y="1"/>
                </a:moveTo>
                <a:cubicBezTo>
                  <a:pt x="1572" y="1"/>
                  <a:pt x="1537" y="8"/>
                  <a:pt x="1509" y="22"/>
                </a:cubicBezTo>
                <a:cubicBezTo>
                  <a:pt x="1354" y="111"/>
                  <a:pt x="1265" y="266"/>
                  <a:pt x="1265" y="444"/>
                </a:cubicBezTo>
                <a:cubicBezTo>
                  <a:pt x="1287" y="621"/>
                  <a:pt x="1332" y="776"/>
                  <a:pt x="1398" y="931"/>
                </a:cubicBezTo>
                <a:cubicBezTo>
                  <a:pt x="1442" y="976"/>
                  <a:pt x="1442" y="1042"/>
                  <a:pt x="1442" y="1109"/>
                </a:cubicBezTo>
                <a:cubicBezTo>
                  <a:pt x="1420" y="1220"/>
                  <a:pt x="1287" y="1264"/>
                  <a:pt x="1176" y="1286"/>
                </a:cubicBezTo>
                <a:cubicBezTo>
                  <a:pt x="1144" y="1294"/>
                  <a:pt x="1108" y="1300"/>
                  <a:pt x="1073" y="1300"/>
                </a:cubicBezTo>
                <a:cubicBezTo>
                  <a:pt x="1012" y="1300"/>
                  <a:pt x="952" y="1284"/>
                  <a:pt x="910" y="1242"/>
                </a:cubicBezTo>
                <a:cubicBezTo>
                  <a:pt x="871" y="1203"/>
                  <a:pt x="832" y="1164"/>
                  <a:pt x="808" y="1125"/>
                </a:cubicBezTo>
                <a:lnTo>
                  <a:pt x="808" y="1125"/>
                </a:lnTo>
                <a:cubicBezTo>
                  <a:pt x="895" y="1301"/>
                  <a:pt x="661" y="1534"/>
                  <a:pt x="511" y="1663"/>
                </a:cubicBezTo>
                <a:cubicBezTo>
                  <a:pt x="356" y="1796"/>
                  <a:pt x="156" y="1885"/>
                  <a:pt x="1" y="2018"/>
                </a:cubicBezTo>
                <a:cubicBezTo>
                  <a:pt x="89" y="2151"/>
                  <a:pt x="400" y="2373"/>
                  <a:pt x="444" y="2528"/>
                </a:cubicBezTo>
                <a:cubicBezTo>
                  <a:pt x="444" y="2573"/>
                  <a:pt x="467" y="2639"/>
                  <a:pt x="467" y="2706"/>
                </a:cubicBezTo>
                <a:cubicBezTo>
                  <a:pt x="489" y="2772"/>
                  <a:pt x="511" y="2861"/>
                  <a:pt x="533" y="2905"/>
                </a:cubicBezTo>
                <a:cubicBezTo>
                  <a:pt x="577" y="2972"/>
                  <a:pt x="666" y="3016"/>
                  <a:pt x="733" y="3016"/>
                </a:cubicBezTo>
                <a:cubicBezTo>
                  <a:pt x="799" y="2994"/>
                  <a:pt x="844" y="2950"/>
                  <a:pt x="910" y="2950"/>
                </a:cubicBezTo>
                <a:cubicBezTo>
                  <a:pt x="917" y="2947"/>
                  <a:pt x="924" y="2946"/>
                  <a:pt x="931" y="2946"/>
                </a:cubicBezTo>
                <a:cubicBezTo>
                  <a:pt x="986" y="2946"/>
                  <a:pt x="1023" y="3023"/>
                  <a:pt x="1043" y="3083"/>
                </a:cubicBezTo>
                <a:cubicBezTo>
                  <a:pt x="1065" y="3149"/>
                  <a:pt x="1065" y="3216"/>
                  <a:pt x="1088" y="3282"/>
                </a:cubicBezTo>
                <a:cubicBezTo>
                  <a:pt x="1154" y="3438"/>
                  <a:pt x="1309" y="3482"/>
                  <a:pt x="1265" y="3637"/>
                </a:cubicBezTo>
                <a:lnTo>
                  <a:pt x="1332" y="5234"/>
                </a:lnTo>
                <a:lnTo>
                  <a:pt x="1953" y="4613"/>
                </a:lnTo>
                <a:cubicBezTo>
                  <a:pt x="1997" y="4591"/>
                  <a:pt x="2063" y="4525"/>
                  <a:pt x="2086" y="4502"/>
                </a:cubicBezTo>
                <a:cubicBezTo>
                  <a:pt x="2263" y="4591"/>
                  <a:pt x="2463" y="4680"/>
                  <a:pt x="2640" y="4791"/>
                </a:cubicBezTo>
                <a:cubicBezTo>
                  <a:pt x="2668" y="4803"/>
                  <a:pt x="2696" y="4809"/>
                  <a:pt x="2724" y="4809"/>
                </a:cubicBezTo>
                <a:cubicBezTo>
                  <a:pt x="2911" y="4809"/>
                  <a:pt x="3106" y="4566"/>
                  <a:pt x="3282" y="4566"/>
                </a:cubicBezTo>
                <a:cubicBezTo>
                  <a:pt x="3312" y="4566"/>
                  <a:pt x="3343" y="4573"/>
                  <a:pt x="3372" y="4591"/>
                </a:cubicBezTo>
                <a:cubicBezTo>
                  <a:pt x="3483" y="4480"/>
                  <a:pt x="3416" y="4303"/>
                  <a:pt x="3461" y="4170"/>
                </a:cubicBezTo>
                <a:cubicBezTo>
                  <a:pt x="3505" y="4125"/>
                  <a:pt x="3549" y="4081"/>
                  <a:pt x="3616" y="4059"/>
                </a:cubicBezTo>
                <a:cubicBezTo>
                  <a:pt x="3673" y="4037"/>
                  <a:pt x="3732" y="4028"/>
                  <a:pt x="3791" y="4028"/>
                </a:cubicBezTo>
                <a:cubicBezTo>
                  <a:pt x="3917" y="4028"/>
                  <a:pt x="4043" y="4072"/>
                  <a:pt x="4148" y="4147"/>
                </a:cubicBezTo>
                <a:cubicBezTo>
                  <a:pt x="4525" y="4347"/>
                  <a:pt x="4880" y="4569"/>
                  <a:pt x="5235" y="4835"/>
                </a:cubicBezTo>
                <a:cubicBezTo>
                  <a:pt x="5302" y="5168"/>
                  <a:pt x="5302" y="5545"/>
                  <a:pt x="5213" y="5877"/>
                </a:cubicBezTo>
                <a:cubicBezTo>
                  <a:pt x="5612" y="5922"/>
                  <a:pt x="5989" y="6121"/>
                  <a:pt x="6211" y="6476"/>
                </a:cubicBezTo>
                <a:cubicBezTo>
                  <a:pt x="6189" y="6632"/>
                  <a:pt x="6189" y="6787"/>
                  <a:pt x="6211" y="6942"/>
                </a:cubicBezTo>
                <a:cubicBezTo>
                  <a:pt x="6189" y="7164"/>
                  <a:pt x="6122" y="7386"/>
                  <a:pt x="6034" y="7563"/>
                </a:cubicBezTo>
                <a:cubicBezTo>
                  <a:pt x="6034" y="7829"/>
                  <a:pt x="6211" y="8073"/>
                  <a:pt x="6455" y="8162"/>
                </a:cubicBezTo>
                <a:cubicBezTo>
                  <a:pt x="6523" y="8179"/>
                  <a:pt x="6590" y="8186"/>
                  <a:pt x="6657" y="8186"/>
                </a:cubicBezTo>
                <a:cubicBezTo>
                  <a:pt x="6765" y="8186"/>
                  <a:pt x="6869" y="8167"/>
                  <a:pt x="6965" y="8140"/>
                </a:cubicBezTo>
                <a:cubicBezTo>
                  <a:pt x="7142" y="8073"/>
                  <a:pt x="7298" y="7896"/>
                  <a:pt x="7253" y="7718"/>
                </a:cubicBezTo>
                <a:cubicBezTo>
                  <a:pt x="7231" y="7630"/>
                  <a:pt x="7120" y="7563"/>
                  <a:pt x="7120" y="7452"/>
                </a:cubicBezTo>
                <a:cubicBezTo>
                  <a:pt x="7120" y="7297"/>
                  <a:pt x="7291" y="7226"/>
                  <a:pt x="7438" y="7226"/>
                </a:cubicBezTo>
                <a:cubicBezTo>
                  <a:pt x="7458" y="7226"/>
                  <a:pt x="7478" y="7228"/>
                  <a:pt x="7497" y="7230"/>
                </a:cubicBezTo>
                <a:cubicBezTo>
                  <a:pt x="7653" y="7297"/>
                  <a:pt x="7830" y="7341"/>
                  <a:pt x="8007" y="7341"/>
                </a:cubicBezTo>
                <a:cubicBezTo>
                  <a:pt x="8340" y="7297"/>
                  <a:pt x="8451" y="6831"/>
                  <a:pt x="8362" y="6498"/>
                </a:cubicBezTo>
                <a:cubicBezTo>
                  <a:pt x="8251" y="6121"/>
                  <a:pt x="8007" y="5833"/>
                  <a:pt x="7675" y="5633"/>
                </a:cubicBezTo>
                <a:cubicBezTo>
                  <a:pt x="7520" y="5523"/>
                  <a:pt x="7342" y="5456"/>
                  <a:pt x="7253" y="5279"/>
                </a:cubicBezTo>
                <a:cubicBezTo>
                  <a:pt x="7187" y="5146"/>
                  <a:pt x="7209" y="4990"/>
                  <a:pt x="7120" y="4902"/>
                </a:cubicBezTo>
                <a:cubicBezTo>
                  <a:pt x="7009" y="4724"/>
                  <a:pt x="6765" y="4746"/>
                  <a:pt x="6566" y="4635"/>
                </a:cubicBezTo>
                <a:cubicBezTo>
                  <a:pt x="6388" y="4525"/>
                  <a:pt x="6322" y="4236"/>
                  <a:pt x="6122" y="4147"/>
                </a:cubicBezTo>
                <a:cubicBezTo>
                  <a:pt x="6011" y="4103"/>
                  <a:pt x="5923" y="4081"/>
                  <a:pt x="5834" y="4081"/>
                </a:cubicBezTo>
                <a:cubicBezTo>
                  <a:pt x="5413" y="3948"/>
                  <a:pt x="5257" y="3393"/>
                  <a:pt x="4880" y="3172"/>
                </a:cubicBezTo>
                <a:cubicBezTo>
                  <a:pt x="4725" y="3105"/>
                  <a:pt x="4570" y="3039"/>
                  <a:pt x="4414" y="2950"/>
                </a:cubicBezTo>
                <a:cubicBezTo>
                  <a:pt x="4281" y="2861"/>
                  <a:pt x="4193" y="2639"/>
                  <a:pt x="4304" y="2528"/>
                </a:cubicBezTo>
                <a:cubicBezTo>
                  <a:pt x="4370" y="2484"/>
                  <a:pt x="4437" y="2440"/>
                  <a:pt x="4503" y="2417"/>
                </a:cubicBezTo>
                <a:cubicBezTo>
                  <a:pt x="4681" y="2284"/>
                  <a:pt x="4725" y="2063"/>
                  <a:pt x="4658" y="1863"/>
                </a:cubicBezTo>
                <a:cubicBezTo>
                  <a:pt x="4570" y="1663"/>
                  <a:pt x="4437" y="1486"/>
                  <a:pt x="4281" y="1353"/>
                </a:cubicBezTo>
                <a:cubicBezTo>
                  <a:pt x="4170" y="1264"/>
                  <a:pt x="4060" y="1175"/>
                  <a:pt x="3927" y="1109"/>
                </a:cubicBezTo>
                <a:cubicBezTo>
                  <a:pt x="3884" y="1095"/>
                  <a:pt x="3840" y="1088"/>
                  <a:pt x="3796" y="1088"/>
                </a:cubicBezTo>
                <a:cubicBezTo>
                  <a:pt x="3700" y="1088"/>
                  <a:pt x="3603" y="1122"/>
                  <a:pt x="3527" y="1198"/>
                </a:cubicBezTo>
                <a:cubicBezTo>
                  <a:pt x="3505" y="1264"/>
                  <a:pt x="3461" y="1309"/>
                  <a:pt x="3439" y="1353"/>
                </a:cubicBezTo>
                <a:cubicBezTo>
                  <a:pt x="3372" y="1403"/>
                  <a:pt x="3305" y="1428"/>
                  <a:pt x="3230" y="1428"/>
                </a:cubicBezTo>
                <a:cubicBezTo>
                  <a:pt x="3204" y="1428"/>
                  <a:pt x="3178" y="1425"/>
                  <a:pt x="3150" y="1419"/>
                </a:cubicBezTo>
                <a:cubicBezTo>
                  <a:pt x="2707" y="1286"/>
                  <a:pt x="2684" y="643"/>
                  <a:pt x="2352" y="310"/>
                </a:cubicBezTo>
                <a:cubicBezTo>
                  <a:pt x="2224" y="182"/>
                  <a:pt x="2065" y="99"/>
                  <a:pt x="1889" y="99"/>
                </a:cubicBezTo>
                <a:cubicBezTo>
                  <a:pt x="1852" y="99"/>
                  <a:pt x="1814" y="103"/>
                  <a:pt x="1775" y="111"/>
                </a:cubicBezTo>
                <a:cubicBezTo>
                  <a:pt x="1760" y="35"/>
                  <a:pt x="1683" y="1"/>
                  <a:pt x="1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23"/>
          <p:cNvSpPr/>
          <p:nvPr/>
        </p:nvSpPr>
        <p:spPr>
          <a:xfrm rot="783932">
            <a:off x="5743420" y="1195315"/>
            <a:ext cx="1458135" cy="1662128"/>
          </a:xfrm>
          <a:custGeom>
            <a:avLst/>
            <a:gdLst/>
            <a:ahLst/>
            <a:cxnLst/>
            <a:rect l="l" t="t" r="r" b="b"/>
            <a:pathLst>
              <a:path w="5857" h="5302" extrusionOk="0">
                <a:moveTo>
                  <a:pt x="5435" y="0"/>
                </a:moveTo>
                <a:lnTo>
                  <a:pt x="5435" y="0"/>
                </a:lnTo>
                <a:cubicBezTo>
                  <a:pt x="5479" y="333"/>
                  <a:pt x="5368" y="710"/>
                  <a:pt x="5058" y="754"/>
                </a:cubicBezTo>
                <a:cubicBezTo>
                  <a:pt x="4880" y="732"/>
                  <a:pt x="4725" y="710"/>
                  <a:pt x="4548" y="643"/>
                </a:cubicBezTo>
                <a:cubicBezTo>
                  <a:pt x="4521" y="636"/>
                  <a:pt x="4492" y="632"/>
                  <a:pt x="4463" y="632"/>
                </a:cubicBezTo>
                <a:cubicBezTo>
                  <a:pt x="4323" y="632"/>
                  <a:pt x="4170" y="718"/>
                  <a:pt x="4170" y="865"/>
                </a:cubicBezTo>
                <a:cubicBezTo>
                  <a:pt x="4170" y="954"/>
                  <a:pt x="4237" y="1043"/>
                  <a:pt x="4259" y="1131"/>
                </a:cubicBezTo>
                <a:cubicBezTo>
                  <a:pt x="4304" y="1309"/>
                  <a:pt x="4193" y="1486"/>
                  <a:pt x="4015" y="1553"/>
                </a:cubicBezTo>
                <a:cubicBezTo>
                  <a:pt x="3924" y="1579"/>
                  <a:pt x="3826" y="1590"/>
                  <a:pt x="3724" y="1590"/>
                </a:cubicBezTo>
                <a:cubicBezTo>
                  <a:pt x="3652" y="1590"/>
                  <a:pt x="3579" y="1584"/>
                  <a:pt x="3505" y="1575"/>
                </a:cubicBezTo>
                <a:cubicBezTo>
                  <a:pt x="3350" y="1553"/>
                  <a:pt x="3172" y="1353"/>
                  <a:pt x="3106" y="1176"/>
                </a:cubicBezTo>
                <a:lnTo>
                  <a:pt x="3106" y="1331"/>
                </a:lnTo>
                <a:cubicBezTo>
                  <a:pt x="2869" y="1308"/>
                  <a:pt x="2626" y="1296"/>
                  <a:pt x="2382" y="1296"/>
                </a:cubicBezTo>
                <a:cubicBezTo>
                  <a:pt x="1918" y="1296"/>
                  <a:pt x="1449" y="1340"/>
                  <a:pt x="999" y="1442"/>
                </a:cubicBezTo>
                <a:lnTo>
                  <a:pt x="755" y="1442"/>
                </a:lnTo>
                <a:cubicBezTo>
                  <a:pt x="511" y="1486"/>
                  <a:pt x="356" y="1752"/>
                  <a:pt x="245" y="1974"/>
                </a:cubicBezTo>
                <a:cubicBezTo>
                  <a:pt x="112" y="2174"/>
                  <a:pt x="23" y="2418"/>
                  <a:pt x="1" y="2662"/>
                </a:cubicBezTo>
                <a:cubicBezTo>
                  <a:pt x="1" y="3083"/>
                  <a:pt x="311" y="3416"/>
                  <a:pt x="644" y="3704"/>
                </a:cubicBezTo>
                <a:cubicBezTo>
                  <a:pt x="666" y="3882"/>
                  <a:pt x="644" y="4059"/>
                  <a:pt x="600" y="4236"/>
                </a:cubicBezTo>
                <a:cubicBezTo>
                  <a:pt x="777" y="4525"/>
                  <a:pt x="977" y="4791"/>
                  <a:pt x="1198" y="5057"/>
                </a:cubicBezTo>
                <a:cubicBezTo>
                  <a:pt x="1243" y="5146"/>
                  <a:pt x="1309" y="5212"/>
                  <a:pt x="1398" y="5257"/>
                </a:cubicBezTo>
                <a:cubicBezTo>
                  <a:pt x="1476" y="5290"/>
                  <a:pt x="1559" y="5296"/>
                  <a:pt x="1642" y="5296"/>
                </a:cubicBezTo>
                <a:cubicBezTo>
                  <a:pt x="1684" y="5296"/>
                  <a:pt x="1725" y="5294"/>
                  <a:pt x="1766" y="5294"/>
                </a:cubicBezTo>
                <a:cubicBezTo>
                  <a:pt x="1807" y="5294"/>
                  <a:pt x="1847" y="5296"/>
                  <a:pt x="1886" y="5301"/>
                </a:cubicBezTo>
                <a:cubicBezTo>
                  <a:pt x="2108" y="5301"/>
                  <a:pt x="2307" y="5279"/>
                  <a:pt x="2529" y="5257"/>
                </a:cubicBezTo>
                <a:cubicBezTo>
                  <a:pt x="2618" y="5190"/>
                  <a:pt x="2751" y="5235"/>
                  <a:pt x="2862" y="5146"/>
                </a:cubicBezTo>
                <a:cubicBezTo>
                  <a:pt x="2951" y="5057"/>
                  <a:pt x="2928" y="4880"/>
                  <a:pt x="3039" y="4791"/>
                </a:cubicBezTo>
                <a:cubicBezTo>
                  <a:pt x="3084" y="4769"/>
                  <a:pt x="3172" y="4747"/>
                  <a:pt x="3239" y="4747"/>
                </a:cubicBezTo>
                <a:cubicBezTo>
                  <a:pt x="3638" y="4724"/>
                  <a:pt x="3971" y="4392"/>
                  <a:pt x="4015" y="3992"/>
                </a:cubicBezTo>
                <a:cubicBezTo>
                  <a:pt x="4015" y="3904"/>
                  <a:pt x="4015" y="3837"/>
                  <a:pt x="4060" y="3771"/>
                </a:cubicBezTo>
                <a:cubicBezTo>
                  <a:pt x="4126" y="3704"/>
                  <a:pt x="4281" y="3704"/>
                  <a:pt x="4370" y="3704"/>
                </a:cubicBezTo>
                <a:cubicBezTo>
                  <a:pt x="4792" y="3682"/>
                  <a:pt x="5124" y="3371"/>
                  <a:pt x="5457" y="3083"/>
                </a:cubicBezTo>
                <a:cubicBezTo>
                  <a:pt x="5523" y="3039"/>
                  <a:pt x="5590" y="2950"/>
                  <a:pt x="5634" y="2884"/>
                </a:cubicBezTo>
                <a:cubicBezTo>
                  <a:pt x="5657" y="2795"/>
                  <a:pt x="5679" y="2706"/>
                  <a:pt x="5679" y="2617"/>
                </a:cubicBezTo>
                <a:cubicBezTo>
                  <a:pt x="5701" y="2307"/>
                  <a:pt x="5745" y="1974"/>
                  <a:pt x="5856" y="1664"/>
                </a:cubicBezTo>
                <a:cubicBezTo>
                  <a:pt x="5568" y="1641"/>
                  <a:pt x="5457" y="1287"/>
                  <a:pt x="5435" y="1020"/>
                </a:cubicBezTo>
                <a:cubicBezTo>
                  <a:pt x="5413" y="666"/>
                  <a:pt x="5501" y="333"/>
                  <a:pt x="54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23"/>
          <p:cNvSpPr/>
          <p:nvPr/>
        </p:nvSpPr>
        <p:spPr>
          <a:xfrm rot="783793">
            <a:off x="7677521" y="965061"/>
            <a:ext cx="1233597" cy="2181756"/>
          </a:xfrm>
          <a:custGeom>
            <a:avLst/>
            <a:gdLst/>
            <a:ahLst/>
            <a:cxnLst/>
            <a:rect l="l" t="t" r="r" b="b"/>
            <a:pathLst>
              <a:path w="8984" h="17323" extrusionOk="0">
                <a:moveTo>
                  <a:pt x="6388" y="1154"/>
                </a:moveTo>
                <a:lnTo>
                  <a:pt x="6388" y="1154"/>
                </a:lnTo>
                <a:cubicBezTo>
                  <a:pt x="6388" y="1157"/>
                  <a:pt x="6387" y="1161"/>
                  <a:pt x="6387" y="1164"/>
                </a:cubicBezTo>
                <a:lnTo>
                  <a:pt x="6387" y="1164"/>
                </a:lnTo>
                <a:cubicBezTo>
                  <a:pt x="6388" y="1161"/>
                  <a:pt x="6388" y="1157"/>
                  <a:pt x="6388" y="1154"/>
                </a:cubicBezTo>
                <a:close/>
                <a:moveTo>
                  <a:pt x="4902" y="0"/>
                </a:moveTo>
                <a:cubicBezTo>
                  <a:pt x="4858" y="400"/>
                  <a:pt x="4725" y="777"/>
                  <a:pt x="4525" y="1109"/>
                </a:cubicBezTo>
                <a:cubicBezTo>
                  <a:pt x="4481" y="1176"/>
                  <a:pt x="4437" y="1220"/>
                  <a:pt x="4392" y="1265"/>
                </a:cubicBezTo>
                <a:lnTo>
                  <a:pt x="4193" y="1265"/>
                </a:lnTo>
                <a:lnTo>
                  <a:pt x="3372" y="1176"/>
                </a:lnTo>
                <a:lnTo>
                  <a:pt x="3372" y="1176"/>
                </a:lnTo>
                <a:cubicBezTo>
                  <a:pt x="3461" y="1464"/>
                  <a:pt x="3350" y="1797"/>
                  <a:pt x="3084" y="1974"/>
                </a:cubicBezTo>
                <a:cubicBezTo>
                  <a:pt x="3017" y="2019"/>
                  <a:pt x="2951" y="2063"/>
                  <a:pt x="2884" y="2107"/>
                </a:cubicBezTo>
                <a:cubicBezTo>
                  <a:pt x="2707" y="2285"/>
                  <a:pt x="2884" y="2595"/>
                  <a:pt x="2840" y="2839"/>
                </a:cubicBezTo>
                <a:cubicBezTo>
                  <a:pt x="2817" y="2972"/>
                  <a:pt x="2773" y="3083"/>
                  <a:pt x="2684" y="3172"/>
                </a:cubicBezTo>
                <a:lnTo>
                  <a:pt x="1753" y="4680"/>
                </a:lnTo>
                <a:cubicBezTo>
                  <a:pt x="1598" y="5013"/>
                  <a:pt x="1309" y="5279"/>
                  <a:pt x="977" y="5456"/>
                </a:cubicBezTo>
                <a:cubicBezTo>
                  <a:pt x="888" y="5456"/>
                  <a:pt x="799" y="5501"/>
                  <a:pt x="733" y="5590"/>
                </a:cubicBezTo>
                <a:cubicBezTo>
                  <a:pt x="710" y="5634"/>
                  <a:pt x="688" y="5700"/>
                  <a:pt x="710" y="5767"/>
                </a:cubicBezTo>
                <a:cubicBezTo>
                  <a:pt x="710" y="5900"/>
                  <a:pt x="733" y="6055"/>
                  <a:pt x="733" y="6166"/>
                </a:cubicBezTo>
                <a:cubicBezTo>
                  <a:pt x="753" y="6389"/>
                  <a:pt x="662" y="6685"/>
                  <a:pt x="478" y="6685"/>
                </a:cubicBezTo>
                <a:cubicBezTo>
                  <a:pt x="460" y="6685"/>
                  <a:pt x="442" y="6682"/>
                  <a:pt x="422" y="6676"/>
                </a:cubicBezTo>
                <a:lnTo>
                  <a:pt x="422" y="6676"/>
                </a:lnTo>
                <a:cubicBezTo>
                  <a:pt x="444" y="6854"/>
                  <a:pt x="422" y="7031"/>
                  <a:pt x="378" y="7209"/>
                </a:cubicBezTo>
                <a:cubicBezTo>
                  <a:pt x="333" y="7408"/>
                  <a:pt x="200" y="7541"/>
                  <a:pt x="23" y="7608"/>
                </a:cubicBezTo>
                <a:cubicBezTo>
                  <a:pt x="1" y="7697"/>
                  <a:pt x="67" y="7763"/>
                  <a:pt x="134" y="7830"/>
                </a:cubicBezTo>
                <a:lnTo>
                  <a:pt x="710" y="8628"/>
                </a:lnTo>
                <a:cubicBezTo>
                  <a:pt x="733" y="8695"/>
                  <a:pt x="799" y="8739"/>
                  <a:pt x="888" y="8761"/>
                </a:cubicBezTo>
                <a:cubicBezTo>
                  <a:pt x="897" y="8763"/>
                  <a:pt x="906" y="8764"/>
                  <a:pt x="915" y="8764"/>
                </a:cubicBezTo>
                <a:cubicBezTo>
                  <a:pt x="999" y="8764"/>
                  <a:pt x="1103" y="8698"/>
                  <a:pt x="1192" y="8698"/>
                </a:cubicBezTo>
                <a:cubicBezTo>
                  <a:pt x="1218" y="8698"/>
                  <a:pt x="1242" y="8703"/>
                  <a:pt x="1265" y="8717"/>
                </a:cubicBezTo>
                <a:cubicBezTo>
                  <a:pt x="1376" y="8761"/>
                  <a:pt x="1465" y="8983"/>
                  <a:pt x="1553" y="9138"/>
                </a:cubicBezTo>
                <a:cubicBezTo>
                  <a:pt x="1465" y="9183"/>
                  <a:pt x="1420" y="9227"/>
                  <a:pt x="1331" y="9271"/>
                </a:cubicBezTo>
                <a:cubicBezTo>
                  <a:pt x="1442" y="9404"/>
                  <a:pt x="1531" y="9560"/>
                  <a:pt x="1620" y="9693"/>
                </a:cubicBezTo>
                <a:cubicBezTo>
                  <a:pt x="1649" y="9685"/>
                  <a:pt x="1681" y="9683"/>
                  <a:pt x="1714" y="9683"/>
                </a:cubicBezTo>
                <a:cubicBezTo>
                  <a:pt x="1780" y="9683"/>
                  <a:pt x="1849" y="9693"/>
                  <a:pt x="1908" y="9693"/>
                </a:cubicBezTo>
                <a:cubicBezTo>
                  <a:pt x="2063" y="10158"/>
                  <a:pt x="2219" y="10779"/>
                  <a:pt x="2330" y="11267"/>
                </a:cubicBezTo>
                <a:lnTo>
                  <a:pt x="2330" y="12399"/>
                </a:lnTo>
                <a:cubicBezTo>
                  <a:pt x="2396" y="12399"/>
                  <a:pt x="2263" y="12421"/>
                  <a:pt x="2285" y="12487"/>
                </a:cubicBezTo>
                <a:lnTo>
                  <a:pt x="2596" y="12798"/>
                </a:lnTo>
                <a:lnTo>
                  <a:pt x="3438" y="12798"/>
                </a:lnTo>
                <a:lnTo>
                  <a:pt x="3882" y="12354"/>
                </a:lnTo>
                <a:cubicBezTo>
                  <a:pt x="3926" y="12354"/>
                  <a:pt x="3949" y="12310"/>
                  <a:pt x="3949" y="12265"/>
                </a:cubicBezTo>
                <a:lnTo>
                  <a:pt x="4614" y="11622"/>
                </a:lnTo>
                <a:lnTo>
                  <a:pt x="5013" y="11134"/>
                </a:lnTo>
                <a:cubicBezTo>
                  <a:pt x="5146" y="11334"/>
                  <a:pt x="5324" y="11445"/>
                  <a:pt x="5457" y="11622"/>
                </a:cubicBezTo>
                <a:cubicBezTo>
                  <a:pt x="5523" y="11733"/>
                  <a:pt x="5590" y="11844"/>
                  <a:pt x="5612" y="11977"/>
                </a:cubicBezTo>
                <a:cubicBezTo>
                  <a:pt x="5900" y="12798"/>
                  <a:pt x="6122" y="13663"/>
                  <a:pt x="6322" y="14550"/>
                </a:cubicBezTo>
                <a:cubicBezTo>
                  <a:pt x="6344" y="14639"/>
                  <a:pt x="6388" y="14750"/>
                  <a:pt x="6499" y="14750"/>
                </a:cubicBezTo>
                <a:cubicBezTo>
                  <a:pt x="6832" y="15016"/>
                  <a:pt x="6987" y="15459"/>
                  <a:pt x="6898" y="15881"/>
                </a:cubicBezTo>
                <a:cubicBezTo>
                  <a:pt x="6854" y="16036"/>
                  <a:pt x="6832" y="16169"/>
                  <a:pt x="6810" y="16324"/>
                </a:cubicBezTo>
                <a:cubicBezTo>
                  <a:pt x="6810" y="16480"/>
                  <a:pt x="6898" y="16657"/>
                  <a:pt x="7054" y="16657"/>
                </a:cubicBezTo>
                <a:cubicBezTo>
                  <a:pt x="6943" y="16857"/>
                  <a:pt x="6898" y="17078"/>
                  <a:pt x="6898" y="17322"/>
                </a:cubicBezTo>
                <a:cubicBezTo>
                  <a:pt x="7142" y="17234"/>
                  <a:pt x="7364" y="17034"/>
                  <a:pt x="7475" y="16790"/>
                </a:cubicBezTo>
                <a:cubicBezTo>
                  <a:pt x="7630" y="16524"/>
                  <a:pt x="7786" y="16236"/>
                  <a:pt x="7941" y="15947"/>
                </a:cubicBezTo>
                <a:cubicBezTo>
                  <a:pt x="7830" y="15570"/>
                  <a:pt x="7453" y="15260"/>
                  <a:pt x="7364" y="14883"/>
                </a:cubicBezTo>
                <a:cubicBezTo>
                  <a:pt x="7298" y="14594"/>
                  <a:pt x="7364" y="14284"/>
                  <a:pt x="7231" y="14040"/>
                </a:cubicBezTo>
                <a:cubicBezTo>
                  <a:pt x="7165" y="13951"/>
                  <a:pt x="7076" y="13862"/>
                  <a:pt x="6965" y="13796"/>
                </a:cubicBezTo>
                <a:cubicBezTo>
                  <a:pt x="6854" y="13685"/>
                  <a:pt x="6721" y="13574"/>
                  <a:pt x="6610" y="13463"/>
                </a:cubicBezTo>
                <a:cubicBezTo>
                  <a:pt x="6499" y="13352"/>
                  <a:pt x="6411" y="13219"/>
                  <a:pt x="6366" y="13086"/>
                </a:cubicBezTo>
                <a:cubicBezTo>
                  <a:pt x="6322" y="12931"/>
                  <a:pt x="6433" y="12776"/>
                  <a:pt x="6588" y="12753"/>
                </a:cubicBezTo>
                <a:cubicBezTo>
                  <a:pt x="6610" y="12509"/>
                  <a:pt x="6765" y="12177"/>
                  <a:pt x="6788" y="11933"/>
                </a:cubicBezTo>
                <a:cubicBezTo>
                  <a:pt x="6854" y="11689"/>
                  <a:pt x="6788" y="11445"/>
                  <a:pt x="6654" y="11245"/>
                </a:cubicBezTo>
                <a:cubicBezTo>
                  <a:pt x="6521" y="11001"/>
                  <a:pt x="6366" y="10757"/>
                  <a:pt x="6167" y="10558"/>
                </a:cubicBezTo>
                <a:cubicBezTo>
                  <a:pt x="6078" y="10491"/>
                  <a:pt x="6011" y="10425"/>
                  <a:pt x="5945" y="10336"/>
                </a:cubicBezTo>
                <a:cubicBezTo>
                  <a:pt x="5878" y="10269"/>
                  <a:pt x="5834" y="10181"/>
                  <a:pt x="5812" y="10092"/>
                </a:cubicBezTo>
                <a:cubicBezTo>
                  <a:pt x="5679" y="9781"/>
                  <a:pt x="5612" y="9449"/>
                  <a:pt x="5612" y="9094"/>
                </a:cubicBezTo>
                <a:cubicBezTo>
                  <a:pt x="5634" y="8739"/>
                  <a:pt x="5834" y="8406"/>
                  <a:pt x="6100" y="8207"/>
                </a:cubicBezTo>
                <a:lnTo>
                  <a:pt x="6810" y="8207"/>
                </a:lnTo>
                <a:cubicBezTo>
                  <a:pt x="7032" y="8162"/>
                  <a:pt x="7231" y="8051"/>
                  <a:pt x="7386" y="7874"/>
                </a:cubicBezTo>
                <a:cubicBezTo>
                  <a:pt x="7653" y="7586"/>
                  <a:pt x="7763" y="7164"/>
                  <a:pt x="8074" y="6898"/>
                </a:cubicBezTo>
                <a:cubicBezTo>
                  <a:pt x="8229" y="6765"/>
                  <a:pt x="8429" y="6676"/>
                  <a:pt x="8584" y="6543"/>
                </a:cubicBezTo>
                <a:cubicBezTo>
                  <a:pt x="8762" y="6410"/>
                  <a:pt x="8983" y="6166"/>
                  <a:pt x="8872" y="5989"/>
                </a:cubicBezTo>
                <a:cubicBezTo>
                  <a:pt x="8806" y="5900"/>
                  <a:pt x="8695" y="5856"/>
                  <a:pt x="8562" y="5856"/>
                </a:cubicBezTo>
                <a:cubicBezTo>
                  <a:pt x="8584" y="5967"/>
                  <a:pt x="8518" y="6077"/>
                  <a:pt x="8384" y="6100"/>
                </a:cubicBezTo>
                <a:cubicBezTo>
                  <a:pt x="8355" y="6106"/>
                  <a:pt x="8323" y="6108"/>
                  <a:pt x="8292" y="6108"/>
                </a:cubicBezTo>
                <a:cubicBezTo>
                  <a:pt x="8205" y="6108"/>
                  <a:pt x="8117" y="6088"/>
                  <a:pt x="8052" y="6055"/>
                </a:cubicBezTo>
                <a:cubicBezTo>
                  <a:pt x="7985" y="6033"/>
                  <a:pt x="7941" y="6011"/>
                  <a:pt x="7897" y="5967"/>
                </a:cubicBezTo>
                <a:cubicBezTo>
                  <a:pt x="7874" y="5922"/>
                  <a:pt x="7874" y="5878"/>
                  <a:pt x="7852" y="5856"/>
                </a:cubicBezTo>
                <a:cubicBezTo>
                  <a:pt x="7808" y="5811"/>
                  <a:pt x="7741" y="5789"/>
                  <a:pt x="7675" y="5789"/>
                </a:cubicBezTo>
                <a:lnTo>
                  <a:pt x="7209" y="5767"/>
                </a:lnTo>
                <a:cubicBezTo>
                  <a:pt x="7276" y="5590"/>
                  <a:pt x="7364" y="5434"/>
                  <a:pt x="7475" y="5301"/>
                </a:cubicBezTo>
                <a:cubicBezTo>
                  <a:pt x="7431" y="5235"/>
                  <a:pt x="7386" y="5102"/>
                  <a:pt x="7298" y="5057"/>
                </a:cubicBezTo>
                <a:cubicBezTo>
                  <a:pt x="7165" y="5007"/>
                  <a:pt x="7007" y="4982"/>
                  <a:pt x="6852" y="4982"/>
                </a:cubicBezTo>
                <a:cubicBezTo>
                  <a:pt x="6800" y="4982"/>
                  <a:pt x="6749" y="4985"/>
                  <a:pt x="6699" y="4991"/>
                </a:cubicBezTo>
                <a:cubicBezTo>
                  <a:pt x="6654" y="4858"/>
                  <a:pt x="6677" y="4702"/>
                  <a:pt x="6743" y="4569"/>
                </a:cubicBezTo>
                <a:cubicBezTo>
                  <a:pt x="6765" y="4525"/>
                  <a:pt x="6765" y="4503"/>
                  <a:pt x="6765" y="4458"/>
                </a:cubicBezTo>
                <a:cubicBezTo>
                  <a:pt x="6765" y="4414"/>
                  <a:pt x="6743" y="4370"/>
                  <a:pt x="6721" y="4347"/>
                </a:cubicBezTo>
                <a:cubicBezTo>
                  <a:pt x="6632" y="4214"/>
                  <a:pt x="6521" y="4037"/>
                  <a:pt x="6433" y="3904"/>
                </a:cubicBezTo>
                <a:lnTo>
                  <a:pt x="6100" y="3904"/>
                </a:lnTo>
                <a:cubicBezTo>
                  <a:pt x="5900" y="4037"/>
                  <a:pt x="5701" y="4148"/>
                  <a:pt x="5501" y="4237"/>
                </a:cubicBezTo>
                <a:lnTo>
                  <a:pt x="5745" y="3771"/>
                </a:lnTo>
                <a:cubicBezTo>
                  <a:pt x="5767" y="3505"/>
                  <a:pt x="5789" y="3261"/>
                  <a:pt x="5834" y="2995"/>
                </a:cubicBezTo>
                <a:cubicBezTo>
                  <a:pt x="6056" y="2928"/>
                  <a:pt x="6211" y="2773"/>
                  <a:pt x="6277" y="2551"/>
                </a:cubicBezTo>
                <a:cubicBezTo>
                  <a:pt x="6322" y="2374"/>
                  <a:pt x="6344" y="2174"/>
                  <a:pt x="6344" y="1974"/>
                </a:cubicBezTo>
                <a:cubicBezTo>
                  <a:pt x="6322" y="1711"/>
                  <a:pt x="6343" y="1448"/>
                  <a:pt x="6387" y="1164"/>
                </a:cubicBezTo>
                <a:lnTo>
                  <a:pt x="6387" y="1164"/>
                </a:lnTo>
                <a:cubicBezTo>
                  <a:pt x="6383" y="1176"/>
                  <a:pt x="6374" y="1185"/>
                  <a:pt x="6363" y="1185"/>
                </a:cubicBezTo>
                <a:cubicBezTo>
                  <a:pt x="6357" y="1185"/>
                  <a:pt x="6350" y="1182"/>
                  <a:pt x="6344" y="1176"/>
                </a:cubicBezTo>
                <a:cubicBezTo>
                  <a:pt x="6322" y="1176"/>
                  <a:pt x="6300" y="1154"/>
                  <a:pt x="6277" y="1131"/>
                </a:cubicBezTo>
                <a:cubicBezTo>
                  <a:pt x="6167" y="1043"/>
                  <a:pt x="6011" y="976"/>
                  <a:pt x="5856" y="976"/>
                </a:cubicBezTo>
                <a:lnTo>
                  <a:pt x="5856" y="533"/>
                </a:lnTo>
                <a:cubicBezTo>
                  <a:pt x="5838" y="535"/>
                  <a:pt x="5820" y="536"/>
                  <a:pt x="5802" y="536"/>
                </a:cubicBezTo>
                <a:cubicBezTo>
                  <a:pt x="5648" y="536"/>
                  <a:pt x="5514" y="450"/>
                  <a:pt x="5435" y="311"/>
                </a:cubicBezTo>
                <a:cubicBezTo>
                  <a:pt x="5368" y="222"/>
                  <a:pt x="5324" y="89"/>
                  <a:pt x="5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771;p27"/>
          <p:cNvSpPr/>
          <p:nvPr/>
        </p:nvSpPr>
        <p:spPr>
          <a:xfrm rot="783906">
            <a:off x="-86394" y="932706"/>
            <a:ext cx="1417444" cy="2142796"/>
          </a:xfrm>
          <a:custGeom>
            <a:avLst/>
            <a:gdLst/>
            <a:ahLst/>
            <a:cxnLst/>
            <a:rect l="l" t="t" r="r" b="b"/>
            <a:pathLst>
              <a:path w="8717" h="14776" extrusionOk="0">
                <a:moveTo>
                  <a:pt x="3362" y="0"/>
                </a:moveTo>
                <a:cubicBezTo>
                  <a:pt x="3351" y="0"/>
                  <a:pt x="3339" y="1"/>
                  <a:pt x="3327" y="4"/>
                </a:cubicBezTo>
                <a:cubicBezTo>
                  <a:pt x="3239" y="26"/>
                  <a:pt x="3150" y="70"/>
                  <a:pt x="3083" y="159"/>
                </a:cubicBezTo>
                <a:lnTo>
                  <a:pt x="2484" y="736"/>
                </a:lnTo>
                <a:cubicBezTo>
                  <a:pt x="2462" y="758"/>
                  <a:pt x="2440" y="780"/>
                  <a:pt x="2418" y="802"/>
                </a:cubicBezTo>
                <a:cubicBezTo>
                  <a:pt x="2396" y="824"/>
                  <a:pt x="2351" y="847"/>
                  <a:pt x="2329" y="869"/>
                </a:cubicBezTo>
                <a:cubicBezTo>
                  <a:pt x="2218" y="913"/>
                  <a:pt x="2130" y="980"/>
                  <a:pt x="2019" y="1024"/>
                </a:cubicBezTo>
                <a:cubicBezTo>
                  <a:pt x="1878" y="1066"/>
                  <a:pt x="1737" y="1082"/>
                  <a:pt x="1597" y="1082"/>
                </a:cubicBezTo>
                <a:cubicBezTo>
                  <a:pt x="1516" y="1082"/>
                  <a:pt x="1435" y="1076"/>
                  <a:pt x="1353" y="1068"/>
                </a:cubicBezTo>
                <a:cubicBezTo>
                  <a:pt x="1242" y="1068"/>
                  <a:pt x="1132" y="1068"/>
                  <a:pt x="1065" y="1157"/>
                </a:cubicBezTo>
                <a:cubicBezTo>
                  <a:pt x="1065" y="1179"/>
                  <a:pt x="1065" y="1224"/>
                  <a:pt x="1021" y="1224"/>
                </a:cubicBezTo>
                <a:cubicBezTo>
                  <a:pt x="799" y="1201"/>
                  <a:pt x="577" y="1201"/>
                  <a:pt x="377" y="1201"/>
                </a:cubicBezTo>
                <a:cubicBezTo>
                  <a:pt x="355" y="1201"/>
                  <a:pt x="333" y="1201"/>
                  <a:pt x="311" y="1224"/>
                </a:cubicBezTo>
                <a:lnTo>
                  <a:pt x="45" y="1334"/>
                </a:lnTo>
                <a:cubicBezTo>
                  <a:pt x="0" y="1379"/>
                  <a:pt x="67" y="1445"/>
                  <a:pt x="133" y="1468"/>
                </a:cubicBezTo>
                <a:cubicBezTo>
                  <a:pt x="311" y="1490"/>
                  <a:pt x="511" y="1578"/>
                  <a:pt x="688" y="1601"/>
                </a:cubicBezTo>
                <a:cubicBezTo>
                  <a:pt x="1021" y="1933"/>
                  <a:pt x="1043" y="2599"/>
                  <a:pt x="1486" y="2710"/>
                </a:cubicBezTo>
                <a:cubicBezTo>
                  <a:pt x="1518" y="2725"/>
                  <a:pt x="1552" y="2733"/>
                  <a:pt x="1587" y="2733"/>
                </a:cubicBezTo>
                <a:cubicBezTo>
                  <a:pt x="1651" y="2733"/>
                  <a:pt x="1717" y="2708"/>
                  <a:pt x="1775" y="2665"/>
                </a:cubicBezTo>
                <a:cubicBezTo>
                  <a:pt x="1797" y="2599"/>
                  <a:pt x="1841" y="2554"/>
                  <a:pt x="1863" y="2510"/>
                </a:cubicBezTo>
                <a:cubicBezTo>
                  <a:pt x="1924" y="2435"/>
                  <a:pt x="2015" y="2390"/>
                  <a:pt x="2116" y="2390"/>
                </a:cubicBezTo>
                <a:cubicBezTo>
                  <a:pt x="2163" y="2390"/>
                  <a:pt x="2213" y="2400"/>
                  <a:pt x="2263" y="2421"/>
                </a:cubicBezTo>
                <a:cubicBezTo>
                  <a:pt x="2396" y="2466"/>
                  <a:pt x="2507" y="2554"/>
                  <a:pt x="2618" y="2665"/>
                </a:cubicBezTo>
                <a:cubicBezTo>
                  <a:pt x="2773" y="2798"/>
                  <a:pt x="2906" y="2954"/>
                  <a:pt x="2995" y="3153"/>
                </a:cubicBezTo>
                <a:cubicBezTo>
                  <a:pt x="3061" y="3353"/>
                  <a:pt x="3017" y="3575"/>
                  <a:pt x="2839" y="3708"/>
                </a:cubicBezTo>
                <a:cubicBezTo>
                  <a:pt x="2773" y="3730"/>
                  <a:pt x="2706" y="3774"/>
                  <a:pt x="2640" y="3819"/>
                </a:cubicBezTo>
                <a:cubicBezTo>
                  <a:pt x="2529" y="3952"/>
                  <a:pt x="2595" y="4151"/>
                  <a:pt x="2751" y="4262"/>
                </a:cubicBezTo>
                <a:cubicBezTo>
                  <a:pt x="2884" y="4329"/>
                  <a:pt x="3039" y="4417"/>
                  <a:pt x="3216" y="4462"/>
                </a:cubicBezTo>
                <a:cubicBezTo>
                  <a:pt x="3593" y="4684"/>
                  <a:pt x="3749" y="5238"/>
                  <a:pt x="4170" y="5371"/>
                </a:cubicBezTo>
                <a:cubicBezTo>
                  <a:pt x="4259" y="5393"/>
                  <a:pt x="4348" y="5415"/>
                  <a:pt x="4436" y="5438"/>
                </a:cubicBezTo>
                <a:cubicBezTo>
                  <a:pt x="4658" y="5526"/>
                  <a:pt x="4725" y="5837"/>
                  <a:pt x="4902" y="5948"/>
                </a:cubicBezTo>
                <a:cubicBezTo>
                  <a:pt x="5079" y="6059"/>
                  <a:pt x="5346" y="6037"/>
                  <a:pt x="5456" y="6192"/>
                </a:cubicBezTo>
                <a:cubicBezTo>
                  <a:pt x="5545" y="6303"/>
                  <a:pt x="5523" y="6458"/>
                  <a:pt x="5590" y="6569"/>
                </a:cubicBezTo>
                <a:cubicBezTo>
                  <a:pt x="5678" y="6746"/>
                  <a:pt x="5856" y="6835"/>
                  <a:pt x="6011" y="6924"/>
                </a:cubicBezTo>
                <a:cubicBezTo>
                  <a:pt x="6344" y="7123"/>
                  <a:pt x="6565" y="7434"/>
                  <a:pt x="6676" y="7789"/>
                </a:cubicBezTo>
                <a:cubicBezTo>
                  <a:pt x="6809" y="8144"/>
                  <a:pt x="6676" y="8521"/>
                  <a:pt x="6721" y="8898"/>
                </a:cubicBezTo>
                <a:cubicBezTo>
                  <a:pt x="6743" y="9186"/>
                  <a:pt x="6876" y="9541"/>
                  <a:pt x="7142" y="9563"/>
                </a:cubicBezTo>
                <a:cubicBezTo>
                  <a:pt x="7031" y="9874"/>
                  <a:pt x="6965" y="10184"/>
                  <a:pt x="6965" y="10517"/>
                </a:cubicBezTo>
                <a:cubicBezTo>
                  <a:pt x="6965" y="10605"/>
                  <a:pt x="6943" y="10694"/>
                  <a:pt x="6920" y="10761"/>
                </a:cubicBezTo>
                <a:cubicBezTo>
                  <a:pt x="6876" y="10849"/>
                  <a:pt x="6809" y="10916"/>
                  <a:pt x="6743" y="10982"/>
                </a:cubicBezTo>
                <a:cubicBezTo>
                  <a:pt x="6432" y="11293"/>
                  <a:pt x="6033" y="11493"/>
                  <a:pt x="5612" y="11581"/>
                </a:cubicBezTo>
                <a:cubicBezTo>
                  <a:pt x="5501" y="11581"/>
                  <a:pt x="5390" y="11581"/>
                  <a:pt x="5323" y="11670"/>
                </a:cubicBezTo>
                <a:cubicBezTo>
                  <a:pt x="5301" y="11714"/>
                  <a:pt x="5279" y="11803"/>
                  <a:pt x="5279" y="11870"/>
                </a:cubicBezTo>
                <a:cubicBezTo>
                  <a:pt x="5257" y="12291"/>
                  <a:pt x="4924" y="12602"/>
                  <a:pt x="4503" y="12646"/>
                </a:cubicBezTo>
                <a:cubicBezTo>
                  <a:pt x="4436" y="12646"/>
                  <a:pt x="4370" y="12646"/>
                  <a:pt x="4303" y="12690"/>
                </a:cubicBezTo>
                <a:cubicBezTo>
                  <a:pt x="4192" y="12757"/>
                  <a:pt x="4214" y="12956"/>
                  <a:pt x="4126" y="13023"/>
                </a:cubicBezTo>
                <a:cubicBezTo>
                  <a:pt x="4037" y="13112"/>
                  <a:pt x="3904" y="13090"/>
                  <a:pt x="3793" y="13156"/>
                </a:cubicBezTo>
                <a:cubicBezTo>
                  <a:pt x="3682" y="13245"/>
                  <a:pt x="3704" y="13422"/>
                  <a:pt x="3837" y="13489"/>
                </a:cubicBezTo>
                <a:cubicBezTo>
                  <a:pt x="3904" y="13511"/>
                  <a:pt x="3970" y="13511"/>
                  <a:pt x="4059" y="13511"/>
                </a:cubicBezTo>
                <a:cubicBezTo>
                  <a:pt x="4281" y="13555"/>
                  <a:pt x="4392" y="13821"/>
                  <a:pt x="4392" y="14065"/>
                </a:cubicBezTo>
                <a:cubicBezTo>
                  <a:pt x="4348" y="14309"/>
                  <a:pt x="4370" y="14553"/>
                  <a:pt x="4436" y="14775"/>
                </a:cubicBezTo>
                <a:cubicBezTo>
                  <a:pt x="4658" y="14775"/>
                  <a:pt x="4702" y="14509"/>
                  <a:pt x="4835" y="14332"/>
                </a:cubicBezTo>
                <a:cubicBezTo>
                  <a:pt x="4991" y="14132"/>
                  <a:pt x="5301" y="14132"/>
                  <a:pt x="5545" y="14110"/>
                </a:cubicBezTo>
                <a:cubicBezTo>
                  <a:pt x="5811" y="14065"/>
                  <a:pt x="6078" y="13910"/>
                  <a:pt x="6078" y="13666"/>
                </a:cubicBezTo>
                <a:lnTo>
                  <a:pt x="6078" y="12668"/>
                </a:lnTo>
                <a:lnTo>
                  <a:pt x="7009" y="12668"/>
                </a:lnTo>
                <a:cubicBezTo>
                  <a:pt x="7209" y="12535"/>
                  <a:pt x="7342" y="12335"/>
                  <a:pt x="7519" y="12225"/>
                </a:cubicBezTo>
                <a:lnTo>
                  <a:pt x="8717" y="11049"/>
                </a:lnTo>
                <a:lnTo>
                  <a:pt x="8717" y="8654"/>
                </a:lnTo>
                <a:cubicBezTo>
                  <a:pt x="8695" y="7789"/>
                  <a:pt x="8162" y="7035"/>
                  <a:pt x="7386" y="6702"/>
                </a:cubicBezTo>
                <a:cubicBezTo>
                  <a:pt x="7275" y="6658"/>
                  <a:pt x="7142" y="6613"/>
                  <a:pt x="7031" y="6547"/>
                </a:cubicBezTo>
                <a:cubicBezTo>
                  <a:pt x="6787" y="6369"/>
                  <a:pt x="6699" y="6037"/>
                  <a:pt x="6410" y="5926"/>
                </a:cubicBezTo>
                <a:cubicBezTo>
                  <a:pt x="6277" y="5859"/>
                  <a:pt x="6078" y="5881"/>
                  <a:pt x="5922" y="5837"/>
                </a:cubicBezTo>
                <a:cubicBezTo>
                  <a:pt x="5590" y="5682"/>
                  <a:pt x="5501" y="5238"/>
                  <a:pt x="5257" y="4994"/>
                </a:cubicBezTo>
                <a:cubicBezTo>
                  <a:pt x="5013" y="4750"/>
                  <a:pt x="4636" y="4706"/>
                  <a:pt x="4325" y="4550"/>
                </a:cubicBezTo>
                <a:cubicBezTo>
                  <a:pt x="4259" y="4528"/>
                  <a:pt x="4214" y="4462"/>
                  <a:pt x="4192" y="4395"/>
                </a:cubicBezTo>
                <a:cubicBezTo>
                  <a:pt x="4192" y="4351"/>
                  <a:pt x="4192" y="4307"/>
                  <a:pt x="4214" y="4262"/>
                </a:cubicBezTo>
                <a:cubicBezTo>
                  <a:pt x="4392" y="3819"/>
                  <a:pt x="4592" y="3397"/>
                  <a:pt x="4769" y="2976"/>
                </a:cubicBezTo>
                <a:cubicBezTo>
                  <a:pt x="4924" y="2865"/>
                  <a:pt x="5057" y="2732"/>
                  <a:pt x="5146" y="2577"/>
                </a:cubicBezTo>
                <a:lnTo>
                  <a:pt x="5612" y="1911"/>
                </a:lnTo>
                <a:cubicBezTo>
                  <a:pt x="5656" y="1822"/>
                  <a:pt x="5700" y="1756"/>
                  <a:pt x="5767" y="1712"/>
                </a:cubicBezTo>
                <a:cubicBezTo>
                  <a:pt x="5944" y="1601"/>
                  <a:pt x="6122" y="1534"/>
                  <a:pt x="6299" y="1445"/>
                </a:cubicBezTo>
                <a:cubicBezTo>
                  <a:pt x="6455" y="1334"/>
                  <a:pt x="6565" y="1179"/>
                  <a:pt x="6610" y="980"/>
                </a:cubicBezTo>
                <a:lnTo>
                  <a:pt x="6610" y="980"/>
                </a:lnTo>
                <a:cubicBezTo>
                  <a:pt x="6543" y="1201"/>
                  <a:pt x="6277" y="1290"/>
                  <a:pt x="6055" y="1379"/>
                </a:cubicBezTo>
                <a:cubicBezTo>
                  <a:pt x="5989" y="1401"/>
                  <a:pt x="5922" y="1401"/>
                  <a:pt x="5856" y="1401"/>
                </a:cubicBezTo>
                <a:cubicBezTo>
                  <a:pt x="5745" y="1379"/>
                  <a:pt x="5656" y="1290"/>
                  <a:pt x="5590" y="1290"/>
                </a:cubicBezTo>
                <a:cubicBezTo>
                  <a:pt x="5545" y="1290"/>
                  <a:pt x="5491" y="1310"/>
                  <a:pt x="5447" y="1310"/>
                </a:cubicBezTo>
                <a:cubicBezTo>
                  <a:pt x="5424" y="1310"/>
                  <a:pt x="5405" y="1305"/>
                  <a:pt x="5390" y="1290"/>
                </a:cubicBezTo>
                <a:cubicBezTo>
                  <a:pt x="5346" y="1268"/>
                  <a:pt x="5323" y="1246"/>
                  <a:pt x="5301" y="1201"/>
                </a:cubicBezTo>
                <a:cubicBezTo>
                  <a:pt x="5168" y="1024"/>
                  <a:pt x="4946" y="935"/>
                  <a:pt x="4725" y="935"/>
                </a:cubicBezTo>
                <a:lnTo>
                  <a:pt x="4725" y="159"/>
                </a:lnTo>
                <a:lnTo>
                  <a:pt x="3527" y="159"/>
                </a:lnTo>
                <a:cubicBezTo>
                  <a:pt x="3547" y="80"/>
                  <a:pt x="3460" y="0"/>
                  <a:pt x="3362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4;p23"/>
          <p:cNvGrpSpPr/>
          <p:nvPr/>
        </p:nvGrpSpPr>
        <p:grpSpPr>
          <a:xfrm>
            <a:off x="-205054" y="3264305"/>
            <a:ext cx="1980900" cy="831631"/>
            <a:chOff x="495894" y="3064875"/>
            <a:chExt cx="1980900" cy="831631"/>
          </a:xfrm>
        </p:grpSpPr>
        <p:sp>
          <p:nvSpPr>
            <p:cNvPr id="53" name="Google Shape;525;p23"/>
            <p:cNvSpPr txBox="1"/>
            <p:nvPr/>
          </p:nvSpPr>
          <p:spPr>
            <a:xfrm>
              <a:off x="495894" y="3514606"/>
              <a:ext cx="1980900" cy="38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Viet Nam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4" name="Google Shape;526;p23"/>
            <p:cNvSpPr txBox="1"/>
            <p:nvPr/>
          </p:nvSpPr>
          <p:spPr>
            <a:xfrm>
              <a:off x="716850" y="3064875"/>
              <a:ext cx="15390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E2226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EE2226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23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" grpId="0"/>
      <p:bldP spid="532" grpId="0" animBg="1"/>
      <p:bldP spid="533" grpId="0" animBg="1"/>
      <p:bldP spid="534" grpId="0" animBg="1"/>
      <p:bldP spid="535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27849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MÔNG CỔ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128237" y="1717550"/>
            <a:ext cx="49117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thế kỉ XIII, nước nào mở rộng xuống khu vực Đông Nam Á?</a:t>
            </a: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13873" y="4263443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1843391" y="3486517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</a:t>
            </a: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60" y="4263443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98094" y="1717550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7014 -0.3040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4566 -0.4654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-2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219200" y="3486286"/>
            <a:ext cx="317660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4721560" y="3486286"/>
            <a:ext cx="2884954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43262" y="4323736"/>
            <a:ext cx="286325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1219200" y="4350096"/>
            <a:ext cx="3112067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1778342" y="1602165"/>
            <a:ext cx="5475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Ở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Á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nghành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85711" y="1836484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0781 -0.4830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9" y="-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1997 -0.31266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-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25677 -0.30155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-1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1827849" y="3486286"/>
            <a:ext cx="256796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1743076" y="4290007"/>
            <a:ext cx="25896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</a:t>
            </a: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4765042" y="3486286"/>
            <a:ext cx="284147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4721559" y="4263443"/>
            <a:ext cx="2884953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endParaRPr lang="en-US" sz="24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2234825" y="164433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mẽ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vi-VN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-15167" y="1912422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30402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15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13611 -0.4530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6" y="-226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15"/>
          <p:cNvGrpSpPr/>
          <p:nvPr/>
        </p:nvGrpSpPr>
        <p:grpSpPr>
          <a:xfrm>
            <a:off x="3450477" y="27262"/>
            <a:ext cx="5667543" cy="4946650"/>
            <a:chOff x="811300" y="240225"/>
            <a:chExt cx="5997400" cy="5234550"/>
          </a:xfrm>
        </p:grpSpPr>
        <p:sp>
          <p:nvSpPr>
            <p:cNvPr id="49" name="Google Shape;49;p15"/>
            <p:cNvSpPr/>
            <p:nvPr/>
          </p:nvSpPr>
          <p:spPr>
            <a:xfrm>
              <a:off x="811300" y="240225"/>
              <a:ext cx="2010275" cy="3542625"/>
            </a:xfrm>
            <a:custGeom>
              <a:avLst/>
              <a:gdLst/>
              <a:ahLst/>
              <a:cxnLst/>
              <a:rect l="l" t="t" r="r" b="b"/>
              <a:pathLst>
                <a:path w="80411" h="141705" extrusionOk="0">
                  <a:moveTo>
                    <a:pt x="23734" y="0"/>
                  </a:moveTo>
                  <a:lnTo>
                    <a:pt x="23517" y="12"/>
                  </a:lnTo>
                  <a:lnTo>
                    <a:pt x="23313" y="48"/>
                  </a:lnTo>
                  <a:lnTo>
                    <a:pt x="23108" y="108"/>
                  </a:lnTo>
                  <a:lnTo>
                    <a:pt x="22904" y="181"/>
                  </a:lnTo>
                  <a:lnTo>
                    <a:pt x="22712" y="277"/>
                  </a:lnTo>
                  <a:lnTo>
                    <a:pt x="22531" y="385"/>
                  </a:lnTo>
                  <a:lnTo>
                    <a:pt x="22351" y="505"/>
                  </a:lnTo>
                  <a:lnTo>
                    <a:pt x="22171" y="637"/>
                  </a:lnTo>
                  <a:lnTo>
                    <a:pt x="22002" y="794"/>
                  </a:lnTo>
                  <a:lnTo>
                    <a:pt x="21834" y="950"/>
                  </a:lnTo>
                  <a:lnTo>
                    <a:pt x="21678" y="1118"/>
                  </a:lnTo>
                  <a:lnTo>
                    <a:pt x="21521" y="1299"/>
                  </a:lnTo>
                  <a:lnTo>
                    <a:pt x="21377" y="1491"/>
                  </a:lnTo>
                  <a:lnTo>
                    <a:pt x="21245" y="1671"/>
                  </a:lnTo>
                  <a:lnTo>
                    <a:pt x="21113" y="1864"/>
                  </a:lnTo>
                  <a:lnTo>
                    <a:pt x="20992" y="2068"/>
                  </a:lnTo>
                  <a:lnTo>
                    <a:pt x="20704" y="2513"/>
                  </a:lnTo>
                  <a:lnTo>
                    <a:pt x="20427" y="2934"/>
                  </a:lnTo>
                  <a:lnTo>
                    <a:pt x="20151" y="3307"/>
                  </a:lnTo>
                  <a:lnTo>
                    <a:pt x="19874" y="3655"/>
                  </a:lnTo>
                  <a:lnTo>
                    <a:pt x="19598" y="3968"/>
                  </a:lnTo>
                  <a:lnTo>
                    <a:pt x="19321" y="4268"/>
                  </a:lnTo>
                  <a:lnTo>
                    <a:pt x="19045" y="4545"/>
                  </a:lnTo>
                  <a:lnTo>
                    <a:pt x="18756" y="4809"/>
                  </a:lnTo>
                  <a:lnTo>
                    <a:pt x="18468" y="5062"/>
                  </a:lnTo>
                  <a:lnTo>
                    <a:pt x="18179" y="5314"/>
                  </a:lnTo>
                  <a:lnTo>
                    <a:pt x="17554" y="5807"/>
                  </a:lnTo>
                  <a:lnTo>
                    <a:pt x="16881" y="6348"/>
                  </a:lnTo>
                  <a:lnTo>
                    <a:pt x="16135" y="6937"/>
                  </a:lnTo>
                  <a:lnTo>
                    <a:pt x="15979" y="7082"/>
                  </a:lnTo>
                  <a:lnTo>
                    <a:pt x="15810" y="7250"/>
                  </a:lnTo>
                  <a:lnTo>
                    <a:pt x="15630" y="7430"/>
                  </a:lnTo>
                  <a:lnTo>
                    <a:pt x="15438" y="7635"/>
                  </a:lnTo>
                  <a:lnTo>
                    <a:pt x="15245" y="7851"/>
                  </a:lnTo>
                  <a:lnTo>
                    <a:pt x="15053" y="8080"/>
                  </a:lnTo>
                  <a:lnTo>
                    <a:pt x="14861" y="8320"/>
                  </a:lnTo>
                  <a:lnTo>
                    <a:pt x="14680" y="8573"/>
                  </a:lnTo>
                  <a:lnTo>
                    <a:pt x="14500" y="8825"/>
                  </a:lnTo>
                  <a:lnTo>
                    <a:pt x="14332" y="9090"/>
                  </a:lnTo>
                  <a:lnTo>
                    <a:pt x="14187" y="9342"/>
                  </a:lnTo>
                  <a:lnTo>
                    <a:pt x="14055" y="9595"/>
                  </a:lnTo>
                  <a:lnTo>
                    <a:pt x="13935" y="9847"/>
                  </a:lnTo>
                  <a:lnTo>
                    <a:pt x="13851" y="10088"/>
                  </a:lnTo>
                  <a:lnTo>
                    <a:pt x="13791" y="10328"/>
                  </a:lnTo>
                  <a:lnTo>
                    <a:pt x="13767" y="10436"/>
                  </a:lnTo>
                  <a:lnTo>
                    <a:pt x="13755" y="10544"/>
                  </a:lnTo>
                  <a:lnTo>
                    <a:pt x="13755" y="10677"/>
                  </a:lnTo>
                  <a:lnTo>
                    <a:pt x="13755" y="10821"/>
                  </a:lnTo>
                  <a:lnTo>
                    <a:pt x="13767" y="10953"/>
                  </a:lnTo>
                  <a:lnTo>
                    <a:pt x="13791" y="11097"/>
                  </a:lnTo>
                  <a:lnTo>
                    <a:pt x="13851" y="11374"/>
                  </a:lnTo>
                  <a:lnTo>
                    <a:pt x="13935" y="11663"/>
                  </a:lnTo>
                  <a:lnTo>
                    <a:pt x="14043" y="11951"/>
                  </a:lnTo>
                  <a:lnTo>
                    <a:pt x="14163" y="12240"/>
                  </a:lnTo>
                  <a:lnTo>
                    <a:pt x="14296" y="12516"/>
                  </a:lnTo>
                  <a:lnTo>
                    <a:pt x="14440" y="12805"/>
                  </a:lnTo>
                  <a:lnTo>
                    <a:pt x="14740" y="13382"/>
                  </a:lnTo>
                  <a:lnTo>
                    <a:pt x="14885" y="13670"/>
                  </a:lnTo>
                  <a:lnTo>
                    <a:pt x="15017" y="13959"/>
                  </a:lnTo>
                  <a:lnTo>
                    <a:pt x="15149" y="14235"/>
                  </a:lnTo>
                  <a:lnTo>
                    <a:pt x="15257" y="14524"/>
                  </a:lnTo>
                  <a:lnTo>
                    <a:pt x="15342" y="14801"/>
                  </a:lnTo>
                  <a:lnTo>
                    <a:pt x="15402" y="15077"/>
                  </a:lnTo>
                  <a:lnTo>
                    <a:pt x="15438" y="15306"/>
                  </a:lnTo>
                  <a:lnTo>
                    <a:pt x="15462" y="15546"/>
                  </a:lnTo>
                  <a:lnTo>
                    <a:pt x="15486" y="15786"/>
                  </a:lnTo>
                  <a:lnTo>
                    <a:pt x="15486" y="16027"/>
                  </a:lnTo>
                  <a:lnTo>
                    <a:pt x="15474" y="16255"/>
                  </a:lnTo>
                  <a:lnTo>
                    <a:pt x="15462" y="16496"/>
                  </a:lnTo>
                  <a:lnTo>
                    <a:pt x="15438" y="16724"/>
                  </a:lnTo>
                  <a:lnTo>
                    <a:pt x="15402" y="16953"/>
                  </a:lnTo>
                  <a:lnTo>
                    <a:pt x="15354" y="17193"/>
                  </a:lnTo>
                  <a:lnTo>
                    <a:pt x="15305" y="17422"/>
                  </a:lnTo>
                  <a:lnTo>
                    <a:pt x="15245" y="17650"/>
                  </a:lnTo>
                  <a:lnTo>
                    <a:pt x="15173" y="17878"/>
                  </a:lnTo>
                  <a:lnTo>
                    <a:pt x="15017" y="18323"/>
                  </a:lnTo>
                  <a:lnTo>
                    <a:pt x="14837" y="18768"/>
                  </a:lnTo>
                  <a:lnTo>
                    <a:pt x="14620" y="19201"/>
                  </a:lnTo>
                  <a:lnTo>
                    <a:pt x="14392" y="19634"/>
                  </a:lnTo>
                  <a:lnTo>
                    <a:pt x="14151" y="20055"/>
                  </a:lnTo>
                  <a:lnTo>
                    <a:pt x="13899" y="20475"/>
                  </a:lnTo>
                  <a:lnTo>
                    <a:pt x="13634" y="20884"/>
                  </a:lnTo>
                  <a:lnTo>
                    <a:pt x="13358" y="21281"/>
                  </a:lnTo>
                  <a:lnTo>
                    <a:pt x="12793" y="22062"/>
                  </a:lnTo>
                  <a:lnTo>
                    <a:pt x="12612" y="22038"/>
                  </a:lnTo>
                  <a:lnTo>
                    <a:pt x="12444" y="22038"/>
                  </a:lnTo>
                  <a:lnTo>
                    <a:pt x="12264" y="22050"/>
                  </a:lnTo>
                  <a:lnTo>
                    <a:pt x="12083" y="22075"/>
                  </a:lnTo>
                  <a:lnTo>
                    <a:pt x="11915" y="22099"/>
                  </a:lnTo>
                  <a:lnTo>
                    <a:pt x="11747" y="22147"/>
                  </a:lnTo>
                  <a:lnTo>
                    <a:pt x="11578" y="22207"/>
                  </a:lnTo>
                  <a:lnTo>
                    <a:pt x="11410" y="22279"/>
                  </a:lnTo>
                  <a:lnTo>
                    <a:pt x="11254" y="22363"/>
                  </a:lnTo>
                  <a:lnTo>
                    <a:pt x="11097" y="22447"/>
                  </a:lnTo>
                  <a:lnTo>
                    <a:pt x="10941" y="22555"/>
                  </a:lnTo>
                  <a:lnTo>
                    <a:pt x="10797" y="22664"/>
                  </a:lnTo>
                  <a:lnTo>
                    <a:pt x="10653" y="22784"/>
                  </a:lnTo>
                  <a:lnTo>
                    <a:pt x="10520" y="22904"/>
                  </a:lnTo>
                  <a:lnTo>
                    <a:pt x="10388" y="23048"/>
                  </a:lnTo>
                  <a:lnTo>
                    <a:pt x="10268" y="23193"/>
                  </a:lnTo>
                  <a:lnTo>
                    <a:pt x="10148" y="23337"/>
                  </a:lnTo>
                  <a:lnTo>
                    <a:pt x="10039" y="23493"/>
                  </a:lnTo>
                  <a:lnTo>
                    <a:pt x="9931" y="23662"/>
                  </a:lnTo>
                  <a:lnTo>
                    <a:pt x="9847" y="23830"/>
                  </a:lnTo>
                  <a:lnTo>
                    <a:pt x="9763" y="23998"/>
                  </a:lnTo>
                  <a:lnTo>
                    <a:pt x="9679" y="24179"/>
                  </a:lnTo>
                  <a:lnTo>
                    <a:pt x="9619" y="24359"/>
                  </a:lnTo>
                  <a:lnTo>
                    <a:pt x="9558" y="24539"/>
                  </a:lnTo>
                  <a:lnTo>
                    <a:pt x="9510" y="24732"/>
                  </a:lnTo>
                  <a:lnTo>
                    <a:pt x="9474" y="24912"/>
                  </a:lnTo>
                  <a:lnTo>
                    <a:pt x="9450" y="25104"/>
                  </a:lnTo>
                  <a:lnTo>
                    <a:pt x="9438" y="25297"/>
                  </a:lnTo>
                  <a:lnTo>
                    <a:pt x="9438" y="25489"/>
                  </a:lnTo>
                  <a:lnTo>
                    <a:pt x="9450" y="25681"/>
                  </a:lnTo>
                  <a:lnTo>
                    <a:pt x="9474" y="25886"/>
                  </a:lnTo>
                  <a:lnTo>
                    <a:pt x="9510" y="26078"/>
                  </a:lnTo>
                  <a:lnTo>
                    <a:pt x="9534" y="26222"/>
                  </a:lnTo>
                  <a:lnTo>
                    <a:pt x="9558" y="26367"/>
                  </a:lnTo>
                  <a:lnTo>
                    <a:pt x="9558" y="26451"/>
                  </a:lnTo>
                  <a:lnTo>
                    <a:pt x="9546" y="26511"/>
                  </a:lnTo>
                  <a:lnTo>
                    <a:pt x="9522" y="26583"/>
                  </a:lnTo>
                  <a:lnTo>
                    <a:pt x="9486" y="26643"/>
                  </a:lnTo>
                  <a:lnTo>
                    <a:pt x="9450" y="26667"/>
                  </a:lnTo>
                  <a:lnTo>
                    <a:pt x="9414" y="26703"/>
                  </a:lnTo>
                  <a:lnTo>
                    <a:pt x="9378" y="26715"/>
                  </a:lnTo>
                  <a:lnTo>
                    <a:pt x="9342" y="26727"/>
                  </a:lnTo>
                  <a:lnTo>
                    <a:pt x="9246" y="26739"/>
                  </a:lnTo>
                  <a:lnTo>
                    <a:pt x="9162" y="26727"/>
                  </a:lnTo>
                  <a:lnTo>
                    <a:pt x="9066" y="26703"/>
                  </a:lnTo>
                  <a:lnTo>
                    <a:pt x="8969" y="26679"/>
                  </a:lnTo>
                  <a:lnTo>
                    <a:pt x="8777" y="26595"/>
                  </a:lnTo>
                  <a:lnTo>
                    <a:pt x="8645" y="26547"/>
                  </a:lnTo>
                  <a:lnTo>
                    <a:pt x="8500" y="26511"/>
                  </a:lnTo>
                  <a:lnTo>
                    <a:pt x="8356" y="26499"/>
                  </a:lnTo>
                  <a:lnTo>
                    <a:pt x="8212" y="26499"/>
                  </a:lnTo>
                  <a:lnTo>
                    <a:pt x="8068" y="26511"/>
                  </a:lnTo>
                  <a:lnTo>
                    <a:pt x="7923" y="26535"/>
                  </a:lnTo>
                  <a:lnTo>
                    <a:pt x="7779" y="26583"/>
                  </a:lnTo>
                  <a:lnTo>
                    <a:pt x="7635" y="26631"/>
                  </a:lnTo>
                  <a:lnTo>
                    <a:pt x="7491" y="26691"/>
                  </a:lnTo>
                  <a:lnTo>
                    <a:pt x="7358" y="26764"/>
                  </a:lnTo>
                  <a:lnTo>
                    <a:pt x="7226" y="26848"/>
                  </a:lnTo>
                  <a:lnTo>
                    <a:pt x="7094" y="26944"/>
                  </a:lnTo>
                  <a:lnTo>
                    <a:pt x="6974" y="27040"/>
                  </a:lnTo>
                  <a:lnTo>
                    <a:pt x="6853" y="27148"/>
                  </a:lnTo>
                  <a:lnTo>
                    <a:pt x="6745" y="27256"/>
                  </a:lnTo>
                  <a:lnTo>
                    <a:pt x="6637" y="27377"/>
                  </a:lnTo>
                  <a:lnTo>
                    <a:pt x="6445" y="27617"/>
                  </a:lnTo>
                  <a:lnTo>
                    <a:pt x="6264" y="27882"/>
                  </a:lnTo>
                  <a:lnTo>
                    <a:pt x="6096" y="28158"/>
                  </a:lnTo>
                  <a:lnTo>
                    <a:pt x="5940" y="28435"/>
                  </a:lnTo>
                  <a:lnTo>
                    <a:pt x="5627" y="29000"/>
                  </a:lnTo>
                  <a:lnTo>
                    <a:pt x="5471" y="29276"/>
                  </a:lnTo>
                  <a:lnTo>
                    <a:pt x="5302" y="29553"/>
                  </a:lnTo>
                  <a:lnTo>
                    <a:pt x="5122" y="29841"/>
                  </a:lnTo>
                  <a:lnTo>
                    <a:pt x="4918" y="30118"/>
                  </a:lnTo>
                  <a:lnTo>
                    <a:pt x="4713" y="30382"/>
                  </a:lnTo>
                  <a:lnTo>
                    <a:pt x="4497" y="30635"/>
                  </a:lnTo>
                  <a:lnTo>
                    <a:pt x="4268" y="30887"/>
                  </a:lnTo>
                  <a:lnTo>
                    <a:pt x="4040" y="31128"/>
                  </a:lnTo>
                  <a:lnTo>
                    <a:pt x="3571" y="31609"/>
                  </a:lnTo>
                  <a:lnTo>
                    <a:pt x="3090" y="32090"/>
                  </a:lnTo>
                  <a:lnTo>
                    <a:pt x="2609" y="32571"/>
                  </a:lnTo>
                  <a:lnTo>
                    <a:pt x="2381" y="32811"/>
                  </a:lnTo>
                  <a:lnTo>
                    <a:pt x="2152" y="33064"/>
                  </a:lnTo>
                  <a:lnTo>
                    <a:pt x="1936" y="33316"/>
                  </a:lnTo>
                  <a:lnTo>
                    <a:pt x="1719" y="33581"/>
                  </a:lnTo>
                  <a:lnTo>
                    <a:pt x="1527" y="33845"/>
                  </a:lnTo>
                  <a:lnTo>
                    <a:pt x="1347" y="34110"/>
                  </a:lnTo>
                  <a:lnTo>
                    <a:pt x="1178" y="34374"/>
                  </a:lnTo>
                  <a:lnTo>
                    <a:pt x="1022" y="34663"/>
                  </a:lnTo>
                  <a:lnTo>
                    <a:pt x="878" y="34951"/>
                  </a:lnTo>
                  <a:lnTo>
                    <a:pt x="734" y="35252"/>
                  </a:lnTo>
                  <a:lnTo>
                    <a:pt x="613" y="35552"/>
                  </a:lnTo>
                  <a:lnTo>
                    <a:pt x="493" y="35865"/>
                  </a:lnTo>
                  <a:lnTo>
                    <a:pt x="397" y="36178"/>
                  </a:lnTo>
                  <a:lnTo>
                    <a:pt x="301" y="36502"/>
                  </a:lnTo>
                  <a:lnTo>
                    <a:pt x="217" y="36827"/>
                  </a:lnTo>
                  <a:lnTo>
                    <a:pt x="156" y="37151"/>
                  </a:lnTo>
                  <a:lnTo>
                    <a:pt x="96" y="37476"/>
                  </a:lnTo>
                  <a:lnTo>
                    <a:pt x="48" y="37801"/>
                  </a:lnTo>
                  <a:lnTo>
                    <a:pt x="24" y="38125"/>
                  </a:lnTo>
                  <a:lnTo>
                    <a:pt x="12" y="38462"/>
                  </a:lnTo>
                  <a:lnTo>
                    <a:pt x="0" y="38787"/>
                  </a:lnTo>
                  <a:lnTo>
                    <a:pt x="12" y="39111"/>
                  </a:lnTo>
                  <a:lnTo>
                    <a:pt x="36" y="39436"/>
                  </a:lnTo>
                  <a:lnTo>
                    <a:pt x="72" y="39760"/>
                  </a:lnTo>
                  <a:lnTo>
                    <a:pt x="120" y="40073"/>
                  </a:lnTo>
                  <a:lnTo>
                    <a:pt x="181" y="40386"/>
                  </a:lnTo>
                  <a:lnTo>
                    <a:pt x="265" y="40698"/>
                  </a:lnTo>
                  <a:lnTo>
                    <a:pt x="349" y="40999"/>
                  </a:lnTo>
                  <a:lnTo>
                    <a:pt x="457" y="41287"/>
                  </a:lnTo>
                  <a:lnTo>
                    <a:pt x="577" y="41576"/>
                  </a:lnTo>
                  <a:lnTo>
                    <a:pt x="722" y="41852"/>
                  </a:lnTo>
                  <a:lnTo>
                    <a:pt x="866" y="42129"/>
                  </a:lnTo>
                  <a:lnTo>
                    <a:pt x="1034" y="42381"/>
                  </a:lnTo>
                  <a:lnTo>
                    <a:pt x="1214" y="42634"/>
                  </a:lnTo>
                  <a:lnTo>
                    <a:pt x="1419" y="42874"/>
                  </a:lnTo>
                  <a:lnTo>
                    <a:pt x="1635" y="43103"/>
                  </a:lnTo>
                  <a:lnTo>
                    <a:pt x="1852" y="43307"/>
                  </a:lnTo>
                  <a:lnTo>
                    <a:pt x="2080" y="43500"/>
                  </a:lnTo>
                  <a:lnTo>
                    <a:pt x="2321" y="43692"/>
                  </a:lnTo>
                  <a:lnTo>
                    <a:pt x="2561" y="43872"/>
                  </a:lnTo>
                  <a:lnTo>
                    <a:pt x="3066" y="44221"/>
                  </a:lnTo>
                  <a:lnTo>
                    <a:pt x="3547" y="44570"/>
                  </a:lnTo>
                  <a:lnTo>
                    <a:pt x="3860" y="44810"/>
                  </a:lnTo>
                  <a:lnTo>
                    <a:pt x="4160" y="45051"/>
                  </a:lnTo>
                  <a:lnTo>
                    <a:pt x="4449" y="45315"/>
                  </a:lnTo>
                  <a:lnTo>
                    <a:pt x="4737" y="45580"/>
                  </a:lnTo>
                  <a:lnTo>
                    <a:pt x="5014" y="45868"/>
                  </a:lnTo>
                  <a:lnTo>
                    <a:pt x="5278" y="46157"/>
                  </a:lnTo>
                  <a:lnTo>
                    <a:pt x="5531" y="46445"/>
                  </a:lnTo>
                  <a:lnTo>
                    <a:pt x="5783" y="46758"/>
                  </a:lnTo>
                  <a:lnTo>
                    <a:pt x="6024" y="47070"/>
                  </a:lnTo>
                  <a:lnTo>
                    <a:pt x="6252" y="47395"/>
                  </a:lnTo>
                  <a:lnTo>
                    <a:pt x="6481" y="47732"/>
                  </a:lnTo>
                  <a:lnTo>
                    <a:pt x="6685" y="48068"/>
                  </a:lnTo>
                  <a:lnTo>
                    <a:pt x="6889" y="48417"/>
                  </a:lnTo>
                  <a:lnTo>
                    <a:pt x="7082" y="48778"/>
                  </a:lnTo>
                  <a:lnTo>
                    <a:pt x="7262" y="49138"/>
                  </a:lnTo>
                  <a:lnTo>
                    <a:pt x="7430" y="49511"/>
                  </a:lnTo>
                  <a:lnTo>
                    <a:pt x="7503" y="49691"/>
                  </a:lnTo>
                  <a:lnTo>
                    <a:pt x="7575" y="49884"/>
                  </a:lnTo>
                  <a:lnTo>
                    <a:pt x="7635" y="50088"/>
                  </a:lnTo>
                  <a:lnTo>
                    <a:pt x="7671" y="50293"/>
                  </a:lnTo>
                  <a:lnTo>
                    <a:pt x="7683" y="50449"/>
                  </a:lnTo>
                  <a:lnTo>
                    <a:pt x="7671" y="50605"/>
                  </a:lnTo>
                  <a:lnTo>
                    <a:pt x="7659" y="50774"/>
                  </a:lnTo>
                  <a:lnTo>
                    <a:pt x="7635" y="50930"/>
                  </a:lnTo>
                  <a:lnTo>
                    <a:pt x="7563" y="51242"/>
                  </a:lnTo>
                  <a:lnTo>
                    <a:pt x="7466" y="51555"/>
                  </a:lnTo>
                  <a:lnTo>
                    <a:pt x="5110" y="59202"/>
                  </a:lnTo>
                  <a:lnTo>
                    <a:pt x="4882" y="59394"/>
                  </a:lnTo>
                  <a:lnTo>
                    <a:pt x="4677" y="59623"/>
                  </a:lnTo>
                  <a:lnTo>
                    <a:pt x="4497" y="59851"/>
                  </a:lnTo>
                  <a:lnTo>
                    <a:pt x="4316" y="60103"/>
                  </a:lnTo>
                  <a:lnTo>
                    <a:pt x="4172" y="60368"/>
                  </a:lnTo>
                  <a:lnTo>
                    <a:pt x="4040" y="60645"/>
                  </a:lnTo>
                  <a:lnTo>
                    <a:pt x="3920" y="60933"/>
                  </a:lnTo>
                  <a:lnTo>
                    <a:pt x="3811" y="61234"/>
                  </a:lnTo>
                  <a:lnTo>
                    <a:pt x="3727" y="61534"/>
                  </a:lnTo>
                  <a:lnTo>
                    <a:pt x="3655" y="61847"/>
                  </a:lnTo>
                  <a:lnTo>
                    <a:pt x="3607" y="62159"/>
                  </a:lnTo>
                  <a:lnTo>
                    <a:pt x="3571" y="62484"/>
                  </a:lnTo>
                  <a:lnTo>
                    <a:pt x="3547" y="62809"/>
                  </a:lnTo>
                  <a:lnTo>
                    <a:pt x="3535" y="63133"/>
                  </a:lnTo>
                  <a:lnTo>
                    <a:pt x="3547" y="63446"/>
                  </a:lnTo>
                  <a:lnTo>
                    <a:pt x="3571" y="63771"/>
                  </a:lnTo>
                  <a:lnTo>
                    <a:pt x="3595" y="63963"/>
                  </a:lnTo>
                  <a:lnTo>
                    <a:pt x="3631" y="64191"/>
                  </a:lnTo>
                  <a:lnTo>
                    <a:pt x="3691" y="64420"/>
                  </a:lnTo>
                  <a:lnTo>
                    <a:pt x="3751" y="64672"/>
                  </a:lnTo>
                  <a:lnTo>
                    <a:pt x="3908" y="65177"/>
                  </a:lnTo>
                  <a:lnTo>
                    <a:pt x="4088" y="65706"/>
                  </a:lnTo>
                  <a:lnTo>
                    <a:pt x="4292" y="66223"/>
                  </a:lnTo>
                  <a:lnTo>
                    <a:pt x="4413" y="66464"/>
                  </a:lnTo>
                  <a:lnTo>
                    <a:pt x="4521" y="66692"/>
                  </a:lnTo>
                  <a:lnTo>
                    <a:pt x="4629" y="66909"/>
                  </a:lnTo>
                  <a:lnTo>
                    <a:pt x="4749" y="67101"/>
                  </a:lnTo>
                  <a:lnTo>
                    <a:pt x="4857" y="67281"/>
                  </a:lnTo>
                  <a:lnTo>
                    <a:pt x="4966" y="67438"/>
                  </a:lnTo>
                  <a:lnTo>
                    <a:pt x="5026" y="67498"/>
                  </a:lnTo>
                  <a:lnTo>
                    <a:pt x="5086" y="67558"/>
                  </a:lnTo>
                  <a:lnTo>
                    <a:pt x="5230" y="67666"/>
                  </a:lnTo>
                  <a:lnTo>
                    <a:pt x="5374" y="67750"/>
                  </a:lnTo>
                  <a:lnTo>
                    <a:pt x="5459" y="67774"/>
                  </a:lnTo>
                  <a:lnTo>
                    <a:pt x="5543" y="67798"/>
                  </a:lnTo>
                  <a:lnTo>
                    <a:pt x="5627" y="67822"/>
                  </a:lnTo>
                  <a:lnTo>
                    <a:pt x="5867" y="67822"/>
                  </a:lnTo>
                  <a:lnTo>
                    <a:pt x="5940" y="67798"/>
                  </a:lnTo>
                  <a:lnTo>
                    <a:pt x="6024" y="67774"/>
                  </a:lnTo>
                  <a:lnTo>
                    <a:pt x="6096" y="67738"/>
                  </a:lnTo>
                  <a:lnTo>
                    <a:pt x="6168" y="67702"/>
                  </a:lnTo>
                  <a:lnTo>
                    <a:pt x="6276" y="67606"/>
                  </a:lnTo>
                  <a:lnTo>
                    <a:pt x="6384" y="67498"/>
                  </a:lnTo>
                  <a:lnTo>
                    <a:pt x="6469" y="67377"/>
                  </a:lnTo>
                  <a:lnTo>
                    <a:pt x="6541" y="67233"/>
                  </a:lnTo>
                  <a:lnTo>
                    <a:pt x="6613" y="67089"/>
                  </a:lnTo>
                  <a:lnTo>
                    <a:pt x="6685" y="66945"/>
                  </a:lnTo>
                  <a:lnTo>
                    <a:pt x="6817" y="66644"/>
                  </a:lnTo>
                  <a:lnTo>
                    <a:pt x="6877" y="66500"/>
                  </a:lnTo>
                  <a:lnTo>
                    <a:pt x="6949" y="66355"/>
                  </a:lnTo>
                  <a:lnTo>
                    <a:pt x="7022" y="66235"/>
                  </a:lnTo>
                  <a:lnTo>
                    <a:pt x="7094" y="66127"/>
                  </a:lnTo>
                  <a:lnTo>
                    <a:pt x="7190" y="66031"/>
                  </a:lnTo>
                  <a:lnTo>
                    <a:pt x="7298" y="65947"/>
                  </a:lnTo>
                  <a:lnTo>
                    <a:pt x="7346" y="65923"/>
                  </a:lnTo>
                  <a:lnTo>
                    <a:pt x="7406" y="65899"/>
                  </a:lnTo>
                  <a:lnTo>
                    <a:pt x="7466" y="65887"/>
                  </a:lnTo>
                  <a:lnTo>
                    <a:pt x="7539" y="65875"/>
                  </a:lnTo>
                  <a:lnTo>
                    <a:pt x="7971" y="66319"/>
                  </a:lnTo>
                  <a:lnTo>
                    <a:pt x="8056" y="66103"/>
                  </a:lnTo>
                  <a:lnTo>
                    <a:pt x="8152" y="65887"/>
                  </a:lnTo>
                  <a:lnTo>
                    <a:pt x="8260" y="65670"/>
                  </a:lnTo>
                  <a:lnTo>
                    <a:pt x="8380" y="65478"/>
                  </a:lnTo>
                  <a:lnTo>
                    <a:pt x="8512" y="65297"/>
                  </a:lnTo>
                  <a:lnTo>
                    <a:pt x="8585" y="65213"/>
                  </a:lnTo>
                  <a:lnTo>
                    <a:pt x="8669" y="65129"/>
                  </a:lnTo>
                  <a:lnTo>
                    <a:pt x="8741" y="65057"/>
                  </a:lnTo>
                  <a:lnTo>
                    <a:pt x="8837" y="64997"/>
                  </a:lnTo>
                  <a:lnTo>
                    <a:pt x="8921" y="64949"/>
                  </a:lnTo>
                  <a:lnTo>
                    <a:pt x="9017" y="64901"/>
                  </a:lnTo>
                  <a:lnTo>
                    <a:pt x="9114" y="64865"/>
                  </a:lnTo>
                  <a:lnTo>
                    <a:pt x="9210" y="64841"/>
                  </a:lnTo>
                  <a:lnTo>
                    <a:pt x="9306" y="64829"/>
                  </a:lnTo>
                  <a:lnTo>
                    <a:pt x="9390" y="64817"/>
                  </a:lnTo>
                  <a:lnTo>
                    <a:pt x="9486" y="64817"/>
                  </a:lnTo>
                  <a:lnTo>
                    <a:pt x="9583" y="64829"/>
                  </a:lnTo>
                  <a:lnTo>
                    <a:pt x="9763" y="64865"/>
                  </a:lnTo>
                  <a:lnTo>
                    <a:pt x="9955" y="64925"/>
                  </a:lnTo>
                  <a:lnTo>
                    <a:pt x="10136" y="64997"/>
                  </a:lnTo>
                  <a:lnTo>
                    <a:pt x="10328" y="65081"/>
                  </a:lnTo>
                  <a:lnTo>
                    <a:pt x="10520" y="65177"/>
                  </a:lnTo>
                  <a:lnTo>
                    <a:pt x="10893" y="65370"/>
                  </a:lnTo>
                  <a:lnTo>
                    <a:pt x="11085" y="65466"/>
                  </a:lnTo>
                  <a:lnTo>
                    <a:pt x="11278" y="65550"/>
                  </a:lnTo>
                  <a:lnTo>
                    <a:pt x="11470" y="65622"/>
                  </a:lnTo>
                  <a:lnTo>
                    <a:pt x="11663" y="65670"/>
                  </a:lnTo>
                  <a:lnTo>
                    <a:pt x="11855" y="65694"/>
                  </a:lnTo>
                  <a:lnTo>
                    <a:pt x="12059" y="65694"/>
                  </a:lnTo>
                  <a:lnTo>
                    <a:pt x="12276" y="65670"/>
                  </a:lnTo>
                  <a:lnTo>
                    <a:pt x="12492" y="65634"/>
                  </a:lnTo>
                  <a:lnTo>
                    <a:pt x="12721" y="65598"/>
                  </a:lnTo>
                  <a:lnTo>
                    <a:pt x="12937" y="65538"/>
                  </a:lnTo>
                  <a:lnTo>
                    <a:pt x="13153" y="65478"/>
                  </a:lnTo>
                  <a:lnTo>
                    <a:pt x="13370" y="65406"/>
                  </a:lnTo>
                  <a:lnTo>
                    <a:pt x="13586" y="65321"/>
                  </a:lnTo>
                  <a:lnTo>
                    <a:pt x="13815" y="65237"/>
                  </a:lnTo>
                  <a:lnTo>
                    <a:pt x="14019" y="65141"/>
                  </a:lnTo>
                  <a:lnTo>
                    <a:pt x="14235" y="65033"/>
                  </a:lnTo>
                  <a:lnTo>
                    <a:pt x="14656" y="64804"/>
                  </a:lnTo>
                  <a:lnTo>
                    <a:pt x="15077" y="64552"/>
                  </a:lnTo>
                  <a:lnTo>
                    <a:pt x="15474" y="64263"/>
                  </a:lnTo>
                  <a:lnTo>
                    <a:pt x="15871" y="63963"/>
                  </a:lnTo>
                  <a:lnTo>
                    <a:pt x="16243" y="63650"/>
                  </a:lnTo>
                  <a:lnTo>
                    <a:pt x="16604" y="63314"/>
                  </a:lnTo>
                  <a:lnTo>
                    <a:pt x="16953" y="62965"/>
                  </a:lnTo>
                  <a:lnTo>
                    <a:pt x="17277" y="62592"/>
                  </a:lnTo>
                  <a:lnTo>
                    <a:pt x="17590" y="62232"/>
                  </a:lnTo>
                  <a:lnTo>
                    <a:pt x="17878" y="61859"/>
                  </a:lnTo>
                  <a:lnTo>
                    <a:pt x="18143" y="61474"/>
                  </a:lnTo>
                  <a:lnTo>
                    <a:pt x="18335" y="61198"/>
                  </a:lnTo>
                  <a:lnTo>
                    <a:pt x="18444" y="61053"/>
                  </a:lnTo>
                  <a:lnTo>
                    <a:pt x="18552" y="60933"/>
                  </a:lnTo>
                  <a:lnTo>
                    <a:pt x="18672" y="60825"/>
                  </a:lnTo>
                  <a:lnTo>
                    <a:pt x="18804" y="60741"/>
                  </a:lnTo>
                  <a:lnTo>
                    <a:pt x="18876" y="60705"/>
                  </a:lnTo>
                  <a:lnTo>
                    <a:pt x="18948" y="60681"/>
                  </a:lnTo>
                  <a:lnTo>
                    <a:pt x="19021" y="60669"/>
                  </a:lnTo>
                  <a:lnTo>
                    <a:pt x="19093" y="60657"/>
                  </a:lnTo>
                  <a:lnTo>
                    <a:pt x="19201" y="60669"/>
                  </a:lnTo>
                  <a:lnTo>
                    <a:pt x="19309" y="60681"/>
                  </a:lnTo>
                  <a:lnTo>
                    <a:pt x="19417" y="60729"/>
                  </a:lnTo>
                  <a:lnTo>
                    <a:pt x="19526" y="60777"/>
                  </a:lnTo>
                  <a:lnTo>
                    <a:pt x="19622" y="60837"/>
                  </a:lnTo>
                  <a:lnTo>
                    <a:pt x="19718" y="60909"/>
                  </a:lnTo>
                  <a:lnTo>
                    <a:pt x="19898" y="61053"/>
                  </a:lnTo>
                  <a:lnTo>
                    <a:pt x="21101" y="62039"/>
                  </a:lnTo>
                  <a:lnTo>
                    <a:pt x="21377" y="62268"/>
                  </a:lnTo>
                  <a:lnTo>
                    <a:pt x="21654" y="62508"/>
                  </a:lnTo>
                  <a:lnTo>
                    <a:pt x="21906" y="62749"/>
                  </a:lnTo>
                  <a:lnTo>
                    <a:pt x="22159" y="62989"/>
                  </a:lnTo>
                  <a:lnTo>
                    <a:pt x="22387" y="63241"/>
                  </a:lnTo>
                  <a:lnTo>
                    <a:pt x="22615" y="63506"/>
                  </a:lnTo>
                  <a:lnTo>
                    <a:pt x="22832" y="63783"/>
                  </a:lnTo>
                  <a:lnTo>
                    <a:pt x="23048" y="64071"/>
                  </a:lnTo>
                  <a:lnTo>
                    <a:pt x="23241" y="64384"/>
                  </a:lnTo>
                  <a:lnTo>
                    <a:pt x="23421" y="64720"/>
                  </a:lnTo>
                  <a:lnTo>
                    <a:pt x="23601" y="65081"/>
                  </a:lnTo>
                  <a:lnTo>
                    <a:pt x="23770" y="65466"/>
                  </a:lnTo>
                  <a:lnTo>
                    <a:pt x="24130" y="66392"/>
                  </a:lnTo>
                  <a:lnTo>
                    <a:pt x="24479" y="67317"/>
                  </a:lnTo>
                  <a:lnTo>
                    <a:pt x="24816" y="68243"/>
                  </a:lnTo>
                  <a:lnTo>
                    <a:pt x="25152" y="69181"/>
                  </a:lnTo>
                  <a:lnTo>
                    <a:pt x="25802" y="71056"/>
                  </a:lnTo>
                  <a:lnTo>
                    <a:pt x="26463" y="72920"/>
                  </a:lnTo>
                  <a:lnTo>
                    <a:pt x="26619" y="73353"/>
                  </a:lnTo>
                  <a:lnTo>
                    <a:pt x="26787" y="73786"/>
                  </a:lnTo>
                  <a:lnTo>
                    <a:pt x="27148" y="74687"/>
                  </a:lnTo>
                  <a:lnTo>
                    <a:pt x="27509" y="75589"/>
                  </a:lnTo>
                  <a:lnTo>
                    <a:pt x="27689" y="76046"/>
                  </a:lnTo>
                  <a:lnTo>
                    <a:pt x="27858" y="76515"/>
                  </a:lnTo>
                  <a:lnTo>
                    <a:pt x="28026" y="76972"/>
                  </a:lnTo>
                  <a:lnTo>
                    <a:pt x="28170" y="77441"/>
                  </a:lnTo>
                  <a:lnTo>
                    <a:pt x="28302" y="77910"/>
                  </a:lnTo>
                  <a:lnTo>
                    <a:pt x="28423" y="78379"/>
                  </a:lnTo>
                  <a:lnTo>
                    <a:pt x="28519" y="78847"/>
                  </a:lnTo>
                  <a:lnTo>
                    <a:pt x="28591" y="79316"/>
                  </a:lnTo>
                  <a:lnTo>
                    <a:pt x="28627" y="79785"/>
                  </a:lnTo>
                  <a:lnTo>
                    <a:pt x="28639" y="80014"/>
                  </a:lnTo>
                  <a:lnTo>
                    <a:pt x="28651" y="80242"/>
                  </a:lnTo>
                  <a:lnTo>
                    <a:pt x="28627" y="80976"/>
                  </a:lnTo>
                  <a:lnTo>
                    <a:pt x="28579" y="81697"/>
                  </a:lnTo>
                  <a:lnTo>
                    <a:pt x="28531" y="82430"/>
                  </a:lnTo>
                  <a:lnTo>
                    <a:pt x="28471" y="83164"/>
                  </a:lnTo>
                  <a:lnTo>
                    <a:pt x="28350" y="84631"/>
                  </a:lnTo>
                  <a:lnTo>
                    <a:pt x="28290" y="85376"/>
                  </a:lnTo>
                  <a:lnTo>
                    <a:pt x="28254" y="86109"/>
                  </a:lnTo>
                  <a:lnTo>
                    <a:pt x="28218" y="86843"/>
                  </a:lnTo>
                  <a:lnTo>
                    <a:pt x="28218" y="87576"/>
                  </a:lnTo>
                  <a:lnTo>
                    <a:pt x="28218" y="87937"/>
                  </a:lnTo>
                  <a:lnTo>
                    <a:pt x="28242" y="88298"/>
                  </a:lnTo>
                  <a:lnTo>
                    <a:pt x="28254" y="88658"/>
                  </a:lnTo>
                  <a:lnTo>
                    <a:pt x="28290" y="89019"/>
                  </a:lnTo>
                  <a:lnTo>
                    <a:pt x="28326" y="89380"/>
                  </a:lnTo>
                  <a:lnTo>
                    <a:pt x="28375" y="89740"/>
                  </a:lnTo>
                  <a:lnTo>
                    <a:pt x="28435" y="90101"/>
                  </a:lnTo>
                  <a:lnTo>
                    <a:pt x="28507" y="90462"/>
                  </a:lnTo>
                  <a:lnTo>
                    <a:pt x="28591" y="90810"/>
                  </a:lnTo>
                  <a:lnTo>
                    <a:pt x="28675" y="91171"/>
                  </a:lnTo>
                  <a:lnTo>
                    <a:pt x="28783" y="91520"/>
                  </a:lnTo>
                  <a:lnTo>
                    <a:pt x="28904" y="91868"/>
                  </a:lnTo>
                  <a:lnTo>
                    <a:pt x="29084" y="92361"/>
                  </a:lnTo>
                  <a:lnTo>
                    <a:pt x="29180" y="92614"/>
                  </a:lnTo>
                  <a:lnTo>
                    <a:pt x="29264" y="92866"/>
                  </a:lnTo>
                  <a:lnTo>
                    <a:pt x="29336" y="93119"/>
                  </a:lnTo>
                  <a:lnTo>
                    <a:pt x="29396" y="93371"/>
                  </a:lnTo>
                  <a:lnTo>
                    <a:pt x="29433" y="93636"/>
                  </a:lnTo>
                  <a:lnTo>
                    <a:pt x="29445" y="93888"/>
                  </a:lnTo>
                  <a:lnTo>
                    <a:pt x="29433" y="94105"/>
                  </a:lnTo>
                  <a:lnTo>
                    <a:pt x="29396" y="94321"/>
                  </a:lnTo>
                  <a:lnTo>
                    <a:pt x="29360" y="94526"/>
                  </a:lnTo>
                  <a:lnTo>
                    <a:pt x="29300" y="94730"/>
                  </a:lnTo>
                  <a:lnTo>
                    <a:pt x="29168" y="95139"/>
                  </a:lnTo>
                  <a:lnTo>
                    <a:pt x="29024" y="95535"/>
                  </a:lnTo>
                  <a:lnTo>
                    <a:pt x="28867" y="96004"/>
                  </a:lnTo>
                  <a:lnTo>
                    <a:pt x="28711" y="96461"/>
                  </a:lnTo>
                  <a:lnTo>
                    <a:pt x="28567" y="96930"/>
                  </a:lnTo>
                  <a:lnTo>
                    <a:pt x="28435" y="97399"/>
                  </a:lnTo>
                  <a:lnTo>
                    <a:pt x="28326" y="97880"/>
                  </a:lnTo>
                  <a:lnTo>
                    <a:pt x="28206" y="98349"/>
                  </a:lnTo>
                  <a:lnTo>
                    <a:pt x="28110" y="98830"/>
                  </a:lnTo>
                  <a:lnTo>
                    <a:pt x="28026" y="99311"/>
                  </a:lnTo>
                  <a:lnTo>
                    <a:pt x="27942" y="99804"/>
                  </a:lnTo>
                  <a:lnTo>
                    <a:pt x="27870" y="100285"/>
                  </a:lnTo>
                  <a:lnTo>
                    <a:pt x="27809" y="100777"/>
                  </a:lnTo>
                  <a:lnTo>
                    <a:pt x="27761" y="101258"/>
                  </a:lnTo>
                  <a:lnTo>
                    <a:pt x="27725" y="101751"/>
                  </a:lnTo>
                  <a:lnTo>
                    <a:pt x="27701" y="102244"/>
                  </a:lnTo>
                  <a:lnTo>
                    <a:pt x="27677" y="102737"/>
                  </a:lnTo>
                  <a:lnTo>
                    <a:pt x="27677" y="103230"/>
                  </a:lnTo>
                  <a:lnTo>
                    <a:pt x="27665" y="104228"/>
                  </a:lnTo>
                  <a:lnTo>
                    <a:pt x="27677" y="105250"/>
                  </a:lnTo>
                  <a:lnTo>
                    <a:pt x="27701" y="105767"/>
                  </a:lnTo>
                  <a:lnTo>
                    <a:pt x="27725" y="106284"/>
                  </a:lnTo>
                  <a:lnTo>
                    <a:pt x="27761" y="106801"/>
                  </a:lnTo>
                  <a:lnTo>
                    <a:pt x="27821" y="107318"/>
                  </a:lnTo>
                  <a:lnTo>
                    <a:pt x="27894" y="107835"/>
                  </a:lnTo>
                  <a:lnTo>
                    <a:pt x="27990" y="108340"/>
                  </a:lnTo>
                  <a:lnTo>
                    <a:pt x="28110" y="108833"/>
                  </a:lnTo>
                  <a:lnTo>
                    <a:pt x="28242" y="109314"/>
                  </a:lnTo>
                  <a:lnTo>
                    <a:pt x="28326" y="109554"/>
                  </a:lnTo>
                  <a:lnTo>
                    <a:pt x="28411" y="109783"/>
                  </a:lnTo>
                  <a:lnTo>
                    <a:pt x="28507" y="110011"/>
                  </a:lnTo>
                  <a:lnTo>
                    <a:pt x="28615" y="110240"/>
                  </a:lnTo>
                  <a:lnTo>
                    <a:pt x="28723" y="110468"/>
                  </a:lnTo>
                  <a:lnTo>
                    <a:pt x="28843" y="110685"/>
                  </a:lnTo>
                  <a:lnTo>
                    <a:pt x="28964" y="110889"/>
                  </a:lnTo>
                  <a:lnTo>
                    <a:pt x="29096" y="111093"/>
                  </a:lnTo>
                  <a:lnTo>
                    <a:pt x="29769" y="112043"/>
                  </a:lnTo>
                  <a:lnTo>
                    <a:pt x="30394" y="112909"/>
                  </a:lnTo>
                  <a:lnTo>
                    <a:pt x="30972" y="113726"/>
                  </a:lnTo>
                  <a:lnTo>
                    <a:pt x="31236" y="114135"/>
                  </a:lnTo>
                  <a:lnTo>
                    <a:pt x="31501" y="114556"/>
                  </a:lnTo>
                  <a:lnTo>
                    <a:pt x="31741" y="114977"/>
                  </a:lnTo>
                  <a:lnTo>
                    <a:pt x="31981" y="115410"/>
                  </a:lnTo>
                  <a:lnTo>
                    <a:pt x="32210" y="115866"/>
                  </a:lnTo>
                  <a:lnTo>
                    <a:pt x="32426" y="116347"/>
                  </a:lnTo>
                  <a:lnTo>
                    <a:pt x="32619" y="116852"/>
                  </a:lnTo>
                  <a:lnTo>
                    <a:pt x="32811" y="117393"/>
                  </a:lnTo>
                  <a:lnTo>
                    <a:pt x="32991" y="117970"/>
                  </a:lnTo>
                  <a:lnTo>
                    <a:pt x="33160" y="118608"/>
                  </a:lnTo>
                  <a:lnTo>
                    <a:pt x="33328" y="119293"/>
                  </a:lnTo>
                  <a:lnTo>
                    <a:pt x="33520" y="119978"/>
                  </a:lnTo>
                  <a:lnTo>
                    <a:pt x="33725" y="120664"/>
                  </a:lnTo>
                  <a:lnTo>
                    <a:pt x="33941" y="121337"/>
                  </a:lnTo>
                  <a:lnTo>
                    <a:pt x="34158" y="122010"/>
                  </a:lnTo>
                  <a:lnTo>
                    <a:pt x="34398" y="122684"/>
                  </a:lnTo>
                  <a:lnTo>
                    <a:pt x="34639" y="123345"/>
                  </a:lnTo>
                  <a:lnTo>
                    <a:pt x="34903" y="124006"/>
                  </a:lnTo>
                  <a:lnTo>
                    <a:pt x="35168" y="124655"/>
                  </a:lnTo>
                  <a:lnTo>
                    <a:pt x="35456" y="125305"/>
                  </a:lnTo>
                  <a:lnTo>
                    <a:pt x="35745" y="125942"/>
                  </a:lnTo>
                  <a:lnTo>
                    <a:pt x="36057" y="126579"/>
                  </a:lnTo>
                  <a:lnTo>
                    <a:pt x="36370" y="127204"/>
                  </a:lnTo>
                  <a:lnTo>
                    <a:pt x="36694" y="127829"/>
                  </a:lnTo>
                  <a:lnTo>
                    <a:pt x="37031" y="128443"/>
                  </a:lnTo>
                  <a:lnTo>
                    <a:pt x="37380" y="129056"/>
                  </a:lnTo>
                  <a:lnTo>
                    <a:pt x="37825" y="129777"/>
                  </a:lnTo>
                  <a:lnTo>
                    <a:pt x="38053" y="130138"/>
                  </a:lnTo>
                  <a:lnTo>
                    <a:pt x="38282" y="130499"/>
                  </a:lnTo>
                  <a:lnTo>
                    <a:pt x="38522" y="130847"/>
                  </a:lnTo>
                  <a:lnTo>
                    <a:pt x="38762" y="131196"/>
                  </a:lnTo>
                  <a:lnTo>
                    <a:pt x="39015" y="131533"/>
                  </a:lnTo>
                  <a:lnTo>
                    <a:pt x="39279" y="131869"/>
                  </a:lnTo>
                  <a:lnTo>
                    <a:pt x="39544" y="132194"/>
                  </a:lnTo>
                  <a:lnTo>
                    <a:pt x="39820" y="132506"/>
                  </a:lnTo>
                  <a:lnTo>
                    <a:pt x="40109" y="132807"/>
                  </a:lnTo>
                  <a:lnTo>
                    <a:pt x="40398" y="133108"/>
                  </a:lnTo>
                  <a:lnTo>
                    <a:pt x="40698" y="133384"/>
                  </a:lnTo>
                  <a:lnTo>
                    <a:pt x="40999" y="133661"/>
                  </a:lnTo>
                  <a:lnTo>
                    <a:pt x="41323" y="133925"/>
                  </a:lnTo>
                  <a:lnTo>
                    <a:pt x="41648" y="134166"/>
                  </a:lnTo>
                  <a:lnTo>
                    <a:pt x="42069" y="134454"/>
                  </a:lnTo>
                  <a:lnTo>
                    <a:pt x="42490" y="134731"/>
                  </a:lnTo>
                  <a:lnTo>
                    <a:pt x="42934" y="134983"/>
                  </a:lnTo>
                  <a:lnTo>
                    <a:pt x="43379" y="135212"/>
                  </a:lnTo>
                  <a:lnTo>
                    <a:pt x="43824" y="135440"/>
                  </a:lnTo>
                  <a:lnTo>
                    <a:pt x="44281" y="135656"/>
                  </a:lnTo>
                  <a:lnTo>
                    <a:pt x="45195" y="136089"/>
                  </a:lnTo>
                  <a:lnTo>
                    <a:pt x="45712" y="136330"/>
                  </a:lnTo>
                  <a:lnTo>
                    <a:pt x="46217" y="136594"/>
                  </a:lnTo>
                  <a:lnTo>
                    <a:pt x="46734" y="136871"/>
                  </a:lnTo>
                  <a:lnTo>
                    <a:pt x="47239" y="137159"/>
                  </a:lnTo>
                  <a:lnTo>
                    <a:pt x="47732" y="137472"/>
                  </a:lnTo>
                  <a:lnTo>
                    <a:pt x="47960" y="137640"/>
                  </a:lnTo>
                  <a:lnTo>
                    <a:pt x="48201" y="137809"/>
                  </a:lnTo>
                  <a:lnTo>
                    <a:pt x="48429" y="137989"/>
                  </a:lnTo>
                  <a:lnTo>
                    <a:pt x="48657" y="138181"/>
                  </a:lnTo>
                  <a:lnTo>
                    <a:pt x="48874" y="138374"/>
                  </a:lnTo>
                  <a:lnTo>
                    <a:pt x="49090" y="138578"/>
                  </a:lnTo>
                  <a:lnTo>
                    <a:pt x="49247" y="138746"/>
                  </a:lnTo>
                  <a:lnTo>
                    <a:pt x="49403" y="138951"/>
                  </a:lnTo>
                  <a:lnTo>
                    <a:pt x="49571" y="139203"/>
                  </a:lnTo>
                  <a:lnTo>
                    <a:pt x="49751" y="139468"/>
                  </a:lnTo>
                  <a:lnTo>
                    <a:pt x="50124" y="140045"/>
                  </a:lnTo>
                  <a:lnTo>
                    <a:pt x="50317" y="140333"/>
                  </a:lnTo>
                  <a:lnTo>
                    <a:pt x="50521" y="140622"/>
                  </a:lnTo>
                  <a:lnTo>
                    <a:pt x="50725" y="140886"/>
                  </a:lnTo>
                  <a:lnTo>
                    <a:pt x="50942" y="141139"/>
                  </a:lnTo>
                  <a:lnTo>
                    <a:pt x="51050" y="141247"/>
                  </a:lnTo>
                  <a:lnTo>
                    <a:pt x="51158" y="141343"/>
                  </a:lnTo>
                  <a:lnTo>
                    <a:pt x="51278" y="141440"/>
                  </a:lnTo>
                  <a:lnTo>
                    <a:pt x="51387" y="141512"/>
                  </a:lnTo>
                  <a:lnTo>
                    <a:pt x="51507" y="141584"/>
                  </a:lnTo>
                  <a:lnTo>
                    <a:pt x="51615" y="141632"/>
                  </a:lnTo>
                  <a:lnTo>
                    <a:pt x="51735" y="141668"/>
                  </a:lnTo>
                  <a:lnTo>
                    <a:pt x="51856" y="141692"/>
                  </a:lnTo>
                  <a:lnTo>
                    <a:pt x="51976" y="141704"/>
                  </a:lnTo>
                  <a:lnTo>
                    <a:pt x="52096" y="141692"/>
                  </a:lnTo>
                  <a:lnTo>
                    <a:pt x="52216" y="141668"/>
                  </a:lnTo>
                  <a:lnTo>
                    <a:pt x="52336" y="141620"/>
                  </a:lnTo>
                  <a:lnTo>
                    <a:pt x="52469" y="141548"/>
                  </a:lnTo>
                  <a:lnTo>
                    <a:pt x="52589" y="141464"/>
                  </a:lnTo>
                  <a:lnTo>
                    <a:pt x="52697" y="141379"/>
                  </a:lnTo>
                  <a:lnTo>
                    <a:pt x="52805" y="141271"/>
                  </a:lnTo>
                  <a:lnTo>
                    <a:pt x="52902" y="141151"/>
                  </a:lnTo>
                  <a:lnTo>
                    <a:pt x="52986" y="141031"/>
                  </a:lnTo>
                  <a:lnTo>
                    <a:pt x="53070" y="140898"/>
                  </a:lnTo>
                  <a:lnTo>
                    <a:pt x="53142" y="140766"/>
                  </a:lnTo>
                  <a:lnTo>
                    <a:pt x="53214" y="140622"/>
                  </a:lnTo>
                  <a:lnTo>
                    <a:pt x="53274" y="140478"/>
                  </a:lnTo>
                  <a:lnTo>
                    <a:pt x="53382" y="140165"/>
                  </a:lnTo>
                  <a:lnTo>
                    <a:pt x="53455" y="139852"/>
                  </a:lnTo>
                  <a:lnTo>
                    <a:pt x="53515" y="139540"/>
                  </a:lnTo>
                  <a:lnTo>
                    <a:pt x="53551" y="139287"/>
                  </a:lnTo>
                  <a:lnTo>
                    <a:pt x="53575" y="139047"/>
                  </a:lnTo>
                  <a:lnTo>
                    <a:pt x="53599" y="138794"/>
                  </a:lnTo>
                  <a:lnTo>
                    <a:pt x="53599" y="138542"/>
                  </a:lnTo>
                  <a:lnTo>
                    <a:pt x="53599" y="138301"/>
                  </a:lnTo>
                  <a:lnTo>
                    <a:pt x="53587" y="138049"/>
                  </a:lnTo>
                  <a:lnTo>
                    <a:pt x="53563" y="137797"/>
                  </a:lnTo>
                  <a:lnTo>
                    <a:pt x="53539" y="137556"/>
                  </a:lnTo>
                  <a:lnTo>
                    <a:pt x="53491" y="137316"/>
                  </a:lnTo>
                  <a:lnTo>
                    <a:pt x="53431" y="137075"/>
                  </a:lnTo>
                  <a:lnTo>
                    <a:pt x="53370" y="136835"/>
                  </a:lnTo>
                  <a:lnTo>
                    <a:pt x="53286" y="136606"/>
                  </a:lnTo>
                  <a:lnTo>
                    <a:pt x="53202" y="136390"/>
                  </a:lnTo>
                  <a:lnTo>
                    <a:pt x="53094" y="136173"/>
                  </a:lnTo>
                  <a:lnTo>
                    <a:pt x="52986" y="135969"/>
                  </a:lnTo>
                  <a:lnTo>
                    <a:pt x="52853" y="135765"/>
                  </a:lnTo>
                  <a:lnTo>
                    <a:pt x="52721" y="135572"/>
                  </a:lnTo>
                  <a:lnTo>
                    <a:pt x="52565" y="135392"/>
                  </a:lnTo>
                  <a:lnTo>
                    <a:pt x="52264" y="135043"/>
                  </a:lnTo>
                  <a:lnTo>
                    <a:pt x="51940" y="134695"/>
                  </a:lnTo>
                  <a:lnTo>
                    <a:pt x="51639" y="134334"/>
                  </a:lnTo>
                  <a:lnTo>
                    <a:pt x="51495" y="134154"/>
                  </a:lnTo>
                  <a:lnTo>
                    <a:pt x="51375" y="133973"/>
                  </a:lnTo>
                  <a:lnTo>
                    <a:pt x="51254" y="133781"/>
                  </a:lnTo>
                  <a:lnTo>
                    <a:pt x="51158" y="133588"/>
                  </a:lnTo>
                  <a:lnTo>
                    <a:pt x="51086" y="133384"/>
                  </a:lnTo>
                  <a:lnTo>
                    <a:pt x="51026" y="133180"/>
                  </a:lnTo>
                  <a:lnTo>
                    <a:pt x="50990" y="132951"/>
                  </a:lnTo>
                  <a:lnTo>
                    <a:pt x="50990" y="132843"/>
                  </a:lnTo>
                  <a:lnTo>
                    <a:pt x="50990" y="132723"/>
                  </a:lnTo>
                  <a:lnTo>
                    <a:pt x="51002" y="132566"/>
                  </a:lnTo>
                  <a:lnTo>
                    <a:pt x="51038" y="132410"/>
                  </a:lnTo>
                  <a:lnTo>
                    <a:pt x="51110" y="132110"/>
                  </a:lnTo>
                  <a:lnTo>
                    <a:pt x="51194" y="131809"/>
                  </a:lnTo>
                  <a:lnTo>
                    <a:pt x="51230" y="131653"/>
                  </a:lnTo>
                  <a:lnTo>
                    <a:pt x="51266" y="131508"/>
                  </a:lnTo>
                  <a:lnTo>
                    <a:pt x="51302" y="131256"/>
                  </a:lnTo>
                  <a:lnTo>
                    <a:pt x="51314" y="131003"/>
                  </a:lnTo>
                  <a:lnTo>
                    <a:pt x="51314" y="130751"/>
                  </a:lnTo>
                  <a:lnTo>
                    <a:pt x="51290" y="130486"/>
                  </a:lnTo>
                  <a:lnTo>
                    <a:pt x="51254" y="130234"/>
                  </a:lnTo>
                  <a:lnTo>
                    <a:pt x="51218" y="129982"/>
                  </a:lnTo>
                  <a:lnTo>
                    <a:pt x="51122" y="129477"/>
                  </a:lnTo>
                  <a:lnTo>
                    <a:pt x="49956" y="123802"/>
                  </a:lnTo>
                  <a:lnTo>
                    <a:pt x="49848" y="123321"/>
                  </a:lnTo>
                  <a:lnTo>
                    <a:pt x="49739" y="122840"/>
                  </a:lnTo>
                  <a:lnTo>
                    <a:pt x="49619" y="122383"/>
                  </a:lnTo>
                  <a:lnTo>
                    <a:pt x="49487" y="121938"/>
                  </a:lnTo>
                  <a:lnTo>
                    <a:pt x="49355" y="121517"/>
                  </a:lnTo>
                  <a:lnTo>
                    <a:pt x="49210" y="121096"/>
                  </a:lnTo>
                  <a:lnTo>
                    <a:pt x="49054" y="120688"/>
                  </a:lnTo>
                  <a:lnTo>
                    <a:pt x="48898" y="120291"/>
                  </a:lnTo>
                  <a:lnTo>
                    <a:pt x="48730" y="119906"/>
                  </a:lnTo>
                  <a:lnTo>
                    <a:pt x="48549" y="119533"/>
                  </a:lnTo>
                  <a:lnTo>
                    <a:pt x="48369" y="119173"/>
                  </a:lnTo>
                  <a:lnTo>
                    <a:pt x="48176" y="118824"/>
                  </a:lnTo>
                  <a:lnTo>
                    <a:pt x="47972" y="118475"/>
                  </a:lnTo>
                  <a:lnTo>
                    <a:pt x="47756" y="118151"/>
                  </a:lnTo>
                  <a:lnTo>
                    <a:pt x="47539" y="117826"/>
                  </a:lnTo>
                  <a:lnTo>
                    <a:pt x="47311" y="117514"/>
                  </a:lnTo>
                  <a:lnTo>
                    <a:pt x="47070" y="117201"/>
                  </a:lnTo>
                  <a:lnTo>
                    <a:pt x="46818" y="116900"/>
                  </a:lnTo>
                  <a:lnTo>
                    <a:pt x="46565" y="116612"/>
                  </a:lnTo>
                  <a:lnTo>
                    <a:pt x="46289" y="116323"/>
                  </a:lnTo>
                  <a:lnTo>
                    <a:pt x="46012" y="116047"/>
                  </a:lnTo>
                  <a:lnTo>
                    <a:pt x="45724" y="115782"/>
                  </a:lnTo>
                  <a:lnTo>
                    <a:pt x="45423" y="115506"/>
                  </a:lnTo>
                  <a:lnTo>
                    <a:pt x="45123" y="115253"/>
                  </a:lnTo>
                  <a:lnTo>
                    <a:pt x="44798" y="114989"/>
                  </a:lnTo>
                  <a:lnTo>
                    <a:pt x="44473" y="114748"/>
                  </a:lnTo>
                  <a:lnTo>
                    <a:pt x="44137" y="114496"/>
                  </a:lnTo>
                  <a:lnTo>
                    <a:pt x="43776" y="114255"/>
                  </a:lnTo>
                  <a:lnTo>
                    <a:pt x="43415" y="114015"/>
                  </a:lnTo>
                  <a:lnTo>
                    <a:pt x="43043" y="113774"/>
                  </a:lnTo>
                  <a:lnTo>
                    <a:pt x="42670" y="113546"/>
                  </a:lnTo>
                  <a:lnTo>
                    <a:pt x="42273" y="113306"/>
                  </a:lnTo>
                  <a:lnTo>
                    <a:pt x="40578" y="112332"/>
                  </a:lnTo>
                  <a:lnTo>
                    <a:pt x="40145" y="112079"/>
                  </a:lnTo>
                  <a:lnTo>
                    <a:pt x="39700" y="111839"/>
                  </a:lnTo>
                  <a:lnTo>
                    <a:pt x="39255" y="111610"/>
                  </a:lnTo>
                  <a:lnTo>
                    <a:pt x="39027" y="111502"/>
                  </a:lnTo>
                  <a:lnTo>
                    <a:pt x="38786" y="111406"/>
                  </a:lnTo>
                  <a:lnTo>
                    <a:pt x="38378" y="111250"/>
                  </a:lnTo>
                  <a:lnTo>
                    <a:pt x="37957" y="111093"/>
                  </a:lnTo>
                  <a:lnTo>
                    <a:pt x="37548" y="110949"/>
                  </a:lnTo>
                  <a:lnTo>
                    <a:pt x="37344" y="110865"/>
                  </a:lnTo>
                  <a:lnTo>
                    <a:pt x="37139" y="110769"/>
                  </a:lnTo>
                  <a:lnTo>
                    <a:pt x="36839" y="110612"/>
                  </a:lnTo>
                  <a:lnTo>
                    <a:pt x="36538" y="110432"/>
                  </a:lnTo>
                  <a:lnTo>
                    <a:pt x="36250" y="110228"/>
                  </a:lnTo>
                  <a:lnTo>
                    <a:pt x="35985" y="110011"/>
                  </a:lnTo>
                  <a:lnTo>
                    <a:pt x="35721" y="109771"/>
                  </a:lnTo>
                  <a:lnTo>
                    <a:pt x="35480" y="109506"/>
                  </a:lnTo>
                  <a:lnTo>
                    <a:pt x="35240" y="109242"/>
                  </a:lnTo>
                  <a:lnTo>
                    <a:pt x="35035" y="108953"/>
                  </a:lnTo>
                  <a:lnTo>
                    <a:pt x="34831" y="108641"/>
                  </a:lnTo>
                  <a:lnTo>
                    <a:pt x="34651" y="108328"/>
                  </a:lnTo>
                  <a:lnTo>
                    <a:pt x="34482" y="108003"/>
                  </a:lnTo>
                  <a:lnTo>
                    <a:pt x="34338" y="107667"/>
                  </a:lnTo>
                  <a:lnTo>
                    <a:pt x="34218" y="107318"/>
                  </a:lnTo>
                  <a:lnTo>
                    <a:pt x="34110" y="106969"/>
                  </a:lnTo>
                  <a:lnTo>
                    <a:pt x="34037" y="106609"/>
                  </a:lnTo>
                  <a:lnTo>
                    <a:pt x="33977" y="106236"/>
                  </a:lnTo>
                  <a:lnTo>
                    <a:pt x="33941" y="105947"/>
                  </a:lnTo>
                  <a:lnTo>
                    <a:pt x="33893" y="105659"/>
                  </a:lnTo>
                  <a:lnTo>
                    <a:pt x="33869" y="105527"/>
                  </a:lnTo>
                  <a:lnTo>
                    <a:pt x="33833" y="105382"/>
                  </a:lnTo>
                  <a:lnTo>
                    <a:pt x="33785" y="105250"/>
                  </a:lnTo>
                  <a:lnTo>
                    <a:pt x="33725" y="105118"/>
                  </a:lnTo>
                  <a:lnTo>
                    <a:pt x="33665" y="105022"/>
                  </a:lnTo>
                  <a:lnTo>
                    <a:pt x="33605" y="104925"/>
                  </a:lnTo>
                  <a:lnTo>
                    <a:pt x="33460" y="104757"/>
                  </a:lnTo>
                  <a:lnTo>
                    <a:pt x="33148" y="104420"/>
                  </a:lnTo>
                  <a:lnTo>
                    <a:pt x="32979" y="104204"/>
                  </a:lnTo>
                  <a:lnTo>
                    <a:pt x="32823" y="103964"/>
                  </a:lnTo>
                  <a:lnTo>
                    <a:pt x="32703" y="103723"/>
                  </a:lnTo>
                  <a:lnTo>
                    <a:pt x="32583" y="103471"/>
                  </a:lnTo>
                  <a:lnTo>
                    <a:pt x="32498" y="103206"/>
                  </a:lnTo>
                  <a:lnTo>
                    <a:pt x="32426" y="102930"/>
                  </a:lnTo>
                  <a:lnTo>
                    <a:pt x="32366" y="102653"/>
                  </a:lnTo>
                  <a:lnTo>
                    <a:pt x="32330" y="102365"/>
                  </a:lnTo>
                  <a:lnTo>
                    <a:pt x="32318" y="102076"/>
                  </a:lnTo>
                  <a:lnTo>
                    <a:pt x="32318" y="101787"/>
                  </a:lnTo>
                  <a:lnTo>
                    <a:pt x="32330" y="101487"/>
                  </a:lnTo>
                  <a:lnTo>
                    <a:pt x="32366" y="101198"/>
                  </a:lnTo>
                  <a:lnTo>
                    <a:pt x="32402" y="100910"/>
                  </a:lnTo>
                  <a:lnTo>
                    <a:pt x="32462" y="100621"/>
                  </a:lnTo>
                  <a:lnTo>
                    <a:pt x="32547" y="100345"/>
                  </a:lnTo>
                  <a:lnTo>
                    <a:pt x="32631" y="100068"/>
                  </a:lnTo>
                  <a:lnTo>
                    <a:pt x="32823" y="99527"/>
                  </a:lnTo>
                  <a:lnTo>
                    <a:pt x="33039" y="98974"/>
                  </a:lnTo>
                  <a:lnTo>
                    <a:pt x="33256" y="98409"/>
                  </a:lnTo>
                  <a:lnTo>
                    <a:pt x="33484" y="97844"/>
                  </a:lnTo>
                  <a:lnTo>
                    <a:pt x="33737" y="97291"/>
                  </a:lnTo>
                  <a:lnTo>
                    <a:pt x="33989" y="96738"/>
                  </a:lnTo>
                  <a:lnTo>
                    <a:pt x="34242" y="96221"/>
                  </a:lnTo>
                  <a:lnTo>
                    <a:pt x="34518" y="95716"/>
                  </a:lnTo>
                  <a:lnTo>
                    <a:pt x="34675" y="95439"/>
                  </a:lnTo>
                  <a:lnTo>
                    <a:pt x="34843" y="95175"/>
                  </a:lnTo>
                  <a:lnTo>
                    <a:pt x="35011" y="94922"/>
                  </a:lnTo>
                  <a:lnTo>
                    <a:pt x="35204" y="94670"/>
                  </a:lnTo>
                  <a:lnTo>
                    <a:pt x="35564" y="94177"/>
                  </a:lnTo>
                  <a:lnTo>
                    <a:pt x="35937" y="93672"/>
                  </a:lnTo>
                  <a:lnTo>
                    <a:pt x="36105" y="93419"/>
                  </a:lnTo>
                  <a:lnTo>
                    <a:pt x="36274" y="93155"/>
                  </a:lnTo>
                  <a:lnTo>
                    <a:pt x="36430" y="92890"/>
                  </a:lnTo>
                  <a:lnTo>
                    <a:pt x="36562" y="92614"/>
                  </a:lnTo>
                  <a:lnTo>
                    <a:pt x="36682" y="92325"/>
                  </a:lnTo>
                  <a:lnTo>
                    <a:pt x="36791" y="92025"/>
                  </a:lnTo>
                  <a:lnTo>
                    <a:pt x="36875" y="91712"/>
                  </a:lnTo>
                  <a:lnTo>
                    <a:pt x="36935" y="91375"/>
                  </a:lnTo>
                  <a:lnTo>
                    <a:pt x="36971" y="91027"/>
                  </a:lnTo>
                  <a:lnTo>
                    <a:pt x="36983" y="90666"/>
                  </a:lnTo>
                  <a:lnTo>
                    <a:pt x="36995" y="89945"/>
                  </a:lnTo>
                  <a:lnTo>
                    <a:pt x="36995" y="89596"/>
                  </a:lnTo>
                  <a:lnTo>
                    <a:pt x="37019" y="89235"/>
                  </a:lnTo>
                  <a:lnTo>
                    <a:pt x="37043" y="89055"/>
                  </a:lnTo>
                  <a:lnTo>
                    <a:pt x="37067" y="88887"/>
                  </a:lnTo>
                  <a:lnTo>
                    <a:pt x="37103" y="88718"/>
                  </a:lnTo>
                  <a:lnTo>
                    <a:pt x="37151" y="88538"/>
                  </a:lnTo>
                  <a:lnTo>
                    <a:pt x="37223" y="88298"/>
                  </a:lnTo>
                  <a:lnTo>
                    <a:pt x="37332" y="88057"/>
                  </a:lnTo>
                  <a:lnTo>
                    <a:pt x="37440" y="87817"/>
                  </a:lnTo>
                  <a:lnTo>
                    <a:pt x="37548" y="87588"/>
                  </a:lnTo>
                  <a:lnTo>
                    <a:pt x="38895" y="84871"/>
                  </a:lnTo>
                  <a:lnTo>
                    <a:pt x="39003" y="84655"/>
                  </a:lnTo>
                  <a:lnTo>
                    <a:pt x="39123" y="84438"/>
                  </a:lnTo>
                  <a:lnTo>
                    <a:pt x="39243" y="84234"/>
                  </a:lnTo>
                  <a:lnTo>
                    <a:pt x="39388" y="84041"/>
                  </a:lnTo>
                  <a:lnTo>
                    <a:pt x="39544" y="83873"/>
                  </a:lnTo>
                  <a:lnTo>
                    <a:pt x="39616" y="83801"/>
                  </a:lnTo>
                  <a:lnTo>
                    <a:pt x="39712" y="83729"/>
                  </a:lnTo>
                  <a:lnTo>
                    <a:pt x="39796" y="83669"/>
                  </a:lnTo>
                  <a:lnTo>
                    <a:pt x="39893" y="83621"/>
                  </a:lnTo>
                  <a:lnTo>
                    <a:pt x="40001" y="83585"/>
                  </a:lnTo>
                  <a:lnTo>
                    <a:pt x="40097" y="83548"/>
                  </a:lnTo>
                  <a:lnTo>
                    <a:pt x="40205" y="83536"/>
                  </a:lnTo>
                  <a:lnTo>
                    <a:pt x="40410" y="83536"/>
                  </a:lnTo>
                  <a:lnTo>
                    <a:pt x="40506" y="83548"/>
                  </a:lnTo>
                  <a:lnTo>
                    <a:pt x="40710" y="83585"/>
                  </a:lnTo>
                  <a:lnTo>
                    <a:pt x="40915" y="83633"/>
                  </a:lnTo>
                  <a:lnTo>
                    <a:pt x="41672" y="83825"/>
                  </a:lnTo>
                  <a:lnTo>
                    <a:pt x="42081" y="83945"/>
                  </a:lnTo>
                  <a:lnTo>
                    <a:pt x="42490" y="84065"/>
                  </a:lnTo>
                  <a:lnTo>
                    <a:pt x="42910" y="84198"/>
                  </a:lnTo>
                  <a:lnTo>
                    <a:pt x="43343" y="84354"/>
                  </a:lnTo>
                  <a:lnTo>
                    <a:pt x="43764" y="84510"/>
                  </a:lnTo>
                  <a:lnTo>
                    <a:pt x="44173" y="84691"/>
                  </a:lnTo>
                  <a:lnTo>
                    <a:pt x="44582" y="84895"/>
                  </a:lnTo>
                  <a:lnTo>
                    <a:pt x="44966" y="85099"/>
                  </a:lnTo>
                  <a:lnTo>
                    <a:pt x="45339" y="85340"/>
                  </a:lnTo>
                  <a:lnTo>
                    <a:pt x="45519" y="85460"/>
                  </a:lnTo>
                  <a:lnTo>
                    <a:pt x="45688" y="85592"/>
                  </a:lnTo>
                  <a:lnTo>
                    <a:pt x="45844" y="85725"/>
                  </a:lnTo>
                  <a:lnTo>
                    <a:pt x="46000" y="85869"/>
                  </a:lnTo>
                  <a:lnTo>
                    <a:pt x="46157" y="86013"/>
                  </a:lnTo>
                  <a:lnTo>
                    <a:pt x="46289" y="86157"/>
                  </a:lnTo>
                  <a:lnTo>
                    <a:pt x="46421" y="86314"/>
                  </a:lnTo>
                  <a:lnTo>
                    <a:pt x="46541" y="86482"/>
                  </a:lnTo>
                  <a:lnTo>
                    <a:pt x="46650" y="86650"/>
                  </a:lnTo>
                  <a:lnTo>
                    <a:pt x="46746" y="86831"/>
                  </a:lnTo>
                  <a:lnTo>
                    <a:pt x="46842" y="87011"/>
                  </a:lnTo>
                  <a:lnTo>
                    <a:pt x="46914" y="87191"/>
                  </a:lnTo>
                  <a:lnTo>
                    <a:pt x="47034" y="87516"/>
                  </a:lnTo>
                  <a:lnTo>
                    <a:pt x="47130" y="87805"/>
                  </a:lnTo>
                  <a:lnTo>
                    <a:pt x="47227" y="88081"/>
                  </a:lnTo>
                  <a:lnTo>
                    <a:pt x="47275" y="88213"/>
                  </a:lnTo>
                  <a:lnTo>
                    <a:pt x="47347" y="88346"/>
                  </a:lnTo>
                  <a:lnTo>
                    <a:pt x="47419" y="88478"/>
                  </a:lnTo>
                  <a:lnTo>
                    <a:pt x="47515" y="88610"/>
                  </a:lnTo>
                  <a:lnTo>
                    <a:pt x="47623" y="88754"/>
                  </a:lnTo>
                  <a:lnTo>
                    <a:pt x="47756" y="88899"/>
                  </a:lnTo>
                  <a:lnTo>
                    <a:pt x="47912" y="89055"/>
                  </a:lnTo>
                  <a:lnTo>
                    <a:pt x="48104" y="89223"/>
                  </a:lnTo>
                  <a:lnTo>
                    <a:pt x="48213" y="89295"/>
                  </a:lnTo>
                  <a:lnTo>
                    <a:pt x="48309" y="89380"/>
                  </a:lnTo>
                  <a:lnTo>
                    <a:pt x="48417" y="89428"/>
                  </a:lnTo>
                  <a:lnTo>
                    <a:pt x="48465" y="89452"/>
                  </a:lnTo>
                  <a:lnTo>
                    <a:pt x="48525" y="89464"/>
                  </a:lnTo>
                  <a:lnTo>
                    <a:pt x="48489" y="89295"/>
                  </a:lnTo>
                  <a:lnTo>
                    <a:pt x="48465" y="89127"/>
                  </a:lnTo>
                  <a:lnTo>
                    <a:pt x="48453" y="88971"/>
                  </a:lnTo>
                  <a:lnTo>
                    <a:pt x="48465" y="88815"/>
                  </a:lnTo>
                  <a:lnTo>
                    <a:pt x="48489" y="88682"/>
                  </a:lnTo>
                  <a:lnTo>
                    <a:pt x="48537" y="88550"/>
                  </a:lnTo>
                  <a:lnTo>
                    <a:pt x="48597" y="88430"/>
                  </a:lnTo>
                  <a:lnTo>
                    <a:pt x="48657" y="88310"/>
                  </a:lnTo>
                  <a:lnTo>
                    <a:pt x="48754" y="88213"/>
                  </a:lnTo>
                  <a:lnTo>
                    <a:pt x="48850" y="88129"/>
                  </a:lnTo>
                  <a:lnTo>
                    <a:pt x="48958" y="88045"/>
                  </a:lnTo>
                  <a:lnTo>
                    <a:pt x="49078" y="87985"/>
                  </a:lnTo>
                  <a:lnTo>
                    <a:pt x="49210" y="87925"/>
                  </a:lnTo>
                  <a:lnTo>
                    <a:pt x="49355" y="87889"/>
                  </a:lnTo>
                  <a:lnTo>
                    <a:pt x="49511" y="87865"/>
                  </a:lnTo>
                  <a:lnTo>
                    <a:pt x="49679" y="87853"/>
                  </a:lnTo>
                  <a:lnTo>
                    <a:pt x="49547" y="88057"/>
                  </a:lnTo>
                  <a:lnTo>
                    <a:pt x="49427" y="88261"/>
                  </a:lnTo>
                  <a:lnTo>
                    <a:pt x="49319" y="88490"/>
                  </a:lnTo>
                  <a:lnTo>
                    <a:pt x="49235" y="88718"/>
                  </a:lnTo>
                  <a:lnTo>
                    <a:pt x="49150" y="88971"/>
                  </a:lnTo>
                  <a:lnTo>
                    <a:pt x="49102" y="89223"/>
                  </a:lnTo>
                  <a:lnTo>
                    <a:pt x="49054" y="89488"/>
                  </a:lnTo>
                  <a:lnTo>
                    <a:pt x="49018" y="89764"/>
                  </a:lnTo>
                  <a:lnTo>
                    <a:pt x="49006" y="90041"/>
                  </a:lnTo>
                  <a:lnTo>
                    <a:pt x="49006" y="90317"/>
                  </a:lnTo>
                  <a:lnTo>
                    <a:pt x="49006" y="90606"/>
                  </a:lnTo>
                  <a:lnTo>
                    <a:pt x="49030" y="90895"/>
                  </a:lnTo>
                  <a:lnTo>
                    <a:pt x="49054" y="91195"/>
                  </a:lnTo>
                  <a:lnTo>
                    <a:pt x="49090" y="91496"/>
                  </a:lnTo>
                  <a:lnTo>
                    <a:pt x="49138" y="91796"/>
                  </a:lnTo>
                  <a:lnTo>
                    <a:pt x="49198" y="92097"/>
                  </a:lnTo>
                  <a:lnTo>
                    <a:pt x="49259" y="92397"/>
                  </a:lnTo>
                  <a:lnTo>
                    <a:pt x="49331" y="92698"/>
                  </a:lnTo>
                  <a:lnTo>
                    <a:pt x="49487" y="93287"/>
                  </a:lnTo>
                  <a:lnTo>
                    <a:pt x="49679" y="93864"/>
                  </a:lnTo>
                  <a:lnTo>
                    <a:pt x="49872" y="94417"/>
                  </a:lnTo>
                  <a:lnTo>
                    <a:pt x="50088" y="94934"/>
                  </a:lnTo>
                  <a:lnTo>
                    <a:pt x="50305" y="95427"/>
                  </a:lnTo>
                  <a:lnTo>
                    <a:pt x="50521" y="95872"/>
                  </a:lnTo>
                  <a:lnTo>
                    <a:pt x="50737" y="96269"/>
                  </a:lnTo>
                  <a:lnTo>
                    <a:pt x="50882" y="96497"/>
                  </a:lnTo>
                  <a:lnTo>
                    <a:pt x="51026" y="96726"/>
                  </a:lnTo>
                  <a:lnTo>
                    <a:pt x="51182" y="96942"/>
                  </a:lnTo>
                  <a:lnTo>
                    <a:pt x="51339" y="97147"/>
                  </a:lnTo>
                  <a:lnTo>
                    <a:pt x="51675" y="97567"/>
                  </a:lnTo>
                  <a:lnTo>
                    <a:pt x="52012" y="97976"/>
                  </a:lnTo>
                  <a:lnTo>
                    <a:pt x="52348" y="98385"/>
                  </a:lnTo>
                  <a:lnTo>
                    <a:pt x="52505" y="98601"/>
                  </a:lnTo>
                  <a:lnTo>
                    <a:pt x="52661" y="98806"/>
                  </a:lnTo>
                  <a:lnTo>
                    <a:pt x="52805" y="99034"/>
                  </a:lnTo>
                  <a:lnTo>
                    <a:pt x="52938" y="99263"/>
                  </a:lnTo>
                  <a:lnTo>
                    <a:pt x="53070" y="99491"/>
                  </a:lnTo>
                  <a:lnTo>
                    <a:pt x="53178" y="99744"/>
                  </a:lnTo>
                  <a:lnTo>
                    <a:pt x="53310" y="100080"/>
                  </a:lnTo>
                  <a:lnTo>
                    <a:pt x="53443" y="100441"/>
                  </a:lnTo>
                  <a:lnTo>
                    <a:pt x="53575" y="100802"/>
                  </a:lnTo>
                  <a:lnTo>
                    <a:pt x="53719" y="101150"/>
                  </a:lnTo>
                  <a:lnTo>
                    <a:pt x="53791" y="101307"/>
                  </a:lnTo>
                  <a:lnTo>
                    <a:pt x="53875" y="101463"/>
                  </a:lnTo>
                  <a:lnTo>
                    <a:pt x="53972" y="101607"/>
                  </a:lnTo>
                  <a:lnTo>
                    <a:pt x="54080" y="101739"/>
                  </a:lnTo>
                  <a:lnTo>
                    <a:pt x="54188" y="101860"/>
                  </a:lnTo>
                  <a:lnTo>
                    <a:pt x="54308" y="101968"/>
                  </a:lnTo>
                  <a:lnTo>
                    <a:pt x="54453" y="102052"/>
                  </a:lnTo>
                  <a:lnTo>
                    <a:pt x="54597" y="102124"/>
                  </a:lnTo>
                  <a:lnTo>
                    <a:pt x="54717" y="102160"/>
                  </a:lnTo>
                  <a:lnTo>
                    <a:pt x="54837" y="102184"/>
                  </a:lnTo>
                  <a:lnTo>
                    <a:pt x="55078" y="102220"/>
                  </a:lnTo>
                  <a:lnTo>
                    <a:pt x="55318" y="102256"/>
                  </a:lnTo>
                  <a:lnTo>
                    <a:pt x="55438" y="102280"/>
                  </a:lnTo>
                  <a:lnTo>
                    <a:pt x="55559" y="102304"/>
                  </a:lnTo>
                  <a:lnTo>
                    <a:pt x="55691" y="102365"/>
                  </a:lnTo>
                  <a:lnTo>
                    <a:pt x="55823" y="102425"/>
                  </a:lnTo>
                  <a:lnTo>
                    <a:pt x="55943" y="102497"/>
                  </a:lnTo>
                  <a:lnTo>
                    <a:pt x="56052" y="102581"/>
                  </a:lnTo>
                  <a:lnTo>
                    <a:pt x="56148" y="102677"/>
                  </a:lnTo>
                  <a:lnTo>
                    <a:pt x="56244" y="102785"/>
                  </a:lnTo>
                  <a:lnTo>
                    <a:pt x="56328" y="102894"/>
                  </a:lnTo>
                  <a:lnTo>
                    <a:pt x="56412" y="103014"/>
                  </a:lnTo>
                  <a:lnTo>
                    <a:pt x="56496" y="103146"/>
                  </a:lnTo>
                  <a:lnTo>
                    <a:pt x="56557" y="103278"/>
                  </a:lnTo>
                  <a:lnTo>
                    <a:pt x="56689" y="103567"/>
                  </a:lnTo>
                  <a:lnTo>
                    <a:pt x="56809" y="103879"/>
                  </a:lnTo>
                  <a:lnTo>
                    <a:pt x="56917" y="104192"/>
                  </a:lnTo>
                  <a:lnTo>
                    <a:pt x="57146" y="104829"/>
                  </a:lnTo>
                  <a:lnTo>
                    <a:pt x="57254" y="105154"/>
                  </a:lnTo>
                  <a:lnTo>
                    <a:pt x="57386" y="105454"/>
                  </a:lnTo>
                  <a:lnTo>
                    <a:pt x="57530" y="105743"/>
                  </a:lnTo>
                  <a:lnTo>
                    <a:pt x="57615" y="105887"/>
                  </a:lnTo>
                  <a:lnTo>
                    <a:pt x="57699" y="106008"/>
                  </a:lnTo>
                  <a:lnTo>
                    <a:pt x="57795" y="106140"/>
                  </a:lnTo>
                  <a:lnTo>
                    <a:pt x="57891" y="106248"/>
                  </a:lnTo>
                  <a:lnTo>
                    <a:pt x="57999" y="106356"/>
                  </a:lnTo>
                  <a:lnTo>
                    <a:pt x="58120" y="106452"/>
                  </a:lnTo>
                  <a:lnTo>
                    <a:pt x="58276" y="106561"/>
                  </a:lnTo>
                  <a:lnTo>
                    <a:pt x="58432" y="106657"/>
                  </a:lnTo>
                  <a:lnTo>
                    <a:pt x="58600" y="106717"/>
                  </a:lnTo>
                  <a:lnTo>
                    <a:pt x="58769" y="106765"/>
                  </a:lnTo>
                  <a:lnTo>
                    <a:pt x="58937" y="106801"/>
                  </a:lnTo>
                  <a:lnTo>
                    <a:pt x="59105" y="106813"/>
                  </a:lnTo>
                  <a:lnTo>
                    <a:pt x="59274" y="106813"/>
                  </a:lnTo>
                  <a:lnTo>
                    <a:pt x="59454" y="106801"/>
                  </a:lnTo>
                  <a:lnTo>
                    <a:pt x="59622" y="106777"/>
                  </a:lnTo>
                  <a:lnTo>
                    <a:pt x="59791" y="106729"/>
                  </a:lnTo>
                  <a:lnTo>
                    <a:pt x="59971" y="106669"/>
                  </a:lnTo>
                  <a:lnTo>
                    <a:pt x="60139" y="106609"/>
                  </a:lnTo>
                  <a:lnTo>
                    <a:pt x="60320" y="106525"/>
                  </a:lnTo>
                  <a:lnTo>
                    <a:pt x="60488" y="106440"/>
                  </a:lnTo>
                  <a:lnTo>
                    <a:pt x="60656" y="106332"/>
                  </a:lnTo>
                  <a:lnTo>
                    <a:pt x="60825" y="106224"/>
                  </a:lnTo>
                  <a:lnTo>
                    <a:pt x="60993" y="106116"/>
                  </a:lnTo>
                  <a:lnTo>
                    <a:pt x="61149" y="105996"/>
                  </a:lnTo>
                  <a:lnTo>
                    <a:pt x="61462" y="105731"/>
                  </a:lnTo>
                  <a:lnTo>
                    <a:pt x="61763" y="105454"/>
                  </a:lnTo>
                  <a:lnTo>
                    <a:pt x="62039" y="105166"/>
                  </a:lnTo>
                  <a:lnTo>
                    <a:pt x="62304" y="104877"/>
                  </a:lnTo>
                  <a:lnTo>
                    <a:pt x="62532" y="104589"/>
                  </a:lnTo>
                  <a:lnTo>
                    <a:pt x="62736" y="104312"/>
                  </a:lnTo>
                  <a:lnTo>
                    <a:pt x="62917" y="104048"/>
                  </a:lnTo>
                  <a:lnTo>
                    <a:pt x="63061" y="103831"/>
                  </a:lnTo>
                  <a:lnTo>
                    <a:pt x="63181" y="103663"/>
                  </a:lnTo>
                  <a:lnTo>
                    <a:pt x="63289" y="103543"/>
                  </a:lnTo>
                  <a:lnTo>
                    <a:pt x="63386" y="103471"/>
                  </a:lnTo>
                  <a:lnTo>
                    <a:pt x="63458" y="103423"/>
                  </a:lnTo>
                  <a:lnTo>
                    <a:pt x="63530" y="103423"/>
                  </a:lnTo>
                  <a:lnTo>
                    <a:pt x="63578" y="103435"/>
                  </a:lnTo>
                  <a:lnTo>
                    <a:pt x="63626" y="103483"/>
                  </a:lnTo>
                  <a:lnTo>
                    <a:pt x="63662" y="103543"/>
                  </a:lnTo>
                  <a:lnTo>
                    <a:pt x="63686" y="103615"/>
                  </a:lnTo>
                  <a:lnTo>
                    <a:pt x="63710" y="103771"/>
                  </a:lnTo>
                  <a:lnTo>
                    <a:pt x="63722" y="103916"/>
                  </a:lnTo>
                  <a:lnTo>
                    <a:pt x="63722" y="104012"/>
                  </a:lnTo>
                  <a:lnTo>
                    <a:pt x="63734" y="104024"/>
                  </a:lnTo>
                  <a:lnTo>
                    <a:pt x="63746" y="104036"/>
                  </a:lnTo>
                  <a:lnTo>
                    <a:pt x="63782" y="104048"/>
                  </a:lnTo>
                  <a:lnTo>
                    <a:pt x="63842" y="104048"/>
                  </a:lnTo>
                  <a:lnTo>
                    <a:pt x="63915" y="104024"/>
                  </a:lnTo>
                  <a:lnTo>
                    <a:pt x="64011" y="104000"/>
                  </a:lnTo>
                  <a:lnTo>
                    <a:pt x="64107" y="103952"/>
                  </a:lnTo>
                  <a:lnTo>
                    <a:pt x="64215" y="103891"/>
                  </a:lnTo>
                  <a:lnTo>
                    <a:pt x="64323" y="103807"/>
                  </a:lnTo>
                  <a:lnTo>
                    <a:pt x="64432" y="103699"/>
                  </a:lnTo>
                  <a:lnTo>
                    <a:pt x="64528" y="103579"/>
                  </a:lnTo>
                  <a:lnTo>
                    <a:pt x="64624" y="103447"/>
                  </a:lnTo>
                  <a:lnTo>
                    <a:pt x="64696" y="103278"/>
                  </a:lnTo>
                  <a:lnTo>
                    <a:pt x="64768" y="103086"/>
                  </a:lnTo>
                  <a:lnTo>
                    <a:pt x="64804" y="102870"/>
                  </a:lnTo>
                  <a:lnTo>
                    <a:pt x="64828" y="102629"/>
                  </a:lnTo>
                  <a:lnTo>
                    <a:pt x="64828" y="102509"/>
                  </a:lnTo>
                  <a:lnTo>
                    <a:pt x="64816" y="102365"/>
                  </a:lnTo>
                  <a:lnTo>
                    <a:pt x="64804" y="102112"/>
                  </a:lnTo>
                  <a:lnTo>
                    <a:pt x="64816" y="101908"/>
                  </a:lnTo>
                  <a:lnTo>
                    <a:pt x="64828" y="101824"/>
                  </a:lnTo>
                  <a:lnTo>
                    <a:pt x="64840" y="101751"/>
                  </a:lnTo>
                  <a:lnTo>
                    <a:pt x="64864" y="101691"/>
                  </a:lnTo>
                  <a:lnTo>
                    <a:pt x="64901" y="101631"/>
                  </a:lnTo>
                  <a:lnTo>
                    <a:pt x="64925" y="101595"/>
                  </a:lnTo>
                  <a:lnTo>
                    <a:pt x="64973" y="101559"/>
                  </a:lnTo>
                  <a:lnTo>
                    <a:pt x="65009" y="101547"/>
                  </a:lnTo>
                  <a:lnTo>
                    <a:pt x="65057" y="101535"/>
                  </a:lnTo>
                  <a:lnTo>
                    <a:pt x="65105" y="101523"/>
                  </a:lnTo>
                  <a:lnTo>
                    <a:pt x="65153" y="101535"/>
                  </a:lnTo>
                  <a:lnTo>
                    <a:pt x="65273" y="101559"/>
                  </a:lnTo>
                  <a:lnTo>
                    <a:pt x="65393" y="101631"/>
                  </a:lnTo>
                  <a:lnTo>
                    <a:pt x="65538" y="101715"/>
                  </a:lnTo>
                  <a:lnTo>
                    <a:pt x="65682" y="101836"/>
                  </a:lnTo>
                  <a:lnTo>
                    <a:pt x="65826" y="101968"/>
                  </a:lnTo>
                  <a:lnTo>
                    <a:pt x="65983" y="102124"/>
                  </a:lnTo>
                  <a:lnTo>
                    <a:pt x="66139" y="102292"/>
                  </a:lnTo>
                  <a:lnTo>
                    <a:pt x="66295" y="102473"/>
                  </a:lnTo>
                  <a:lnTo>
                    <a:pt x="66439" y="102665"/>
                  </a:lnTo>
                  <a:lnTo>
                    <a:pt x="66596" y="102833"/>
                  </a:lnTo>
                  <a:lnTo>
                    <a:pt x="66716" y="102966"/>
                  </a:lnTo>
                  <a:lnTo>
                    <a:pt x="66776" y="103014"/>
                  </a:lnTo>
                  <a:lnTo>
                    <a:pt x="66836" y="103038"/>
                  </a:lnTo>
                  <a:lnTo>
                    <a:pt x="66896" y="103062"/>
                  </a:lnTo>
                  <a:lnTo>
                    <a:pt x="66944" y="103086"/>
                  </a:lnTo>
                  <a:lnTo>
                    <a:pt x="66993" y="103086"/>
                  </a:lnTo>
                  <a:lnTo>
                    <a:pt x="67041" y="103074"/>
                  </a:lnTo>
                  <a:lnTo>
                    <a:pt x="67089" y="103062"/>
                  </a:lnTo>
                  <a:lnTo>
                    <a:pt x="67137" y="103038"/>
                  </a:lnTo>
                  <a:lnTo>
                    <a:pt x="67173" y="103002"/>
                  </a:lnTo>
                  <a:lnTo>
                    <a:pt x="67221" y="102966"/>
                  </a:lnTo>
                  <a:lnTo>
                    <a:pt x="67293" y="102857"/>
                  </a:lnTo>
                  <a:lnTo>
                    <a:pt x="67365" y="102713"/>
                  </a:lnTo>
                  <a:lnTo>
                    <a:pt x="67437" y="102545"/>
                  </a:lnTo>
                  <a:lnTo>
                    <a:pt x="67522" y="102340"/>
                  </a:lnTo>
                  <a:lnTo>
                    <a:pt x="67594" y="102124"/>
                  </a:lnTo>
                  <a:lnTo>
                    <a:pt x="67750" y="101607"/>
                  </a:lnTo>
                  <a:lnTo>
                    <a:pt x="67942" y="101018"/>
                  </a:lnTo>
                  <a:lnTo>
                    <a:pt x="68027" y="100741"/>
                  </a:lnTo>
                  <a:lnTo>
                    <a:pt x="68099" y="100489"/>
                  </a:lnTo>
                  <a:lnTo>
                    <a:pt x="68147" y="100273"/>
                  </a:lnTo>
                  <a:lnTo>
                    <a:pt x="68183" y="100092"/>
                  </a:lnTo>
                  <a:lnTo>
                    <a:pt x="68195" y="99936"/>
                  </a:lnTo>
                  <a:lnTo>
                    <a:pt x="68219" y="99792"/>
                  </a:lnTo>
                  <a:lnTo>
                    <a:pt x="68231" y="99551"/>
                  </a:lnTo>
                  <a:lnTo>
                    <a:pt x="68243" y="99311"/>
                  </a:lnTo>
                  <a:lnTo>
                    <a:pt x="68267" y="99178"/>
                  </a:lnTo>
                  <a:lnTo>
                    <a:pt x="68303" y="99022"/>
                  </a:lnTo>
                  <a:lnTo>
                    <a:pt x="68351" y="98854"/>
                  </a:lnTo>
                  <a:lnTo>
                    <a:pt x="68411" y="98661"/>
                  </a:lnTo>
                  <a:lnTo>
                    <a:pt x="68507" y="98445"/>
                  </a:lnTo>
                  <a:lnTo>
                    <a:pt x="68616" y="98181"/>
                  </a:lnTo>
                  <a:lnTo>
                    <a:pt x="68676" y="98048"/>
                  </a:lnTo>
                  <a:lnTo>
                    <a:pt x="68748" y="97940"/>
                  </a:lnTo>
                  <a:lnTo>
                    <a:pt x="68808" y="97844"/>
                  </a:lnTo>
                  <a:lnTo>
                    <a:pt x="68868" y="97760"/>
                  </a:lnTo>
                  <a:lnTo>
                    <a:pt x="68928" y="97688"/>
                  </a:lnTo>
                  <a:lnTo>
                    <a:pt x="68988" y="97639"/>
                  </a:lnTo>
                  <a:lnTo>
                    <a:pt x="69048" y="97591"/>
                  </a:lnTo>
                  <a:lnTo>
                    <a:pt x="69109" y="97567"/>
                  </a:lnTo>
                  <a:lnTo>
                    <a:pt x="69169" y="97543"/>
                  </a:lnTo>
                  <a:lnTo>
                    <a:pt x="69241" y="97531"/>
                  </a:lnTo>
                  <a:lnTo>
                    <a:pt x="69301" y="97519"/>
                  </a:lnTo>
                  <a:lnTo>
                    <a:pt x="69361" y="97531"/>
                  </a:lnTo>
                  <a:lnTo>
                    <a:pt x="69493" y="97543"/>
                  </a:lnTo>
                  <a:lnTo>
                    <a:pt x="69626" y="97591"/>
                  </a:lnTo>
                  <a:lnTo>
                    <a:pt x="69902" y="97676"/>
                  </a:lnTo>
                  <a:lnTo>
                    <a:pt x="70046" y="97712"/>
                  </a:lnTo>
                  <a:lnTo>
                    <a:pt x="70203" y="97724"/>
                  </a:lnTo>
                  <a:lnTo>
                    <a:pt x="70287" y="97724"/>
                  </a:lnTo>
                  <a:lnTo>
                    <a:pt x="70371" y="97712"/>
                  </a:lnTo>
                  <a:lnTo>
                    <a:pt x="70455" y="97688"/>
                  </a:lnTo>
                  <a:lnTo>
                    <a:pt x="70539" y="97664"/>
                  </a:lnTo>
                  <a:lnTo>
                    <a:pt x="70636" y="97627"/>
                  </a:lnTo>
                  <a:lnTo>
                    <a:pt x="70732" y="97579"/>
                  </a:lnTo>
                  <a:lnTo>
                    <a:pt x="70828" y="97507"/>
                  </a:lnTo>
                  <a:lnTo>
                    <a:pt x="70924" y="97435"/>
                  </a:lnTo>
                  <a:lnTo>
                    <a:pt x="71140" y="97267"/>
                  </a:lnTo>
                  <a:lnTo>
                    <a:pt x="71369" y="97098"/>
                  </a:lnTo>
                  <a:lnTo>
                    <a:pt x="71886" y="96750"/>
                  </a:lnTo>
                  <a:lnTo>
                    <a:pt x="72475" y="96377"/>
                  </a:lnTo>
                  <a:lnTo>
                    <a:pt x="73112" y="95980"/>
                  </a:lnTo>
                  <a:lnTo>
                    <a:pt x="73822" y="95535"/>
                  </a:lnTo>
                  <a:lnTo>
                    <a:pt x="74579" y="95042"/>
                  </a:lnTo>
                  <a:lnTo>
                    <a:pt x="74976" y="94766"/>
                  </a:lnTo>
                  <a:lnTo>
                    <a:pt x="75385" y="94477"/>
                  </a:lnTo>
                  <a:lnTo>
                    <a:pt x="75793" y="94177"/>
                  </a:lnTo>
                  <a:lnTo>
                    <a:pt x="76226" y="93852"/>
                  </a:lnTo>
                  <a:lnTo>
                    <a:pt x="76623" y="93528"/>
                  </a:lnTo>
                  <a:lnTo>
                    <a:pt x="76972" y="93215"/>
                  </a:lnTo>
                  <a:lnTo>
                    <a:pt x="77272" y="92914"/>
                  </a:lnTo>
                  <a:lnTo>
                    <a:pt x="77525" y="92626"/>
                  </a:lnTo>
                  <a:lnTo>
                    <a:pt x="77741" y="92349"/>
                  </a:lnTo>
                  <a:lnTo>
                    <a:pt x="77921" y="92073"/>
                  </a:lnTo>
                  <a:lnTo>
                    <a:pt x="78078" y="91784"/>
                  </a:lnTo>
                  <a:lnTo>
                    <a:pt x="78234" y="91496"/>
                  </a:lnTo>
                  <a:lnTo>
                    <a:pt x="78366" y="91195"/>
                  </a:lnTo>
                  <a:lnTo>
                    <a:pt x="78499" y="90883"/>
                  </a:lnTo>
                  <a:lnTo>
                    <a:pt x="78787" y="90197"/>
                  </a:lnTo>
                  <a:lnTo>
                    <a:pt x="78955" y="89812"/>
                  </a:lnTo>
                  <a:lnTo>
                    <a:pt x="79136" y="89404"/>
                  </a:lnTo>
                  <a:lnTo>
                    <a:pt x="79364" y="88959"/>
                  </a:lnTo>
                  <a:lnTo>
                    <a:pt x="79617" y="88466"/>
                  </a:lnTo>
                  <a:lnTo>
                    <a:pt x="79869" y="87997"/>
                  </a:lnTo>
                  <a:lnTo>
                    <a:pt x="79977" y="87769"/>
                  </a:lnTo>
                  <a:lnTo>
                    <a:pt x="80074" y="87564"/>
                  </a:lnTo>
                  <a:lnTo>
                    <a:pt x="80146" y="87372"/>
                  </a:lnTo>
                  <a:lnTo>
                    <a:pt x="80218" y="87179"/>
                  </a:lnTo>
                  <a:lnTo>
                    <a:pt x="80266" y="86999"/>
                  </a:lnTo>
                  <a:lnTo>
                    <a:pt x="80314" y="86831"/>
                  </a:lnTo>
                  <a:lnTo>
                    <a:pt x="80350" y="86662"/>
                  </a:lnTo>
                  <a:lnTo>
                    <a:pt x="80374" y="86494"/>
                  </a:lnTo>
                  <a:lnTo>
                    <a:pt x="80398" y="86350"/>
                  </a:lnTo>
                  <a:lnTo>
                    <a:pt x="80410" y="86194"/>
                  </a:lnTo>
                  <a:lnTo>
                    <a:pt x="80410" y="85905"/>
                  </a:lnTo>
                  <a:lnTo>
                    <a:pt x="80386" y="85616"/>
                  </a:lnTo>
                  <a:lnTo>
                    <a:pt x="80350" y="85328"/>
                  </a:lnTo>
                  <a:lnTo>
                    <a:pt x="80290" y="85027"/>
                  </a:lnTo>
                  <a:lnTo>
                    <a:pt x="80170" y="84378"/>
                  </a:lnTo>
                  <a:lnTo>
                    <a:pt x="80122" y="84005"/>
                  </a:lnTo>
                  <a:lnTo>
                    <a:pt x="80074" y="83597"/>
                  </a:lnTo>
                  <a:lnTo>
                    <a:pt x="80038" y="83152"/>
                  </a:lnTo>
                  <a:lnTo>
                    <a:pt x="80026" y="82647"/>
                  </a:lnTo>
                  <a:lnTo>
                    <a:pt x="80026" y="82142"/>
                  </a:lnTo>
                  <a:lnTo>
                    <a:pt x="80013" y="81697"/>
                  </a:lnTo>
                  <a:lnTo>
                    <a:pt x="80001" y="81300"/>
                  </a:lnTo>
                  <a:lnTo>
                    <a:pt x="79977" y="80939"/>
                  </a:lnTo>
                  <a:lnTo>
                    <a:pt x="79941" y="80615"/>
                  </a:lnTo>
                  <a:lnTo>
                    <a:pt x="79905" y="80314"/>
                  </a:lnTo>
                  <a:lnTo>
                    <a:pt x="79857" y="80026"/>
                  </a:lnTo>
                  <a:lnTo>
                    <a:pt x="79809" y="79749"/>
                  </a:lnTo>
                  <a:lnTo>
                    <a:pt x="79677" y="79196"/>
                  </a:lnTo>
                  <a:lnTo>
                    <a:pt x="79509" y="78583"/>
                  </a:lnTo>
                  <a:lnTo>
                    <a:pt x="79316" y="77862"/>
                  </a:lnTo>
                  <a:lnTo>
                    <a:pt x="79076" y="76972"/>
                  </a:lnTo>
                  <a:lnTo>
                    <a:pt x="78835" y="76022"/>
                  </a:lnTo>
                  <a:lnTo>
                    <a:pt x="78607" y="75204"/>
                  </a:lnTo>
                  <a:lnTo>
                    <a:pt x="78402" y="74507"/>
                  </a:lnTo>
                  <a:lnTo>
                    <a:pt x="78198" y="73906"/>
                  </a:lnTo>
                  <a:lnTo>
                    <a:pt x="78090" y="73629"/>
                  </a:lnTo>
                  <a:lnTo>
                    <a:pt x="77994" y="73377"/>
                  </a:lnTo>
                  <a:lnTo>
                    <a:pt x="77885" y="73148"/>
                  </a:lnTo>
                  <a:lnTo>
                    <a:pt x="77777" y="72932"/>
                  </a:lnTo>
                  <a:lnTo>
                    <a:pt x="77669" y="72728"/>
                  </a:lnTo>
                  <a:lnTo>
                    <a:pt x="77561" y="72535"/>
                  </a:lnTo>
                  <a:lnTo>
                    <a:pt x="77441" y="72355"/>
                  </a:lnTo>
                  <a:lnTo>
                    <a:pt x="77308" y="72187"/>
                  </a:lnTo>
                  <a:lnTo>
                    <a:pt x="77176" y="71970"/>
                  </a:lnTo>
                  <a:lnTo>
                    <a:pt x="77020" y="71694"/>
                  </a:lnTo>
                  <a:lnTo>
                    <a:pt x="76851" y="71345"/>
                  </a:lnTo>
                  <a:lnTo>
                    <a:pt x="76659" y="70948"/>
                  </a:lnTo>
                  <a:lnTo>
                    <a:pt x="76250" y="70035"/>
                  </a:lnTo>
                  <a:lnTo>
                    <a:pt x="75805" y="69025"/>
                  </a:lnTo>
                  <a:lnTo>
                    <a:pt x="75565" y="68520"/>
                  </a:lnTo>
                  <a:lnTo>
                    <a:pt x="75312" y="68015"/>
                  </a:lnTo>
                  <a:lnTo>
                    <a:pt x="75060" y="67534"/>
                  </a:lnTo>
                  <a:lnTo>
                    <a:pt x="74808" y="67077"/>
                  </a:lnTo>
                  <a:lnTo>
                    <a:pt x="74555" y="66668"/>
                  </a:lnTo>
                  <a:lnTo>
                    <a:pt x="74423" y="66476"/>
                  </a:lnTo>
                  <a:lnTo>
                    <a:pt x="74291" y="66295"/>
                  </a:lnTo>
                  <a:lnTo>
                    <a:pt x="74170" y="66139"/>
                  </a:lnTo>
                  <a:lnTo>
                    <a:pt x="74038" y="65995"/>
                  </a:lnTo>
                  <a:lnTo>
                    <a:pt x="73906" y="65863"/>
                  </a:lnTo>
                  <a:lnTo>
                    <a:pt x="73786" y="65754"/>
                  </a:lnTo>
                  <a:lnTo>
                    <a:pt x="73184" y="65285"/>
                  </a:lnTo>
                  <a:lnTo>
                    <a:pt x="72427" y="64672"/>
                  </a:lnTo>
                  <a:lnTo>
                    <a:pt x="71597" y="63963"/>
                  </a:lnTo>
                  <a:lnTo>
                    <a:pt x="70744" y="63217"/>
                  </a:lnTo>
                  <a:lnTo>
                    <a:pt x="69914" y="62472"/>
                  </a:lnTo>
                  <a:lnTo>
                    <a:pt x="69529" y="62111"/>
                  </a:lnTo>
                  <a:lnTo>
                    <a:pt x="69181" y="61763"/>
                  </a:lnTo>
                  <a:lnTo>
                    <a:pt x="68856" y="61450"/>
                  </a:lnTo>
                  <a:lnTo>
                    <a:pt x="68592" y="61149"/>
                  </a:lnTo>
                  <a:lnTo>
                    <a:pt x="68375" y="60897"/>
                  </a:lnTo>
                  <a:lnTo>
                    <a:pt x="68207" y="60681"/>
                  </a:lnTo>
                  <a:lnTo>
                    <a:pt x="68087" y="60488"/>
                  </a:lnTo>
                  <a:lnTo>
                    <a:pt x="67978" y="60284"/>
                  </a:lnTo>
                  <a:lnTo>
                    <a:pt x="67762" y="59887"/>
                  </a:lnTo>
                  <a:lnTo>
                    <a:pt x="67570" y="59466"/>
                  </a:lnTo>
                  <a:lnTo>
                    <a:pt x="67401" y="59033"/>
                  </a:lnTo>
                  <a:lnTo>
                    <a:pt x="67029" y="58072"/>
                  </a:lnTo>
                  <a:lnTo>
                    <a:pt x="66812" y="57531"/>
                  </a:lnTo>
                  <a:lnTo>
                    <a:pt x="66584" y="56941"/>
                  </a:lnTo>
                  <a:lnTo>
                    <a:pt x="66451" y="56653"/>
                  </a:lnTo>
                  <a:lnTo>
                    <a:pt x="66307" y="56400"/>
                  </a:lnTo>
                  <a:lnTo>
                    <a:pt x="66151" y="56184"/>
                  </a:lnTo>
                  <a:lnTo>
                    <a:pt x="65983" y="55992"/>
                  </a:lnTo>
                  <a:lnTo>
                    <a:pt x="65826" y="55823"/>
                  </a:lnTo>
                  <a:lnTo>
                    <a:pt x="65646" y="55667"/>
                  </a:lnTo>
                  <a:lnTo>
                    <a:pt x="65309" y="55390"/>
                  </a:lnTo>
                  <a:lnTo>
                    <a:pt x="64973" y="55126"/>
                  </a:lnTo>
                  <a:lnTo>
                    <a:pt x="64804" y="54982"/>
                  </a:lnTo>
                  <a:lnTo>
                    <a:pt x="64648" y="54825"/>
                  </a:lnTo>
                  <a:lnTo>
                    <a:pt x="64504" y="54645"/>
                  </a:lnTo>
                  <a:lnTo>
                    <a:pt x="64372" y="54441"/>
                  </a:lnTo>
                  <a:lnTo>
                    <a:pt x="64239" y="54212"/>
                  </a:lnTo>
                  <a:lnTo>
                    <a:pt x="64131" y="53960"/>
                  </a:lnTo>
                  <a:lnTo>
                    <a:pt x="64035" y="53671"/>
                  </a:lnTo>
                  <a:lnTo>
                    <a:pt x="63963" y="53371"/>
                  </a:lnTo>
                  <a:lnTo>
                    <a:pt x="63891" y="53058"/>
                  </a:lnTo>
                  <a:lnTo>
                    <a:pt x="63830" y="52733"/>
                  </a:lnTo>
                  <a:lnTo>
                    <a:pt x="63782" y="52397"/>
                  </a:lnTo>
                  <a:lnTo>
                    <a:pt x="63758" y="52048"/>
                  </a:lnTo>
                  <a:lnTo>
                    <a:pt x="63734" y="51699"/>
                  </a:lnTo>
                  <a:lnTo>
                    <a:pt x="63722" y="51339"/>
                  </a:lnTo>
                  <a:lnTo>
                    <a:pt x="63734" y="50978"/>
                  </a:lnTo>
                  <a:lnTo>
                    <a:pt x="63758" y="50593"/>
                  </a:lnTo>
                  <a:lnTo>
                    <a:pt x="63782" y="50221"/>
                  </a:lnTo>
                  <a:lnTo>
                    <a:pt x="63830" y="49836"/>
                  </a:lnTo>
                  <a:lnTo>
                    <a:pt x="63891" y="49451"/>
                  </a:lnTo>
                  <a:lnTo>
                    <a:pt x="63963" y="49066"/>
                  </a:lnTo>
                  <a:lnTo>
                    <a:pt x="64035" y="48670"/>
                  </a:lnTo>
                  <a:lnTo>
                    <a:pt x="64131" y="48273"/>
                  </a:lnTo>
                  <a:lnTo>
                    <a:pt x="64215" y="48032"/>
                  </a:lnTo>
                  <a:lnTo>
                    <a:pt x="64311" y="47804"/>
                  </a:lnTo>
                  <a:lnTo>
                    <a:pt x="64432" y="47563"/>
                  </a:lnTo>
                  <a:lnTo>
                    <a:pt x="64564" y="47347"/>
                  </a:lnTo>
                  <a:lnTo>
                    <a:pt x="64720" y="47131"/>
                  </a:lnTo>
                  <a:lnTo>
                    <a:pt x="64889" y="46914"/>
                  </a:lnTo>
                  <a:lnTo>
                    <a:pt x="65069" y="46722"/>
                  </a:lnTo>
                  <a:lnTo>
                    <a:pt x="65261" y="46529"/>
                  </a:lnTo>
                  <a:lnTo>
                    <a:pt x="65466" y="46337"/>
                  </a:lnTo>
                  <a:lnTo>
                    <a:pt x="65670" y="46169"/>
                  </a:lnTo>
                  <a:lnTo>
                    <a:pt x="65874" y="46000"/>
                  </a:lnTo>
                  <a:lnTo>
                    <a:pt x="66091" y="45844"/>
                  </a:lnTo>
                  <a:lnTo>
                    <a:pt x="66307" y="45700"/>
                  </a:lnTo>
                  <a:lnTo>
                    <a:pt x="66524" y="45568"/>
                  </a:lnTo>
                  <a:lnTo>
                    <a:pt x="66728" y="45447"/>
                  </a:lnTo>
                  <a:lnTo>
                    <a:pt x="66932" y="45339"/>
                  </a:lnTo>
                  <a:lnTo>
                    <a:pt x="67293" y="45159"/>
                  </a:lnTo>
                  <a:lnTo>
                    <a:pt x="67666" y="44990"/>
                  </a:lnTo>
                  <a:lnTo>
                    <a:pt x="68423" y="44654"/>
                  </a:lnTo>
                  <a:lnTo>
                    <a:pt x="69181" y="44341"/>
                  </a:lnTo>
                  <a:lnTo>
                    <a:pt x="69950" y="44041"/>
                  </a:lnTo>
                  <a:lnTo>
                    <a:pt x="71501" y="43464"/>
                  </a:lnTo>
                  <a:lnTo>
                    <a:pt x="72271" y="43175"/>
                  </a:lnTo>
                  <a:lnTo>
                    <a:pt x="73028" y="42874"/>
                  </a:lnTo>
                  <a:lnTo>
                    <a:pt x="73449" y="42694"/>
                  </a:lnTo>
                  <a:lnTo>
                    <a:pt x="73665" y="42598"/>
                  </a:lnTo>
                  <a:lnTo>
                    <a:pt x="73858" y="42490"/>
                  </a:lnTo>
                  <a:lnTo>
                    <a:pt x="74062" y="42369"/>
                  </a:lnTo>
                  <a:lnTo>
                    <a:pt x="74242" y="42237"/>
                  </a:lnTo>
                  <a:lnTo>
                    <a:pt x="74423" y="42081"/>
                  </a:lnTo>
                  <a:lnTo>
                    <a:pt x="74579" y="41913"/>
                  </a:lnTo>
                  <a:lnTo>
                    <a:pt x="74663" y="41792"/>
                  </a:lnTo>
                  <a:lnTo>
                    <a:pt x="74747" y="41684"/>
                  </a:lnTo>
                  <a:lnTo>
                    <a:pt x="74892" y="41432"/>
                  </a:lnTo>
                  <a:lnTo>
                    <a:pt x="75048" y="41191"/>
                  </a:lnTo>
                  <a:lnTo>
                    <a:pt x="75132" y="41071"/>
                  </a:lnTo>
                  <a:lnTo>
                    <a:pt x="75216" y="40963"/>
                  </a:lnTo>
                  <a:lnTo>
                    <a:pt x="75300" y="40867"/>
                  </a:lnTo>
                  <a:lnTo>
                    <a:pt x="75385" y="40782"/>
                  </a:lnTo>
                  <a:lnTo>
                    <a:pt x="75469" y="40710"/>
                  </a:lnTo>
                  <a:lnTo>
                    <a:pt x="75553" y="40650"/>
                  </a:lnTo>
                  <a:lnTo>
                    <a:pt x="75733" y="40554"/>
                  </a:lnTo>
                  <a:lnTo>
                    <a:pt x="75926" y="40470"/>
                  </a:lnTo>
                  <a:lnTo>
                    <a:pt x="76118" y="40398"/>
                  </a:lnTo>
                  <a:lnTo>
                    <a:pt x="76515" y="40265"/>
                  </a:lnTo>
                  <a:lnTo>
                    <a:pt x="76707" y="40181"/>
                  </a:lnTo>
                  <a:lnTo>
                    <a:pt x="76900" y="40085"/>
                  </a:lnTo>
                  <a:lnTo>
                    <a:pt x="76984" y="40025"/>
                  </a:lnTo>
                  <a:lnTo>
                    <a:pt x="77068" y="39965"/>
                  </a:lnTo>
                  <a:lnTo>
                    <a:pt x="77152" y="39881"/>
                  </a:lnTo>
                  <a:lnTo>
                    <a:pt x="77224" y="39797"/>
                  </a:lnTo>
                  <a:lnTo>
                    <a:pt x="77284" y="39700"/>
                  </a:lnTo>
                  <a:lnTo>
                    <a:pt x="77344" y="39592"/>
                  </a:lnTo>
                  <a:lnTo>
                    <a:pt x="77380" y="39496"/>
                  </a:lnTo>
                  <a:lnTo>
                    <a:pt x="77417" y="39388"/>
                  </a:lnTo>
                  <a:lnTo>
                    <a:pt x="77453" y="39280"/>
                  </a:lnTo>
                  <a:lnTo>
                    <a:pt x="77465" y="39171"/>
                  </a:lnTo>
                  <a:lnTo>
                    <a:pt x="77465" y="39063"/>
                  </a:lnTo>
                  <a:lnTo>
                    <a:pt x="77453" y="38967"/>
                  </a:lnTo>
                  <a:lnTo>
                    <a:pt x="77429" y="38871"/>
                  </a:lnTo>
                  <a:lnTo>
                    <a:pt x="77380" y="38787"/>
                  </a:lnTo>
                  <a:lnTo>
                    <a:pt x="77320" y="38702"/>
                  </a:lnTo>
                  <a:lnTo>
                    <a:pt x="77248" y="38642"/>
                  </a:lnTo>
                  <a:lnTo>
                    <a:pt x="77164" y="38582"/>
                  </a:lnTo>
                  <a:lnTo>
                    <a:pt x="77080" y="38546"/>
                  </a:lnTo>
                  <a:lnTo>
                    <a:pt x="76996" y="38522"/>
                  </a:lnTo>
                  <a:lnTo>
                    <a:pt x="76900" y="38510"/>
                  </a:lnTo>
                  <a:lnTo>
                    <a:pt x="76707" y="38498"/>
                  </a:lnTo>
                  <a:lnTo>
                    <a:pt x="76527" y="38498"/>
                  </a:lnTo>
                  <a:lnTo>
                    <a:pt x="76346" y="38474"/>
                  </a:lnTo>
                  <a:lnTo>
                    <a:pt x="76166" y="38450"/>
                  </a:lnTo>
                  <a:lnTo>
                    <a:pt x="75998" y="38402"/>
                  </a:lnTo>
                  <a:lnTo>
                    <a:pt x="75829" y="38330"/>
                  </a:lnTo>
                  <a:lnTo>
                    <a:pt x="75661" y="38258"/>
                  </a:lnTo>
                  <a:lnTo>
                    <a:pt x="75505" y="38173"/>
                  </a:lnTo>
                  <a:lnTo>
                    <a:pt x="75349" y="38065"/>
                  </a:lnTo>
                  <a:lnTo>
                    <a:pt x="75204" y="37957"/>
                  </a:lnTo>
                  <a:lnTo>
                    <a:pt x="75072" y="37825"/>
                  </a:lnTo>
                  <a:lnTo>
                    <a:pt x="74940" y="37692"/>
                  </a:lnTo>
                  <a:lnTo>
                    <a:pt x="74820" y="37536"/>
                  </a:lnTo>
                  <a:lnTo>
                    <a:pt x="74711" y="37392"/>
                  </a:lnTo>
                  <a:lnTo>
                    <a:pt x="74615" y="37224"/>
                  </a:lnTo>
                  <a:lnTo>
                    <a:pt x="74531" y="37055"/>
                  </a:lnTo>
                  <a:lnTo>
                    <a:pt x="74459" y="36875"/>
                  </a:lnTo>
                  <a:lnTo>
                    <a:pt x="74399" y="36683"/>
                  </a:lnTo>
                  <a:lnTo>
                    <a:pt x="74122" y="36550"/>
                  </a:lnTo>
                  <a:lnTo>
                    <a:pt x="73990" y="36466"/>
                  </a:lnTo>
                  <a:lnTo>
                    <a:pt x="73858" y="36370"/>
                  </a:lnTo>
                  <a:lnTo>
                    <a:pt x="73725" y="36274"/>
                  </a:lnTo>
                  <a:lnTo>
                    <a:pt x="73593" y="36166"/>
                  </a:lnTo>
                  <a:lnTo>
                    <a:pt x="73485" y="36057"/>
                  </a:lnTo>
                  <a:lnTo>
                    <a:pt x="73377" y="35949"/>
                  </a:lnTo>
                  <a:lnTo>
                    <a:pt x="73281" y="35829"/>
                  </a:lnTo>
                  <a:lnTo>
                    <a:pt x="73208" y="35697"/>
                  </a:lnTo>
                  <a:lnTo>
                    <a:pt x="73136" y="35564"/>
                  </a:lnTo>
                  <a:lnTo>
                    <a:pt x="73100" y="35432"/>
                  </a:lnTo>
                  <a:lnTo>
                    <a:pt x="73076" y="35300"/>
                  </a:lnTo>
                  <a:lnTo>
                    <a:pt x="73064" y="35156"/>
                  </a:lnTo>
                  <a:lnTo>
                    <a:pt x="73088" y="35011"/>
                  </a:lnTo>
                  <a:lnTo>
                    <a:pt x="73136" y="34867"/>
                  </a:lnTo>
                  <a:lnTo>
                    <a:pt x="73196" y="34747"/>
                  </a:lnTo>
                  <a:lnTo>
                    <a:pt x="73269" y="34639"/>
                  </a:lnTo>
                  <a:lnTo>
                    <a:pt x="73425" y="34434"/>
                  </a:lnTo>
                  <a:lnTo>
                    <a:pt x="73497" y="34326"/>
                  </a:lnTo>
                  <a:lnTo>
                    <a:pt x="73557" y="34218"/>
                  </a:lnTo>
                  <a:lnTo>
                    <a:pt x="73593" y="34098"/>
                  </a:lnTo>
                  <a:lnTo>
                    <a:pt x="73617" y="33977"/>
                  </a:lnTo>
                  <a:lnTo>
                    <a:pt x="73617" y="33893"/>
                  </a:lnTo>
                  <a:lnTo>
                    <a:pt x="73605" y="33821"/>
                  </a:lnTo>
                  <a:lnTo>
                    <a:pt x="73581" y="33749"/>
                  </a:lnTo>
                  <a:lnTo>
                    <a:pt x="73557" y="33677"/>
                  </a:lnTo>
                  <a:lnTo>
                    <a:pt x="73485" y="33545"/>
                  </a:lnTo>
                  <a:lnTo>
                    <a:pt x="73413" y="33412"/>
                  </a:lnTo>
                  <a:lnTo>
                    <a:pt x="73232" y="33160"/>
                  </a:lnTo>
                  <a:lnTo>
                    <a:pt x="73040" y="32919"/>
                  </a:lnTo>
                  <a:lnTo>
                    <a:pt x="72836" y="32703"/>
                  </a:lnTo>
                  <a:lnTo>
                    <a:pt x="72619" y="32486"/>
                  </a:lnTo>
                  <a:lnTo>
                    <a:pt x="72391" y="32294"/>
                  </a:lnTo>
                  <a:lnTo>
                    <a:pt x="72162" y="32114"/>
                  </a:lnTo>
                  <a:lnTo>
                    <a:pt x="71910" y="31945"/>
                  </a:lnTo>
                  <a:lnTo>
                    <a:pt x="71657" y="31801"/>
                  </a:lnTo>
                  <a:lnTo>
                    <a:pt x="71393" y="31669"/>
                  </a:lnTo>
                  <a:lnTo>
                    <a:pt x="71128" y="31549"/>
                  </a:lnTo>
                  <a:lnTo>
                    <a:pt x="70852" y="31453"/>
                  </a:lnTo>
                  <a:lnTo>
                    <a:pt x="70575" y="31380"/>
                  </a:lnTo>
                  <a:lnTo>
                    <a:pt x="70287" y="31320"/>
                  </a:lnTo>
                  <a:lnTo>
                    <a:pt x="69998" y="31272"/>
                  </a:lnTo>
                  <a:lnTo>
                    <a:pt x="69710" y="31248"/>
                  </a:lnTo>
                  <a:lnTo>
                    <a:pt x="69421" y="31248"/>
                  </a:lnTo>
                  <a:lnTo>
                    <a:pt x="69121" y="31260"/>
                  </a:lnTo>
                  <a:lnTo>
                    <a:pt x="68964" y="31260"/>
                  </a:lnTo>
                  <a:lnTo>
                    <a:pt x="68808" y="31248"/>
                  </a:lnTo>
                  <a:lnTo>
                    <a:pt x="68664" y="31224"/>
                  </a:lnTo>
                  <a:lnTo>
                    <a:pt x="68519" y="31176"/>
                  </a:lnTo>
                  <a:lnTo>
                    <a:pt x="68387" y="31116"/>
                  </a:lnTo>
                  <a:lnTo>
                    <a:pt x="68327" y="31068"/>
                  </a:lnTo>
                  <a:lnTo>
                    <a:pt x="68267" y="31020"/>
                  </a:lnTo>
                  <a:lnTo>
                    <a:pt x="68207" y="30948"/>
                  </a:lnTo>
                  <a:lnTo>
                    <a:pt x="68147" y="30863"/>
                  </a:lnTo>
                  <a:lnTo>
                    <a:pt x="68039" y="30683"/>
                  </a:lnTo>
                  <a:lnTo>
                    <a:pt x="67930" y="30515"/>
                  </a:lnTo>
                  <a:lnTo>
                    <a:pt x="67870" y="30431"/>
                  </a:lnTo>
                  <a:lnTo>
                    <a:pt x="67798" y="30346"/>
                  </a:lnTo>
                  <a:lnTo>
                    <a:pt x="67738" y="30286"/>
                  </a:lnTo>
                  <a:lnTo>
                    <a:pt x="67666" y="30238"/>
                  </a:lnTo>
                  <a:lnTo>
                    <a:pt x="67582" y="30190"/>
                  </a:lnTo>
                  <a:lnTo>
                    <a:pt x="67498" y="30154"/>
                  </a:lnTo>
                  <a:lnTo>
                    <a:pt x="67329" y="30094"/>
                  </a:lnTo>
                  <a:lnTo>
                    <a:pt x="67161" y="30046"/>
                  </a:lnTo>
                  <a:lnTo>
                    <a:pt x="63013" y="28892"/>
                  </a:lnTo>
                  <a:lnTo>
                    <a:pt x="62700" y="28819"/>
                  </a:lnTo>
                  <a:lnTo>
                    <a:pt x="62388" y="28759"/>
                  </a:lnTo>
                  <a:lnTo>
                    <a:pt x="62087" y="28723"/>
                  </a:lnTo>
                  <a:lnTo>
                    <a:pt x="61799" y="28699"/>
                  </a:lnTo>
                  <a:lnTo>
                    <a:pt x="61498" y="28699"/>
                  </a:lnTo>
                  <a:lnTo>
                    <a:pt x="61209" y="28711"/>
                  </a:lnTo>
                  <a:lnTo>
                    <a:pt x="60933" y="28735"/>
                  </a:lnTo>
                  <a:lnTo>
                    <a:pt x="60644" y="28771"/>
                  </a:lnTo>
                  <a:lnTo>
                    <a:pt x="60368" y="28819"/>
                  </a:lnTo>
                  <a:lnTo>
                    <a:pt x="60091" y="28880"/>
                  </a:lnTo>
                  <a:lnTo>
                    <a:pt x="59815" y="28940"/>
                  </a:lnTo>
                  <a:lnTo>
                    <a:pt x="59550" y="29012"/>
                  </a:lnTo>
                  <a:lnTo>
                    <a:pt x="59009" y="29180"/>
                  </a:lnTo>
                  <a:lnTo>
                    <a:pt x="58468" y="29360"/>
                  </a:lnTo>
                  <a:lnTo>
                    <a:pt x="57927" y="29541"/>
                  </a:lnTo>
                  <a:lnTo>
                    <a:pt x="57386" y="29709"/>
                  </a:lnTo>
                  <a:lnTo>
                    <a:pt x="56833" y="29877"/>
                  </a:lnTo>
                  <a:lnTo>
                    <a:pt x="56557" y="29950"/>
                  </a:lnTo>
                  <a:lnTo>
                    <a:pt x="56280" y="30010"/>
                  </a:lnTo>
                  <a:lnTo>
                    <a:pt x="55991" y="30058"/>
                  </a:lnTo>
                  <a:lnTo>
                    <a:pt x="55715" y="30106"/>
                  </a:lnTo>
                  <a:lnTo>
                    <a:pt x="55414" y="30130"/>
                  </a:lnTo>
                  <a:lnTo>
                    <a:pt x="55126" y="30154"/>
                  </a:lnTo>
                  <a:lnTo>
                    <a:pt x="54525" y="30154"/>
                  </a:lnTo>
                  <a:lnTo>
                    <a:pt x="54212" y="30118"/>
                  </a:lnTo>
                  <a:lnTo>
                    <a:pt x="53899" y="30082"/>
                  </a:lnTo>
                  <a:lnTo>
                    <a:pt x="53226" y="29950"/>
                  </a:lnTo>
                  <a:lnTo>
                    <a:pt x="52553" y="29817"/>
                  </a:lnTo>
                  <a:lnTo>
                    <a:pt x="51880" y="29673"/>
                  </a:lnTo>
                  <a:lnTo>
                    <a:pt x="51206" y="29553"/>
                  </a:lnTo>
                  <a:lnTo>
                    <a:pt x="50870" y="29505"/>
                  </a:lnTo>
                  <a:lnTo>
                    <a:pt x="50533" y="29469"/>
                  </a:lnTo>
                  <a:lnTo>
                    <a:pt x="50196" y="29445"/>
                  </a:lnTo>
                  <a:lnTo>
                    <a:pt x="49860" y="29421"/>
                  </a:lnTo>
                  <a:lnTo>
                    <a:pt x="49523" y="29433"/>
                  </a:lnTo>
                  <a:lnTo>
                    <a:pt x="49186" y="29445"/>
                  </a:lnTo>
                  <a:lnTo>
                    <a:pt x="48862" y="29481"/>
                  </a:lnTo>
                  <a:lnTo>
                    <a:pt x="48525" y="29541"/>
                  </a:lnTo>
                  <a:lnTo>
                    <a:pt x="48249" y="29613"/>
                  </a:lnTo>
                  <a:lnTo>
                    <a:pt x="47984" y="29685"/>
                  </a:lnTo>
                  <a:lnTo>
                    <a:pt x="47720" y="29781"/>
                  </a:lnTo>
                  <a:lnTo>
                    <a:pt x="47455" y="29877"/>
                  </a:lnTo>
                  <a:lnTo>
                    <a:pt x="46397" y="30274"/>
                  </a:lnTo>
                  <a:lnTo>
                    <a:pt x="46133" y="30370"/>
                  </a:lnTo>
                  <a:lnTo>
                    <a:pt x="45868" y="30467"/>
                  </a:lnTo>
                  <a:lnTo>
                    <a:pt x="45592" y="30539"/>
                  </a:lnTo>
                  <a:lnTo>
                    <a:pt x="45327" y="30599"/>
                  </a:lnTo>
                  <a:lnTo>
                    <a:pt x="45063" y="30647"/>
                  </a:lnTo>
                  <a:lnTo>
                    <a:pt x="44786" y="30683"/>
                  </a:lnTo>
                  <a:lnTo>
                    <a:pt x="44521" y="30695"/>
                  </a:lnTo>
                  <a:lnTo>
                    <a:pt x="44245" y="30683"/>
                  </a:lnTo>
                  <a:lnTo>
                    <a:pt x="44053" y="30659"/>
                  </a:lnTo>
                  <a:lnTo>
                    <a:pt x="43872" y="30623"/>
                  </a:lnTo>
                  <a:lnTo>
                    <a:pt x="43692" y="30587"/>
                  </a:lnTo>
                  <a:lnTo>
                    <a:pt x="43512" y="30539"/>
                  </a:lnTo>
                  <a:lnTo>
                    <a:pt x="43343" y="30479"/>
                  </a:lnTo>
                  <a:lnTo>
                    <a:pt x="43163" y="30406"/>
                  </a:lnTo>
                  <a:lnTo>
                    <a:pt x="42826" y="30250"/>
                  </a:lnTo>
                  <a:lnTo>
                    <a:pt x="42490" y="30070"/>
                  </a:lnTo>
                  <a:lnTo>
                    <a:pt x="42153" y="29865"/>
                  </a:lnTo>
                  <a:lnTo>
                    <a:pt x="41828" y="29661"/>
                  </a:lnTo>
                  <a:lnTo>
                    <a:pt x="41492" y="29445"/>
                  </a:lnTo>
                  <a:lnTo>
                    <a:pt x="40842" y="29012"/>
                  </a:lnTo>
                  <a:lnTo>
                    <a:pt x="40506" y="28807"/>
                  </a:lnTo>
                  <a:lnTo>
                    <a:pt x="40169" y="28615"/>
                  </a:lnTo>
                  <a:lnTo>
                    <a:pt x="39820" y="28447"/>
                  </a:lnTo>
                  <a:lnTo>
                    <a:pt x="39652" y="28375"/>
                  </a:lnTo>
                  <a:lnTo>
                    <a:pt x="39472" y="28302"/>
                  </a:lnTo>
                  <a:lnTo>
                    <a:pt x="39303" y="28254"/>
                  </a:lnTo>
                  <a:lnTo>
                    <a:pt x="39123" y="28194"/>
                  </a:lnTo>
                  <a:lnTo>
                    <a:pt x="38943" y="28158"/>
                  </a:lnTo>
                  <a:lnTo>
                    <a:pt x="38750" y="28122"/>
                  </a:lnTo>
                  <a:lnTo>
                    <a:pt x="38774" y="27846"/>
                  </a:lnTo>
                  <a:lnTo>
                    <a:pt x="38799" y="27557"/>
                  </a:lnTo>
                  <a:lnTo>
                    <a:pt x="38799" y="27268"/>
                  </a:lnTo>
                  <a:lnTo>
                    <a:pt x="38799" y="26968"/>
                  </a:lnTo>
                  <a:lnTo>
                    <a:pt x="38774" y="26667"/>
                  </a:lnTo>
                  <a:lnTo>
                    <a:pt x="38738" y="26379"/>
                  </a:lnTo>
                  <a:lnTo>
                    <a:pt x="38690" y="26102"/>
                  </a:lnTo>
                  <a:lnTo>
                    <a:pt x="38630" y="25826"/>
                  </a:lnTo>
                  <a:lnTo>
                    <a:pt x="38546" y="25573"/>
                  </a:lnTo>
                  <a:lnTo>
                    <a:pt x="38438" y="25333"/>
                  </a:lnTo>
                  <a:lnTo>
                    <a:pt x="38378" y="25225"/>
                  </a:lnTo>
                  <a:lnTo>
                    <a:pt x="38318" y="25116"/>
                  </a:lnTo>
                  <a:lnTo>
                    <a:pt x="38257" y="25020"/>
                  </a:lnTo>
                  <a:lnTo>
                    <a:pt x="38173" y="24924"/>
                  </a:lnTo>
                  <a:lnTo>
                    <a:pt x="38101" y="24840"/>
                  </a:lnTo>
                  <a:lnTo>
                    <a:pt x="38017" y="24768"/>
                  </a:lnTo>
                  <a:lnTo>
                    <a:pt x="37921" y="24696"/>
                  </a:lnTo>
                  <a:lnTo>
                    <a:pt x="37825" y="24635"/>
                  </a:lnTo>
                  <a:lnTo>
                    <a:pt x="37728" y="24587"/>
                  </a:lnTo>
                  <a:lnTo>
                    <a:pt x="37620" y="24539"/>
                  </a:lnTo>
                  <a:lnTo>
                    <a:pt x="37500" y="24515"/>
                  </a:lnTo>
                  <a:lnTo>
                    <a:pt x="37380" y="24491"/>
                  </a:lnTo>
                  <a:lnTo>
                    <a:pt x="37211" y="24479"/>
                  </a:lnTo>
                  <a:lnTo>
                    <a:pt x="37043" y="24491"/>
                  </a:lnTo>
                  <a:lnTo>
                    <a:pt x="36694" y="24539"/>
                  </a:lnTo>
                  <a:lnTo>
                    <a:pt x="36514" y="24551"/>
                  </a:lnTo>
                  <a:lnTo>
                    <a:pt x="36346" y="24563"/>
                  </a:lnTo>
                  <a:lnTo>
                    <a:pt x="36177" y="24551"/>
                  </a:lnTo>
                  <a:lnTo>
                    <a:pt x="36093" y="24539"/>
                  </a:lnTo>
                  <a:lnTo>
                    <a:pt x="36009" y="24515"/>
                  </a:lnTo>
                  <a:lnTo>
                    <a:pt x="35913" y="24479"/>
                  </a:lnTo>
                  <a:lnTo>
                    <a:pt x="35805" y="24431"/>
                  </a:lnTo>
                  <a:lnTo>
                    <a:pt x="35721" y="24371"/>
                  </a:lnTo>
                  <a:lnTo>
                    <a:pt x="35624" y="24299"/>
                  </a:lnTo>
                  <a:lnTo>
                    <a:pt x="35528" y="24227"/>
                  </a:lnTo>
                  <a:lnTo>
                    <a:pt x="35444" y="24142"/>
                  </a:lnTo>
                  <a:lnTo>
                    <a:pt x="35288" y="23962"/>
                  </a:lnTo>
                  <a:lnTo>
                    <a:pt x="35119" y="23758"/>
                  </a:lnTo>
                  <a:lnTo>
                    <a:pt x="34975" y="23541"/>
                  </a:lnTo>
                  <a:lnTo>
                    <a:pt x="34687" y="23108"/>
                  </a:lnTo>
                  <a:lnTo>
                    <a:pt x="34542" y="22916"/>
                  </a:lnTo>
                  <a:lnTo>
                    <a:pt x="34398" y="22724"/>
                  </a:lnTo>
                  <a:lnTo>
                    <a:pt x="34254" y="22567"/>
                  </a:lnTo>
                  <a:lnTo>
                    <a:pt x="34182" y="22507"/>
                  </a:lnTo>
                  <a:lnTo>
                    <a:pt x="34110" y="22447"/>
                  </a:lnTo>
                  <a:lnTo>
                    <a:pt x="34025" y="22399"/>
                  </a:lnTo>
                  <a:lnTo>
                    <a:pt x="33941" y="22351"/>
                  </a:lnTo>
                  <a:lnTo>
                    <a:pt x="33869" y="22327"/>
                  </a:lnTo>
                  <a:lnTo>
                    <a:pt x="33785" y="22315"/>
                  </a:lnTo>
                  <a:lnTo>
                    <a:pt x="33701" y="22315"/>
                  </a:lnTo>
                  <a:lnTo>
                    <a:pt x="33605" y="22327"/>
                  </a:lnTo>
                  <a:lnTo>
                    <a:pt x="33508" y="22363"/>
                  </a:lnTo>
                  <a:lnTo>
                    <a:pt x="33424" y="22399"/>
                  </a:lnTo>
                  <a:lnTo>
                    <a:pt x="33352" y="20451"/>
                  </a:lnTo>
                  <a:lnTo>
                    <a:pt x="33328" y="20536"/>
                  </a:lnTo>
                  <a:lnTo>
                    <a:pt x="33292" y="20596"/>
                  </a:lnTo>
                  <a:lnTo>
                    <a:pt x="33232" y="20644"/>
                  </a:lnTo>
                  <a:lnTo>
                    <a:pt x="33172" y="20656"/>
                  </a:lnTo>
                  <a:lnTo>
                    <a:pt x="33112" y="20656"/>
                  </a:lnTo>
                  <a:lnTo>
                    <a:pt x="33039" y="20644"/>
                  </a:lnTo>
                  <a:lnTo>
                    <a:pt x="32967" y="20608"/>
                  </a:lnTo>
                  <a:lnTo>
                    <a:pt x="32895" y="20560"/>
                  </a:lnTo>
                  <a:lnTo>
                    <a:pt x="32835" y="20499"/>
                  </a:lnTo>
                  <a:lnTo>
                    <a:pt x="32763" y="20427"/>
                  </a:lnTo>
                  <a:lnTo>
                    <a:pt x="32715" y="20355"/>
                  </a:lnTo>
                  <a:lnTo>
                    <a:pt x="32667" y="20271"/>
                  </a:lnTo>
                  <a:lnTo>
                    <a:pt x="32631" y="20175"/>
                  </a:lnTo>
                  <a:lnTo>
                    <a:pt x="32607" y="20091"/>
                  </a:lnTo>
                  <a:lnTo>
                    <a:pt x="32595" y="19995"/>
                  </a:lnTo>
                  <a:lnTo>
                    <a:pt x="32607" y="19898"/>
                  </a:lnTo>
                  <a:lnTo>
                    <a:pt x="32667" y="19706"/>
                  </a:lnTo>
                  <a:lnTo>
                    <a:pt x="32739" y="19514"/>
                  </a:lnTo>
                  <a:lnTo>
                    <a:pt x="32907" y="19153"/>
                  </a:lnTo>
                  <a:lnTo>
                    <a:pt x="32979" y="18973"/>
                  </a:lnTo>
                  <a:lnTo>
                    <a:pt x="33027" y="18780"/>
                  </a:lnTo>
                  <a:lnTo>
                    <a:pt x="33039" y="18696"/>
                  </a:lnTo>
                  <a:lnTo>
                    <a:pt x="33039" y="18600"/>
                  </a:lnTo>
                  <a:lnTo>
                    <a:pt x="33039" y="18504"/>
                  </a:lnTo>
                  <a:lnTo>
                    <a:pt x="33015" y="18407"/>
                  </a:lnTo>
                  <a:lnTo>
                    <a:pt x="32967" y="18275"/>
                  </a:lnTo>
                  <a:lnTo>
                    <a:pt x="32895" y="18167"/>
                  </a:lnTo>
                  <a:lnTo>
                    <a:pt x="32811" y="18059"/>
                  </a:lnTo>
                  <a:lnTo>
                    <a:pt x="32715" y="17975"/>
                  </a:lnTo>
                  <a:lnTo>
                    <a:pt x="32607" y="17903"/>
                  </a:lnTo>
                  <a:lnTo>
                    <a:pt x="32486" y="17830"/>
                  </a:lnTo>
                  <a:lnTo>
                    <a:pt x="32222" y="17710"/>
                  </a:lnTo>
                  <a:lnTo>
                    <a:pt x="31957" y="17590"/>
                  </a:lnTo>
                  <a:lnTo>
                    <a:pt x="31825" y="17518"/>
                  </a:lnTo>
                  <a:lnTo>
                    <a:pt x="31705" y="17446"/>
                  </a:lnTo>
                  <a:lnTo>
                    <a:pt x="31585" y="17373"/>
                  </a:lnTo>
                  <a:lnTo>
                    <a:pt x="31476" y="17277"/>
                  </a:lnTo>
                  <a:lnTo>
                    <a:pt x="31392" y="17169"/>
                  </a:lnTo>
                  <a:lnTo>
                    <a:pt x="31320" y="17049"/>
                  </a:lnTo>
                  <a:lnTo>
                    <a:pt x="31284" y="16965"/>
                  </a:lnTo>
                  <a:lnTo>
                    <a:pt x="31260" y="16893"/>
                  </a:lnTo>
                  <a:lnTo>
                    <a:pt x="31248" y="16808"/>
                  </a:lnTo>
                  <a:lnTo>
                    <a:pt x="31236" y="16736"/>
                  </a:lnTo>
                  <a:lnTo>
                    <a:pt x="31236" y="16580"/>
                  </a:lnTo>
                  <a:lnTo>
                    <a:pt x="31272" y="16436"/>
                  </a:lnTo>
                  <a:lnTo>
                    <a:pt x="31320" y="16279"/>
                  </a:lnTo>
                  <a:lnTo>
                    <a:pt x="31392" y="16135"/>
                  </a:lnTo>
                  <a:lnTo>
                    <a:pt x="31464" y="15979"/>
                  </a:lnTo>
                  <a:lnTo>
                    <a:pt x="31561" y="15835"/>
                  </a:lnTo>
                  <a:lnTo>
                    <a:pt x="31765" y="15534"/>
                  </a:lnTo>
                  <a:lnTo>
                    <a:pt x="31969" y="15221"/>
                  </a:lnTo>
                  <a:lnTo>
                    <a:pt x="32066" y="15065"/>
                  </a:lnTo>
                  <a:lnTo>
                    <a:pt x="32150" y="14897"/>
                  </a:lnTo>
                  <a:lnTo>
                    <a:pt x="32222" y="14740"/>
                  </a:lnTo>
                  <a:lnTo>
                    <a:pt x="32270" y="14572"/>
                  </a:lnTo>
                  <a:lnTo>
                    <a:pt x="32306" y="14380"/>
                  </a:lnTo>
                  <a:lnTo>
                    <a:pt x="32318" y="14199"/>
                  </a:lnTo>
                  <a:lnTo>
                    <a:pt x="32318" y="14007"/>
                  </a:lnTo>
                  <a:lnTo>
                    <a:pt x="32294" y="13815"/>
                  </a:lnTo>
                  <a:lnTo>
                    <a:pt x="32258" y="13622"/>
                  </a:lnTo>
                  <a:lnTo>
                    <a:pt x="32210" y="13442"/>
                  </a:lnTo>
                  <a:lnTo>
                    <a:pt x="32114" y="13069"/>
                  </a:lnTo>
                  <a:lnTo>
                    <a:pt x="29637" y="4882"/>
                  </a:lnTo>
                  <a:lnTo>
                    <a:pt x="29445" y="4268"/>
                  </a:lnTo>
                  <a:lnTo>
                    <a:pt x="29336" y="3956"/>
                  </a:lnTo>
                  <a:lnTo>
                    <a:pt x="29216" y="3655"/>
                  </a:lnTo>
                  <a:lnTo>
                    <a:pt x="29084" y="3367"/>
                  </a:lnTo>
                  <a:lnTo>
                    <a:pt x="28940" y="3090"/>
                  </a:lnTo>
                  <a:lnTo>
                    <a:pt x="28771" y="2826"/>
                  </a:lnTo>
                  <a:lnTo>
                    <a:pt x="28687" y="2693"/>
                  </a:lnTo>
                  <a:lnTo>
                    <a:pt x="28579" y="2573"/>
                  </a:lnTo>
                  <a:lnTo>
                    <a:pt x="28483" y="2465"/>
                  </a:lnTo>
                  <a:lnTo>
                    <a:pt x="28375" y="2369"/>
                  </a:lnTo>
                  <a:lnTo>
                    <a:pt x="28254" y="2297"/>
                  </a:lnTo>
                  <a:lnTo>
                    <a:pt x="28134" y="2224"/>
                  </a:lnTo>
                  <a:lnTo>
                    <a:pt x="28002" y="2176"/>
                  </a:lnTo>
                  <a:lnTo>
                    <a:pt x="27870" y="2128"/>
                  </a:lnTo>
                  <a:lnTo>
                    <a:pt x="27725" y="2092"/>
                  </a:lnTo>
                  <a:lnTo>
                    <a:pt x="27581" y="2068"/>
                  </a:lnTo>
                  <a:lnTo>
                    <a:pt x="27280" y="2044"/>
                  </a:lnTo>
                  <a:lnTo>
                    <a:pt x="26980" y="2032"/>
                  </a:lnTo>
                  <a:lnTo>
                    <a:pt x="26066" y="2032"/>
                  </a:lnTo>
                  <a:lnTo>
                    <a:pt x="25778" y="2020"/>
                  </a:lnTo>
                  <a:lnTo>
                    <a:pt x="25645" y="1996"/>
                  </a:lnTo>
                  <a:lnTo>
                    <a:pt x="25513" y="1972"/>
                  </a:lnTo>
                  <a:lnTo>
                    <a:pt x="25381" y="1936"/>
                  </a:lnTo>
                  <a:lnTo>
                    <a:pt x="25261" y="1888"/>
                  </a:lnTo>
                  <a:lnTo>
                    <a:pt x="25152" y="1840"/>
                  </a:lnTo>
                  <a:lnTo>
                    <a:pt x="25044" y="1768"/>
                  </a:lnTo>
                  <a:lnTo>
                    <a:pt x="24948" y="1695"/>
                  </a:lnTo>
                  <a:lnTo>
                    <a:pt x="24852" y="1599"/>
                  </a:lnTo>
                  <a:lnTo>
                    <a:pt x="24768" y="1491"/>
                  </a:lnTo>
                  <a:lnTo>
                    <a:pt x="24695" y="1359"/>
                  </a:lnTo>
                  <a:lnTo>
                    <a:pt x="24635" y="1214"/>
                  </a:lnTo>
                  <a:lnTo>
                    <a:pt x="24587" y="1058"/>
                  </a:lnTo>
                  <a:lnTo>
                    <a:pt x="24551" y="854"/>
                  </a:lnTo>
                  <a:lnTo>
                    <a:pt x="24515" y="637"/>
                  </a:lnTo>
                  <a:lnTo>
                    <a:pt x="24503" y="529"/>
                  </a:lnTo>
                  <a:lnTo>
                    <a:pt x="24467" y="433"/>
                  </a:lnTo>
                  <a:lnTo>
                    <a:pt x="24431" y="337"/>
                  </a:lnTo>
                  <a:lnTo>
                    <a:pt x="24383" y="253"/>
                  </a:lnTo>
                  <a:lnTo>
                    <a:pt x="24323" y="193"/>
                  </a:lnTo>
                  <a:lnTo>
                    <a:pt x="24251" y="132"/>
                  </a:lnTo>
                  <a:lnTo>
                    <a:pt x="24178" y="84"/>
                  </a:lnTo>
                  <a:lnTo>
                    <a:pt x="24094" y="48"/>
                  </a:lnTo>
                  <a:lnTo>
                    <a:pt x="23998" y="24"/>
                  </a:lnTo>
                  <a:lnTo>
                    <a:pt x="23914" y="12"/>
                  </a:lnTo>
                  <a:lnTo>
                    <a:pt x="23734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1453925" y="997975"/>
              <a:ext cx="431050" cy="1768000"/>
            </a:xfrm>
            <a:custGeom>
              <a:avLst/>
              <a:gdLst/>
              <a:ahLst/>
              <a:cxnLst/>
              <a:rect l="l" t="t" r="r" b="b"/>
              <a:pathLst>
                <a:path w="17242" h="70720" extrusionOk="0">
                  <a:moveTo>
                    <a:pt x="17241" y="0"/>
                  </a:moveTo>
                  <a:lnTo>
                    <a:pt x="17169" y="72"/>
                  </a:lnTo>
                  <a:lnTo>
                    <a:pt x="17097" y="157"/>
                  </a:lnTo>
                  <a:lnTo>
                    <a:pt x="17025" y="253"/>
                  </a:lnTo>
                  <a:lnTo>
                    <a:pt x="16953" y="349"/>
                  </a:lnTo>
                  <a:lnTo>
                    <a:pt x="16821" y="577"/>
                  </a:lnTo>
                  <a:lnTo>
                    <a:pt x="16688" y="830"/>
                  </a:lnTo>
                  <a:lnTo>
                    <a:pt x="16568" y="1118"/>
                  </a:lnTo>
                  <a:lnTo>
                    <a:pt x="16460" y="1431"/>
                  </a:lnTo>
                  <a:lnTo>
                    <a:pt x="16364" y="1768"/>
                  </a:lnTo>
                  <a:lnTo>
                    <a:pt x="16268" y="2128"/>
                  </a:lnTo>
                  <a:lnTo>
                    <a:pt x="16183" y="2513"/>
                  </a:lnTo>
                  <a:lnTo>
                    <a:pt x="16099" y="2898"/>
                  </a:lnTo>
                  <a:lnTo>
                    <a:pt x="16027" y="3307"/>
                  </a:lnTo>
                  <a:lnTo>
                    <a:pt x="15955" y="3727"/>
                  </a:lnTo>
                  <a:lnTo>
                    <a:pt x="15823" y="4581"/>
                  </a:lnTo>
                  <a:lnTo>
                    <a:pt x="15715" y="5459"/>
                  </a:lnTo>
                  <a:lnTo>
                    <a:pt x="15510" y="7154"/>
                  </a:lnTo>
                  <a:lnTo>
                    <a:pt x="15426" y="7948"/>
                  </a:lnTo>
                  <a:lnTo>
                    <a:pt x="15330" y="8669"/>
                  </a:lnTo>
                  <a:lnTo>
                    <a:pt x="15293" y="8911"/>
                  </a:lnTo>
                  <a:lnTo>
                    <a:pt x="17241" y="0"/>
                  </a:lnTo>
                  <a:close/>
                  <a:moveTo>
                    <a:pt x="15293" y="8911"/>
                  </a:moveTo>
                  <a:lnTo>
                    <a:pt x="14990" y="10296"/>
                  </a:lnTo>
                  <a:lnTo>
                    <a:pt x="15017" y="10232"/>
                  </a:lnTo>
                  <a:lnTo>
                    <a:pt x="15077" y="10052"/>
                  </a:lnTo>
                  <a:lnTo>
                    <a:pt x="15137" y="9835"/>
                  </a:lnTo>
                  <a:lnTo>
                    <a:pt x="15186" y="9583"/>
                  </a:lnTo>
                  <a:lnTo>
                    <a:pt x="15234" y="9306"/>
                  </a:lnTo>
                  <a:lnTo>
                    <a:pt x="15293" y="8911"/>
                  </a:lnTo>
                  <a:close/>
                  <a:moveTo>
                    <a:pt x="14990" y="10296"/>
                  </a:moveTo>
                  <a:lnTo>
                    <a:pt x="14957" y="10376"/>
                  </a:lnTo>
                  <a:lnTo>
                    <a:pt x="14897" y="10484"/>
                  </a:lnTo>
                  <a:lnTo>
                    <a:pt x="14765" y="10653"/>
                  </a:lnTo>
                  <a:lnTo>
                    <a:pt x="14644" y="10821"/>
                  </a:lnTo>
                  <a:lnTo>
                    <a:pt x="14536" y="10989"/>
                  </a:lnTo>
                  <a:lnTo>
                    <a:pt x="14440" y="11158"/>
                  </a:lnTo>
                  <a:lnTo>
                    <a:pt x="14272" y="11470"/>
                  </a:lnTo>
                  <a:lnTo>
                    <a:pt x="14115" y="11783"/>
                  </a:lnTo>
                  <a:lnTo>
                    <a:pt x="13959" y="12071"/>
                  </a:lnTo>
                  <a:lnTo>
                    <a:pt x="13875" y="12216"/>
                  </a:lnTo>
                  <a:lnTo>
                    <a:pt x="13791" y="12348"/>
                  </a:lnTo>
                  <a:lnTo>
                    <a:pt x="13695" y="12468"/>
                  </a:lnTo>
                  <a:lnTo>
                    <a:pt x="13586" y="12576"/>
                  </a:lnTo>
                  <a:lnTo>
                    <a:pt x="13466" y="12685"/>
                  </a:lnTo>
                  <a:lnTo>
                    <a:pt x="13346" y="12793"/>
                  </a:lnTo>
                  <a:lnTo>
                    <a:pt x="13214" y="12889"/>
                  </a:lnTo>
                  <a:lnTo>
                    <a:pt x="13094" y="13009"/>
                  </a:lnTo>
                  <a:lnTo>
                    <a:pt x="12973" y="13142"/>
                  </a:lnTo>
                  <a:lnTo>
                    <a:pt x="12877" y="13286"/>
                  </a:lnTo>
                  <a:lnTo>
                    <a:pt x="12781" y="13430"/>
                  </a:lnTo>
                  <a:lnTo>
                    <a:pt x="12697" y="13574"/>
                  </a:lnTo>
                  <a:lnTo>
                    <a:pt x="12625" y="13731"/>
                  </a:lnTo>
                  <a:lnTo>
                    <a:pt x="12564" y="13875"/>
                  </a:lnTo>
                  <a:lnTo>
                    <a:pt x="12468" y="14151"/>
                  </a:lnTo>
                  <a:lnTo>
                    <a:pt x="12396" y="14380"/>
                  </a:lnTo>
                  <a:lnTo>
                    <a:pt x="12336" y="14596"/>
                  </a:lnTo>
                  <a:lnTo>
                    <a:pt x="12035" y="14524"/>
                  </a:lnTo>
                  <a:lnTo>
                    <a:pt x="11723" y="14464"/>
                  </a:lnTo>
                  <a:lnTo>
                    <a:pt x="11338" y="14404"/>
                  </a:lnTo>
                  <a:lnTo>
                    <a:pt x="11122" y="14380"/>
                  </a:lnTo>
                  <a:lnTo>
                    <a:pt x="10917" y="14368"/>
                  </a:lnTo>
                  <a:lnTo>
                    <a:pt x="10701" y="14368"/>
                  </a:lnTo>
                  <a:lnTo>
                    <a:pt x="10497" y="14380"/>
                  </a:lnTo>
                  <a:lnTo>
                    <a:pt x="10292" y="14404"/>
                  </a:lnTo>
                  <a:lnTo>
                    <a:pt x="10100" y="14452"/>
                  </a:lnTo>
                  <a:lnTo>
                    <a:pt x="9931" y="14512"/>
                  </a:lnTo>
                  <a:lnTo>
                    <a:pt x="9859" y="14548"/>
                  </a:lnTo>
                  <a:lnTo>
                    <a:pt x="9787" y="14596"/>
                  </a:lnTo>
                  <a:lnTo>
                    <a:pt x="9655" y="14692"/>
                  </a:lnTo>
                  <a:lnTo>
                    <a:pt x="9535" y="14789"/>
                  </a:lnTo>
                  <a:lnTo>
                    <a:pt x="9439" y="14885"/>
                  </a:lnTo>
                  <a:lnTo>
                    <a:pt x="9342" y="14981"/>
                  </a:lnTo>
                  <a:lnTo>
                    <a:pt x="9174" y="15197"/>
                  </a:lnTo>
                  <a:lnTo>
                    <a:pt x="9030" y="15414"/>
                  </a:lnTo>
                  <a:lnTo>
                    <a:pt x="8753" y="15847"/>
                  </a:lnTo>
                  <a:lnTo>
                    <a:pt x="8597" y="16075"/>
                  </a:lnTo>
                  <a:lnTo>
                    <a:pt x="8513" y="16183"/>
                  </a:lnTo>
                  <a:lnTo>
                    <a:pt x="8417" y="16304"/>
                  </a:lnTo>
                  <a:lnTo>
                    <a:pt x="8308" y="16400"/>
                  </a:lnTo>
                  <a:lnTo>
                    <a:pt x="8200" y="16484"/>
                  </a:lnTo>
                  <a:lnTo>
                    <a:pt x="8092" y="16556"/>
                  </a:lnTo>
                  <a:lnTo>
                    <a:pt x="7972" y="16604"/>
                  </a:lnTo>
                  <a:lnTo>
                    <a:pt x="7863" y="16652"/>
                  </a:lnTo>
                  <a:lnTo>
                    <a:pt x="7743" y="16688"/>
                  </a:lnTo>
                  <a:lnTo>
                    <a:pt x="7503" y="16748"/>
                  </a:lnTo>
                  <a:lnTo>
                    <a:pt x="7262" y="16809"/>
                  </a:lnTo>
                  <a:lnTo>
                    <a:pt x="7142" y="16845"/>
                  </a:lnTo>
                  <a:lnTo>
                    <a:pt x="7034" y="16893"/>
                  </a:lnTo>
                  <a:lnTo>
                    <a:pt x="6914" y="16941"/>
                  </a:lnTo>
                  <a:lnTo>
                    <a:pt x="6805" y="17013"/>
                  </a:lnTo>
                  <a:lnTo>
                    <a:pt x="6697" y="17097"/>
                  </a:lnTo>
                  <a:lnTo>
                    <a:pt x="6589" y="17205"/>
                  </a:lnTo>
                  <a:lnTo>
                    <a:pt x="6481" y="17302"/>
                  </a:lnTo>
                  <a:lnTo>
                    <a:pt x="6361" y="17398"/>
                  </a:lnTo>
                  <a:lnTo>
                    <a:pt x="6216" y="17470"/>
                  </a:lnTo>
                  <a:lnTo>
                    <a:pt x="6072" y="17530"/>
                  </a:lnTo>
                  <a:lnTo>
                    <a:pt x="5904" y="17578"/>
                  </a:lnTo>
                  <a:lnTo>
                    <a:pt x="5735" y="17614"/>
                  </a:lnTo>
                  <a:lnTo>
                    <a:pt x="5567" y="17650"/>
                  </a:lnTo>
                  <a:lnTo>
                    <a:pt x="5399" y="17662"/>
                  </a:lnTo>
                  <a:lnTo>
                    <a:pt x="5218" y="17674"/>
                  </a:lnTo>
                  <a:lnTo>
                    <a:pt x="5050" y="17674"/>
                  </a:lnTo>
                  <a:lnTo>
                    <a:pt x="4701" y="17662"/>
                  </a:lnTo>
                  <a:lnTo>
                    <a:pt x="4401" y="17638"/>
                  </a:lnTo>
                  <a:lnTo>
                    <a:pt x="4124" y="17602"/>
                  </a:lnTo>
                  <a:lnTo>
                    <a:pt x="4004" y="17590"/>
                  </a:lnTo>
                  <a:lnTo>
                    <a:pt x="3872" y="17602"/>
                  </a:lnTo>
                  <a:lnTo>
                    <a:pt x="3728" y="17626"/>
                  </a:lnTo>
                  <a:lnTo>
                    <a:pt x="3571" y="17662"/>
                  </a:lnTo>
                  <a:lnTo>
                    <a:pt x="3415" y="17710"/>
                  </a:lnTo>
                  <a:lnTo>
                    <a:pt x="3259" y="17782"/>
                  </a:lnTo>
                  <a:lnTo>
                    <a:pt x="3090" y="17855"/>
                  </a:lnTo>
                  <a:lnTo>
                    <a:pt x="2934" y="17939"/>
                  </a:lnTo>
                  <a:lnTo>
                    <a:pt x="2778" y="18035"/>
                  </a:lnTo>
                  <a:lnTo>
                    <a:pt x="2621" y="18131"/>
                  </a:lnTo>
                  <a:lnTo>
                    <a:pt x="2477" y="18239"/>
                  </a:lnTo>
                  <a:lnTo>
                    <a:pt x="2345" y="18348"/>
                  </a:lnTo>
                  <a:lnTo>
                    <a:pt x="2225" y="18468"/>
                  </a:lnTo>
                  <a:lnTo>
                    <a:pt x="2116" y="18576"/>
                  </a:lnTo>
                  <a:lnTo>
                    <a:pt x="2020" y="18696"/>
                  </a:lnTo>
                  <a:lnTo>
                    <a:pt x="1936" y="18804"/>
                  </a:lnTo>
                  <a:lnTo>
                    <a:pt x="1708" y="19201"/>
                  </a:lnTo>
                  <a:lnTo>
                    <a:pt x="1612" y="19369"/>
                  </a:lnTo>
                  <a:lnTo>
                    <a:pt x="1527" y="19550"/>
                  </a:lnTo>
                  <a:lnTo>
                    <a:pt x="1467" y="19730"/>
                  </a:lnTo>
                  <a:lnTo>
                    <a:pt x="1431" y="19947"/>
                  </a:lnTo>
                  <a:lnTo>
                    <a:pt x="1407" y="20199"/>
                  </a:lnTo>
                  <a:lnTo>
                    <a:pt x="1395" y="20512"/>
                  </a:lnTo>
                  <a:lnTo>
                    <a:pt x="1395" y="20680"/>
                  </a:lnTo>
                  <a:lnTo>
                    <a:pt x="1371" y="20836"/>
                  </a:lnTo>
                  <a:lnTo>
                    <a:pt x="1347" y="20993"/>
                  </a:lnTo>
                  <a:lnTo>
                    <a:pt x="1323" y="21149"/>
                  </a:lnTo>
                  <a:lnTo>
                    <a:pt x="1251" y="21437"/>
                  </a:lnTo>
                  <a:lnTo>
                    <a:pt x="1155" y="21714"/>
                  </a:lnTo>
                  <a:lnTo>
                    <a:pt x="974" y="22231"/>
                  </a:lnTo>
                  <a:lnTo>
                    <a:pt x="902" y="22495"/>
                  </a:lnTo>
                  <a:lnTo>
                    <a:pt x="866" y="22616"/>
                  </a:lnTo>
                  <a:lnTo>
                    <a:pt x="842" y="22748"/>
                  </a:lnTo>
                  <a:lnTo>
                    <a:pt x="818" y="22868"/>
                  </a:lnTo>
                  <a:lnTo>
                    <a:pt x="782" y="22988"/>
                  </a:lnTo>
                  <a:lnTo>
                    <a:pt x="722" y="23109"/>
                  </a:lnTo>
                  <a:lnTo>
                    <a:pt x="650" y="23217"/>
                  </a:lnTo>
                  <a:lnTo>
                    <a:pt x="505" y="23445"/>
                  </a:lnTo>
                  <a:lnTo>
                    <a:pt x="337" y="23662"/>
                  </a:lnTo>
                  <a:lnTo>
                    <a:pt x="181" y="23878"/>
                  </a:lnTo>
                  <a:lnTo>
                    <a:pt x="121" y="23986"/>
                  </a:lnTo>
                  <a:lnTo>
                    <a:pt x="61" y="24083"/>
                  </a:lnTo>
                  <a:lnTo>
                    <a:pt x="24" y="24191"/>
                  </a:lnTo>
                  <a:lnTo>
                    <a:pt x="0" y="24299"/>
                  </a:lnTo>
                  <a:lnTo>
                    <a:pt x="0" y="24407"/>
                  </a:lnTo>
                  <a:lnTo>
                    <a:pt x="24" y="24527"/>
                  </a:lnTo>
                  <a:lnTo>
                    <a:pt x="97" y="24732"/>
                  </a:lnTo>
                  <a:lnTo>
                    <a:pt x="169" y="24924"/>
                  </a:lnTo>
                  <a:lnTo>
                    <a:pt x="337" y="25357"/>
                  </a:lnTo>
                  <a:lnTo>
                    <a:pt x="445" y="25621"/>
                  </a:lnTo>
                  <a:lnTo>
                    <a:pt x="553" y="25958"/>
                  </a:lnTo>
                  <a:lnTo>
                    <a:pt x="674" y="26391"/>
                  </a:lnTo>
                  <a:lnTo>
                    <a:pt x="818" y="26932"/>
                  </a:lnTo>
                  <a:lnTo>
                    <a:pt x="890" y="27221"/>
                  </a:lnTo>
                  <a:lnTo>
                    <a:pt x="962" y="27485"/>
                  </a:lnTo>
                  <a:lnTo>
                    <a:pt x="1046" y="27738"/>
                  </a:lnTo>
                  <a:lnTo>
                    <a:pt x="1131" y="27954"/>
                  </a:lnTo>
                  <a:lnTo>
                    <a:pt x="1203" y="28170"/>
                  </a:lnTo>
                  <a:lnTo>
                    <a:pt x="1287" y="28351"/>
                  </a:lnTo>
                  <a:lnTo>
                    <a:pt x="1371" y="28531"/>
                  </a:lnTo>
                  <a:lnTo>
                    <a:pt x="1467" y="28687"/>
                  </a:lnTo>
                  <a:lnTo>
                    <a:pt x="1551" y="28832"/>
                  </a:lnTo>
                  <a:lnTo>
                    <a:pt x="1648" y="28964"/>
                  </a:lnTo>
                  <a:lnTo>
                    <a:pt x="1744" y="29084"/>
                  </a:lnTo>
                  <a:lnTo>
                    <a:pt x="1840" y="29192"/>
                  </a:lnTo>
                  <a:lnTo>
                    <a:pt x="1936" y="29288"/>
                  </a:lnTo>
                  <a:lnTo>
                    <a:pt x="2044" y="29373"/>
                  </a:lnTo>
                  <a:lnTo>
                    <a:pt x="2261" y="29541"/>
                  </a:lnTo>
                  <a:lnTo>
                    <a:pt x="2525" y="29733"/>
                  </a:lnTo>
                  <a:lnTo>
                    <a:pt x="2862" y="29986"/>
                  </a:lnTo>
                  <a:lnTo>
                    <a:pt x="3223" y="30310"/>
                  </a:lnTo>
                  <a:lnTo>
                    <a:pt x="3415" y="30491"/>
                  </a:lnTo>
                  <a:lnTo>
                    <a:pt x="3595" y="30683"/>
                  </a:lnTo>
                  <a:lnTo>
                    <a:pt x="3776" y="30876"/>
                  </a:lnTo>
                  <a:lnTo>
                    <a:pt x="3944" y="31080"/>
                  </a:lnTo>
                  <a:lnTo>
                    <a:pt x="4100" y="31284"/>
                  </a:lnTo>
                  <a:lnTo>
                    <a:pt x="4233" y="31501"/>
                  </a:lnTo>
                  <a:lnTo>
                    <a:pt x="4341" y="31717"/>
                  </a:lnTo>
                  <a:lnTo>
                    <a:pt x="4425" y="31922"/>
                  </a:lnTo>
                  <a:lnTo>
                    <a:pt x="4449" y="32030"/>
                  </a:lnTo>
                  <a:lnTo>
                    <a:pt x="4473" y="32138"/>
                  </a:lnTo>
                  <a:lnTo>
                    <a:pt x="4485" y="32246"/>
                  </a:lnTo>
                  <a:lnTo>
                    <a:pt x="4497" y="32342"/>
                  </a:lnTo>
                  <a:lnTo>
                    <a:pt x="4497" y="32715"/>
                  </a:lnTo>
                  <a:lnTo>
                    <a:pt x="4521" y="32992"/>
                  </a:lnTo>
                  <a:lnTo>
                    <a:pt x="4545" y="33208"/>
                  </a:lnTo>
                  <a:lnTo>
                    <a:pt x="4593" y="33388"/>
                  </a:lnTo>
                  <a:lnTo>
                    <a:pt x="4665" y="33545"/>
                  </a:lnTo>
                  <a:lnTo>
                    <a:pt x="4762" y="33689"/>
                  </a:lnTo>
                  <a:lnTo>
                    <a:pt x="5038" y="34050"/>
                  </a:lnTo>
                  <a:lnTo>
                    <a:pt x="5134" y="34158"/>
                  </a:lnTo>
                  <a:lnTo>
                    <a:pt x="5218" y="34254"/>
                  </a:lnTo>
                  <a:lnTo>
                    <a:pt x="5387" y="34410"/>
                  </a:lnTo>
                  <a:lnTo>
                    <a:pt x="5555" y="34543"/>
                  </a:lnTo>
                  <a:lnTo>
                    <a:pt x="5687" y="34663"/>
                  </a:lnTo>
                  <a:lnTo>
                    <a:pt x="5747" y="34723"/>
                  </a:lnTo>
                  <a:lnTo>
                    <a:pt x="5808" y="34795"/>
                  </a:lnTo>
                  <a:lnTo>
                    <a:pt x="5844" y="34867"/>
                  </a:lnTo>
                  <a:lnTo>
                    <a:pt x="5880" y="34939"/>
                  </a:lnTo>
                  <a:lnTo>
                    <a:pt x="5892" y="35024"/>
                  </a:lnTo>
                  <a:lnTo>
                    <a:pt x="5904" y="35120"/>
                  </a:lnTo>
                  <a:lnTo>
                    <a:pt x="5892" y="35228"/>
                  </a:lnTo>
                  <a:lnTo>
                    <a:pt x="5868" y="35360"/>
                  </a:lnTo>
                  <a:lnTo>
                    <a:pt x="5808" y="35492"/>
                  </a:lnTo>
                  <a:lnTo>
                    <a:pt x="5735" y="35625"/>
                  </a:lnTo>
                  <a:lnTo>
                    <a:pt x="5627" y="35769"/>
                  </a:lnTo>
                  <a:lnTo>
                    <a:pt x="5507" y="35925"/>
                  </a:lnTo>
                  <a:lnTo>
                    <a:pt x="5230" y="36250"/>
                  </a:lnTo>
                  <a:lnTo>
                    <a:pt x="5086" y="36418"/>
                  </a:lnTo>
                  <a:lnTo>
                    <a:pt x="4954" y="36599"/>
                  </a:lnTo>
                  <a:lnTo>
                    <a:pt x="4822" y="36791"/>
                  </a:lnTo>
                  <a:lnTo>
                    <a:pt x="4701" y="36983"/>
                  </a:lnTo>
                  <a:lnTo>
                    <a:pt x="4605" y="37188"/>
                  </a:lnTo>
                  <a:lnTo>
                    <a:pt x="4557" y="37296"/>
                  </a:lnTo>
                  <a:lnTo>
                    <a:pt x="4533" y="37404"/>
                  </a:lnTo>
                  <a:lnTo>
                    <a:pt x="4509" y="37512"/>
                  </a:lnTo>
                  <a:lnTo>
                    <a:pt x="4485" y="37620"/>
                  </a:lnTo>
                  <a:lnTo>
                    <a:pt x="4473" y="37741"/>
                  </a:lnTo>
                  <a:lnTo>
                    <a:pt x="4473" y="37861"/>
                  </a:lnTo>
                  <a:lnTo>
                    <a:pt x="4485" y="37981"/>
                  </a:lnTo>
                  <a:lnTo>
                    <a:pt x="4509" y="38113"/>
                  </a:lnTo>
                  <a:lnTo>
                    <a:pt x="4545" y="38234"/>
                  </a:lnTo>
                  <a:lnTo>
                    <a:pt x="4581" y="38366"/>
                  </a:lnTo>
                  <a:lnTo>
                    <a:pt x="4677" y="38618"/>
                  </a:lnTo>
                  <a:lnTo>
                    <a:pt x="4762" y="38859"/>
                  </a:lnTo>
                  <a:lnTo>
                    <a:pt x="4834" y="39087"/>
                  </a:lnTo>
                  <a:lnTo>
                    <a:pt x="4894" y="39304"/>
                  </a:lnTo>
                  <a:lnTo>
                    <a:pt x="4930" y="39508"/>
                  </a:lnTo>
                  <a:lnTo>
                    <a:pt x="4966" y="39700"/>
                  </a:lnTo>
                  <a:lnTo>
                    <a:pt x="4978" y="39869"/>
                  </a:lnTo>
                  <a:lnTo>
                    <a:pt x="4978" y="40037"/>
                  </a:lnTo>
                  <a:lnTo>
                    <a:pt x="4954" y="40181"/>
                  </a:lnTo>
                  <a:lnTo>
                    <a:pt x="4930" y="40314"/>
                  </a:lnTo>
                  <a:lnTo>
                    <a:pt x="4882" y="40446"/>
                  </a:lnTo>
                  <a:lnTo>
                    <a:pt x="4822" y="40554"/>
                  </a:lnTo>
                  <a:lnTo>
                    <a:pt x="4737" y="40650"/>
                  </a:lnTo>
                  <a:lnTo>
                    <a:pt x="4641" y="40734"/>
                  </a:lnTo>
                  <a:lnTo>
                    <a:pt x="4533" y="40807"/>
                  </a:lnTo>
                  <a:lnTo>
                    <a:pt x="4401" y="40879"/>
                  </a:lnTo>
                  <a:lnTo>
                    <a:pt x="4124" y="40975"/>
                  </a:lnTo>
                  <a:lnTo>
                    <a:pt x="3860" y="41059"/>
                  </a:lnTo>
                  <a:lnTo>
                    <a:pt x="3607" y="41143"/>
                  </a:lnTo>
                  <a:lnTo>
                    <a:pt x="3487" y="41191"/>
                  </a:lnTo>
                  <a:lnTo>
                    <a:pt x="3391" y="41239"/>
                  </a:lnTo>
                  <a:lnTo>
                    <a:pt x="3295" y="41288"/>
                  </a:lnTo>
                  <a:lnTo>
                    <a:pt x="3223" y="41360"/>
                  </a:lnTo>
                  <a:lnTo>
                    <a:pt x="3150" y="41420"/>
                  </a:lnTo>
                  <a:lnTo>
                    <a:pt x="3114" y="41504"/>
                  </a:lnTo>
                  <a:lnTo>
                    <a:pt x="3090" y="41600"/>
                  </a:lnTo>
                  <a:lnTo>
                    <a:pt x="3090" y="41708"/>
                  </a:lnTo>
                  <a:lnTo>
                    <a:pt x="3114" y="41841"/>
                  </a:lnTo>
                  <a:lnTo>
                    <a:pt x="3162" y="41973"/>
                  </a:lnTo>
                  <a:lnTo>
                    <a:pt x="3499" y="42778"/>
                  </a:lnTo>
                  <a:lnTo>
                    <a:pt x="3716" y="43295"/>
                  </a:lnTo>
                  <a:lnTo>
                    <a:pt x="3968" y="43836"/>
                  </a:lnTo>
                  <a:lnTo>
                    <a:pt x="4233" y="44377"/>
                  </a:lnTo>
                  <a:lnTo>
                    <a:pt x="4377" y="44630"/>
                  </a:lnTo>
                  <a:lnTo>
                    <a:pt x="4521" y="44882"/>
                  </a:lnTo>
                  <a:lnTo>
                    <a:pt x="4677" y="45111"/>
                  </a:lnTo>
                  <a:lnTo>
                    <a:pt x="4822" y="45327"/>
                  </a:lnTo>
                  <a:lnTo>
                    <a:pt x="4978" y="45520"/>
                  </a:lnTo>
                  <a:lnTo>
                    <a:pt x="5134" y="45688"/>
                  </a:lnTo>
                  <a:lnTo>
                    <a:pt x="5411" y="45977"/>
                  </a:lnTo>
                  <a:lnTo>
                    <a:pt x="5651" y="46241"/>
                  </a:lnTo>
                  <a:lnTo>
                    <a:pt x="5844" y="46506"/>
                  </a:lnTo>
                  <a:lnTo>
                    <a:pt x="6024" y="46770"/>
                  </a:lnTo>
                  <a:lnTo>
                    <a:pt x="6192" y="47035"/>
                  </a:lnTo>
                  <a:lnTo>
                    <a:pt x="6361" y="47323"/>
                  </a:lnTo>
                  <a:lnTo>
                    <a:pt x="6553" y="47636"/>
                  </a:lnTo>
                  <a:lnTo>
                    <a:pt x="6754" y="47970"/>
                  </a:lnTo>
                  <a:lnTo>
                    <a:pt x="14990" y="10296"/>
                  </a:lnTo>
                  <a:close/>
                  <a:moveTo>
                    <a:pt x="6754" y="47970"/>
                  </a:moveTo>
                  <a:lnTo>
                    <a:pt x="1780" y="70720"/>
                  </a:lnTo>
                  <a:lnTo>
                    <a:pt x="2285" y="70299"/>
                  </a:lnTo>
                  <a:lnTo>
                    <a:pt x="2814" y="69854"/>
                  </a:lnTo>
                  <a:lnTo>
                    <a:pt x="3439" y="69325"/>
                  </a:lnTo>
                  <a:lnTo>
                    <a:pt x="4076" y="68748"/>
                  </a:lnTo>
                  <a:lnTo>
                    <a:pt x="4389" y="68460"/>
                  </a:lnTo>
                  <a:lnTo>
                    <a:pt x="4689" y="68171"/>
                  </a:lnTo>
                  <a:lnTo>
                    <a:pt x="4954" y="67907"/>
                  </a:lnTo>
                  <a:lnTo>
                    <a:pt x="5182" y="67666"/>
                  </a:lnTo>
                  <a:lnTo>
                    <a:pt x="5363" y="67438"/>
                  </a:lnTo>
                  <a:lnTo>
                    <a:pt x="5495" y="67257"/>
                  </a:lnTo>
                  <a:lnTo>
                    <a:pt x="5591" y="67089"/>
                  </a:lnTo>
                  <a:lnTo>
                    <a:pt x="5663" y="66945"/>
                  </a:lnTo>
                  <a:lnTo>
                    <a:pt x="5723" y="66812"/>
                  </a:lnTo>
                  <a:lnTo>
                    <a:pt x="5759" y="66704"/>
                  </a:lnTo>
                  <a:lnTo>
                    <a:pt x="5796" y="66584"/>
                  </a:lnTo>
                  <a:lnTo>
                    <a:pt x="5808" y="66476"/>
                  </a:lnTo>
                  <a:lnTo>
                    <a:pt x="5832" y="66271"/>
                  </a:lnTo>
                  <a:lnTo>
                    <a:pt x="5832" y="66067"/>
                  </a:lnTo>
                  <a:lnTo>
                    <a:pt x="5844" y="65815"/>
                  </a:lnTo>
                  <a:lnTo>
                    <a:pt x="5880" y="65526"/>
                  </a:lnTo>
                  <a:lnTo>
                    <a:pt x="5916" y="65358"/>
                  </a:lnTo>
                  <a:lnTo>
                    <a:pt x="5952" y="65165"/>
                  </a:lnTo>
                  <a:lnTo>
                    <a:pt x="6012" y="64973"/>
                  </a:lnTo>
                  <a:lnTo>
                    <a:pt x="6096" y="64805"/>
                  </a:lnTo>
                  <a:lnTo>
                    <a:pt x="6180" y="64648"/>
                  </a:lnTo>
                  <a:lnTo>
                    <a:pt x="6288" y="64516"/>
                  </a:lnTo>
                  <a:lnTo>
                    <a:pt x="6409" y="64396"/>
                  </a:lnTo>
                  <a:lnTo>
                    <a:pt x="6541" y="64288"/>
                  </a:lnTo>
                  <a:lnTo>
                    <a:pt x="6673" y="64191"/>
                  </a:lnTo>
                  <a:lnTo>
                    <a:pt x="6817" y="64095"/>
                  </a:lnTo>
                  <a:lnTo>
                    <a:pt x="7118" y="63915"/>
                  </a:lnTo>
                  <a:lnTo>
                    <a:pt x="7419" y="63735"/>
                  </a:lnTo>
                  <a:lnTo>
                    <a:pt x="7563" y="63626"/>
                  </a:lnTo>
                  <a:lnTo>
                    <a:pt x="7707" y="63518"/>
                  </a:lnTo>
                  <a:lnTo>
                    <a:pt x="7839" y="63398"/>
                  </a:lnTo>
                  <a:lnTo>
                    <a:pt x="7960" y="63254"/>
                  </a:lnTo>
                  <a:lnTo>
                    <a:pt x="8080" y="63085"/>
                  </a:lnTo>
                  <a:lnTo>
                    <a:pt x="8200" y="62893"/>
                  </a:lnTo>
                  <a:lnTo>
                    <a:pt x="8308" y="62665"/>
                  </a:lnTo>
                  <a:lnTo>
                    <a:pt x="8417" y="62412"/>
                  </a:lnTo>
                  <a:lnTo>
                    <a:pt x="8513" y="62136"/>
                  </a:lnTo>
                  <a:lnTo>
                    <a:pt x="8621" y="61835"/>
                  </a:lnTo>
                  <a:lnTo>
                    <a:pt x="8705" y="61522"/>
                  </a:lnTo>
                  <a:lnTo>
                    <a:pt x="8789" y="61186"/>
                  </a:lnTo>
                  <a:lnTo>
                    <a:pt x="8873" y="60849"/>
                  </a:lnTo>
                  <a:lnTo>
                    <a:pt x="8934" y="60512"/>
                  </a:lnTo>
                  <a:lnTo>
                    <a:pt x="8994" y="60164"/>
                  </a:lnTo>
                  <a:lnTo>
                    <a:pt x="9054" y="59815"/>
                  </a:lnTo>
                  <a:lnTo>
                    <a:pt x="9090" y="59466"/>
                  </a:lnTo>
                  <a:lnTo>
                    <a:pt x="9126" y="59130"/>
                  </a:lnTo>
                  <a:lnTo>
                    <a:pt x="9138" y="58793"/>
                  </a:lnTo>
                  <a:lnTo>
                    <a:pt x="9150" y="58481"/>
                  </a:lnTo>
                  <a:lnTo>
                    <a:pt x="9138" y="58180"/>
                  </a:lnTo>
                  <a:lnTo>
                    <a:pt x="9114" y="57927"/>
                  </a:lnTo>
                  <a:lnTo>
                    <a:pt x="9078" y="57711"/>
                  </a:lnTo>
                  <a:lnTo>
                    <a:pt x="9030" y="57519"/>
                  </a:lnTo>
                  <a:lnTo>
                    <a:pt x="8982" y="57350"/>
                  </a:lnTo>
                  <a:lnTo>
                    <a:pt x="8922" y="57206"/>
                  </a:lnTo>
                  <a:lnTo>
                    <a:pt x="8861" y="57074"/>
                  </a:lnTo>
                  <a:lnTo>
                    <a:pt x="8789" y="56966"/>
                  </a:lnTo>
                  <a:lnTo>
                    <a:pt x="8669" y="56749"/>
                  </a:lnTo>
                  <a:lnTo>
                    <a:pt x="8609" y="56653"/>
                  </a:lnTo>
                  <a:lnTo>
                    <a:pt x="8561" y="56545"/>
                  </a:lnTo>
                  <a:lnTo>
                    <a:pt x="8525" y="56437"/>
                  </a:lnTo>
                  <a:lnTo>
                    <a:pt x="8501" y="56316"/>
                  </a:lnTo>
                  <a:lnTo>
                    <a:pt x="8489" y="56172"/>
                  </a:lnTo>
                  <a:lnTo>
                    <a:pt x="8501" y="56016"/>
                  </a:lnTo>
                  <a:lnTo>
                    <a:pt x="8513" y="55835"/>
                  </a:lnTo>
                  <a:lnTo>
                    <a:pt x="8501" y="55655"/>
                  </a:lnTo>
                  <a:lnTo>
                    <a:pt x="8489" y="55475"/>
                  </a:lnTo>
                  <a:lnTo>
                    <a:pt x="8477" y="55294"/>
                  </a:lnTo>
                  <a:lnTo>
                    <a:pt x="8441" y="55102"/>
                  </a:lnTo>
                  <a:lnTo>
                    <a:pt x="8405" y="54910"/>
                  </a:lnTo>
                  <a:lnTo>
                    <a:pt x="8296" y="54525"/>
                  </a:lnTo>
                  <a:lnTo>
                    <a:pt x="8164" y="54140"/>
                  </a:lnTo>
                  <a:lnTo>
                    <a:pt x="8020" y="53779"/>
                  </a:lnTo>
                  <a:lnTo>
                    <a:pt x="7851" y="53431"/>
                  </a:lnTo>
                  <a:lnTo>
                    <a:pt x="7683" y="53106"/>
                  </a:lnTo>
                  <a:lnTo>
                    <a:pt x="7611" y="52962"/>
                  </a:lnTo>
                  <a:lnTo>
                    <a:pt x="7551" y="52806"/>
                  </a:lnTo>
                  <a:lnTo>
                    <a:pt x="7503" y="52661"/>
                  </a:lnTo>
                  <a:lnTo>
                    <a:pt x="7467" y="52505"/>
                  </a:lnTo>
                  <a:lnTo>
                    <a:pt x="7443" y="52349"/>
                  </a:lnTo>
                  <a:lnTo>
                    <a:pt x="7431" y="52180"/>
                  </a:lnTo>
                  <a:lnTo>
                    <a:pt x="7431" y="52024"/>
                  </a:lnTo>
                  <a:lnTo>
                    <a:pt x="7431" y="51856"/>
                  </a:lnTo>
                  <a:lnTo>
                    <a:pt x="7467" y="51507"/>
                  </a:lnTo>
                  <a:lnTo>
                    <a:pt x="7503" y="51134"/>
                  </a:lnTo>
                  <a:lnTo>
                    <a:pt x="7551" y="50738"/>
                  </a:lnTo>
                  <a:lnTo>
                    <a:pt x="7599" y="50305"/>
                  </a:lnTo>
                  <a:lnTo>
                    <a:pt x="7611" y="50088"/>
                  </a:lnTo>
                  <a:lnTo>
                    <a:pt x="7611" y="49896"/>
                  </a:lnTo>
                  <a:lnTo>
                    <a:pt x="7611" y="49728"/>
                  </a:lnTo>
                  <a:lnTo>
                    <a:pt x="7599" y="49571"/>
                  </a:lnTo>
                  <a:lnTo>
                    <a:pt x="7575" y="49439"/>
                  </a:lnTo>
                  <a:lnTo>
                    <a:pt x="7539" y="49307"/>
                  </a:lnTo>
                  <a:lnTo>
                    <a:pt x="7503" y="49187"/>
                  </a:lnTo>
                  <a:lnTo>
                    <a:pt x="7455" y="49078"/>
                  </a:lnTo>
                  <a:lnTo>
                    <a:pt x="7407" y="48958"/>
                  </a:lnTo>
                  <a:lnTo>
                    <a:pt x="7334" y="48850"/>
                  </a:lnTo>
                  <a:lnTo>
                    <a:pt x="7190" y="48610"/>
                  </a:lnTo>
                  <a:lnTo>
                    <a:pt x="6998" y="48333"/>
                  </a:lnTo>
                  <a:lnTo>
                    <a:pt x="6769" y="47996"/>
                  </a:lnTo>
                  <a:lnTo>
                    <a:pt x="6754" y="4797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1453925" y="997975"/>
              <a:ext cx="431050" cy="1768000"/>
            </a:xfrm>
            <a:custGeom>
              <a:avLst/>
              <a:gdLst/>
              <a:ahLst/>
              <a:cxnLst/>
              <a:rect l="l" t="t" r="r" b="b"/>
              <a:pathLst>
                <a:path w="17242" h="70720" fill="none" extrusionOk="0">
                  <a:moveTo>
                    <a:pt x="17241" y="0"/>
                  </a:moveTo>
                  <a:lnTo>
                    <a:pt x="17241" y="0"/>
                  </a:lnTo>
                  <a:lnTo>
                    <a:pt x="17169" y="72"/>
                  </a:lnTo>
                  <a:lnTo>
                    <a:pt x="17097" y="157"/>
                  </a:lnTo>
                  <a:lnTo>
                    <a:pt x="17025" y="253"/>
                  </a:lnTo>
                  <a:lnTo>
                    <a:pt x="16953" y="349"/>
                  </a:lnTo>
                  <a:lnTo>
                    <a:pt x="16821" y="577"/>
                  </a:lnTo>
                  <a:lnTo>
                    <a:pt x="16688" y="830"/>
                  </a:lnTo>
                  <a:lnTo>
                    <a:pt x="16568" y="1118"/>
                  </a:lnTo>
                  <a:lnTo>
                    <a:pt x="16460" y="1431"/>
                  </a:lnTo>
                  <a:lnTo>
                    <a:pt x="16364" y="1768"/>
                  </a:lnTo>
                  <a:lnTo>
                    <a:pt x="16268" y="2128"/>
                  </a:lnTo>
                  <a:lnTo>
                    <a:pt x="16183" y="2513"/>
                  </a:lnTo>
                  <a:lnTo>
                    <a:pt x="16099" y="2898"/>
                  </a:lnTo>
                  <a:lnTo>
                    <a:pt x="16027" y="3307"/>
                  </a:lnTo>
                  <a:lnTo>
                    <a:pt x="15955" y="3727"/>
                  </a:lnTo>
                  <a:lnTo>
                    <a:pt x="15823" y="4581"/>
                  </a:lnTo>
                  <a:lnTo>
                    <a:pt x="15715" y="5459"/>
                  </a:lnTo>
                  <a:lnTo>
                    <a:pt x="15510" y="7154"/>
                  </a:lnTo>
                  <a:lnTo>
                    <a:pt x="15426" y="7948"/>
                  </a:lnTo>
                  <a:lnTo>
                    <a:pt x="15330" y="8669"/>
                  </a:lnTo>
                  <a:lnTo>
                    <a:pt x="15234" y="9306"/>
                  </a:lnTo>
                  <a:lnTo>
                    <a:pt x="15186" y="9583"/>
                  </a:lnTo>
                  <a:lnTo>
                    <a:pt x="15137" y="9835"/>
                  </a:lnTo>
                  <a:lnTo>
                    <a:pt x="15077" y="10052"/>
                  </a:lnTo>
                  <a:lnTo>
                    <a:pt x="15017" y="10232"/>
                  </a:lnTo>
                  <a:lnTo>
                    <a:pt x="14957" y="10376"/>
                  </a:lnTo>
                  <a:lnTo>
                    <a:pt x="14897" y="10484"/>
                  </a:lnTo>
                  <a:lnTo>
                    <a:pt x="14897" y="10484"/>
                  </a:lnTo>
                  <a:lnTo>
                    <a:pt x="14765" y="10653"/>
                  </a:lnTo>
                  <a:lnTo>
                    <a:pt x="14644" y="10821"/>
                  </a:lnTo>
                  <a:lnTo>
                    <a:pt x="14536" y="10989"/>
                  </a:lnTo>
                  <a:lnTo>
                    <a:pt x="14440" y="11158"/>
                  </a:lnTo>
                  <a:lnTo>
                    <a:pt x="14272" y="11470"/>
                  </a:lnTo>
                  <a:lnTo>
                    <a:pt x="14115" y="11783"/>
                  </a:lnTo>
                  <a:lnTo>
                    <a:pt x="13959" y="12071"/>
                  </a:lnTo>
                  <a:lnTo>
                    <a:pt x="13875" y="12216"/>
                  </a:lnTo>
                  <a:lnTo>
                    <a:pt x="13791" y="12348"/>
                  </a:lnTo>
                  <a:lnTo>
                    <a:pt x="13695" y="12468"/>
                  </a:lnTo>
                  <a:lnTo>
                    <a:pt x="13586" y="12576"/>
                  </a:lnTo>
                  <a:lnTo>
                    <a:pt x="13466" y="12685"/>
                  </a:lnTo>
                  <a:lnTo>
                    <a:pt x="13346" y="12793"/>
                  </a:lnTo>
                  <a:lnTo>
                    <a:pt x="13346" y="12793"/>
                  </a:lnTo>
                  <a:lnTo>
                    <a:pt x="13214" y="12889"/>
                  </a:lnTo>
                  <a:lnTo>
                    <a:pt x="13094" y="13009"/>
                  </a:lnTo>
                  <a:lnTo>
                    <a:pt x="12973" y="13142"/>
                  </a:lnTo>
                  <a:lnTo>
                    <a:pt x="12877" y="13286"/>
                  </a:lnTo>
                  <a:lnTo>
                    <a:pt x="12781" y="13430"/>
                  </a:lnTo>
                  <a:lnTo>
                    <a:pt x="12697" y="13574"/>
                  </a:lnTo>
                  <a:lnTo>
                    <a:pt x="12625" y="13731"/>
                  </a:lnTo>
                  <a:lnTo>
                    <a:pt x="12564" y="13875"/>
                  </a:lnTo>
                  <a:lnTo>
                    <a:pt x="12468" y="14151"/>
                  </a:lnTo>
                  <a:lnTo>
                    <a:pt x="12396" y="14380"/>
                  </a:lnTo>
                  <a:lnTo>
                    <a:pt x="12336" y="14596"/>
                  </a:lnTo>
                  <a:lnTo>
                    <a:pt x="12336" y="14596"/>
                  </a:lnTo>
                  <a:lnTo>
                    <a:pt x="12035" y="14524"/>
                  </a:lnTo>
                  <a:lnTo>
                    <a:pt x="11723" y="14464"/>
                  </a:lnTo>
                  <a:lnTo>
                    <a:pt x="11338" y="14404"/>
                  </a:lnTo>
                  <a:lnTo>
                    <a:pt x="11122" y="14380"/>
                  </a:lnTo>
                  <a:lnTo>
                    <a:pt x="10917" y="14368"/>
                  </a:lnTo>
                  <a:lnTo>
                    <a:pt x="10701" y="14368"/>
                  </a:lnTo>
                  <a:lnTo>
                    <a:pt x="10497" y="14380"/>
                  </a:lnTo>
                  <a:lnTo>
                    <a:pt x="10292" y="14404"/>
                  </a:lnTo>
                  <a:lnTo>
                    <a:pt x="10100" y="14452"/>
                  </a:lnTo>
                  <a:lnTo>
                    <a:pt x="9931" y="14512"/>
                  </a:lnTo>
                  <a:lnTo>
                    <a:pt x="9859" y="14548"/>
                  </a:lnTo>
                  <a:lnTo>
                    <a:pt x="9787" y="14596"/>
                  </a:lnTo>
                  <a:lnTo>
                    <a:pt x="9787" y="14596"/>
                  </a:lnTo>
                  <a:lnTo>
                    <a:pt x="9655" y="14692"/>
                  </a:lnTo>
                  <a:lnTo>
                    <a:pt x="9535" y="14789"/>
                  </a:lnTo>
                  <a:lnTo>
                    <a:pt x="9439" y="14885"/>
                  </a:lnTo>
                  <a:lnTo>
                    <a:pt x="9342" y="14981"/>
                  </a:lnTo>
                  <a:lnTo>
                    <a:pt x="9174" y="15197"/>
                  </a:lnTo>
                  <a:lnTo>
                    <a:pt x="9030" y="15414"/>
                  </a:lnTo>
                  <a:lnTo>
                    <a:pt x="8753" y="15847"/>
                  </a:lnTo>
                  <a:lnTo>
                    <a:pt x="8597" y="16075"/>
                  </a:lnTo>
                  <a:lnTo>
                    <a:pt x="8513" y="16183"/>
                  </a:lnTo>
                  <a:lnTo>
                    <a:pt x="8417" y="16304"/>
                  </a:lnTo>
                  <a:lnTo>
                    <a:pt x="8417" y="16304"/>
                  </a:lnTo>
                  <a:lnTo>
                    <a:pt x="8308" y="16400"/>
                  </a:lnTo>
                  <a:lnTo>
                    <a:pt x="8200" y="16484"/>
                  </a:lnTo>
                  <a:lnTo>
                    <a:pt x="8092" y="16556"/>
                  </a:lnTo>
                  <a:lnTo>
                    <a:pt x="7972" y="16604"/>
                  </a:lnTo>
                  <a:lnTo>
                    <a:pt x="7863" y="16652"/>
                  </a:lnTo>
                  <a:lnTo>
                    <a:pt x="7743" y="16688"/>
                  </a:lnTo>
                  <a:lnTo>
                    <a:pt x="7503" y="16748"/>
                  </a:lnTo>
                  <a:lnTo>
                    <a:pt x="7262" y="16809"/>
                  </a:lnTo>
                  <a:lnTo>
                    <a:pt x="7142" y="16845"/>
                  </a:lnTo>
                  <a:lnTo>
                    <a:pt x="7034" y="16893"/>
                  </a:lnTo>
                  <a:lnTo>
                    <a:pt x="6914" y="16941"/>
                  </a:lnTo>
                  <a:lnTo>
                    <a:pt x="6805" y="17013"/>
                  </a:lnTo>
                  <a:lnTo>
                    <a:pt x="6697" y="17097"/>
                  </a:lnTo>
                  <a:lnTo>
                    <a:pt x="6589" y="17205"/>
                  </a:lnTo>
                  <a:lnTo>
                    <a:pt x="6589" y="17205"/>
                  </a:lnTo>
                  <a:lnTo>
                    <a:pt x="6481" y="17302"/>
                  </a:lnTo>
                  <a:lnTo>
                    <a:pt x="6361" y="17398"/>
                  </a:lnTo>
                  <a:lnTo>
                    <a:pt x="6216" y="17470"/>
                  </a:lnTo>
                  <a:lnTo>
                    <a:pt x="6072" y="17530"/>
                  </a:lnTo>
                  <a:lnTo>
                    <a:pt x="5904" y="17578"/>
                  </a:lnTo>
                  <a:lnTo>
                    <a:pt x="5735" y="17614"/>
                  </a:lnTo>
                  <a:lnTo>
                    <a:pt x="5567" y="17650"/>
                  </a:lnTo>
                  <a:lnTo>
                    <a:pt x="5399" y="17662"/>
                  </a:lnTo>
                  <a:lnTo>
                    <a:pt x="5218" y="17674"/>
                  </a:lnTo>
                  <a:lnTo>
                    <a:pt x="5050" y="17674"/>
                  </a:lnTo>
                  <a:lnTo>
                    <a:pt x="4701" y="17662"/>
                  </a:lnTo>
                  <a:lnTo>
                    <a:pt x="4401" y="17638"/>
                  </a:lnTo>
                  <a:lnTo>
                    <a:pt x="4124" y="17602"/>
                  </a:lnTo>
                  <a:lnTo>
                    <a:pt x="4124" y="17602"/>
                  </a:lnTo>
                  <a:lnTo>
                    <a:pt x="4004" y="17590"/>
                  </a:lnTo>
                  <a:lnTo>
                    <a:pt x="3872" y="17602"/>
                  </a:lnTo>
                  <a:lnTo>
                    <a:pt x="3728" y="17626"/>
                  </a:lnTo>
                  <a:lnTo>
                    <a:pt x="3571" y="17662"/>
                  </a:lnTo>
                  <a:lnTo>
                    <a:pt x="3415" y="17710"/>
                  </a:lnTo>
                  <a:lnTo>
                    <a:pt x="3259" y="17782"/>
                  </a:lnTo>
                  <a:lnTo>
                    <a:pt x="3090" y="17855"/>
                  </a:lnTo>
                  <a:lnTo>
                    <a:pt x="2934" y="17939"/>
                  </a:lnTo>
                  <a:lnTo>
                    <a:pt x="2778" y="18035"/>
                  </a:lnTo>
                  <a:lnTo>
                    <a:pt x="2621" y="18131"/>
                  </a:lnTo>
                  <a:lnTo>
                    <a:pt x="2477" y="18239"/>
                  </a:lnTo>
                  <a:lnTo>
                    <a:pt x="2345" y="18348"/>
                  </a:lnTo>
                  <a:lnTo>
                    <a:pt x="2225" y="18468"/>
                  </a:lnTo>
                  <a:lnTo>
                    <a:pt x="2116" y="18576"/>
                  </a:lnTo>
                  <a:lnTo>
                    <a:pt x="2020" y="18696"/>
                  </a:lnTo>
                  <a:lnTo>
                    <a:pt x="1936" y="18804"/>
                  </a:lnTo>
                  <a:lnTo>
                    <a:pt x="1936" y="18804"/>
                  </a:lnTo>
                  <a:lnTo>
                    <a:pt x="1708" y="19201"/>
                  </a:lnTo>
                  <a:lnTo>
                    <a:pt x="1612" y="19369"/>
                  </a:lnTo>
                  <a:lnTo>
                    <a:pt x="1527" y="19550"/>
                  </a:lnTo>
                  <a:lnTo>
                    <a:pt x="1467" y="19730"/>
                  </a:lnTo>
                  <a:lnTo>
                    <a:pt x="1431" y="19947"/>
                  </a:lnTo>
                  <a:lnTo>
                    <a:pt x="1407" y="20199"/>
                  </a:lnTo>
                  <a:lnTo>
                    <a:pt x="1395" y="20512"/>
                  </a:lnTo>
                  <a:lnTo>
                    <a:pt x="1395" y="20512"/>
                  </a:lnTo>
                  <a:lnTo>
                    <a:pt x="1395" y="20680"/>
                  </a:lnTo>
                  <a:lnTo>
                    <a:pt x="1371" y="20836"/>
                  </a:lnTo>
                  <a:lnTo>
                    <a:pt x="1347" y="20993"/>
                  </a:lnTo>
                  <a:lnTo>
                    <a:pt x="1323" y="21149"/>
                  </a:lnTo>
                  <a:lnTo>
                    <a:pt x="1251" y="21437"/>
                  </a:lnTo>
                  <a:lnTo>
                    <a:pt x="1155" y="21714"/>
                  </a:lnTo>
                  <a:lnTo>
                    <a:pt x="974" y="22231"/>
                  </a:lnTo>
                  <a:lnTo>
                    <a:pt x="902" y="22495"/>
                  </a:lnTo>
                  <a:lnTo>
                    <a:pt x="866" y="22616"/>
                  </a:lnTo>
                  <a:lnTo>
                    <a:pt x="842" y="22748"/>
                  </a:lnTo>
                  <a:lnTo>
                    <a:pt x="842" y="22748"/>
                  </a:lnTo>
                  <a:lnTo>
                    <a:pt x="818" y="22868"/>
                  </a:lnTo>
                  <a:lnTo>
                    <a:pt x="782" y="22988"/>
                  </a:lnTo>
                  <a:lnTo>
                    <a:pt x="722" y="23109"/>
                  </a:lnTo>
                  <a:lnTo>
                    <a:pt x="650" y="23217"/>
                  </a:lnTo>
                  <a:lnTo>
                    <a:pt x="505" y="23445"/>
                  </a:lnTo>
                  <a:lnTo>
                    <a:pt x="337" y="23662"/>
                  </a:lnTo>
                  <a:lnTo>
                    <a:pt x="181" y="23878"/>
                  </a:lnTo>
                  <a:lnTo>
                    <a:pt x="121" y="23986"/>
                  </a:lnTo>
                  <a:lnTo>
                    <a:pt x="61" y="24083"/>
                  </a:lnTo>
                  <a:lnTo>
                    <a:pt x="24" y="24191"/>
                  </a:lnTo>
                  <a:lnTo>
                    <a:pt x="0" y="24299"/>
                  </a:lnTo>
                  <a:lnTo>
                    <a:pt x="0" y="24407"/>
                  </a:lnTo>
                  <a:lnTo>
                    <a:pt x="24" y="24527"/>
                  </a:lnTo>
                  <a:lnTo>
                    <a:pt x="24" y="24527"/>
                  </a:lnTo>
                  <a:lnTo>
                    <a:pt x="97" y="24732"/>
                  </a:lnTo>
                  <a:lnTo>
                    <a:pt x="169" y="24924"/>
                  </a:lnTo>
                  <a:lnTo>
                    <a:pt x="337" y="25357"/>
                  </a:lnTo>
                  <a:lnTo>
                    <a:pt x="445" y="25621"/>
                  </a:lnTo>
                  <a:lnTo>
                    <a:pt x="553" y="25958"/>
                  </a:lnTo>
                  <a:lnTo>
                    <a:pt x="674" y="26391"/>
                  </a:lnTo>
                  <a:lnTo>
                    <a:pt x="818" y="26932"/>
                  </a:lnTo>
                  <a:lnTo>
                    <a:pt x="818" y="26932"/>
                  </a:lnTo>
                  <a:lnTo>
                    <a:pt x="890" y="27221"/>
                  </a:lnTo>
                  <a:lnTo>
                    <a:pt x="962" y="27485"/>
                  </a:lnTo>
                  <a:lnTo>
                    <a:pt x="1046" y="27738"/>
                  </a:lnTo>
                  <a:lnTo>
                    <a:pt x="1131" y="27954"/>
                  </a:lnTo>
                  <a:lnTo>
                    <a:pt x="1203" y="28170"/>
                  </a:lnTo>
                  <a:lnTo>
                    <a:pt x="1287" y="28351"/>
                  </a:lnTo>
                  <a:lnTo>
                    <a:pt x="1371" y="28531"/>
                  </a:lnTo>
                  <a:lnTo>
                    <a:pt x="1467" y="28687"/>
                  </a:lnTo>
                  <a:lnTo>
                    <a:pt x="1551" y="28832"/>
                  </a:lnTo>
                  <a:lnTo>
                    <a:pt x="1648" y="28964"/>
                  </a:lnTo>
                  <a:lnTo>
                    <a:pt x="1744" y="29084"/>
                  </a:lnTo>
                  <a:lnTo>
                    <a:pt x="1840" y="29192"/>
                  </a:lnTo>
                  <a:lnTo>
                    <a:pt x="1936" y="29288"/>
                  </a:lnTo>
                  <a:lnTo>
                    <a:pt x="2044" y="29373"/>
                  </a:lnTo>
                  <a:lnTo>
                    <a:pt x="2261" y="29541"/>
                  </a:lnTo>
                  <a:lnTo>
                    <a:pt x="2261" y="29541"/>
                  </a:lnTo>
                  <a:lnTo>
                    <a:pt x="2525" y="29733"/>
                  </a:lnTo>
                  <a:lnTo>
                    <a:pt x="2862" y="29986"/>
                  </a:lnTo>
                  <a:lnTo>
                    <a:pt x="3223" y="30310"/>
                  </a:lnTo>
                  <a:lnTo>
                    <a:pt x="3415" y="30491"/>
                  </a:lnTo>
                  <a:lnTo>
                    <a:pt x="3595" y="30683"/>
                  </a:lnTo>
                  <a:lnTo>
                    <a:pt x="3776" y="30876"/>
                  </a:lnTo>
                  <a:lnTo>
                    <a:pt x="3944" y="31080"/>
                  </a:lnTo>
                  <a:lnTo>
                    <a:pt x="4100" y="31284"/>
                  </a:lnTo>
                  <a:lnTo>
                    <a:pt x="4233" y="31501"/>
                  </a:lnTo>
                  <a:lnTo>
                    <a:pt x="4341" y="31717"/>
                  </a:lnTo>
                  <a:lnTo>
                    <a:pt x="4425" y="31922"/>
                  </a:lnTo>
                  <a:lnTo>
                    <a:pt x="4449" y="32030"/>
                  </a:lnTo>
                  <a:lnTo>
                    <a:pt x="4473" y="32138"/>
                  </a:lnTo>
                  <a:lnTo>
                    <a:pt x="4485" y="32246"/>
                  </a:lnTo>
                  <a:lnTo>
                    <a:pt x="4497" y="32342"/>
                  </a:lnTo>
                  <a:lnTo>
                    <a:pt x="4497" y="32342"/>
                  </a:lnTo>
                  <a:lnTo>
                    <a:pt x="4497" y="32715"/>
                  </a:lnTo>
                  <a:lnTo>
                    <a:pt x="4521" y="32992"/>
                  </a:lnTo>
                  <a:lnTo>
                    <a:pt x="4545" y="33208"/>
                  </a:lnTo>
                  <a:lnTo>
                    <a:pt x="4593" y="33388"/>
                  </a:lnTo>
                  <a:lnTo>
                    <a:pt x="4665" y="33545"/>
                  </a:lnTo>
                  <a:lnTo>
                    <a:pt x="4762" y="33689"/>
                  </a:lnTo>
                  <a:lnTo>
                    <a:pt x="5038" y="34050"/>
                  </a:lnTo>
                  <a:lnTo>
                    <a:pt x="5038" y="34050"/>
                  </a:lnTo>
                  <a:lnTo>
                    <a:pt x="5134" y="34158"/>
                  </a:lnTo>
                  <a:lnTo>
                    <a:pt x="5218" y="34254"/>
                  </a:lnTo>
                  <a:lnTo>
                    <a:pt x="5387" y="34410"/>
                  </a:lnTo>
                  <a:lnTo>
                    <a:pt x="5555" y="34543"/>
                  </a:lnTo>
                  <a:lnTo>
                    <a:pt x="5687" y="34663"/>
                  </a:lnTo>
                  <a:lnTo>
                    <a:pt x="5747" y="34723"/>
                  </a:lnTo>
                  <a:lnTo>
                    <a:pt x="5808" y="34795"/>
                  </a:lnTo>
                  <a:lnTo>
                    <a:pt x="5844" y="34867"/>
                  </a:lnTo>
                  <a:lnTo>
                    <a:pt x="5880" y="34939"/>
                  </a:lnTo>
                  <a:lnTo>
                    <a:pt x="5892" y="35024"/>
                  </a:lnTo>
                  <a:lnTo>
                    <a:pt x="5904" y="35120"/>
                  </a:lnTo>
                  <a:lnTo>
                    <a:pt x="5892" y="35228"/>
                  </a:lnTo>
                  <a:lnTo>
                    <a:pt x="5868" y="35360"/>
                  </a:lnTo>
                  <a:lnTo>
                    <a:pt x="5868" y="35360"/>
                  </a:lnTo>
                  <a:lnTo>
                    <a:pt x="5808" y="35492"/>
                  </a:lnTo>
                  <a:lnTo>
                    <a:pt x="5735" y="35625"/>
                  </a:lnTo>
                  <a:lnTo>
                    <a:pt x="5627" y="35769"/>
                  </a:lnTo>
                  <a:lnTo>
                    <a:pt x="5507" y="35925"/>
                  </a:lnTo>
                  <a:lnTo>
                    <a:pt x="5230" y="36250"/>
                  </a:lnTo>
                  <a:lnTo>
                    <a:pt x="5086" y="36418"/>
                  </a:lnTo>
                  <a:lnTo>
                    <a:pt x="4954" y="36599"/>
                  </a:lnTo>
                  <a:lnTo>
                    <a:pt x="4822" y="36791"/>
                  </a:lnTo>
                  <a:lnTo>
                    <a:pt x="4701" y="36983"/>
                  </a:lnTo>
                  <a:lnTo>
                    <a:pt x="4605" y="37188"/>
                  </a:lnTo>
                  <a:lnTo>
                    <a:pt x="4557" y="37296"/>
                  </a:lnTo>
                  <a:lnTo>
                    <a:pt x="4533" y="37404"/>
                  </a:lnTo>
                  <a:lnTo>
                    <a:pt x="4509" y="37512"/>
                  </a:lnTo>
                  <a:lnTo>
                    <a:pt x="4485" y="37620"/>
                  </a:lnTo>
                  <a:lnTo>
                    <a:pt x="4473" y="37741"/>
                  </a:lnTo>
                  <a:lnTo>
                    <a:pt x="4473" y="37861"/>
                  </a:lnTo>
                  <a:lnTo>
                    <a:pt x="4485" y="37981"/>
                  </a:lnTo>
                  <a:lnTo>
                    <a:pt x="4509" y="38113"/>
                  </a:lnTo>
                  <a:lnTo>
                    <a:pt x="4545" y="38234"/>
                  </a:lnTo>
                  <a:lnTo>
                    <a:pt x="4581" y="38366"/>
                  </a:lnTo>
                  <a:lnTo>
                    <a:pt x="4581" y="38366"/>
                  </a:lnTo>
                  <a:lnTo>
                    <a:pt x="4677" y="38618"/>
                  </a:lnTo>
                  <a:lnTo>
                    <a:pt x="4762" y="38859"/>
                  </a:lnTo>
                  <a:lnTo>
                    <a:pt x="4834" y="39087"/>
                  </a:lnTo>
                  <a:lnTo>
                    <a:pt x="4894" y="39304"/>
                  </a:lnTo>
                  <a:lnTo>
                    <a:pt x="4930" y="39508"/>
                  </a:lnTo>
                  <a:lnTo>
                    <a:pt x="4966" y="39700"/>
                  </a:lnTo>
                  <a:lnTo>
                    <a:pt x="4978" y="39869"/>
                  </a:lnTo>
                  <a:lnTo>
                    <a:pt x="4978" y="40037"/>
                  </a:lnTo>
                  <a:lnTo>
                    <a:pt x="4954" y="40181"/>
                  </a:lnTo>
                  <a:lnTo>
                    <a:pt x="4930" y="40314"/>
                  </a:lnTo>
                  <a:lnTo>
                    <a:pt x="4882" y="40446"/>
                  </a:lnTo>
                  <a:lnTo>
                    <a:pt x="4822" y="40554"/>
                  </a:lnTo>
                  <a:lnTo>
                    <a:pt x="4737" y="40650"/>
                  </a:lnTo>
                  <a:lnTo>
                    <a:pt x="4641" y="40734"/>
                  </a:lnTo>
                  <a:lnTo>
                    <a:pt x="4533" y="40807"/>
                  </a:lnTo>
                  <a:lnTo>
                    <a:pt x="4401" y="40879"/>
                  </a:lnTo>
                  <a:lnTo>
                    <a:pt x="4401" y="40879"/>
                  </a:lnTo>
                  <a:lnTo>
                    <a:pt x="4124" y="40975"/>
                  </a:lnTo>
                  <a:lnTo>
                    <a:pt x="3860" y="41059"/>
                  </a:lnTo>
                  <a:lnTo>
                    <a:pt x="3607" y="41143"/>
                  </a:lnTo>
                  <a:lnTo>
                    <a:pt x="3487" y="41191"/>
                  </a:lnTo>
                  <a:lnTo>
                    <a:pt x="3391" y="41239"/>
                  </a:lnTo>
                  <a:lnTo>
                    <a:pt x="3295" y="41288"/>
                  </a:lnTo>
                  <a:lnTo>
                    <a:pt x="3223" y="41360"/>
                  </a:lnTo>
                  <a:lnTo>
                    <a:pt x="3150" y="41420"/>
                  </a:lnTo>
                  <a:lnTo>
                    <a:pt x="3114" y="41504"/>
                  </a:lnTo>
                  <a:lnTo>
                    <a:pt x="3090" y="41600"/>
                  </a:lnTo>
                  <a:lnTo>
                    <a:pt x="3090" y="41708"/>
                  </a:lnTo>
                  <a:lnTo>
                    <a:pt x="3114" y="41841"/>
                  </a:lnTo>
                  <a:lnTo>
                    <a:pt x="3162" y="41973"/>
                  </a:lnTo>
                  <a:lnTo>
                    <a:pt x="3162" y="41973"/>
                  </a:lnTo>
                  <a:lnTo>
                    <a:pt x="3499" y="42778"/>
                  </a:lnTo>
                  <a:lnTo>
                    <a:pt x="3716" y="43295"/>
                  </a:lnTo>
                  <a:lnTo>
                    <a:pt x="3968" y="43836"/>
                  </a:lnTo>
                  <a:lnTo>
                    <a:pt x="4233" y="44377"/>
                  </a:lnTo>
                  <a:lnTo>
                    <a:pt x="4377" y="44630"/>
                  </a:lnTo>
                  <a:lnTo>
                    <a:pt x="4521" y="44882"/>
                  </a:lnTo>
                  <a:lnTo>
                    <a:pt x="4677" y="45111"/>
                  </a:lnTo>
                  <a:lnTo>
                    <a:pt x="4822" y="45327"/>
                  </a:lnTo>
                  <a:lnTo>
                    <a:pt x="4978" y="45520"/>
                  </a:lnTo>
                  <a:lnTo>
                    <a:pt x="5134" y="45688"/>
                  </a:lnTo>
                  <a:lnTo>
                    <a:pt x="5134" y="45688"/>
                  </a:lnTo>
                  <a:lnTo>
                    <a:pt x="5411" y="45977"/>
                  </a:lnTo>
                  <a:lnTo>
                    <a:pt x="5651" y="46241"/>
                  </a:lnTo>
                  <a:lnTo>
                    <a:pt x="5844" y="46506"/>
                  </a:lnTo>
                  <a:lnTo>
                    <a:pt x="6024" y="46770"/>
                  </a:lnTo>
                  <a:lnTo>
                    <a:pt x="6192" y="47035"/>
                  </a:lnTo>
                  <a:lnTo>
                    <a:pt x="6361" y="47323"/>
                  </a:lnTo>
                  <a:lnTo>
                    <a:pt x="6553" y="47636"/>
                  </a:lnTo>
                  <a:lnTo>
                    <a:pt x="6769" y="47996"/>
                  </a:lnTo>
                  <a:lnTo>
                    <a:pt x="6769" y="47996"/>
                  </a:lnTo>
                  <a:lnTo>
                    <a:pt x="6998" y="48333"/>
                  </a:lnTo>
                  <a:lnTo>
                    <a:pt x="7190" y="48610"/>
                  </a:lnTo>
                  <a:lnTo>
                    <a:pt x="7334" y="48850"/>
                  </a:lnTo>
                  <a:lnTo>
                    <a:pt x="7407" y="48958"/>
                  </a:lnTo>
                  <a:lnTo>
                    <a:pt x="7455" y="49078"/>
                  </a:lnTo>
                  <a:lnTo>
                    <a:pt x="7503" y="49187"/>
                  </a:lnTo>
                  <a:lnTo>
                    <a:pt x="7539" y="49307"/>
                  </a:lnTo>
                  <a:lnTo>
                    <a:pt x="7575" y="49439"/>
                  </a:lnTo>
                  <a:lnTo>
                    <a:pt x="7599" y="49571"/>
                  </a:lnTo>
                  <a:lnTo>
                    <a:pt x="7611" y="49728"/>
                  </a:lnTo>
                  <a:lnTo>
                    <a:pt x="7611" y="49896"/>
                  </a:lnTo>
                  <a:lnTo>
                    <a:pt x="7611" y="50088"/>
                  </a:lnTo>
                  <a:lnTo>
                    <a:pt x="7599" y="50305"/>
                  </a:lnTo>
                  <a:lnTo>
                    <a:pt x="7599" y="50305"/>
                  </a:lnTo>
                  <a:lnTo>
                    <a:pt x="7551" y="50738"/>
                  </a:lnTo>
                  <a:lnTo>
                    <a:pt x="7503" y="51134"/>
                  </a:lnTo>
                  <a:lnTo>
                    <a:pt x="7467" y="51507"/>
                  </a:lnTo>
                  <a:lnTo>
                    <a:pt x="7431" y="51856"/>
                  </a:lnTo>
                  <a:lnTo>
                    <a:pt x="7431" y="52024"/>
                  </a:lnTo>
                  <a:lnTo>
                    <a:pt x="7431" y="52180"/>
                  </a:lnTo>
                  <a:lnTo>
                    <a:pt x="7443" y="52349"/>
                  </a:lnTo>
                  <a:lnTo>
                    <a:pt x="7467" y="52505"/>
                  </a:lnTo>
                  <a:lnTo>
                    <a:pt x="7503" y="52661"/>
                  </a:lnTo>
                  <a:lnTo>
                    <a:pt x="7551" y="52806"/>
                  </a:lnTo>
                  <a:lnTo>
                    <a:pt x="7611" y="52962"/>
                  </a:lnTo>
                  <a:lnTo>
                    <a:pt x="7683" y="53106"/>
                  </a:lnTo>
                  <a:lnTo>
                    <a:pt x="7683" y="53106"/>
                  </a:lnTo>
                  <a:lnTo>
                    <a:pt x="7851" y="53431"/>
                  </a:lnTo>
                  <a:lnTo>
                    <a:pt x="8020" y="53779"/>
                  </a:lnTo>
                  <a:lnTo>
                    <a:pt x="8164" y="54140"/>
                  </a:lnTo>
                  <a:lnTo>
                    <a:pt x="8296" y="54525"/>
                  </a:lnTo>
                  <a:lnTo>
                    <a:pt x="8405" y="54910"/>
                  </a:lnTo>
                  <a:lnTo>
                    <a:pt x="8441" y="55102"/>
                  </a:lnTo>
                  <a:lnTo>
                    <a:pt x="8477" y="55294"/>
                  </a:lnTo>
                  <a:lnTo>
                    <a:pt x="8489" y="55475"/>
                  </a:lnTo>
                  <a:lnTo>
                    <a:pt x="8501" y="55655"/>
                  </a:lnTo>
                  <a:lnTo>
                    <a:pt x="8513" y="55835"/>
                  </a:lnTo>
                  <a:lnTo>
                    <a:pt x="8501" y="56016"/>
                  </a:lnTo>
                  <a:lnTo>
                    <a:pt x="8501" y="56016"/>
                  </a:lnTo>
                  <a:lnTo>
                    <a:pt x="8489" y="56172"/>
                  </a:lnTo>
                  <a:lnTo>
                    <a:pt x="8501" y="56316"/>
                  </a:lnTo>
                  <a:lnTo>
                    <a:pt x="8525" y="56437"/>
                  </a:lnTo>
                  <a:lnTo>
                    <a:pt x="8561" y="56545"/>
                  </a:lnTo>
                  <a:lnTo>
                    <a:pt x="8609" y="56653"/>
                  </a:lnTo>
                  <a:lnTo>
                    <a:pt x="8669" y="56749"/>
                  </a:lnTo>
                  <a:lnTo>
                    <a:pt x="8789" y="56966"/>
                  </a:lnTo>
                  <a:lnTo>
                    <a:pt x="8861" y="57074"/>
                  </a:lnTo>
                  <a:lnTo>
                    <a:pt x="8922" y="57206"/>
                  </a:lnTo>
                  <a:lnTo>
                    <a:pt x="8982" y="57350"/>
                  </a:lnTo>
                  <a:lnTo>
                    <a:pt x="9030" y="57519"/>
                  </a:lnTo>
                  <a:lnTo>
                    <a:pt x="9078" y="57711"/>
                  </a:lnTo>
                  <a:lnTo>
                    <a:pt x="9114" y="57927"/>
                  </a:lnTo>
                  <a:lnTo>
                    <a:pt x="9138" y="58180"/>
                  </a:lnTo>
                  <a:lnTo>
                    <a:pt x="9150" y="58481"/>
                  </a:lnTo>
                  <a:lnTo>
                    <a:pt x="9150" y="58481"/>
                  </a:lnTo>
                  <a:lnTo>
                    <a:pt x="9138" y="58793"/>
                  </a:lnTo>
                  <a:lnTo>
                    <a:pt x="9126" y="59130"/>
                  </a:lnTo>
                  <a:lnTo>
                    <a:pt x="9090" y="59466"/>
                  </a:lnTo>
                  <a:lnTo>
                    <a:pt x="9054" y="59815"/>
                  </a:lnTo>
                  <a:lnTo>
                    <a:pt x="8994" y="60164"/>
                  </a:lnTo>
                  <a:lnTo>
                    <a:pt x="8934" y="60512"/>
                  </a:lnTo>
                  <a:lnTo>
                    <a:pt x="8873" y="60849"/>
                  </a:lnTo>
                  <a:lnTo>
                    <a:pt x="8789" y="61186"/>
                  </a:lnTo>
                  <a:lnTo>
                    <a:pt x="8705" y="61522"/>
                  </a:lnTo>
                  <a:lnTo>
                    <a:pt x="8621" y="61835"/>
                  </a:lnTo>
                  <a:lnTo>
                    <a:pt x="8513" y="62136"/>
                  </a:lnTo>
                  <a:lnTo>
                    <a:pt x="8417" y="62412"/>
                  </a:lnTo>
                  <a:lnTo>
                    <a:pt x="8308" y="62665"/>
                  </a:lnTo>
                  <a:lnTo>
                    <a:pt x="8200" y="62893"/>
                  </a:lnTo>
                  <a:lnTo>
                    <a:pt x="8080" y="63085"/>
                  </a:lnTo>
                  <a:lnTo>
                    <a:pt x="7960" y="63254"/>
                  </a:lnTo>
                  <a:lnTo>
                    <a:pt x="7960" y="63254"/>
                  </a:lnTo>
                  <a:lnTo>
                    <a:pt x="7839" y="63398"/>
                  </a:lnTo>
                  <a:lnTo>
                    <a:pt x="7707" y="63518"/>
                  </a:lnTo>
                  <a:lnTo>
                    <a:pt x="7563" y="63626"/>
                  </a:lnTo>
                  <a:lnTo>
                    <a:pt x="7419" y="63735"/>
                  </a:lnTo>
                  <a:lnTo>
                    <a:pt x="7118" y="63915"/>
                  </a:lnTo>
                  <a:lnTo>
                    <a:pt x="6817" y="64095"/>
                  </a:lnTo>
                  <a:lnTo>
                    <a:pt x="6673" y="64191"/>
                  </a:lnTo>
                  <a:lnTo>
                    <a:pt x="6541" y="64288"/>
                  </a:lnTo>
                  <a:lnTo>
                    <a:pt x="6409" y="64396"/>
                  </a:lnTo>
                  <a:lnTo>
                    <a:pt x="6288" y="64516"/>
                  </a:lnTo>
                  <a:lnTo>
                    <a:pt x="6180" y="64648"/>
                  </a:lnTo>
                  <a:lnTo>
                    <a:pt x="6096" y="64805"/>
                  </a:lnTo>
                  <a:lnTo>
                    <a:pt x="6012" y="64973"/>
                  </a:lnTo>
                  <a:lnTo>
                    <a:pt x="5952" y="65165"/>
                  </a:lnTo>
                  <a:lnTo>
                    <a:pt x="5952" y="65165"/>
                  </a:lnTo>
                  <a:lnTo>
                    <a:pt x="5916" y="65358"/>
                  </a:lnTo>
                  <a:lnTo>
                    <a:pt x="5880" y="65526"/>
                  </a:lnTo>
                  <a:lnTo>
                    <a:pt x="5844" y="65815"/>
                  </a:lnTo>
                  <a:lnTo>
                    <a:pt x="5832" y="66067"/>
                  </a:lnTo>
                  <a:lnTo>
                    <a:pt x="5832" y="66271"/>
                  </a:lnTo>
                  <a:lnTo>
                    <a:pt x="5808" y="66476"/>
                  </a:lnTo>
                  <a:lnTo>
                    <a:pt x="5796" y="66584"/>
                  </a:lnTo>
                  <a:lnTo>
                    <a:pt x="5759" y="66704"/>
                  </a:lnTo>
                  <a:lnTo>
                    <a:pt x="5723" y="66812"/>
                  </a:lnTo>
                  <a:lnTo>
                    <a:pt x="5663" y="66945"/>
                  </a:lnTo>
                  <a:lnTo>
                    <a:pt x="5591" y="67089"/>
                  </a:lnTo>
                  <a:lnTo>
                    <a:pt x="5495" y="67257"/>
                  </a:lnTo>
                  <a:lnTo>
                    <a:pt x="5495" y="67257"/>
                  </a:lnTo>
                  <a:lnTo>
                    <a:pt x="5363" y="67438"/>
                  </a:lnTo>
                  <a:lnTo>
                    <a:pt x="5182" y="67666"/>
                  </a:lnTo>
                  <a:lnTo>
                    <a:pt x="4954" y="67907"/>
                  </a:lnTo>
                  <a:lnTo>
                    <a:pt x="4689" y="68171"/>
                  </a:lnTo>
                  <a:lnTo>
                    <a:pt x="4389" y="68460"/>
                  </a:lnTo>
                  <a:lnTo>
                    <a:pt x="4076" y="68748"/>
                  </a:lnTo>
                  <a:lnTo>
                    <a:pt x="3439" y="69325"/>
                  </a:lnTo>
                  <a:lnTo>
                    <a:pt x="2814" y="69854"/>
                  </a:lnTo>
                  <a:lnTo>
                    <a:pt x="2285" y="70299"/>
                  </a:lnTo>
                  <a:lnTo>
                    <a:pt x="1780" y="70720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1762325" y="1362875"/>
              <a:ext cx="612275" cy="1077900"/>
            </a:xfrm>
            <a:custGeom>
              <a:avLst/>
              <a:gdLst/>
              <a:ahLst/>
              <a:cxnLst/>
              <a:rect l="l" t="t" r="r" b="b"/>
              <a:pathLst>
                <a:path w="24491" h="43116" extrusionOk="0">
                  <a:moveTo>
                    <a:pt x="0" y="0"/>
                  </a:moveTo>
                  <a:lnTo>
                    <a:pt x="11013" y="43115"/>
                  </a:lnTo>
                  <a:lnTo>
                    <a:pt x="11109" y="42923"/>
                  </a:lnTo>
                  <a:lnTo>
                    <a:pt x="11218" y="42694"/>
                  </a:lnTo>
                  <a:lnTo>
                    <a:pt x="11338" y="42406"/>
                  </a:lnTo>
                  <a:lnTo>
                    <a:pt x="11470" y="42045"/>
                  </a:lnTo>
                  <a:lnTo>
                    <a:pt x="11578" y="41636"/>
                  </a:lnTo>
                  <a:lnTo>
                    <a:pt x="11638" y="41420"/>
                  </a:lnTo>
                  <a:lnTo>
                    <a:pt x="11674" y="41191"/>
                  </a:lnTo>
                  <a:lnTo>
                    <a:pt x="11710" y="40963"/>
                  </a:lnTo>
                  <a:lnTo>
                    <a:pt x="11735" y="40722"/>
                  </a:lnTo>
                  <a:lnTo>
                    <a:pt x="11759" y="40494"/>
                  </a:lnTo>
                  <a:lnTo>
                    <a:pt x="11759" y="40290"/>
                  </a:lnTo>
                  <a:lnTo>
                    <a:pt x="11759" y="40097"/>
                  </a:lnTo>
                  <a:lnTo>
                    <a:pt x="11747" y="39929"/>
                  </a:lnTo>
                  <a:lnTo>
                    <a:pt x="11723" y="39785"/>
                  </a:lnTo>
                  <a:lnTo>
                    <a:pt x="11686" y="39652"/>
                  </a:lnTo>
                  <a:lnTo>
                    <a:pt x="11650" y="39520"/>
                  </a:lnTo>
                  <a:lnTo>
                    <a:pt x="11590" y="39412"/>
                  </a:lnTo>
                  <a:lnTo>
                    <a:pt x="11542" y="39304"/>
                  </a:lnTo>
                  <a:lnTo>
                    <a:pt x="11470" y="39196"/>
                  </a:lnTo>
                  <a:lnTo>
                    <a:pt x="11314" y="39003"/>
                  </a:lnTo>
                  <a:lnTo>
                    <a:pt x="11121" y="38787"/>
                  </a:lnTo>
                  <a:lnTo>
                    <a:pt x="10905" y="38546"/>
                  </a:lnTo>
                  <a:lnTo>
                    <a:pt x="10677" y="38294"/>
                  </a:lnTo>
                  <a:lnTo>
                    <a:pt x="10580" y="38162"/>
                  </a:lnTo>
                  <a:lnTo>
                    <a:pt x="10484" y="38029"/>
                  </a:lnTo>
                  <a:lnTo>
                    <a:pt x="10400" y="37897"/>
                  </a:lnTo>
                  <a:lnTo>
                    <a:pt x="10328" y="37753"/>
                  </a:lnTo>
                  <a:lnTo>
                    <a:pt x="10256" y="37608"/>
                  </a:lnTo>
                  <a:lnTo>
                    <a:pt x="10196" y="37452"/>
                  </a:lnTo>
                  <a:lnTo>
                    <a:pt x="10135" y="37284"/>
                  </a:lnTo>
                  <a:lnTo>
                    <a:pt x="10087" y="37103"/>
                  </a:lnTo>
                  <a:lnTo>
                    <a:pt x="10051" y="36911"/>
                  </a:lnTo>
                  <a:lnTo>
                    <a:pt x="10015" y="36707"/>
                  </a:lnTo>
                  <a:lnTo>
                    <a:pt x="9991" y="36478"/>
                  </a:lnTo>
                  <a:lnTo>
                    <a:pt x="9979" y="36226"/>
                  </a:lnTo>
                  <a:lnTo>
                    <a:pt x="9967" y="35961"/>
                  </a:lnTo>
                  <a:lnTo>
                    <a:pt x="9955" y="35673"/>
                  </a:lnTo>
                  <a:lnTo>
                    <a:pt x="9967" y="35396"/>
                  </a:lnTo>
                  <a:lnTo>
                    <a:pt x="9991" y="35288"/>
                  </a:lnTo>
                  <a:lnTo>
                    <a:pt x="10003" y="35192"/>
                  </a:lnTo>
                  <a:lnTo>
                    <a:pt x="10027" y="35108"/>
                  </a:lnTo>
                  <a:lnTo>
                    <a:pt x="10063" y="35036"/>
                  </a:lnTo>
                  <a:lnTo>
                    <a:pt x="10099" y="34975"/>
                  </a:lnTo>
                  <a:lnTo>
                    <a:pt x="10135" y="34927"/>
                  </a:lnTo>
                  <a:lnTo>
                    <a:pt x="10172" y="34879"/>
                  </a:lnTo>
                  <a:lnTo>
                    <a:pt x="10220" y="34855"/>
                  </a:lnTo>
                  <a:lnTo>
                    <a:pt x="10268" y="34831"/>
                  </a:lnTo>
                  <a:lnTo>
                    <a:pt x="10328" y="34819"/>
                  </a:lnTo>
                  <a:lnTo>
                    <a:pt x="10436" y="34807"/>
                  </a:lnTo>
                  <a:lnTo>
                    <a:pt x="10556" y="34819"/>
                  </a:lnTo>
                  <a:lnTo>
                    <a:pt x="10833" y="34867"/>
                  </a:lnTo>
                  <a:lnTo>
                    <a:pt x="10965" y="34891"/>
                  </a:lnTo>
                  <a:lnTo>
                    <a:pt x="11109" y="34903"/>
                  </a:lnTo>
                  <a:lnTo>
                    <a:pt x="11242" y="34903"/>
                  </a:lnTo>
                  <a:lnTo>
                    <a:pt x="11386" y="34879"/>
                  </a:lnTo>
                  <a:lnTo>
                    <a:pt x="11446" y="34867"/>
                  </a:lnTo>
                  <a:lnTo>
                    <a:pt x="11518" y="34831"/>
                  </a:lnTo>
                  <a:lnTo>
                    <a:pt x="11578" y="34795"/>
                  </a:lnTo>
                  <a:lnTo>
                    <a:pt x="11638" y="34747"/>
                  </a:lnTo>
                  <a:lnTo>
                    <a:pt x="11747" y="34627"/>
                  </a:lnTo>
                  <a:lnTo>
                    <a:pt x="11843" y="34507"/>
                  </a:lnTo>
                  <a:lnTo>
                    <a:pt x="11915" y="34362"/>
                  </a:lnTo>
                  <a:lnTo>
                    <a:pt x="11987" y="34218"/>
                  </a:lnTo>
                  <a:lnTo>
                    <a:pt x="12059" y="34062"/>
                  </a:lnTo>
                  <a:lnTo>
                    <a:pt x="12107" y="33905"/>
                  </a:lnTo>
                  <a:lnTo>
                    <a:pt x="12215" y="33569"/>
                  </a:lnTo>
                  <a:lnTo>
                    <a:pt x="12312" y="33220"/>
                  </a:lnTo>
                  <a:lnTo>
                    <a:pt x="12372" y="33040"/>
                  </a:lnTo>
                  <a:lnTo>
                    <a:pt x="12432" y="32871"/>
                  </a:lnTo>
                  <a:lnTo>
                    <a:pt x="12504" y="32691"/>
                  </a:lnTo>
                  <a:lnTo>
                    <a:pt x="12588" y="32523"/>
                  </a:lnTo>
                  <a:lnTo>
                    <a:pt x="12672" y="32366"/>
                  </a:lnTo>
                  <a:lnTo>
                    <a:pt x="12793" y="32210"/>
                  </a:lnTo>
                  <a:lnTo>
                    <a:pt x="12913" y="32066"/>
                  </a:lnTo>
                  <a:lnTo>
                    <a:pt x="13057" y="31934"/>
                  </a:lnTo>
                  <a:lnTo>
                    <a:pt x="13201" y="31825"/>
                  </a:lnTo>
                  <a:lnTo>
                    <a:pt x="13370" y="31717"/>
                  </a:lnTo>
                  <a:lnTo>
                    <a:pt x="13550" y="31621"/>
                  </a:lnTo>
                  <a:lnTo>
                    <a:pt x="13742" y="31537"/>
                  </a:lnTo>
                  <a:lnTo>
                    <a:pt x="13947" y="31465"/>
                  </a:lnTo>
                  <a:lnTo>
                    <a:pt x="14163" y="31393"/>
                  </a:lnTo>
                  <a:lnTo>
                    <a:pt x="14620" y="31260"/>
                  </a:lnTo>
                  <a:lnTo>
                    <a:pt x="15125" y="31128"/>
                  </a:lnTo>
                  <a:lnTo>
                    <a:pt x="15666" y="30984"/>
                  </a:lnTo>
                  <a:lnTo>
                    <a:pt x="16243" y="30827"/>
                  </a:lnTo>
                  <a:lnTo>
                    <a:pt x="16532" y="30755"/>
                  </a:lnTo>
                  <a:lnTo>
                    <a:pt x="16784" y="30707"/>
                  </a:lnTo>
                  <a:lnTo>
                    <a:pt x="17025" y="30671"/>
                  </a:lnTo>
                  <a:lnTo>
                    <a:pt x="17470" y="30671"/>
                  </a:lnTo>
                  <a:lnTo>
                    <a:pt x="17674" y="30683"/>
                  </a:lnTo>
                  <a:lnTo>
                    <a:pt x="17866" y="30707"/>
                  </a:lnTo>
                  <a:lnTo>
                    <a:pt x="18059" y="30743"/>
                  </a:lnTo>
                  <a:lnTo>
                    <a:pt x="18443" y="30803"/>
                  </a:lnTo>
                  <a:lnTo>
                    <a:pt x="18648" y="30839"/>
                  </a:lnTo>
                  <a:lnTo>
                    <a:pt x="18852" y="30864"/>
                  </a:lnTo>
                  <a:lnTo>
                    <a:pt x="19069" y="30876"/>
                  </a:lnTo>
                  <a:lnTo>
                    <a:pt x="19297" y="30876"/>
                  </a:lnTo>
                  <a:lnTo>
                    <a:pt x="19537" y="30864"/>
                  </a:lnTo>
                  <a:lnTo>
                    <a:pt x="19802" y="30827"/>
                  </a:lnTo>
                  <a:lnTo>
                    <a:pt x="20283" y="30755"/>
                  </a:lnTo>
                  <a:lnTo>
                    <a:pt x="20475" y="30743"/>
                  </a:lnTo>
                  <a:lnTo>
                    <a:pt x="20644" y="30731"/>
                  </a:lnTo>
                  <a:lnTo>
                    <a:pt x="20788" y="30731"/>
                  </a:lnTo>
                  <a:lnTo>
                    <a:pt x="20908" y="30743"/>
                  </a:lnTo>
                  <a:lnTo>
                    <a:pt x="21016" y="30767"/>
                  </a:lnTo>
                  <a:lnTo>
                    <a:pt x="21113" y="30803"/>
                  </a:lnTo>
                  <a:lnTo>
                    <a:pt x="21197" y="30851"/>
                  </a:lnTo>
                  <a:lnTo>
                    <a:pt x="21281" y="30912"/>
                  </a:lnTo>
                  <a:lnTo>
                    <a:pt x="21353" y="30996"/>
                  </a:lnTo>
                  <a:lnTo>
                    <a:pt x="21425" y="31092"/>
                  </a:lnTo>
                  <a:lnTo>
                    <a:pt x="21593" y="31320"/>
                  </a:lnTo>
                  <a:lnTo>
                    <a:pt x="21798" y="31633"/>
                  </a:lnTo>
                  <a:lnTo>
                    <a:pt x="21858" y="31717"/>
                  </a:lnTo>
                  <a:lnTo>
                    <a:pt x="21918" y="31777"/>
                  </a:lnTo>
                  <a:lnTo>
                    <a:pt x="21990" y="31837"/>
                  </a:lnTo>
                  <a:lnTo>
                    <a:pt x="22050" y="31885"/>
                  </a:lnTo>
                  <a:lnTo>
                    <a:pt x="22122" y="31922"/>
                  </a:lnTo>
                  <a:lnTo>
                    <a:pt x="22195" y="31946"/>
                  </a:lnTo>
                  <a:lnTo>
                    <a:pt x="22267" y="31958"/>
                  </a:lnTo>
                  <a:lnTo>
                    <a:pt x="22423" y="31958"/>
                  </a:lnTo>
                  <a:lnTo>
                    <a:pt x="22507" y="31946"/>
                  </a:lnTo>
                  <a:lnTo>
                    <a:pt x="22663" y="31910"/>
                  </a:lnTo>
                  <a:lnTo>
                    <a:pt x="22820" y="31837"/>
                  </a:lnTo>
                  <a:lnTo>
                    <a:pt x="22988" y="31753"/>
                  </a:lnTo>
                  <a:lnTo>
                    <a:pt x="23144" y="31645"/>
                  </a:lnTo>
                  <a:lnTo>
                    <a:pt x="23313" y="31525"/>
                  </a:lnTo>
                  <a:lnTo>
                    <a:pt x="23613" y="31284"/>
                  </a:lnTo>
                  <a:lnTo>
                    <a:pt x="24106" y="30827"/>
                  </a:lnTo>
                  <a:lnTo>
                    <a:pt x="24190" y="30743"/>
                  </a:lnTo>
                  <a:lnTo>
                    <a:pt x="24275" y="30647"/>
                  </a:lnTo>
                  <a:lnTo>
                    <a:pt x="24335" y="30539"/>
                  </a:lnTo>
                  <a:lnTo>
                    <a:pt x="24395" y="30431"/>
                  </a:lnTo>
                  <a:lnTo>
                    <a:pt x="24443" y="30322"/>
                  </a:lnTo>
                  <a:lnTo>
                    <a:pt x="24467" y="30190"/>
                  </a:lnTo>
                  <a:lnTo>
                    <a:pt x="24491" y="30058"/>
                  </a:lnTo>
                  <a:lnTo>
                    <a:pt x="24491" y="29926"/>
                  </a:lnTo>
                  <a:lnTo>
                    <a:pt x="24491" y="29769"/>
                  </a:lnTo>
                  <a:lnTo>
                    <a:pt x="24467" y="29613"/>
                  </a:lnTo>
                  <a:lnTo>
                    <a:pt x="24443" y="29433"/>
                  </a:lnTo>
                  <a:lnTo>
                    <a:pt x="24395" y="29252"/>
                  </a:lnTo>
                  <a:lnTo>
                    <a:pt x="24335" y="29060"/>
                  </a:lnTo>
                  <a:lnTo>
                    <a:pt x="24275" y="28856"/>
                  </a:lnTo>
                  <a:lnTo>
                    <a:pt x="24106" y="28411"/>
                  </a:lnTo>
                  <a:lnTo>
                    <a:pt x="24010" y="28170"/>
                  </a:lnTo>
                  <a:lnTo>
                    <a:pt x="23950" y="27942"/>
                  </a:lnTo>
                  <a:lnTo>
                    <a:pt x="23914" y="27701"/>
                  </a:lnTo>
                  <a:lnTo>
                    <a:pt x="23890" y="27473"/>
                  </a:lnTo>
                  <a:lnTo>
                    <a:pt x="23890" y="27245"/>
                  </a:lnTo>
                  <a:lnTo>
                    <a:pt x="23902" y="27016"/>
                  </a:lnTo>
                  <a:lnTo>
                    <a:pt x="23914" y="26788"/>
                  </a:lnTo>
                  <a:lnTo>
                    <a:pt x="23938" y="26559"/>
                  </a:lnTo>
                  <a:lnTo>
                    <a:pt x="24010" y="26090"/>
                  </a:lnTo>
                  <a:lnTo>
                    <a:pt x="24070" y="25621"/>
                  </a:lnTo>
                  <a:lnTo>
                    <a:pt x="24094" y="25381"/>
                  </a:lnTo>
                  <a:lnTo>
                    <a:pt x="24106" y="25141"/>
                  </a:lnTo>
                  <a:lnTo>
                    <a:pt x="24106" y="24888"/>
                  </a:lnTo>
                  <a:lnTo>
                    <a:pt x="24106" y="24648"/>
                  </a:lnTo>
                  <a:lnTo>
                    <a:pt x="24082" y="24515"/>
                  </a:lnTo>
                  <a:lnTo>
                    <a:pt x="24058" y="24383"/>
                  </a:lnTo>
                  <a:lnTo>
                    <a:pt x="24034" y="24263"/>
                  </a:lnTo>
                  <a:lnTo>
                    <a:pt x="23998" y="24131"/>
                  </a:lnTo>
                  <a:lnTo>
                    <a:pt x="23890" y="23866"/>
                  </a:lnTo>
                  <a:lnTo>
                    <a:pt x="23770" y="23614"/>
                  </a:lnTo>
                  <a:lnTo>
                    <a:pt x="23613" y="23349"/>
                  </a:lnTo>
                  <a:lnTo>
                    <a:pt x="23457" y="23097"/>
                  </a:lnTo>
                  <a:lnTo>
                    <a:pt x="23277" y="22844"/>
                  </a:lnTo>
                  <a:lnTo>
                    <a:pt x="23084" y="22592"/>
                  </a:lnTo>
                  <a:lnTo>
                    <a:pt x="22880" y="22351"/>
                  </a:lnTo>
                  <a:lnTo>
                    <a:pt x="22676" y="22123"/>
                  </a:lnTo>
                  <a:lnTo>
                    <a:pt x="22279" y="21702"/>
                  </a:lnTo>
                  <a:lnTo>
                    <a:pt x="21906" y="21329"/>
                  </a:lnTo>
                  <a:lnTo>
                    <a:pt x="21581" y="21029"/>
                  </a:lnTo>
                  <a:lnTo>
                    <a:pt x="21461" y="20896"/>
                  </a:lnTo>
                  <a:lnTo>
                    <a:pt x="21353" y="20764"/>
                  </a:lnTo>
                  <a:lnTo>
                    <a:pt x="21281" y="20620"/>
                  </a:lnTo>
                  <a:lnTo>
                    <a:pt x="21209" y="20464"/>
                  </a:lnTo>
                  <a:lnTo>
                    <a:pt x="21161" y="20307"/>
                  </a:lnTo>
                  <a:lnTo>
                    <a:pt x="21137" y="20139"/>
                  </a:lnTo>
                  <a:lnTo>
                    <a:pt x="21113" y="19971"/>
                  </a:lnTo>
                  <a:lnTo>
                    <a:pt x="21100" y="19778"/>
                  </a:lnTo>
                  <a:lnTo>
                    <a:pt x="21113" y="19381"/>
                  </a:lnTo>
                  <a:lnTo>
                    <a:pt x="21125" y="18949"/>
                  </a:lnTo>
                  <a:lnTo>
                    <a:pt x="21161" y="18456"/>
                  </a:lnTo>
                  <a:lnTo>
                    <a:pt x="21173" y="17927"/>
                  </a:lnTo>
                  <a:lnTo>
                    <a:pt x="21185" y="17410"/>
                  </a:lnTo>
                  <a:lnTo>
                    <a:pt x="21209" y="17001"/>
                  </a:lnTo>
                  <a:lnTo>
                    <a:pt x="21221" y="16664"/>
                  </a:lnTo>
                  <a:lnTo>
                    <a:pt x="21221" y="16520"/>
                  </a:lnTo>
                  <a:lnTo>
                    <a:pt x="21221" y="16400"/>
                  </a:lnTo>
                  <a:lnTo>
                    <a:pt x="21209" y="16280"/>
                  </a:lnTo>
                  <a:lnTo>
                    <a:pt x="21173" y="16183"/>
                  </a:lnTo>
                  <a:lnTo>
                    <a:pt x="21137" y="16099"/>
                  </a:lnTo>
                  <a:lnTo>
                    <a:pt x="21076" y="16015"/>
                  </a:lnTo>
                  <a:lnTo>
                    <a:pt x="21004" y="15931"/>
                  </a:lnTo>
                  <a:lnTo>
                    <a:pt x="20908" y="15871"/>
                  </a:lnTo>
                  <a:lnTo>
                    <a:pt x="20788" y="15799"/>
                  </a:lnTo>
                  <a:lnTo>
                    <a:pt x="20644" y="15739"/>
                  </a:lnTo>
                  <a:lnTo>
                    <a:pt x="20499" y="15666"/>
                  </a:lnTo>
                  <a:lnTo>
                    <a:pt x="20355" y="15594"/>
                  </a:lnTo>
                  <a:lnTo>
                    <a:pt x="20235" y="15510"/>
                  </a:lnTo>
                  <a:lnTo>
                    <a:pt x="20127" y="15426"/>
                  </a:lnTo>
                  <a:lnTo>
                    <a:pt x="20018" y="15330"/>
                  </a:lnTo>
                  <a:lnTo>
                    <a:pt x="19922" y="15234"/>
                  </a:lnTo>
                  <a:lnTo>
                    <a:pt x="19838" y="15125"/>
                  </a:lnTo>
                  <a:lnTo>
                    <a:pt x="19766" y="15005"/>
                  </a:lnTo>
                  <a:lnTo>
                    <a:pt x="19694" y="14873"/>
                  </a:lnTo>
                  <a:lnTo>
                    <a:pt x="19634" y="14729"/>
                  </a:lnTo>
                  <a:lnTo>
                    <a:pt x="19513" y="14428"/>
                  </a:lnTo>
                  <a:lnTo>
                    <a:pt x="19393" y="14067"/>
                  </a:lnTo>
                  <a:lnTo>
                    <a:pt x="19285" y="13659"/>
                  </a:lnTo>
                  <a:lnTo>
                    <a:pt x="19213" y="13442"/>
                  </a:lnTo>
                  <a:lnTo>
                    <a:pt x="19129" y="13238"/>
                  </a:lnTo>
                  <a:lnTo>
                    <a:pt x="19033" y="13033"/>
                  </a:lnTo>
                  <a:lnTo>
                    <a:pt x="18924" y="12829"/>
                  </a:lnTo>
                  <a:lnTo>
                    <a:pt x="18804" y="12625"/>
                  </a:lnTo>
                  <a:lnTo>
                    <a:pt x="18684" y="12432"/>
                  </a:lnTo>
                  <a:lnTo>
                    <a:pt x="18540" y="12252"/>
                  </a:lnTo>
                  <a:lnTo>
                    <a:pt x="18407" y="12071"/>
                  </a:lnTo>
                  <a:lnTo>
                    <a:pt x="18263" y="11903"/>
                  </a:lnTo>
                  <a:lnTo>
                    <a:pt x="18119" y="11747"/>
                  </a:lnTo>
                  <a:lnTo>
                    <a:pt x="17818" y="11458"/>
                  </a:lnTo>
                  <a:lnTo>
                    <a:pt x="17542" y="11206"/>
                  </a:lnTo>
                  <a:lnTo>
                    <a:pt x="17289" y="11013"/>
                  </a:lnTo>
                  <a:lnTo>
                    <a:pt x="17157" y="10905"/>
                  </a:lnTo>
                  <a:lnTo>
                    <a:pt x="17001" y="10761"/>
                  </a:lnTo>
                  <a:lnTo>
                    <a:pt x="16604" y="10400"/>
                  </a:lnTo>
                  <a:lnTo>
                    <a:pt x="16387" y="10196"/>
                  </a:lnTo>
                  <a:lnTo>
                    <a:pt x="16147" y="10004"/>
                  </a:lnTo>
                  <a:lnTo>
                    <a:pt x="15907" y="9823"/>
                  </a:lnTo>
                  <a:lnTo>
                    <a:pt x="15654" y="9655"/>
                  </a:lnTo>
                  <a:lnTo>
                    <a:pt x="15534" y="9583"/>
                  </a:lnTo>
                  <a:lnTo>
                    <a:pt x="15402" y="9523"/>
                  </a:lnTo>
                  <a:lnTo>
                    <a:pt x="15281" y="9474"/>
                  </a:lnTo>
                  <a:lnTo>
                    <a:pt x="15161" y="9426"/>
                  </a:lnTo>
                  <a:lnTo>
                    <a:pt x="15029" y="9390"/>
                  </a:lnTo>
                  <a:lnTo>
                    <a:pt x="14921" y="9378"/>
                  </a:lnTo>
                  <a:lnTo>
                    <a:pt x="14800" y="9378"/>
                  </a:lnTo>
                  <a:lnTo>
                    <a:pt x="14680" y="9390"/>
                  </a:lnTo>
                  <a:lnTo>
                    <a:pt x="14572" y="9426"/>
                  </a:lnTo>
                  <a:lnTo>
                    <a:pt x="14464" y="9474"/>
                  </a:lnTo>
                  <a:lnTo>
                    <a:pt x="14368" y="9535"/>
                  </a:lnTo>
                  <a:lnTo>
                    <a:pt x="14271" y="9619"/>
                  </a:lnTo>
                  <a:lnTo>
                    <a:pt x="14175" y="9739"/>
                  </a:lnTo>
                  <a:lnTo>
                    <a:pt x="14091" y="9871"/>
                  </a:lnTo>
                  <a:lnTo>
                    <a:pt x="14007" y="10028"/>
                  </a:lnTo>
                  <a:lnTo>
                    <a:pt x="13935" y="10208"/>
                  </a:lnTo>
                  <a:lnTo>
                    <a:pt x="13863" y="10388"/>
                  </a:lnTo>
                  <a:lnTo>
                    <a:pt x="13778" y="10569"/>
                  </a:lnTo>
                  <a:lnTo>
                    <a:pt x="13682" y="10725"/>
                  </a:lnTo>
                  <a:lnTo>
                    <a:pt x="13574" y="10869"/>
                  </a:lnTo>
                  <a:lnTo>
                    <a:pt x="13454" y="10989"/>
                  </a:lnTo>
                  <a:lnTo>
                    <a:pt x="13334" y="11110"/>
                  </a:lnTo>
                  <a:lnTo>
                    <a:pt x="13201" y="11218"/>
                  </a:lnTo>
                  <a:lnTo>
                    <a:pt x="13069" y="11314"/>
                  </a:lnTo>
                  <a:lnTo>
                    <a:pt x="12925" y="11386"/>
                  </a:lnTo>
                  <a:lnTo>
                    <a:pt x="12769" y="11458"/>
                  </a:lnTo>
                  <a:lnTo>
                    <a:pt x="12624" y="11530"/>
                  </a:lnTo>
                  <a:lnTo>
                    <a:pt x="12468" y="11579"/>
                  </a:lnTo>
                  <a:lnTo>
                    <a:pt x="12300" y="11615"/>
                  </a:lnTo>
                  <a:lnTo>
                    <a:pt x="12143" y="11651"/>
                  </a:lnTo>
                  <a:lnTo>
                    <a:pt x="11975" y="11687"/>
                  </a:lnTo>
                  <a:lnTo>
                    <a:pt x="11819" y="11699"/>
                  </a:lnTo>
                  <a:lnTo>
                    <a:pt x="11494" y="11723"/>
                  </a:lnTo>
                  <a:lnTo>
                    <a:pt x="11181" y="11723"/>
                  </a:lnTo>
                  <a:lnTo>
                    <a:pt x="10881" y="11699"/>
                  </a:lnTo>
                  <a:lnTo>
                    <a:pt x="10604" y="11663"/>
                  </a:lnTo>
                  <a:lnTo>
                    <a:pt x="10364" y="11615"/>
                  </a:lnTo>
                  <a:lnTo>
                    <a:pt x="10148" y="11567"/>
                  </a:lnTo>
                  <a:lnTo>
                    <a:pt x="9979" y="11518"/>
                  </a:lnTo>
                  <a:lnTo>
                    <a:pt x="9859" y="11470"/>
                  </a:lnTo>
                  <a:lnTo>
                    <a:pt x="9751" y="11434"/>
                  </a:lnTo>
                  <a:lnTo>
                    <a:pt x="9631" y="11410"/>
                  </a:lnTo>
                  <a:lnTo>
                    <a:pt x="9498" y="11398"/>
                  </a:lnTo>
                  <a:lnTo>
                    <a:pt x="9354" y="11398"/>
                  </a:lnTo>
                  <a:lnTo>
                    <a:pt x="9198" y="11410"/>
                  </a:lnTo>
                  <a:lnTo>
                    <a:pt x="9041" y="11434"/>
                  </a:lnTo>
                  <a:lnTo>
                    <a:pt x="8873" y="11470"/>
                  </a:lnTo>
                  <a:lnTo>
                    <a:pt x="8693" y="11530"/>
                  </a:lnTo>
                  <a:lnTo>
                    <a:pt x="8500" y="11603"/>
                  </a:lnTo>
                  <a:lnTo>
                    <a:pt x="8320" y="11687"/>
                  </a:lnTo>
                  <a:lnTo>
                    <a:pt x="8116" y="11795"/>
                  </a:lnTo>
                  <a:lnTo>
                    <a:pt x="7923" y="11927"/>
                  </a:lnTo>
                  <a:lnTo>
                    <a:pt x="7731" y="12071"/>
                  </a:lnTo>
                  <a:lnTo>
                    <a:pt x="7526" y="12240"/>
                  </a:lnTo>
                  <a:lnTo>
                    <a:pt x="7334" y="12420"/>
                  </a:lnTo>
                  <a:lnTo>
                    <a:pt x="7130" y="12625"/>
                  </a:lnTo>
                  <a:lnTo>
                    <a:pt x="6925" y="12841"/>
                  </a:lnTo>
                  <a:lnTo>
                    <a:pt x="6709" y="13045"/>
                  </a:lnTo>
                  <a:lnTo>
                    <a:pt x="6468" y="13250"/>
                  </a:lnTo>
                  <a:lnTo>
                    <a:pt x="6228" y="13442"/>
                  </a:lnTo>
                  <a:lnTo>
                    <a:pt x="5976" y="13622"/>
                  </a:lnTo>
                  <a:lnTo>
                    <a:pt x="5735" y="13779"/>
                  </a:lnTo>
                  <a:lnTo>
                    <a:pt x="5483" y="13923"/>
                  </a:lnTo>
                  <a:lnTo>
                    <a:pt x="5242" y="14055"/>
                  </a:lnTo>
                  <a:lnTo>
                    <a:pt x="5014" y="14151"/>
                  </a:lnTo>
                  <a:lnTo>
                    <a:pt x="4797" y="14224"/>
                  </a:lnTo>
                  <a:lnTo>
                    <a:pt x="4605" y="14272"/>
                  </a:lnTo>
                  <a:lnTo>
                    <a:pt x="4509" y="14284"/>
                  </a:lnTo>
                  <a:lnTo>
                    <a:pt x="4425" y="14296"/>
                  </a:lnTo>
                  <a:lnTo>
                    <a:pt x="4340" y="14284"/>
                  </a:lnTo>
                  <a:lnTo>
                    <a:pt x="4268" y="14272"/>
                  </a:lnTo>
                  <a:lnTo>
                    <a:pt x="4196" y="14260"/>
                  </a:lnTo>
                  <a:lnTo>
                    <a:pt x="4136" y="14224"/>
                  </a:lnTo>
                  <a:lnTo>
                    <a:pt x="4088" y="14188"/>
                  </a:lnTo>
                  <a:lnTo>
                    <a:pt x="4052" y="14139"/>
                  </a:lnTo>
                  <a:lnTo>
                    <a:pt x="4016" y="14079"/>
                  </a:lnTo>
                  <a:lnTo>
                    <a:pt x="3992" y="14007"/>
                  </a:lnTo>
                  <a:lnTo>
                    <a:pt x="3956" y="13863"/>
                  </a:lnTo>
                  <a:lnTo>
                    <a:pt x="3944" y="13731"/>
                  </a:lnTo>
                  <a:lnTo>
                    <a:pt x="3932" y="13598"/>
                  </a:lnTo>
                  <a:lnTo>
                    <a:pt x="3944" y="13478"/>
                  </a:lnTo>
                  <a:lnTo>
                    <a:pt x="3956" y="13358"/>
                  </a:lnTo>
                  <a:lnTo>
                    <a:pt x="3992" y="13250"/>
                  </a:lnTo>
                  <a:lnTo>
                    <a:pt x="4076" y="12997"/>
                  </a:lnTo>
                  <a:lnTo>
                    <a:pt x="4328" y="12384"/>
                  </a:lnTo>
                  <a:lnTo>
                    <a:pt x="4485" y="11975"/>
                  </a:lnTo>
                  <a:lnTo>
                    <a:pt x="4569" y="11735"/>
                  </a:lnTo>
                  <a:lnTo>
                    <a:pt x="4665" y="11470"/>
                  </a:lnTo>
                  <a:lnTo>
                    <a:pt x="4725" y="11206"/>
                  </a:lnTo>
                  <a:lnTo>
                    <a:pt x="4773" y="10977"/>
                  </a:lnTo>
                  <a:lnTo>
                    <a:pt x="4785" y="10785"/>
                  </a:lnTo>
                  <a:lnTo>
                    <a:pt x="4773" y="10605"/>
                  </a:lnTo>
                  <a:lnTo>
                    <a:pt x="4749" y="10460"/>
                  </a:lnTo>
                  <a:lnTo>
                    <a:pt x="4713" y="10328"/>
                  </a:lnTo>
                  <a:lnTo>
                    <a:pt x="4665" y="10208"/>
                  </a:lnTo>
                  <a:lnTo>
                    <a:pt x="4617" y="10112"/>
                  </a:lnTo>
                  <a:lnTo>
                    <a:pt x="4533" y="9907"/>
                  </a:lnTo>
                  <a:lnTo>
                    <a:pt x="4497" y="9811"/>
                  </a:lnTo>
                  <a:lnTo>
                    <a:pt x="4485" y="9715"/>
                  </a:lnTo>
                  <a:lnTo>
                    <a:pt x="4485" y="9607"/>
                  </a:lnTo>
                  <a:lnTo>
                    <a:pt x="4521" y="9487"/>
                  </a:lnTo>
                  <a:lnTo>
                    <a:pt x="4569" y="9342"/>
                  </a:lnTo>
                  <a:lnTo>
                    <a:pt x="4665" y="9186"/>
                  </a:lnTo>
                  <a:lnTo>
                    <a:pt x="4761" y="9018"/>
                  </a:lnTo>
                  <a:lnTo>
                    <a:pt x="4833" y="8837"/>
                  </a:lnTo>
                  <a:lnTo>
                    <a:pt x="4905" y="8645"/>
                  </a:lnTo>
                  <a:lnTo>
                    <a:pt x="4954" y="8453"/>
                  </a:lnTo>
                  <a:lnTo>
                    <a:pt x="4990" y="8260"/>
                  </a:lnTo>
                  <a:lnTo>
                    <a:pt x="5014" y="8056"/>
                  </a:lnTo>
                  <a:lnTo>
                    <a:pt x="5014" y="7851"/>
                  </a:lnTo>
                  <a:lnTo>
                    <a:pt x="5014" y="7647"/>
                  </a:lnTo>
                  <a:lnTo>
                    <a:pt x="5002" y="7443"/>
                  </a:lnTo>
                  <a:lnTo>
                    <a:pt x="4978" y="7250"/>
                  </a:lnTo>
                  <a:lnTo>
                    <a:pt x="4942" y="7046"/>
                  </a:lnTo>
                  <a:lnTo>
                    <a:pt x="4893" y="6853"/>
                  </a:lnTo>
                  <a:lnTo>
                    <a:pt x="4845" y="6673"/>
                  </a:lnTo>
                  <a:lnTo>
                    <a:pt x="4797" y="6493"/>
                  </a:lnTo>
                  <a:lnTo>
                    <a:pt x="4725" y="6324"/>
                  </a:lnTo>
                  <a:lnTo>
                    <a:pt x="4665" y="6168"/>
                  </a:lnTo>
                  <a:lnTo>
                    <a:pt x="4593" y="6012"/>
                  </a:lnTo>
                  <a:lnTo>
                    <a:pt x="4545" y="5856"/>
                  </a:lnTo>
                  <a:lnTo>
                    <a:pt x="4521" y="5699"/>
                  </a:lnTo>
                  <a:lnTo>
                    <a:pt x="4497" y="5543"/>
                  </a:lnTo>
                  <a:lnTo>
                    <a:pt x="4485" y="5375"/>
                  </a:lnTo>
                  <a:lnTo>
                    <a:pt x="4485" y="5218"/>
                  </a:lnTo>
                  <a:lnTo>
                    <a:pt x="4509" y="4906"/>
                  </a:lnTo>
                  <a:lnTo>
                    <a:pt x="4545" y="4617"/>
                  </a:lnTo>
                  <a:lnTo>
                    <a:pt x="4593" y="4353"/>
                  </a:lnTo>
                  <a:lnTo>
                    <a:pt x="4629" y="4148"/>
                  </a:lnTo>
                  <a:lnTo>
                    <a:pt x="4665" y="3980"/>
                  </a:lnTo>
                  <a:lnTo>
                    <a:pt x="4653" y="3956"/>
                  </a:lnTo>
                  <a:lnTo>
                    <a:pt x="4641" y="3932"/>
                  </a:lnTo>
                  <a:lnTo>
                    <a:pt x="4629" y="3920"/>
                  </a:lnTo>
                  <a:lnTo>
                    <a:pt x="4593" y="3908"/>
                  </a:lnTo>
                  <a:lnTo>
                    <a:pt x="4497" y="3908"/>
                  </a:lnTo>
                  <a:lnTo>
                    <a:pt x="4376" y="3920"/>
                  </a:lnTo>
                  <a:lnTo>
                    <a:pt x="4052" y="3980"/>
                  </a:lnTo>
                  <a:lnTo>
                    <a:pt x="3643" y="4064"/>
                  </a:lnTo>
                  <a:lnTo>
                    <a:pt x="3415" y="4112"/>
                  </a:lnTo>
                  <a:lnTo>
                    <a:pt x="3186" y="4148"/>
                  </a:lnTo>
                  <a:lnTo>
                    <a:pt x="2946" y="4172"/>
                  </a:lnTo>
                  <a:lnTo>
                    <a:pt x="2477" y="4172"/>
                  </a:lnTo>
                  <a:lnTo>
                    <a:pt x="2260" y="4136"/>
                  </a:lnTo>
                  <a:lnTo>
                    <a:pt x="2152" y="4112"/>
                  </a:lnTo>
                  <a:lnTo>
                    <a:pt x="2044" y="4076"/>
                  </a:lnTo>
                  <a:lnTo>
                    <a:pt x="1948" y="4028"/>
                  </a:lnTo>
                  <a:lnTo>
                    <a:pt x="1852" y="3980"/>
                  </a:lnTo>
                  <a:lnTo>
                    <a:pt x="1683" y="3884"/>
                  </a:lnTo>
                  <a:lnTo>
                    <a:pt x="1551" y="3788"/>
                  </a:lnTo>
                  <a:lnTo>
                    <a:pt x="1455" y="3715"/>
                  </a:lnTo>
                  <a:lnTo>
                    <a:pt x="1371" y="3631"/>
                  </a:lnTo>
                  <a:lnTo>
                    <a:pt x="1323" y="3571"/>
                  </a:lnTo>
                  <a:lnTo>
                    <a:pt x="1287" y="3499"/>
                  </a:lnTo>
                  <a:lnTo>
                    <a:pt x="1274" y="3439"/>
                  </a:lnTo>
                  <a:lnTo>
                    <a:pt x="1287" y="3379"/>
                  </a:lnTo>
                  <a:lnTo>
                    <a:pt x="1311" y="3307"/>
                  </a:lnTo>
                  <a:lnTo>
                    <a:pt x="1347" y="3235"/>
                  </a:lnTo>
                  <a:lnTo>
                    <a:pt x="1443" y="3078"/>
                  </a:lnTo>
                  <a:lnTo>
                    <a:pt x="1563" y="2862"/>
                  </a:lnTo>
                  <a:lnTo>
                    <a:pt x="1623" y="2742"/>
                  </a:lnTo>
                  <a:lnTo>
                    <a:pt x="1683" y="2597"/>
                  </a:lnTo>
                  <a:lnTo>
                    <a:pt x="1743" y="2441"/>
                  </a:lnTo>
                  <a:lnTo>
                    <a:pt x="1791" y="2285"/>
                  </a:lnTo>
                  <a:lnTo>
                    <a:pt x="1828" y="2128"/>
                  </a:lnTo>
                  <a:lnTo>
                    <a:pt x="1852" y="1960"/>
                  </a:lnTo>
                  <a:lnTo>
                    <a:pt x="1852" y="1792"/>
                  </a:lnTo>
                  <a:lnTo>
                    <a:pt x="1840" y="1623"/>
                  </a:lnTo>
                  <a:lnTo>
                    <a:pt x="1804" y="1455"/>
                  </a:lnTo>
                  <a:lnTo>
                    <a:pt x="1743" y="1275"/>
                  </a:lnTo>
                  <a:lnTo>
                    <a:pt x="1659" y="1106"/>
                  </a:lnTo>
                  <a:lnTo>
                    <a:pt x="1539" y="938"/>
                  </a:lnTo>
                  <a:lnTo>
                    <a:pt x="1383" y="770"/>
                  </a:lnTo>
                  <a:lnTo>
                    <a:pt x="1190" y="613"/>
                  </a:lnTo>
                  <a:lnTo>
                    <a:pt x="962" y="445"/>
                  </a:lnTo>
                  <a:lnTo>
                    <a:pt x="685" y="289"/>
                  </a:lnTo>
                  <a:lnTo>
                    <a:pt x="373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1762325" y="1362875"/>
              <a:ext cx="612275" cy="1077900"/>
            </a:xfrm>
            <a:custGeom>
              <a:avLst/>
              <a:gdLst/>
              <a:ahLst/>
              <a:cxnLst/>
              <a:rect l="l" t="t" r="r" b="b"/>
              <a:pathLst>
                <a:path w="24491" h="4311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73" y="145"/>
                  </a:lnTo>
                  <a:lnTo>
                    <a:pt x="685" y="289"/>
                  </a:lnTo>
                  <a:lnTo>
                    <a:pt x="962" y="445"/>
                  </a:lnTo>
                  <a:lnTo>
                    <a:pt x="1190" y="613"/>
                  </a:lnTo>
                  <a:lnTo>
                    <a:pt x="1383" y="770"/>
                  </a:lnTo>
                  <a:lnTo>
                    <a:pt x="1539" y="938"/>
                  </a:lnTo>
                  <a:lnTo>
                    <a:pt x="1659" y="1106"/>
                  </a:lnTo>
                  <a:lnTo>
                    <a:pt x="1743" y="1275"/>
                  </a:lnTo>
                  <a:lnTo>
                    <a:pt x="1804" y="1455"/>
                  </a:lnTo>
                  <a:lnTo>
                    <a:pt x="1840" y="1623"/>
                  </a:lnTo>
                  <a:lnTo>
                    <a:pt x="1852" y="1792"/>
                  </a:lnTo>
                  <a:lnTo>
                    <a:pt x="1852" y="1960"/>
                  </a:lnTo>
                  <a:lnTo>
                    <a:pt x="1828" y="2128"/>
                  </a:lnTo>
                  <a:lnTo>
                    <a:pt x="1791" y="2285"/>
                  </a:lnTo>
                  <a:lnTo>
                    <a:pt x="1743" y="2441"/>
                  </a:lnTo>
                  <a:lnTo>
                    <a:pt x="1683" y="2597"/>
                  </a:lnTo>
                  <a:lnTo>
                    <a:pt x="1683" y="2597"/>
                  </a:lnTo>
                  <a:lnTo>
                    <a:pt x="1623" y="2742"/>
                  </a:lnTo>
                  <a:lnTo>
                    <a:pt x="1563" y="2862"/>
                  </a:lnTo>
                  <a:lnTo>
                    <a:pt x="1443" y="3078"/>
                  </a:lnTo>
                  <a:lnTo>
                    <a:pt x="1347" y="3235"/>
                  </a:lnTo>
                  <a:lnTo>
                    <a:pt x="1311" y="3307"/>
                  </a:lnTo>
                  <a:lnTo>
                    <a:pt x="1287" y="3379"/>
                  </a:lnTo>
                  <a:lnTo>
                    <a:pt x="1274" y="3439"/>
                  </a:lnTo>
                  <a:lnTo>
                    <a:pt x="1287" y="3499"/>
                  </a:lnTo>
                  <a:lnTo>
                    <a:pt x="1323" y="3571"/>
                  </a:lnTo>
                  <a:lnTo>
                    <a:pt x="1371" y="3631"/>
                  </a:lnTo>
                  <a:lnTo>
                    <a:pt x="1455" y="3715"/>
                  </a:lnTo>
                  <a:lnTo>
                    <a:pt x="1551" y="3788"/>
                  </a:lnTo>
                  <a:lnTo>
                    <a:pt x="1683" y="3884"/>
                  </a:lnTo>
                  <a:lnTo>
                    <a:pt x="1852" y="3980"/>
                  </a:lnTo>
                  <a:lnTo>
                    <a:pt x="1852" y="3980"/>
                  </a:lnTo>
                  <a:lnTo>
                    <a:pt x="1948" y="4028"/>
                  </a:lnTo>
                  <a:lnTo>
                    <a:pt x="2044" y="4076"/>
                  </a:lnTo>
                  <a:lnTo>
                    <a:pt x="2152" y="4112"/>
                  </a:lnTo>
                  <a:lnTo>
                    <a:pt x="2260" y="4136"/>
                  </a:lnTo>
                  <a:lnTo>
                    <a:pt x="2477" y="4172"/>
                  </a:lnTo>
                  <a:lnTo>
                    <a:pt x="2717" y="4172"/>
                  </a:lnTo>
                  <a:lnTo>
                    <a:pt x="2946" y="4172"/>
                  </a:lnTo>
                  <a:lnTo>
                    <a:pt x="3186" y="4148"/>
                  </a:lnTo>
                  <a:lnTo>
                    <a:pt x="3415" y="4112"/>
                  </a:lnTo>
                  <a:lnTo>
                    <a:pt x="3643" y="4064"/>
                  </a:lnTo>
                  <a:lnTo>
                    <a:pt x="4052" y="3980"/>
                  </a:lnTo>
                  <a:lnTo>
                    <a:pt x="4376" y="3920"/>
                  </a:lnTo>
                  <a:lnTo>
                    <a:pt x="4497" y="3908"/>
                  </a:lnTo>
                  <a:lnTo>
                    <a:pt x="4593" y="3908"/>
                  </a:lnTo>
                  <a:lnTo>
                    <a:pt x="4629" y="3920"/>
                  </a:lnTo>
                  <a:lnTo>
                    <a:pt x="4641" y="3932"/>
                  </a:lnTo>
                  <a:lnTo>
                    <a:pt x="4653" y="3956"/>
                  </a:lnTo>
                  <a:lnTo>
                    <a:pt x="4665" y="3980"/>
                  </a:lnTo>
                  <a:lnTo>
                    <a:pt x="4665" y="3980"/>
                  </a:lnTo>
                  <a:lnTo>
                    <a:pt x="4629" y="4148"/>
                  </a:lnTo>
                  <a:lnTo>
                    <a:pt x="4593" y="4353"/>
                  </a:lnTo>
                  <a:lnTo>
                    <a:pt x="4545" y="4617"/>
                  </a:lnTo>
                  <a:lnTo>
                    <a:pt x="4509" y="4906"/>
                  </a:lnTo>
                  <a:lnTo>
                    <a:pt x="4485" y="5218"/>
                  </a:lnTo>
                  <a:lnTo>
                    <a:pt x="4485" y="5375"/>
                  </a:lnTo>
                  <a:lnTo>
                    <a:pt x="4497" y="5543"/>
                  </a:lnTo>
                  <a:lnTo>
                    <a:pt x="4521" y="5699"/>
                  </a:lnTo>
                  <a:lnTo>
                    <a:pt x="4545" y="5856"/>
                  </a:lnTo>
                  <a:lnTo>
                    <a:pt x="4593" y="6012"/>
                  </a:lnTo>
                  <a:lnTo>
                    <a:pt x="4665" y="6168"/>
                  </a:lnTo>
                  <a:lnTo>
                    <a:pt x="4665" y="6168"/>
                  </a:lnTo>
                  <a:lnTo>
                    <a:pt x="4725" y="6324"/>
                  </a:lnTo>
                  <a:lnTo>
                    <a:pt x="4797" y="6493"/>
                  </a:lnTo>
                  <a:lnTo>
                    <a:pt x="4845" y="6673"/>
                  </a:lnTo>
                  <a:lnTo>
                    <a:pt x="4893" y="6853"/>
                  </a:lnTo>
                  <a:lnTo>
                    <a:pt x="4942" y="7046"/>
                  </a:lnTo>
                  <a:lnTo>
                    <a:pt x="4978" y="7250"/>
                  </a:lnTo>
                  <a:lnTo>
                    <a:pt x="5002" y="7443"/>
                  </a:lnTo>
                  <a:lnTo>
                    <a:pt x="5014" y="7647"/>
                  </a:lnTo>
                  <a:lnTo>
                    <a:pt x="5014" y="7851"/>
                  </a:lnTo>
                  <a:lnTo>
                    <a:pt x="5014" y="8056"/>
                  </a:lnTo>
                  <a:lnTo>
                    <a:pt x="4990" y="8260"/>
                  </a:lnTo>
                  <a:lnTo>
                    <a:pt x="4954" y="8453"/>
                  </a:lnTo>
                  <a:lnTo>
                    <a:pt x="4905" y="8645"/>
                  </a:lnTo>
                  <a:lnTo>
                    <a:pt x="4833" y="8837"/>
                  </a:lnTo>
                  <a:lnTo>
                    <a:pt x="4761" y="9018"/>
                  </a:lnTo>
                  <a:lnTo>
                    <a:pt x="4665" y="9186"/>
                  </a:lnTo>
                  <a:lnTo>
                    <a:pt x="4665" y="9186"/>
                  </a:lnTo>
                  <a:lnTo>
                    <a:pt x="4569" y="9342"/>
                  </a:lnTo>
                  <a:lnTo>
                    <a:pt x="4521" y="9487"/>
                  </a:lnTo>
                  <a:lnTo>
                    <a:pt x="4485" y="9607"/>
                  </a:lnTo>
                  <a:lnTo>
                    <a:pt x="4485" y="9715"/>
                  </a:lnTo>
                  <a:lnTo>
                    <a:pt x="4497" y="9811"/>
                  </a:lnTo>
                  <a:lnTo>
                    <a:pt x="4533" y="9907"/>
                  </a:lnTo>
                  <a:lnTo>
                    <a:pt x="4617" y="10112"/>
                  </a:lnTo>
                  <a:lnTo>
                    <a:pt x="4665" y="10208"/>
                  </a:lnTo>
                  <a:lnTo>
                    <a:pt x="4713" y="10328"/>
                  </a:lnTo>
                  <a:lnTo>
                    <a:pt x="4749" y="10460"/>
                  </a:lnTo>
                  <a:lnTo>
                    <a:pt x="4773" y="10605"/>
                  </a:lnTo>
                  <a:lnTo>
                    <a:pt x="4785" y="10785"/>
                  </a:lnTo>
                  <a:lnTo>
                    <a:pt x="4773" y="10977"/>
                  </a:lnTo>
                  <a:lnTo>
                    <a:pt x="4725" y="11206"/>
                  </a:lnTo>
                  <a:lnTo>
                    <a:pt x="4665" y="11470"/>
                  </a:lnTo>
                  <a:lnTo>
                    <a:pt x="4665" y="11470"/>
                  </a:lnTo>
                  <a:lnTo>
                    <a:pt x="4569" y="11735"/>
                  </a:lnTo>
                  <a:lnTo>
                    <a:pt x="4485" y="11975"/>
                  </a:lnTo>
                  <a:lnTo>
                    <a:pt x="4328" y="12384"/>
                  </a:lnTo>
                  <a:lnTo>
                    <a:pt x="4076" y="12997"/>
                  </a:lnTo>
                  <a:lnTo>
                    <a:pt x="3992" y="13250"/>
                  </a:lnTo>
                  <a:lnTo>
                    <a:pt x="3956" y="13358"/>
                  </a:lnTo>
                  <a:lnTo>
                    <a:pt x="3944" y="13478"/>
                  </a:lnTo>
                  <a:lnTo>
                    <a:pt x="3932" y="13598"/>
                  </a:lnTo>
                  <a:lnTo>
                    <a:pt x="3944" y="13731"/>
                  </a:lnTo>
                  <a:lnTo>
                    <a:pt x="3956" y="13863"/>
                  </a:lnTo>
                  <a:lnTo>
                    <a:pt x="3992" y="14007"/>
                  </a:lnTo>
                  <a:lnTo>
                    <a:pt x="3992" y="14007"/>
                  </a:lnTo>
                  <a:lnTo>
                    <a:pt x="4016" y="14079"/>
                  </a:lnTo>
                  <a:lnTo>
                    <a:pt x="4052" y="14139"/>
                  </a:lnTo>
                  <a:lnTo>
                    <a:pt x="4088" y="14188"/>
                  </a:lnTo>
                  <a:lnTo>
                    <a:pt x="4136" y="14224"/>
                  </a:lnTo>
                  <a:lnTo>
                    <a:pt x="4196" y="14260"/>
                  </a:lnTo>
                  <a:lnTo>
                    <a:pt x="4268" y="14272"/>
                  </a:lnTo>
                  <a:lnTo>
                    <a:pt x="4340" y="14284"/>
                  </a:lnTo>
                  <a:lnTo>
                    <a:pt x="4425" y="14296"/>
                  </a:lnTo>
                  <a:lnTo>
                    <a:pt x="4509" y="14284"/>
                  </a:lnTo>
                  <a:lnTo>
                    <a:pt x="4605" y="14272"/>
                  </a:lnTo>
                  <a:lnTo>
                    <a:pt x="4797" y="14224"/>
                  </a:lnTo>
                  <a:lnTo>
                    <a:pt x="5014" y="14151"/>
                  </a:lnTo>
                  <a:lnTo>
                    <a:pt x="5242" y="14055"/>
                  </a:lnTo>
                  <a:lnTo>
                    <a:pt x="5483" y="13923"/>
                  </a:lnTo>
                  <a:lnTo>
                    <a:pt x="5735" y="13779"/>
                  </a:lnTo>
                  <a:lnTo>
                    <a:pt x="5976" y="13622"/>
                  </a:lnTo>
                  <a:lnTo>
                    <a:pt x="6228" y="13442"/>
                  </a:lnTo>
                  <a:lnTo>
                    <a:pt x="6468" y="13250"/>
                  </a:lnTo>
                  <a:lnTo>
                    <a:pt x="6709" y="13045"/>
                  </a:lnTo>
                  <a:lnTo>
                    <a:pt x="6925" y="12841"/>
                  </a:lnTo>
                  <a:lnTo>
                    <a:pt x="7130" y="12625"/>
                  </a:lnTo>
                  <a:lnTo>
                    <a:pt x="7130" y="12625"/>
                  </a:lnTo>
                  <a:lnTo>
                    <a:pt x="7334" y="12420"/>
                  </a:lnTo>
                  <a:lnTo>
                    <a:pt x="7526" y="12240"/>
                  </a:lnTo>
                  <a:lnTo>
                    <a:pt x="7731" y="12071"/>
                  </a:lnTo>
                  <a:lnTo>
                    <a:pt x="7923" y="11927"/>
                  </a:lnTo>
                  <a:lnTo>
                    <a:pt x="8116" y="11795"/>
                  </a:lnTo>
                  <a:lnTo>
                    <a:pt x="8320" y="11687"/>
                  </a:lnTo>
                  <a:lnTo>
                    <a:pt x="8500" y="11603"/>
                  </a:lnTo>
                  <a:lnTo>
                    <a:pt x="8693" y="11530"/>
                  </a:lnTo>
                  <a:lnTo>
                    <a:pt x="8873" y="11470"/>
                  </a:lnTo>
                  <a:lnTo>
                    <a:pt x="9041" y="11434"/>
                  </a:lnTo>
                  <a:lnTo>
                    <a:pt x="9198" y="11410"/>
                  </a:lnTo>
                  <a:lnTo>
                    <a:pt x="9354" y="11398"/>
                  </a:lnTo>
                  <a:lnTo>
                    <a:pt x="9498" y="11398"/>
                  </a:lnTo>
                  <a:lnTo>
                    <a:pt x="9631" y="11410"/>
                  </a:lnTo>
                  <a:lnTo>
                    <a:pt x="9751" y="11434"/>
                  </a:lnTo>
                  <a:lnTo>
                    <a:pt x="9859" y="11470"/>
                  </a:lnTo>
                  <a:lnTo>
                    <a:pt x="9859" y="11470"/>
                  </a:lnTo>
                  <a:lnTo>
                    <a:pt x="9979" y="11518"/>
                  </a:lnTo>
                  <a:lnTo>
                    <a:pt x="10148" y="11567"/>
                  </a:lnTo>
                  <a:lnTo>
                    <a:pt x="10364" y="11615"/>
                  </a:lnTo>
                  <a:lnTo>
                    <a:pt x="10604" y="11663"/>
                  </a:lnTo>
                  <a:lnTo>
                    <a:pt x="10881" y="11699"/>
                  </a:lnTo>
                  <a:lnTo>
                    <a:pt x="11181" y="11723"/>
                  </a:lnTo>
                  <a:lnTo>
                    <a:pt x="11494" y="11723"/>
                  </a:lnTo>
                  <a:lnTo>
                    <a:pt x="11819" y="11699"/>
                  </a:lnTo>
                  <a:lnTo>
                    <a:pt x="11975" y="11687"/>
                  </a:lnTo>
                  <a:lnTo>
                    <a:pt x="12143" y="11651"/>
                  </a:lnTo>
                  <a:lnTo>
                    <a:pt x="12300" y="11615"/>
                  </a:lnTo>
                  <a:lnTo>
                    <a:pt x="12468" y="11579"/>
                  </a:lnTo>
                  <a:lnTo>
                    <a:pt x="12624" y="11530"/>
                  </a:lnTo>
                  <a:lnTo>
                    <a:pt x="12769" y="11458"/>
                  </a:lnTo>
                  <a:lnTo>
                    <a:pt x="12925" y="11386"/>
                  </a:lnTo>
                  <a:lnTo>
                    <a:pt x="13069" y="11314"/>
                  </a:lnTo>
                  <a:lnTo>
                    <a:pt x="13201" y="11218"/>
                  </a:lnTo>
                  <a:lnTo>
                    <a:pt x="13334" y="11110"/>
                  </a:lnTo>
                  <a:lnTo>
                    <a:pt x="13454" y="10989"/>
                  </a:lnTo>
                  <a:lnTo>
                    <a:pt x="13574" y="10869"/>
                  </a:lnTo>
                  <a:lnTo>
                    <a:pt x="13682" y="10725"/>
                  </a:lnTo>
                  <a:lnTo>
                    <a:pt x="13778" y="10569"/>
                  </a:lnTo>
                  <a:lnTo>
                    <a:pt x="13863" y="10388"/>
                  </a:lnTo>
                  <a:lnTo>
                    <a:pt x="13935" y="10208"/>
                  </a:lnTo>
                  <a:lnTo>
                    <a:pt x="13935" y="10208"/>
                  </a:lnTo>
                  <a:lnTo>
                    <a:pt x="14007" y="10028"/>
                  </a:lnTo>
                  <a:lnTo>
                    <a:pt x="14091" y="9871"/>
                  </a:lnTo>
                  <a:lnTo>
                    <a:pt x="14175" y="9739"/>
                  </a:lnTo>
                  <a:lnTo>
                    <a:pt x="14271" y="9619"/>
                  </a:lnTo>
                  <a:lnTo>
                    <a:pt x="14368" y="9535"/>
                  </a:lnTo>
                  <a:lnTo>
                    <a:pt x="14464" y="9474"/>
                  </a:lnTo>
                  <a:lnTo>
                    <a:pt x="14572" y="9426"/>
                  </a:lnTo>
                  <a:lnTo>
                    <a:pt x="14680" y="9390"/>
                  </a:lnTo>
                  <a:lnTo>
                    <a:pt x="14800" y="9378"/>
                  </a:lnTo>
                  <a:lnTo>
                    <a:pt x="14921" y="9378"/>
                  </a:lnTo>
                  <a:lnTo>
                    <a:pt x="15029" y="9390"/>
                  </a:lnTo>
                  <a:lnTo>
                    <a:pt x="15161" y="9426"/>
                  </a:lnTo>
                  <a:lnTo>
                    <a:pt x="15281" y="9474"/>
                  </a:lnTo>
                  <a:lnTo>
                    <a:pt x="15402" y="9523"/>
                  </a:lnTo>
                  <a:lnTo>
                    <a:pt x="15534" y="9583"/>
                  </a:lnTo>
                  <a:lnTo>
                    <a:pt x="15654" y="9655"/>
                  </a:lnTo>
                  <a:lnTo>
                    <a:pt x="15907" y="9823"/>
                  </a:lnTo>
                  <a:lnTo>
                    <a:pt x="16147" y="10004"/>
                  </a:lnTo>
                  <a:lnTo>
                    <a:pt x="16387" y="10196"/>
                  </a:lnTo>
                  <a:lnTo>
                    <a:pt x="16604" y="10400"/>
                  </a:lnTo>
                  <a:lnTo>
                    <a:pt x="17001" y="10761"/>
                  </a:lnTo>
                  <a:lnTo>
                    <a:pt x="17157" y="10905"/>
                  </a:lnTo>
                  <a:lnTo>
                    <a:pt x="17289" y="11013"/>
                  </a:lnTo>
                  <a:lnTo>
                    <a:pt x="17289" y="11013"/>
                  </a:lnTo>
                  <a:lnTo>
                    <a:pt x="17542" y="11206"/>
                  </a:lnTo>
                  <a:lnTo>
                    <a:pt x="17818" y="11458"/>
                  </a:lnTo>
                  <a:lnTo>
                    <a:pt x="18119" y="11747"/>
                  </a:lnTo>
                  <a:lnTo>
                    <a:pt x="18263" y="11903"/>
                  </a:lnTo>
                  <a:lnTo>
                    <a:pt x="18407" y="12071"/>
                  </a:lnTo>
                  <a:lnTo>
                    <a:pt x="18540" y="12252"/>
                  </a:lnTo>
                  <a:lnTo>
                    <a:pt x="18684" y="12432"/>
                  </a:lnTo>
                  <a:lnTo>
                    <a:pt x="18804" y="12625"/>
                  </a:lnTo>
                  <a:lnTo>
                    <a:pt x="18924" y="12829"/>
                  </a:lnTo>
                  <a:lnTo>
                    <a:pt x="19033" y="13033"/>
                  </a:lnTo>
                  <a:lnTo>
                    <a:pt x="19129" y="13238"/>
                  </a:lnTo>
                  <a:lnTo>
                    <a:pt x="19213" y="13442"/>
                  </a:lnTo>
                  <a:lnTo>
                    <a:pt x="19285" y="13659"/>
                  </a:lnTo>
                  <a:lnTo>
                    <a:pt x="19285" y="13659"/>
                  </a:lnTo>
                  <a:lnTo>
                    <a:pt x="19393" y="14067"/>
                  </a:lnTo>
                  <a:lnTo>
                    <a:pt x="19513" y="14428"/>
                  </a:lnTo>
                  <a:lnTo>
                    <a:pt x="19634" y="14729"/>
                  </a:lnTo>
                  <a:lnTo>
                    <a:pt x="19694" y="14873"/>
                  </a:lnTo>
                  <a:lnTo>
                    <a:pt x="19766" y="15005"/>
                  </a:lnTo>
                  <a:lnTo>
                    <a:pt x="19838" y="15125"/>
                  </a:lnTo>
                  <a:lnTo>
                    <a:pt x="19922" y="15234"/>
                  </a:lnTo>
                  <a:lnTo>
                    <a:pt x="20018" y="15330"/>
                  </a:lnTo>
                  <a:lnTo>
                    <a:pt x="20127" y="15426"/>
                  </a:lnTo>
                  <a:lnTo>
                    <a:pt x="20235" y="15510"/>
                  </a:lnTo>
                  <a:lnTo>
                    <a:pt x="20355" y="15594"/>
                  </a:lnTo>
                  <a:lnTo>
                    <a:pt x="20499" y="15666"/>
                  </a:lnTo>
                  <a:lnTo>
                    <a:pt x="20644" y="15739"/>
                  </a:lnTo>
                  <a:lnTo>
                    <a:pt x="20644" y="15739"/>
                  </a:lnTo>
                  <a:lnTo>
                    <a:pt x="20788" y="15799"/>
                  </a:lnTo>
                  <a:lnTo>
                    <a:pt x="20908" y="15871"/>
                  </a:lnTo>
                  <a:lnTo>
                    <a:pt x="21004" y="15931"/>
                  </a:lnTo>
                  <a:lnTo>
                    <a:pt x="21076" y="16015"/>
                  </a:lnTo>
                  <a:lnTo>
                    <a:pt x="21137" y="16099"/>
                  </a:lnTo>
                  <a:lnTo>
                    <a:pt x="21173" y="16183"/>
                  </a:lnTo>
                  <a:lnTo>
                    <a:pt x="21209" y="16280"/>
                  </a:lnTo>
                  <a:lnTo>
                    <a:pt x="21221" y="16400"/>
                  </a:lnTo>
                  <a:lnTo>
                    <a:pt x="21221" y="16520"/>
                  </a:lnTo>
                  <a:lnTo>
                    <a:pt x="21221" y="16664"/>
                  </a:lnTo>
                  <a:lnTo>
                    <a:pt x="21209" y="17001"/>
                  </a:lnTo>
                  <a:lnTo>
                    <a:pt x="21185" y="17410"/>
                  </a:lnTo>
                  <a:lnTo>
                    <a:pt x="21173" y="17927"/>
                  </a:lnTo>
                  <a:lnTo>
                    <a:pt x="21173" y="17927"/>
                  </a:lnTo>
                  <a:lnTo>
                    <a:pt x="21161" y="18456"/>
                  </a:lnTo>
                  <a:lnTo>
                    <a:pt x="21125" y="18949"/>
                  </a:lnTo>
                  <a:lnTo>
                    <a:pt x="21113" y="19381"/>
                  </a:lnTo>
                  <a:lnTo>
                    <a:pt x="21100" y="19778"/>
                  </a:lnTo>
                  <a:lnTo>
                    <a:pt x="21113" y="19971"/>
                  </a:lnTo>
                  <a:lnTo>
                    <a:pt x="21137" y="20139"/>
                  </a:lnTo>
                  <a:lnTo>
                    <a:pt x="21161" y="20307"/>
                  </a:lnTo>
                  <a:lnTo>
                    <a:pt x="21209" y="20464"/>
                  </a:lnTo>
                  <a:lnTo>
                    <a:pt x="21281" y="20620"/>
                  </a:lnTo>
                  <a:lnTo>
                    <a:pt x="21353" y="20764"/>
                  </a:lnTo>
                  <a:lnTo>
                    <a:pt x="21461" y="20896"/>
                  </a:lnTo>
                  <a:lnTo>
                    <a:pt x="21581" y="21029"/>
                  </a:lnTo>
                  <a:lnTo>
                    <a:pt x="21581" y="21029"/>
                  </a:lnTo>
                  <a:lnTo>
                    <a:pt x="21906" y="21329"/>
                  </a:lnTo>
                  <a:lnTo>
                    <a:pt x="22279" y="21702"/>
                  </a:lnTo>
                  <a:lnTo>
                    <a:pt x="22676" y="22123"/>
                  </a:lnTo>
                  <a:lnTo>
                    <a:pt x="22880" y="22351"/>
                  </a:lnTo>
                  <a:lnTo>
                    <a:pt x="23084" y="22592"/>
                  </a:lnTo>
                  <a:lnTo>
                    <a:pt x="23277" y="22844"/>
                  </a:lnTo>
                  <a:lnTo>
                    <a:pt x="23457" y="23097"/>
                  </a:lnTo>
                  <a:lnTo>
                    <a:pt x="23613" y="23349"/>
                  </a:lnTo>
                  <a:lnTo>
                    <a:pt x="23770" y="23614"/>
                  </a:lnTo>
                  <a:lnTo>
                    <a:pt x="23890" y="23866"/>
                  </a:lnTo>
                  <a:lnTo>
                    <a:pt x="23998" y="24131"/>
                  </a:lnTo>
                  <a:lnTo>
                    <a:pt x="24034" y="24263"/>
                  </a:lnTo>
                  <a:lnTo>
                    <a:pt x="24058" y="24383"/>
                  </a:lnTo>
                  <a:lnTo>
                    <a:pt x="24082" y="24515"/>
                  </a:lnTo>
                  <a:lnTo>
                    <a:pt x="24106" y="24648"/>
                  </a:lnTo>
                  <a:lnTo>
                    <a:pt x="24106" y="24648"/>
                  </a:lnTo>
                  <a:lnTo>
                    <a:pt x="24106" y="24888"/>
                  </a:lnTo>
                  <a:lnTo>
                    <a:pt x="24106" y="25141"/>
                  </a:lnTo>
                  <a:lnTo>
                    <a:pt x="24094" y="25381"/>
                  </a:lnTo>
                  <a:lnTo>
                    <a:pt x="24070" y="25621"/>
                  </a:lnTo>
                  <a:lnTo>
                    <a:pt x="24010" y="26090"/>
                  </a:lnTo>
                  <a:lnTo>
                    <a:pt x="23938" y="26559"/>
                  </a:lnTo>
                  <a:lnTo>
                    <a:pt x="23914" y="26788"/>
                  </a:lnTo>
                  <a:lnTo>
                    <a:pt x="23902" y="27016"/>
                  </a:lnTo>
                  <a:lnTo>
                    <a:pt x="23890" y="27245"/>
                  </a:lnTo>
                  <a:lnTo>
                    <a:pt x="23890" y="27473"/>
                  </a:lnTo>
                  <a:lnTo>
                    <a:pt x="23914" y="27701"/>
                  </a:lnTo>
                  <a:lnTo>
                    <a:pt x="23950" y="27942"/>
                  </a:lnTo>
                  <a:lnTo>
                    <a:pt x="24010" y="28170"/>
                  </a:lnTo>
                  <a:lnTo>
                    <a:pt x="24106" y="28411"/>
                  </a:lnTo>
                  <a:lnTo>
                    <a:pt x="24106" y="28411"/>
                  </a:lnTo>
                  <a:lnTo>
                    <a:pt x="24275" y="28856"/>
                  </a:lnTo>
                  <a:lnTo>
                    <a:pt x="24335" y="29060"/>
                  </a:lnTo>
                  <a:lnTo>
                    <a:pt x="24395" y="29252"/>
                  </a:lnTo>
                  <a:lnTo>
                    <a:pt x="24443" y="29433"/>
                  </a:lnTo>
                  <a:lnTo>
                    <a:pt x="24467" y="29613"/>
                  </a:lnTo>
                  <a:lnTo>
                    <a:pt x="24491" y="29769"/>
                  </a:lnTo>
                  <a:lnTo>
                    <a:pt x="24491" y="29926"/>
                  </a:lnTo>
                  <a:lnTo>
                    <a:pt x="24491" y="30058"/>
                  </a:lnTo>
                  <a:lnTo>
                    <a:pt x="24467" y="30190"/>
                  </a:lnTo>
                  <a:lnTo>
                    <a:pt x="24443" y="30322"/>
                  </a:lnTo>
                  <a:lnTo>
                    <a:pt x="24395" y="30431"/>
                  </a:lnTo>
                  <a:lnTo>
                    <a:pt x="24335" y="30539"/>
                  </a:lnTo>
                  <a:lnTo>
                    <a:pt x="24275" y="30647"/>
                  </a:lnTo>
                  <a:lnTo>
                    <a:pt x="24190" y="30743"/>
                  </a:lnTo>
                  <a:lnTo>
                    <a:pt x="24106" y="30827"/>
                  </a:lnTo>
                  <a:lnTo>
                    <a:pt x="24106" y="30827"/>
                  </a:lnTo>
                  <a:lnTo>
                    <a:pt x="23613" y="31284"/>
                  </a:lnTo>
                  <a:lnTo>
                    <a:pt x="23313" y="31525"/>
                  </a:lnTo>
                  <a:lnTo>
                    <a:pt x="23144" y="31645"/>
                  </a:lnTo>
                  <a:lnTo>
                    <a:pt x="22988" y="31753"/>
                  </a:lnTo>
                  <a:lnTo>
                    <a:pt x="22820" y="31837"/>
                  </a:lnTo>
                  <a:lnTo>
                    <a:pt x="22663" y="31910"/>
                  </a:lnTo>
                  <a:lnTo>
                    <a:pt x="22507" y="31946"/>
                  </a:lnTo>
                  <a:lnTo>
                    <a:pt x="22423" y="31958"/>
                  </a:lnTo>
                  <a:lnTo>
                    <a:pt x="22351" y="31958"/>
                  </a:lnTo>
                  <a:lnTo>
                    <a:pt x="22267" y="31958"/>
                  </a:lnTo>
                  <a:lnTo>
                    <a:pt x="22195" y="31946"/>
                  </a:lnTo>
                  <a:lnTo>
                    <a:pt x="22122" y="31922"/>
                  </a:lnTo>
                  <a:lnTo>
                    <a:pt x="22050" y="31885"/>
                  </a:lnTo>
                  <a:lnTo>
                    <a:pt x="21990" y="31837"/>
                  </a:lnTo>
                  <a:lnTo>
                    <a:pt x="21918" y="31777"/>
                  </a:lnTo>
                  <a:lnTo>
                    <a:pt x="21858" y="31717"/>
                  </a:lnTo>
                  <a:lnTo>
                    <a:pt x="21798" y="31633"/>
                  </a:lnTo>
                  <a:lnTo>
                    <a:pt x="21798" y="31633"/>
                  </a:lnTo>
                  <a:lnTo>
                    <a:pt x="21593" y="31320"/>
                  </a:lnTo>
                  <a:lnTo>
                    <a:pt x="21425" y="31092"/>
                  </a:lnTo>
                  <a:lnTo>
                    <a:pt x="21353" y="30996"/>
                  </a:lnTo>
                  <a:lnTo>
                    <a:pt x="21281" y="30912"/>
                  </a:lnTo>
                  <a:lnTo>
                    <a:pt x="21197" y="30851"/>
                  </a:lnTo>
                  <a:lnTo>
                    <a:pt x="21113" y="30803"/>
                  </a:lnTo>
                  <a:lnTo>
                    <a:pt x="21016" y="30767"/>
                  </a:lnTo>
                  <a:lnTo>
                    <a:pt x="20908" y="30743"/>
                  </a:lnTo>
                  <a:lnTo>
                    <a:pt x="20788" y="30731"/>
                  </a:lnTo>
                  <a:lnTo>
                    <a:pt x="20644" y="30731"/>
                  </a:lnTo>
                  <a:lnTo>
                    <a:pt x="20475" y="30743"/>
                  </a:lnTo>
                  <a:lnTo>
                    <a:pt x="20283" y="30755"/>
                  </a:lnTo>
                  <a:lnTo>
                    <a:pt x="19802" y="30827"/>
                  </a:lnTo>
                  <a:lnTo>
                    <a:pt x="19802" y="30827"/>
                  </a:lnTo>
                  <a:lnTo>
                    <a:pt x="19537" y="30864"/>
                  </a:lnTo>
                  <a:lnTo>
                    <a:pt x="19297" y="30876"/>
                  </a:lnTo>
                  <a:lnTo>
                    <a:pt x="19069" y="30876"/>
                  </a:lnTo>
                  <a:lnTo>
                    <a:pt x="18852" y="30864"/>
                  </a:lnTo>
                  <a:lnTo>
                    <a:pt x="18648" y="30839"/>
                  </a:lnTo>
                  <a:lnTo>
                    <a:pt x="18443" y="30803"/>
                  </a:lnTo>
                  <a:lnTo>
                    <a:pt x="18059" y="30743"/>
                  </a:lnTo>
                  <a:lnTo>
                    <a:pt x="17866" y="30707"/>
                  </a:lnTo>
                  <a:lnTo>
                    <a:pt x="17674" y="30683"/>
                  </a:lnTo>
                  <a:lnTo>
                    <a:pt x="17470" y="30671"/>
                  </a:lnTo>
                  <a:lnTo>
                    <a:pt x="17253" y="30671"/>
                  </a:lnTo>
                  <a:lnTo>
                    <a:pt x="17025" y="30671"/>
                  </a:lnTo>
                  <a:lnTo>
                    <a:pt x="16784" y="30707"/>
                  </a:lnTo>
                  <a:lnTo>
                    <a:pt x="16532" y="30755"/>
                  </a:lnTo>
                  <a:lnTo>
                    <a:pt x="16243" y="30827"/>
                  </a:lnTo>
                  <a:lnTo>
                    <a:pt x="16243" y="30827"/>
                  </a:lnTo>
                  <a:lnTo>
                    <a:pt x="15666" y="30984"/>
                  </a:lnTo>
                  <a:lnTo>
                    <a:pt x="15125" y="31128"/>
                  </a:lnTo>
                  <a:lnTo>
                    <a:pt x="14620" y="31260"/>
                  </a:lnTo>
                  <a:lnTo>
                    <a:pt x="14163" y="31393"/>
                  </a:lnTo>
                  <a:lnTo>
                    <a:pt x="13947" y="31465"/>
                  </a:lnTo>
                  <a:lnTo>
                    <a:pt x="13742" y="31537"/>
                  </a:lnTo>
                  <a:lnTo>
                    <a:pt x="13550" y="31621"/>
                  </a:lnTo>
                  <a:lnTo>
                    <a:pt x="13370" y="31717"/>
                  </a:lnTo>
                  <a:lnTo>
                    <a:pt x="13201" y="31825"/>
                  </a:lnTo>
                  <a:lnTo>
                    <a:pt x="13057" y="31934"/>
                  </a:lnTo>
                  <a:lnTo>
                    <a:pt x="12913" y="32066"/>
                  </a:lnTo>
                  <a:lnTo>
                    <a:pt x="12793" y="32210"/>
                  </a:lnTo>
                  <a:lnTo>
                    <a:pt x="12793" y="32210"/>
                  </a:lnTo>
                  <a:lnTo>
                    <a:pt x="12672" y="32366"/>
                  </a:lnTo>
                  <a:lnTo>
                    <a:pt x="12588" y="32523"/>
                  </a:lnTo>
                  <a:lnTo>
                    <a:pt x="12504" y="32691"/>
                  </a:lnTo>
                  <a:lnTo>
                    <a:pt x="12432" y="32871"/>
                  </a:lnTo>
                  <a:lnTo>
                    <a:pt x="12372" y="33040"/>
                  </a:lnTo>
                  <a:lnTo>
                    <a:pt x="12312" y="33220"/>
                  </a:lnTo>
                  <a:lnTo>
                    <a:pt x="12215" y="33569"/>
                  </a:lnTo>
                  <a:lnTo>
                    <a:pt x="12107" y="33905"/>
                  </a:lnTo>
                  <a:lnTo>
                    <a:pt x="12059" y="34062"/>
                  </a:lnTo>
                  <a:lnTo>
                    <a:pt x="11987" y="34218"/>
                  </a:lnTo>
                  <a:lnTo>
                    <a:pt x="11915" y="34362"/>
                  </a:lnTo>
                  <a:lnTo>
                    <a:pt x="11843" y="34507"/>
                  </a:lnTo>
                  <a:lnTo>
                    <a:pt x="11747" y="34627"/>
                  </a:lnTo>
                  <a:lnTo>
                    <a:pt x="11638" y="34747"/>
                  </a:lnTo>
                  <a:lnTo>
                    <a:pt x="11638" y="34747"/>
                  </a:lnTo>
                  <a:lnTo>
                    <a:pt x="11578" y="34795"/>
                  </a:lnTo>
                  <a:lnTo>
                    <a:pt x="11518" y="34831"/>
                  </a:lnTo>
                  <a:lnTo>
                    <a:pt x="11446" y="34867"/>
                  </a:lnTo>
                  <a:lnTo>
                    <a:pt x="11386" y="34879"/>
                  </a:lnTo>
                  <a:lnTo>
                    <a:pt x="11242" y="34903"/>
                  </a:lnTo>
                  <a:lnTo>
                    <a:pt x="11109" y="34903"/>
                  </a:lnTo>
                  <a:lnTo>
                    <a:pt x="10965" y="34891"/>
                  </a:lnTo>
                  <a:lnTo>
                    <a:pt x="10833" y="34867"/>
                  </a:lnTo>
                  <a:lnTo>
                    <a:pt x="10556" y="34819"/>
                  </a:lnTo>
                  <a:lnTo>
                    <a:pt x="10436" y="34807"/>
                  </a:lnTo>
                  <a:lnTo>
                    <a:pt x="10328" y="34819"/>
                  </a:lnTo>
                  <a:lnTo>
                    <a:pt x="10268" y="34831"/>
                  </a:lnTo>
                  <a:lnTo>
                    <a:pt x="10220" y="34855"/>
                  </a:lnTo>
                  <a:lnTo>
                    <a:pt x="10172" y="34879"/>
                  </a:lnTo>
                  <a:lnTo>
                    <a:pt x="10135" y="34927"/>
                  </a:lnTo>
                  <a:lnTo>
                    <a:pt x="10099" y="34975"/>
                  </a:lnTo>
                  <a:lnTo>
                    <a:pt x="10063" y="35036"/>
                  </a:lnTo>
                  <a:lnTo>
                    <a:pt x="10027" y="35108"/>
                  </a:lnTo>
                  <a:lnTo>
                    <a:pt x="10003" y="35192"/>
                  </a:lnTo>
                  <a:lnTo>
                    <a:pt x="9991" y="35288"/>
                  </a:lnTo>
                  <a:lnTo>
                    <a:pt x="9967" y="35396"/>
                  </a:lnTo>
                  <a:lnTo>
                    <a:pt x="9955" y="35673"/>
                  </a:lnTo>
                  <a:lnTo>
                    <a:pt x="9955" y="35673"/>
                  </a:lnTo>
                  <a:lnTo>
                    <a:pt x="9967" y="35961"/>
                  </a:lnTo>
                  <a:lnTo>
                    <a:pt x="9979" y="36226"/>
                  </a:lnTo>
                  <a:lnTo>
                    <a:pt x="9991" y="36478"/>
                  </a:lnTo>
                  <a:lnTo>
                    <a:pt x="10015" y="36707"/>
                  </a:lnTo>
                  <a:lnTo>
                    <a:pt x="10051" y="36911"/>
                  </a:lnTo>
                  <a:lnTo>
                    <a:pt x="10087" y="37103"/>
                  </a:lnTo>
                  <a:lnTo>
                    <a:pt x="10135" y="37284"/>
                  </a:lnTo>
                  <a:lnTo>
                    <a:pt x="10196" y="37452"/>
                  </a:lnTo>
                  <a:lnTo>
                    <a:pt x="10256" y="37608"/>
                  </a:lnTo>
                  <a:lnTo>
                    <a:pt x="10328" y="37753"/>
                  </a:lnTo>
                  <a:lnTo>
                    <a:pt x="10400" y="37897"/>
                  </a:lnTo>
                  <a:lnTo>
                    <a:pt x="10484" y="38029"/>
                  </a:lnTo>
                  <a:lnTo>
                    <a:pt x="10580" y="38162"/>
                  </a:lnTo>
                  <a:lnTo>
                    <a:pt x="10677" y="38294"/>
                  </a:lnTo>
                  <a:lnTo>
                    <a:pt x="10905" y="38546"/>
                  </a:lnTo>
                  <a:lnTo>
                    <a:pt x="10905" y="38546"/>
                  </a:lnTo>
                  <a:lnTo>
                    <a:pt x="11121" y="38787"/>
                  </a:lnTo>
                  <a:lnTo>
                    <a:pt x="11314" y="39003"/>
                  </a:lnTo>
                  <a:lnTo>
                    <a:pt x="11470" y="39196"/>
                  </a:lnTo>
                  <a:lnTo>
                    <a:pt x="11542" y="39304"/>
                  </a:lnTo>
                  <a:lnTo>
                    <a:pt x="11590" y="39412"/>
                  </a:lnTo>
                  <a:lnTo>
                    <a:pt x="11650" y="39520"/>
                  </a:lnTo>
                  <a:lnTo>
                    <a:pt x="11686" y="39652"/>
                  </a:lnTo>
                  <a:lnTo>
                    <a:pt x="11723" y="39785"/>
                  </a:lnTo>
                  <a:lnTo>
                    <a:pt x="11747" y="39929"/>
                  </a:lnTo>
                  <a:lnTo>
                    <a:pt x="11759" y="40097"/>
                  </a:lnTo>
                  <a:lnTo>
                    <a:pt x="11759" y="40290"/>
                  </a:lnTo>
                  <a:lnTo>
                    <a:pt x="11759" y="40494"/>
                  </a:lnTo>
                  <a:lnTo>
                    <a:pt x="11735" y="40722"/>
                  </a:lnTo>
                  <a:lnTo>
                    <a:pt x="11735" y="40722"/>
                  </a:lnTo>
                  <a:lnTo>
                    <a:pt x="11710" y="40963"/>
                  </a:lnTo>
                  <a:lnTo>
                    <a:pt x="11674" y="41191"/>
                  </a:lnTo>
                  <a:lnTo>
                    <a:pt x="11638" y="41420"/>
                  </a:lnTo>
                  <a:lnTo>
                    <a:pt x="11578" y="41636"/>
                  </a:lnTo>
                  <a:lnTo>
                    <a:pt x="11470" y="42045"/>
                  </a:lnTo>
                  <a:lnTo>
                    <a:pt x="11338" y="42406"/>
                  </a:lnTo>
                  <a:lnTo>
                    <a:pt x="11218" y="42694"/>
                  </a:lnTo>
                  <a:lnTo>
                    <a:pt x="11109" y="42923"/>
                  </a:lnTo>
                  <a:lnTo>
                    <a:pt x="11013" y="43115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1884950" y="997975"/>
              <a:ext cx="721700" cy="1205925"/>
            </a:xfrm>
            <a:custGeom>
              <a:avLst/>
              <a:gdLst/>
              <a:ahLst/>
              <a:cxnLst/>
              <a:rect l="l" t="t" r="r" b="b"/>
              <a:pathLst>
                <a:path w="28868" h="48237" extrusionOk="0">
                  <a:moveTo>
                    <a:pt x="0" y="0"/>
                  </a:moveTo>
                  <a:lnTo>
                    <a:pt x="16893" y="46229"/>
                  </a:lnTo>
                  <a:lnTo>
                    <a:pt x="17013" y="46421"/>
                  </a:lnTo>
                  <a:lnTo>
                    <a:pt x="17121" y="46578"/>
                  </a:lnTo>
                  <a:lnTo>
                    <a:pt x="17241" y="46698"/>
                  </a:lnTo>
                  <a:lnTo>
                    <a:pt x="17362" y="46782"/>
                  </a:lnTo>
                  <a:lnTo>
                    <a:pt x="17494" y="46842"/>
                  </a:lnTo>
                  <a:lnTo>
                    <a:pt x="17626" y="46878"/>
                  </a:lnTo>
                  <a:lnTo>
                    <a:pt x="17771" y="46902"/>
                  </a:lnTo>
                  <a:lnTo>
                    <a:pt x="17915" y="46926"/>
                  </a:lnTo>
                  <a:lnTo>
                    <a:pt x="18239" y="46938"/>
                  </a:lnTo>
                  <a:lnTo>
                    <a:pt x="18432" y="46950"/>
                  </a:lnTo>
                  <a:lnTo>
                    <a:pt x="18624" y="46974"/>
                  </a:lnTo>
                  <a:lnTo>
                    <a:pt x="18841" y="47010"/>
                  </a:lnTo>
                  <a:lnTo>
                    <a:pt x="19069" y="47071"/>
                  </a:lnTo>
                  <a:lnTo>
                    <a:pt x="19321" y="47155"/>
                  </a:lnTo>
                  <a:lnTo>
                    <a:pt x="19586" y="47263"/>
                  </a:lnTo>
                  <a:lnTo>
                    <a:pt x="19850" y="47395"/>
                  </a:lnTo>
                  <a:lnTo>
                    <a:pt x="20091" y="47515"/>
                  </a:lnTo>
                  <a:lnTo>
                    <a:pt x="20500" y="47756"/>
                  </a:lnTo>
                  <a:lnTo>
                    <a:pt x="20836" y="47948"/>
                  </a:lnTo>
                  <a:lnTo>
                    <a:pt x="21113" y="48105"/>
                  </a:lnTo>
                  <a:lnTo>
                    <a:pt x="21245" y="48165"/>
                  </a:lnTo>
                  <a:lnTo>
                    <a:pt x="21377" y="48201"/>
                  </a:lnTo>
                  <a:lnTo>
                    <a:pt x="21498" y="48225"/>
                  </a:lnTo>
                  <a:lnTo>
                    <a:pt x="21630" y="48237"/>
                  </a:lnTo>
                  <a:lnTo>
                    <a:pt x="21762" y="48225"/>
                  </a:lnTo>
                  <a:lnTo>
                    <a:pt x="21906" y="48201"/>
                  </a:lnTo>
                  <a:lnTo>
                    <a:pt x="22063" y="48153"/>
                  </a:lnTo>
                  <a:lnTo>
                    <a:pt x="22231" y="48069"/>
                  </a:lnTo>
                  <a:lnTo>
                    <a:pt x="22315" y="48032"/>
                  </a:lnTo>
                  <a:lnTo>
                    <a:pt x="22375" y="47984"/>
                  </a:lnTo>
                  <a:lnTo>
                    <a:pt x="22435" y="47936"/>
                  </a:lnTo>
                  <a:lnTo>
                    <a:pt x="22472" y="47876"/>
                  </a:lnTo>
                  <a:lnTo>
                    <a:pt x="22496" y="47816"/>
                  </a:lnTo>
                  <a:lnTo>
                    <a:pt x="22520" y="47768"/>
                  </a:lnTo>
                  <a:lnTo>
                    <a:pt x="22520" y="47708"/>
                  </a:lnTo>
                  <a:lnTo>
                    <a:pt x="22520" y="47636"/>
                  </a:lnTo>
                  <a:lnTo>
                    <a:pt x="22508" y="47576"/>
                  </a:lnTo>
                  <a:lnTo>
                    <a:pt x="22496" y="47515"/>
                  </a:lnTo>
                  <a:lnTo>
                    <a:pt x="22435" y="47383"/>
                  </a:lnTo>
                  <a:lnTo>
                    <a:pt x="22363" y="47239"/>
                  </a:lnTo>
                  <a:lnTo>
                    <a:pt x="22267" y="47107"/>
                  </a:lnTo>
                  <a:lnTo>
                    <a:pt x="22087" y="46842"/>
                  </a:lnTo>
                  <a:lnTo>
                    <a:pt x="21991" y="46722"/>
                  </a:lnTo>
                  <a:lnTo>
                    <a:pt x="21918" y="46602"/>
                  </a:lnTo>
                  <a:lnTo>
                    <a:pt x="21870" y="46494"/>
                  </a:lnTo>
                  <a:lnTo>
                    <a:pt x="21858" y="46433"/>
                  </a:lnTo>
                  <a:lnTo>
                    <a:pt x="21846" y="46385"/>
                  </a:lnTo>
                  <a:lnTo>
                    <a:pt x="21858" y="46349"/>
                  </a:lnTo>
                  <a:lnTo>
                    <a:pt x="21858" y="46301"/>
                  </a:lnTo>
                  <a:lnTo>
                    <a:pt x="21882" y="46265"/>
                  </a:lnTo>
                  <a:lnTo>
                    <a:pt x="21918" y="46229"/>
                  </a:lnTo>
                  <a:lnTo>
                    <a:pt x="22015" y="46169"/>
                  </a:lnTo>
                  <a:lnTo>
                    <a:pt x="22123" y="46097"/>
                  </a:lnTo>
                  <a:lnTo>
                    <a:pt x="22267" y="46025"/>
                  </a:lnTo>
                  <a:lnTo>
                    <a:pt x="22423" y="45964"/>
                  </a:lnTo>
                  <a:lnTo>
                    <a:pt x="22772" y="45832"/>
                  </a:lnTo>
                  <a:lnTo>
                    <a:pt x="23169" y="45712"/>
                  </a:lnTo>
                  <a:lnTo>
                    <a:pt x="23566" y="45616"/>
                  </a:lnTo>
                  <a:lnTo>
                    <a:pt x="23770" y="45580"/>
                  </a:lnTo>
                  <a:lnTo>
                    <a:pt x="23962" y="45556"/>
                  </a:lnTo>
                  <a:lnTo>
                    <a:pt x="24155" y="45532"/>
                  </a:lnTo>
                  <a:lnTo>
                    <a:pt x="24335" y="45520"/>
                  </a:lnTo>
                  <a:lnTo>
                    <a:pt x="24491" y="45520"/>
                  </a:lnTo>
                  <a:lnTo>
                    <a:pt x="24648" y="45544"/>
                  </a:lnTo>
                  <a:lnTo>
                    <a:pt x="24780" y="45568"/>
                  </a:lnTo>
                  <a:lnTo>
                    <a:pt x="24912" y="45604"/>
                  </a:lnTo>
                  <a:lnTo>
                    <a:pt x="25165" y="45700"/>
                  </a:lnTo>
                  <a:lnTo>
                    <a:pt x="25417" y="45796"/>
                  </a:lnTo>
                  <a:lnTo>
                    <a:pt x="25549" y="45832"/>
                  </a:lnTo>
                  <a:lnTo>
                    <a:pt x="25682" y="45868"/>
                  </a:lnTo>
                  <a:lnTo>
                    <a:pt x="25814" y="45892"/>
                  </a:lnTo>
                  <a:lnTo>
                    <a:pt x="25946" y="45904"/>
                  </a:lnTo>
                  <a:lnTo>
                    <a:pt x="26090" y="45892"/>
                  </a:lnTo>
                  <a:lnTo>
                    <a:pt x="26247" y="45868"/>
                  </a:lnTo>
                  <a:lnTo>
                    <a:pt x="26403" y="45820"/>
                  </a:lnTo>
                  <a:lnTo>
                    <a:pt x="26583" y="45748"/>
                  </a:lnTo>
                  <a:lnTo>
                    <a:pt x="26752" y="45652"/>
                  </a:lnTo>
                  <a:lnTo>
                    <a:pt x="26944" y="45520"/>
                  </a:lnTo>
                  <a:lnTo>
                    <a:pt x="27293" y="45267"/>
                  </a:lnTo>
                  <a:lnTo>
                    <a:pt x="27557" y="45099"/>
                  </a:lnTo>
                  <a:lnTo>
                    <a:pt x="27762" y="44979"/>
                  </a:lnTo>
                  <a:lnTo>
                    <a:pt x="27930" y="44906"/>
                  </a:lnTo>
                  <a:lnTo>
                    <a:pt x="28194" y="44798"/>
                  </a:lnTo>
                  <a:lnTo>
                    <a:pt x="28339" y="44726"/>
                  </a:lnTo>
                  <a:lnTo>
                    <a:pt x="28519" y="44618"/>
                  </a:lnTo>
                  <a:lnTo>
                    <a:pt x="28567" y="44582"/>
                  </a:lnTo>
                  <a:lnTo>
                    <a:pt x="28603" y="44546"/>
                  </a:lnTo>
                  <a:lnTo>
                    <a:pt x="28627" y="44498"/>
                  </a:lnTo>
                  <a:lnTo>
                    <a:pt x="28651" y="44462"/>
                  </a:lnTo>
                  <a:lnTo>
                    <a:pt x="28663" y="44353"/>
                  </a:lnTo>
                  <a:lnTo>
                    <a:pt x="28663" y="44245"/>
                  </a:lnTo>
                  <a:lnTo>
                    <a:pt x="28639" y="44113"/>
                  </a:lnTo>
                  <a:lnTo>
                    <a:pt x="28615" y="43981"/>
                  </a:lnTo>
                  <a:lnTo>
                    <a:pt x="28519" y="43680"/>
                  </a:lnTo>
                  <a:lnTo>
                    <a:pt x="28471" y="43524"/>
                  </a:lnTo>
                  <a:lnTo>
                    <a:pt x="28423" y="43355"/>
                  </a:lnTo>
                  <a:lnTo>
                    <a:pt x="28387" y="43187"/>
                  </a:lnTo>
                  <a:lnTo>
                    <a:pt x="28375" y="43019"/>
                  </a:lnTo>
                  <a:lnTo>
                    <a:pt x="28363" y="42838"/>
                  </a:lnTo>
                  <a:lnTo>
                    <a:pt x="28387" y="42658"/>
                  </a:lnTo>
                  <a:lnTo>
                    <a:pt x="28411" y="42574"/>
                  </a:lnTo>
                  <a:lnTo>
                    <a:pt x="28435" y="42490"/>
                  </a:lnTo>
                  <a:lnTo>
                    <a:pt x="28471" y="42406"/>
                  </a:lnTo>
                  <a:lnTo>
                    <a:pt x="28519" y="42309"/>
                  </a:lnTo>
                  <a:lnTo>
                    <a:pt x="28603" y="42141"/>
                  </a:lnTo>
                  <a:lnTo>
                    <a:pt x="28675" y="41985"/>
                  </a:lnTo>
                  <a:lnTo>
                    <a:pt x="28723" y="41841"/>
                  </a:lnTo>
                  <a:lnTo>
                    <a:pt x="28760" y="41696"/>
                  </a:lnTo>
                  <a:lnTo>
                    <a:pt x="28772" y="41564"/>
                  </a:lnTo>
                  <a:lnTo>
                    <a:pt x="28784" y="41444"/>
                  </a:lnTo>
                  <a:lnTo>
                    <a:pt x="28784" y="41324"/>
                  </a:lnTo>
                  <a:lnTo>
                    <a:pt x="28772" y="41203"/>
                  </a:lnTo>
                  <a:lnTo>
                    <a:pt x="28736" y="40987"/>
                  </a:lnTo>
                  <a:lnTo>
                    <a:pt x="28699" y="40771"/>
                  </a:lnTo>
                  <a:lnTo>
                    <a:pt x="28663" y="40566"/>
                  </a:lnTo>
                  <a:lnTo>
                    <a:pt x="28663" y="40458"/>
                  </a:lnTo>
                  <a:lnTo>
                    <a:pt x="28675" y="40350"/>
                  </a:lnTo>
                  <a:lnTo>
                    <a:pt x="28675" y="40302"/>
                  </a:lnTo>
                  <a:lnTo>
                    <a:pt x="28663" y="40254"/>
                  </a:lnTo>
                  <a:lnTo>
                    <a:pt x="28639" y="40193"/>
                  </a:lnTo>
                  <a:lnTo>
                    <a:pt x="28615" y="40145"/>
                  </a:lnTo>
                  <a:lnTo>
                    <a:pt x="28531" y="40049"/>
                  </a:lnTo>
                  <a:lnTo>
                    <a:pt x="28435" y="39953"/>
                  </a:lnTo>
                  <a:lnTo>
                    <a:pt x="28303" y="39869"/>
                  </a:lnTo>
                  <a:lnTo>
                    <a:pt x="28170" y="39773"/>
                  </a:lnTo>
                  <a:lnTo>
                    <a:pt x="27870" y="39592"/>
                  </a:lnTo>
                  <a:lnTo>
                    <a:pt x="27726" y="39496"/>
                  </a:lnTo>
                  <a:lnTo>
                    <a:pt x="27581" y="39400"/>
                  </a:lnTo>
                  <a:lnTo>
                    <a:pt x="27461" y="39304"/>
                  </a:lnTo>
                  <a:lnTo>
                    <a:pt x="27353" y="39208"/>
                  </a:lnTo>
                  <a:lnTo>
                    <a:pt x="27281" y="39099"/>
                  </a:lnTo>
                  <a:lnTo>
                    <a:pt x="27257" y="39039"/>
                  </a:lnTo>
                  <a:lnTo>
                    <a:pt x="27233" y="38991"/>
                  </a:lnTo>
                  <a:lnTo>
                    <a:pt x="27221" y="38931"/>
                  </a:lnTo>
                  <a:lnTo>
                    <a:pt x="27221" y="38871"/>
                  </a:lnTo>
                  <a:lnTo>
                    <a:pt x="27233" y="38811"/>
                  </a:lnTo>
                  <a:lnTo>
                    <a:pt x="27257" y="38739"/>
                  </a:lnTo>
                  <a:lnTo>
                    <a:pt x="27293" y="38679"/>
                  </a:lnTo>
                  <a:lnTo>
                    <a:pt x="27341" y="38630"/>
                  </a:lnTo>
                  <a:lnTo>
                    <a:pt x="27377" y="38594"/>
                  </a:lnTo>
                  <a:lnTo>
                    <a:pt x="27437" y="38570"/>
                  </a:lnTo>
                  <a:lnTo>
                    <a:pt x="27497" y="38546"/>
                  </a:lnTo>
                  <a:lnTo>
                    <a:pt x="27557" y="38534"/>
                  </a:lnTo>
                  <a:lnTo>
                    <a:pt x="27702" y="38522"/>
                  </a:lnTo>
                  <a:lnTo>
                    <a:pt x="27846" y="38534"/>
                  </a:lnTo>
                  <a:lnTo>
                    <a:pt x="28002" y="38558"/>
                  </a:lnTo>
                  <a:lnTo>
                    <a:pt x="28315" y="38606"/>
                  </a:lnTo>
                  <a:lnTo>
                    <a:pt x="28459" y="38630"/>
                  </a:lnTo>
                  <a:lnTo>
                    <a:pt x="28591" y="38642"/>
                  </a:lnTo>
                  <a:lnTo>
                    <a:pt x="28699" y="38630"/>
                  </a:lnTo>
                  <a:lnTo>
                    <a:pt x="28748" y="38618"/>
                  </a:lnTo>
                  <a:lnTo>
                    <a:pt x="28784" y="38594"/>
                  </a:lnTo>
                  <a:lnTo>
                    <a:pt x="28820" y="38570"/>
                  </a:lnTo>
                  <a:lnTo>
                    <a:pt x="28844" y="38522"/>
                  </a:lnTo>
                  <a:lnTo>
                    <a:pt x="28856" y="38474"/>
                  </a:lnTo>
                  <a:lnTo>
                    <a:pt x="28868" y="38414"/>
                  </a:lnTo>
                  <a:lnTo>
                    <a:pt x="28856" y="38342"/>
                  </a:lnTo>
                  <a:lnTo>
                    <a:pt x="28844" y="38258"/>
                  </a:lnTo>
                  <a:lnTo>
                    <a:pt x="28820" y="38162"/>
                  </a:lnTo>
                  <a:lnTo>
                    <a:pt x="28784" y="38053"/>
                  </a:lnTo>
                  <a:lnTo>
                    <a:pt x="28736" y="37933"/>
                  </a:lnTo>
                  <a:lnTo>
                    <a:pt x="28675" y="37813"/>
                  </a:lnTo>
                  <a:lnTo>
                    <a:pt x="28543" y="37584"/>
                  </a:lnTo>
                  <a:lnTo>
                    <a:pt x="28375" y="37368"/>
                  </a:lnTo>
                  <a:lnTo>
                    <a:pt x="28182" y="37140"/>
                  </a:lnTo>
                  <a:lnTo>
                    <a:pt x="27978" y="36935"/>
                  </a:lnTo>
                  <a:lnTo>
                    <a:pt x="27762" y="36731"/>
                  </a:lnTo>
                  <a:lnTo>
                    <a:pt x="27521" y="36526"/>
                  </a:lnTo>
                  <a:lnTo>
                    <a:pt x="27281" y="36334"/>
                  </a:lnTo>
                  <a:lnTo>
                    <a:pt x="26800" y="35973"/>
                  </a:lnTo>
                  <a:lnTo>
                    <a:pt x="26331" y="35637"/>
                  </a:lnTo>
                  <a:lnTo>
                    <a:pt x="25910" y="35324"/>
                  </a:lnTo>
                  <a:lnTo>
                    <a:pt x="25742" y="35192"/>
                  </a:lnTo>
                  <a:lnTo>
                    <a:pt x="25585" y="35060"/>
                  </a:lnTo>
                  <a:lnTo>
                    <a:pt x="25453" y="34939"/>
                  </a:lnTo>
                  <a:lnTo>
                    <a:pt x="25345" y="34843"/>
                  </a:lnTo>
                  <a:lnTo>
                    <a:pt x="25237" y="34771"/>
                  </a:lnTo>
                  <a:lnTo>
                    <a:pt x="25153" y="34711"/>
                  </a:lnTo>
                  <a:lnTo>
                    <a:pt x="24996" y="34627"/>
                  </a:lnTo>
                  <a:lnTo>
                    <a:pt x="24864" y="34567"/>
                  </a:lnTo>
                  <a:lnTo>
                    <a:pt x="24732" y="34494"/>
                  </a:lnTo>
                  <a:lnTo>
                    <a:pt x="24672" y="34434"/>
                  </a:lnTo>
                  <a:lnTo>
                    <a:pt x="24600" y="34374"/>
                  </a:lnTo>
                  <a:lnTo>
                    <a:pt x="24515" y="34290"/>
                  </a:lnTo>
                  <a:lnTo>
                    <a:pt x="24431" y="34194"/>
                  </a:lnTo>
                  <a:lnTo>
                    <a:pt x="24227" y="33905"/>
                  </a:lnTo>
                  <a:lnTo>
                    <a:pt x="23986" y="33569"/>
                  </a:lnTo>
                  <a:lnTo>
                    <a:pt x="23770" y="33268"/>
                  </a:lnTo>
                  <a:lnTo>
                    <a:pt x="23554" y="32968"/>
                  </a:lnTo>
                  <a:lnTo>
                    <a:pt x="23361" y="32679"/>
                  </a:lnTo>
                  <a:lnTo>
                    <a:pt x="23277" y="32535"/>
                  </a:lnTo>
                  <a:lnTo>
                    <a:pt x="23193" y="32378"/>
                  </a:lnTo>
                  <a:lnTo>
                    <a:pt x="23121" y="32234"/>
                  </a:lnTo>
                  <a:lnTo>
                    <a:pt x="23049" y="32066"/>
                  </a:lnTo>
                  <a:lnTo>
                    <a:pt x="22989" y="31910"/>
                  </a:lnTo>
                  <a:lnTo>
                    <a:pt x="22940" y="31741"/>
                  </a:lnTo>
                  <a:lnTo>
                    <a:pt x="22904" y="31561"/>
                  </a:lnTo>
                  <a:lnTo>
                    <a:pt x="22880" y="31368"/>
                  </a:lnTo>
                  <a:lnTo>
                    <a:pt x="22868" y="31272"/>
                  </a:lnTo>
                  <a:lnTo>
                    <a:pt x="22844" y="31188"/>
                  </a:lnTo>
                  <a:lnTo>
                    <a:pt x="22808" y="31104"/>
                  </a:lnTo>
                  <a:lnTo>
                    <a:pt x="22784" y="31032"/>
                  </a:lnTo>
                  <a:lnTo>
                    <a:pt x="22736" y="30960"/>
                  </a:lnTo>
                  <a:lnTo>
                    <a:pt x="22700" y="30900"/>
                  </a:lnTo>
                  <a:lnTo>
                    <a:pt x="22592" y="30791"/>
                  </a:lnTo>
                  <a:lnTo>
                    <a:pt x="22472" y="30695"/>
                  </a:lnTo>
                  <a:lnTo>
                    <a:pt x="22339" y="30599"/>
                  </a:lnTo>
                  <a:lnTo>
                    <a:pt x="22195" y="30527"/>
                  </a:lnTo>
                  <a:lnTo>
                    <a:pt x="22051" y="30443"/>
                  </a:lnTo>
                  <a:lnTo>
                    <a:pt x="21750" y="30286"/>
                  </a:lnTo>
                  <a:lnTo>
                    <a:pt x="21618" y="30202"/>
                  </a:lnTo>
                  <a:lnTo>
                    <a:pt x="21474" y="30106"/>
                  </a:lnTo>
                  <a:lnTo>
                    <a:pt x="21353" y="29986"/>
                  </a:lnTo>
                  <a:lnTo>
                    <a:pt x="21245" y="29854"/>
                  </a:lnTo>
                  <a:lnTo>
                    <a:pt x="21197" y="29781"/>
                  </a:lnTo>
                  <a:lnTo>
                    <a:pt x="21149" y="29709"/>
                  </a:lnTo>
                  <a:lnTo>
                    <a:pt x="21113" y="29613"/>
                  </a:lnTo>
                  <a:lnTo>
                    <a:pt x="21077" y="29529"/>
                  </a:lnTo>
                  <a:lnTo>
                    <a:pt x="21017" y="29325"/>
                  </a:lnTo>
                  <a:lnTo>
                    <a:pt x="20933" y="29096"/>
                  </a:lnTo>
                  <a:lnTo>
                    <a:pt x="20728" y="28627"/>
                  </a:lnTo>
                  <a:lnTo>
                    <a:pt x="20488" y="28122"/>
                  </a:lnTo>
                  <a:lnTo>
                    <a:pt x="20247" y="27605"/>
                  </a:lnTo>
                  <a:lnTo>
                    <a:pt x="20007" y="27112"/>
                  </a:lnTo>
                  <a:lnTo>
                    <a:pt x="19814" y="26655"/>
                  </a:lnTo>
                  <a:lnTo>
                    <a:pt x="19730" y="26451"/>
                  </a:lnTo>
                  <a:lnTo>
                    <a:pt x="19658" y="26259"/>
                  </a:lnTo>
                  <a:lnTo>
                    <a:pt x="19610" y="26090"/>
                  </a:lnTo>
                  <a:lnTo>
                    <a:pt x="19586" y="25958"/>
                  </a:lnTo>
                  <a:lnTo>
                    <a:pt x="19562" y="25838"/>
                  </a:lnTo>
                  <a:lnTo>
                    <a:pt x="19538" y="25742"/>
                  </a:lnTo>
                  <a:lnTo>
                    <a:pt x="19490" y="25682"/>
                  </a:lnTo>
                  <a:lnTo>
                    <a:pt x="19442" y="25621"/>
                  </a:lnTo>
                  <a:lnTo>
                    <a:pt x="19382" y="25585"/>
                  </a:lnTo>
                  <a:lnTo>
                    <a:pt x="19309" y="25549"/>
                  </a:lnTo>
                  <a:lnTo>
                    <a:pt x="19153" y="25477"/>
                  </a:lnTo>
                  <a:lnTo>
                    <a:pt x="19069" y="25441"/>
                  </a:lnTo>
                  <a:lnTo>
                    <a:pt x="18985" y="25381"/>
                  </a:lnTo>
                  <a:lnTo>
                    <a:pt x="18889" y="25309"/>
                  </a:lnTo>
                  <a:lnTo>
                    <a:pt x="18804" y="25225"/>
                  </a:lnTo>
                  <a:lnTo>
                    <a:pt x="18720" y="25104"/>
                  </a:lnTo>
                  <a:lnTo>
                    <a:pt x="18624" y="24960"/>
                  </a:lnTo>
                  <a:lnTo>
                    <a:pt x="18540" y="24792"/>
                  </a:lnTo>
                  <a:lnTo>
                    <a:pt x="18468" y="24575"/>
                  </a:lnTo>
                  <a:lnTo>
                    <a:pt x="18420" y="24455"/>
                  </a:lnTo>
                  <a:lnTo>
                    <a:pt x="18372" y="24347"/>
                  </a:lnTo>
                  <a:lnTo>
                    <a:pt x="18312" y="24239"/>
                  </a:lnTo>
                  <a:lnTo>
                    <a:pt x="18251" y="24155"/>
                  </a:lnTo>
                  <a:lnTo>
                    <a:pt x="18191" y="24058"/>
                  </a:lnTo>
                  <a:lnTo>
                    <a:pt x="18119" y="23974"/>
                  </a:lnTo>
                  <a:lnTo>
                    <a:pt x="17951" y="23818"/>
                  </a:lnTo>
                  <a:lnTo>
                    <a:pt x="17783" y="23686"/>
                  </a:lnTo>
                  <a:lnTo>
                    <a:pt x="17590" y="23553"/>
                  </a:lnTo>
                  <a:lnTo>
                    <a:pt x="17386" y="23445"/>
                  </a:lnTo>
                  <a:lnTo>
                    <a:pt x="17169" y="23325"/>
                  </a:lnTo>
                  <a:lnTo>
                    <a:pt x="16712" y="23121"/>
                  </a:lnTo>
                  <a:lnTo>
                    <a:pt x="16472" y="23000"/>
                  </a:lnTo>
                  <a:lnTo>
                    <a:pt x="16244" y="22880"/>
                  </a:lnTo>
                  <a:lnTo>
                    <a:pt x="16003" y="22760"/>
                  </a:lnTo>
                  <a:lnTo>
                    <a:pt x="15763" y="22616"/>
                  </a:lnTo>
                  <a:lnTo>
                    <a:pt x="15546" y="22447"/>
                  </a:lnTo>
                  <a:lnTo>
                    <a:pt x="15318" y="22267"/>
                  </a:lnTo>
                  <a:lnTo>
                    <a:pt x="14933" y="21918"/>
                  </a:lnTo>
                  <a:lnTo>
                    <a:pt x="14620" y="21654"/>
                  </a:lnTo>
                  <a:lnTo>
                    <a:pt x="14380" y="21461"/>
                  </a:lnTo>
                  <a:lnTo>
                    <a:pt x="14164" y="21305"/>
                  </a:lnTo>
                  <a:lnTo>
                    <a:pt x="13983" y="21173"/>
                  </a:lnTo>
                  <a:lnTo>
                    <a:pt x="13791" y="21053"/>
                  </a:lnTo>
                  <a:lnTo>
                    <a:pt x="13334" y="20764"/>
                  </a:lnTo>
                  <a:lnTo>
                    <a:pt x="13202" y="20692"/>
                  </a:lnTo>
                  <a:lnTo>
                    <a:pt x="13082" y="20632"/>
                  </a:lnTo>
                  <a:lnTo>
                    <a:pt x="12973" y="20596"/>
                  </a:lnTo>
                  <a:lnTo>
                    <a:pt x="12877" y="20572"/>
                  </a:lnTo>
                  <a:lnTo>
                    <a:pt x="12721" y="20524"/>
                  </a:lnTo>
                  <a:lnTo>
                    <a:pt x="12661" y="20512"/>
                  </a:lnTo>
                  <a:lnTo>
                    <a:pt x="12613" y="20476"/>
                  </a:lnTo>
                  <a:lnTo>
                    <a:pt x="12565" y="20440"/>
                  </a:lnTo>
                  <a:lnTo>
                    <a:pt x="12540" y="20391"/>
                  </a:lnTo>
                  <a:lnTo>
                    <a:pt x="12528" y="20319"/>
                  </a:lnTo>
                  <a:lnTo>
                    <a:pt x="12516" y="20211"/>
                  </a:lnTo>
                  <a:lnTo>
                    <a:pt x="12528" y="20091"/>
                  </a:lnTo>
                  <a:lnTo>
                    <a:pt x="12540" y="19935"/>
                  </a:lnTo>
                  <a:lnTo>
                    <a:pt x="12601" y="19502"/>
                  </a:lnTo>
                  <a:lnTo>
                    <a:pt x="12673" y="19033"/>
                  </a:lnTo>
                  <a:lnTo>
                    <a:pt x="12745" y="18672"/>
                  </a:lnTo>
                  <a:lnTo>
                    <a:pt x="12793" y="18528"/>
                  </a:lnTo>
                  <a:lnTo>
                    <a:pt x="12841" y="18396"/>
                  </a:lnTo>
                  <a:lnTo>
                    <a:pt x="12889" y="18299"/>
                  </a:lnTo>
                  <a:lnTo>
                    <a:pt x="12949" y="18215"/>
                  </a:lnTo>
                  <a:lnTo>
                    <a:pt x="13021" y="18155"/>
                  </a:lnTo>
                  <a:lnTo>
                    <a:pt x="13094" y="18119"/>
                  </a:lnTo>
                  <a:lnTo>
                    <a:pt x="13190" y="18095"/>
                  </a:lnTo>
                  <a:lnTo>
                    <a:pt x="13286" y="18095"/>
                  </a:lnTo>
                  <a:lnTo>
                    <a:pt x="13406" y="18107"/>
                  </a:lnTo>
                  <a:lnTo>
                    <a:pt x="13538" y="18131"/>
                  </a:lnTo>
                  <a:lnTo>
                    <a:pt x="13683" y="18179"/>
                  </a:lnTo>
                  <a:lnTo>
                    <a:pt x="13851" y="18227"/>
                  </a:lnTo>
                  <a:lnTo>
                    <a:pt x="14019" y="18299"/>
                  </a:lnTo>
                  <a:lnTo>
                    <a:pt x="14188" y="18372"/>
                  </a:lnTo>
                  <a:lnTo>
                    <a:pt x="14476" y="18516"/>
                  </a:lnTo>
                  <a:lnTo>
                    <a:pt x="14729" y="18636"/>
                  </a:lnTo>
                  <a:lnTo>
                    <a:pt x="14837" y="18684"/>
                  </a:lnTo>
                  <a:lnTo>
                    <a:pt x="14957" y="18708"/>
                  </a:lnTo>
                  <a:lnTo>
                    <a:pt x="15053" y="18732"/>
                  </a:lnTo>
                  <a:lnTo>
                    <a:pt x="15162" y="18720"/>
                  </a:lnTo>
                  <a:lnTo>
                    <a:pt x="15258" y="18696"/>
                  </a:lnTo>
                  <a:lnTo>
                    <a:pt x="15354" y="18636"/>
                  </a:lnTo>
                  <a:lnTo>
                    <a:pt x="15450" y="18552"/>
                  </a:lnTo>
                  <a:lnTo>
                    <a:pt x="15546" y="18432"/>
                  </a:lnTo>
                  <a:lnTo>
                    <a:pt x="15642" y="18275"/>
                  </a:lnTo>
                  <a:lnTo>
                    <a:pt x="15739" y="18095"/>
                  </a:lnTo>
                  <a:lnTo>
                    <a:pt x="15907" y="17710"/>
                  </a:lnTo>
                  <a:lnTo>
                    <a:pt x="16051" y="17398"/>
                  </a:lnTo>
                  <a:lnTo>
                    <a:pt x="16244" y="16917"/>
                  </a:lnTo>
                  <a:lnTo>
                    <a:pt x="16340" y="16724"/>
                  </a:lnTo>
                  <a:lnTo>
                    <a:pt x="16436" y="16544"/>
                  </a:lnTo>
                  <a:lnTo>
                    <a:pt x="16544" y="16364"/>
                  </a:lnTo>
                  <a:lnTo>
                    <a:pt x="16676" y="16159"/>
                  </a:lnTo>
                  <a:lnTo>
                    <a:pt x="16749" y="16051"/>
                  </a:lnTo>
                  <a:lnTo>
                    <a:pt x="16785" y="15931"/>
                  </a:lnTo>
                  <a:lnTo>
                    <a:pt x="16809" y="15811"/>
                  </a:lnTo>
                  <a:lnTo>
                    <a:pt x="16797" y="15690"/>
                  </a:lnTo>
                  <a:lnTo>
                    <a:pt x="16773" y="15570"/>
                  </a:lnTo>
                  <a:lnTo>
                    <a:pt x="16725" y="15450"/>
                  </a:lnTo>
                  <a:lnTo>
                    <a:pt x="16664" y="15330"/>
                  </a:lnTo>
                  <a:lnTo>
                    <a:pt x="16592" y="15222"/>
                  </a:lnTo>
                  <a:lnTo>
                    <a:pt x="16496" y="15113"/>
                  </a:lnTo>
                  <a:lnTo>
                    <a:pt x="16400" y="15005"/>
                  </a:lnTo>
                  <a:lnTo>
                    <a:pt x="16292" y="14909"/>
                  </a:lnTo>
                  <a:lnTo>
                    <a:pt x="16171" y="14825"/>
                  </a:lnTo>
                  <a:lnTo>
                    <a:pt x="16039" y="14753"/>
                  </a:lnTo>
                  <a:lnTo>
                    <a:pt x="15907" y="14680"/>
                  </a:lnTo>
                  <a:lnTo>
                    <a:pt x="15775" y="14632"/>
                  </a:lnTo>
                  <a:lnTo>
                    <a:pt x="15630" y="14596"/>
                  </a:lnTo>
                  <a:lnTo>
                    <a:pt x="15354" y="14548"/>
                  </a:lnTo>
                  <a:lnTo>
                    <a:pt x="15065" y="14512"/>
                  </a:lnTo>
                  <a:lnTo>
                    <a:pt x="14813" y="14476"/>
                  </a:lnTo>
                  <a:lnTo>
                    <a:pt x="14693" y="14452"/>
                  </a:lnTo>
                  <a:lnTo>
                    <a:pt x="14584" y="14428"/>
                  </a:lnTo>
                  <a:lnTo>
                    <a:pt x="14500" y="14392"/>
                  </a:lnTo>
                  <a:lnTo>
                    <a:pt x="14428" y="14344"/>
                  </a:lnTo>
                  <a:lnTo>
                    <a:pt x="14368" y="14296"/>
                  </a:lnTo>
                  <a:lnTo>
                    <a:pt x="14332" y="14236"/>
                  </a:lnTo>
                  <a:lnTo>
                    <a:pt x="14332" y="14163"/>
                  </a:lnTo>
                  <a:lnTo>
                    <a:pt x="14356" y="14079"/>
                  </a:lnTo>
                  <a:lnTo>
                    <a:pt x="14404" y="13971"/>
                  </a:lnTo>
                  <a:lnTo>
                    <a:pt x="14476" y="13851"/>
                  </a:lnTo>
                  <a:lnTo>
                    <a:pt x="14669" y="13622"/>
                  </a:lnTo>
                  <a:lnTo>
                    <a:pt x="14837" y="13430"/>
                  </a:lnTo>
                  <a:lnTo>
                    <a:pt x="14969" y="13274"/>
                  </a:lnTo>
                  <a:lnTo>
                    <a:pt x="15017" y="13202"/>
                  </a:lnTo>
                  <a:lnTo>
                    <a:pt x="15053" y="13129"/>
                  </a:lnTo>
                  <a:lnTo>
                    <a:pt x="15077" y="13069"/>
                  </a:lnTo>
                  <a:lnTo>
                    <a:pt x="15089" y="13009"/>
                  </a:lnTo>
                  <a:lnTo>
                    <a:pt x="15077" y="12949"/>
                  </a:lnTo>
                  <a:lnTo>
                    <a:pt x="15041" y="12877"/>
                  </a:lnTo>
                  <a:lnTo>
                    <a:pt x="14993" y="12817"/>
                  </a:lnTo>
                  <a:lnTo>
                    <a:pt x="14909" y="12745"/>
                  </a:lnTo>
                  <a:lnTo>
                    <a:pt x="14813" y="12673"/>
                  </a:lnTo>
                  <a:lnTo>
                    <a:pt x="14693" y="12588"/>
                  </a:lnTo>
                  <a:lnTo>
                    <a:pt x="14560" y="12492"/>
                  </a:lnTo>
                  <a:lnTo>
                    <a:pt x="14428" y="12384"/>
                  </a:lnTo>
                  <a:lnTo>
                    <a:pt x="14296" y="12264"/>
                  </a:lnTo>
                  <a:lnTo>
                    <a:pt x="14164" y="12132"/>
                  </a:lnTo>
                  <a:lnTo>
                    <a:pt x="13911" y="11867"/>
                  </a:lnTo>
                  <a:lnTo>
                    <a:pt x="13779" y="11747"/>
                  </a:lnTo>
                  <a:lnTo>
                    <a:pt x="13659" y="11627"/>
                  </a:lnTo>
                  <a:lnTo>
                    <a:pt x="13526" y="11518"/>
                  </a:lnTo>
                  <a:lnTo>
                    <a:pt x="13394" y="11422"/>
                  </a:lnTo>
                  <a:lnTo>
                    <a:pt x="13262" y="11350"/>
                  </a:lnTo>
                  <a:lnTo>
                    <a:pt x="13118" y="11302"/>
                  </a:lnTo>
                  <a:lnTo>
                    <a:pt x="13045" y="11290"/>
                  </a:lnTo>
                  <a:lnTo>
                    <a:pt x="12901" y="11290"/>
                  </a:lnTo>
                  <a:lnTo>
                    <a:pt x="12829" y="11302"/>
                  </a:lnTo>
                  <a:lnTo>
                    <a:pt x="12757" y="11314"/>
                  </a:lnTo>
                  <a:lnTo>
                    <a:pt x="12673" y="11350"/>
                  </a:lnTo>
                  <a:lnTo>
                    <a:pt x="12601" y="11386"/>
                  </a:lnTo>
                  <a:lnTo>
                    <a:pt x="12516" y="11434"/>
                  </a:lnTo>
                  <a:lnTo>
                    <a:pt x="12372" y="11542"/>
                  </a:lnTo>
                  <a:lnTo>
                    <a:pt x="12228" y="11651"/>
                  </a:lnTo>
                  <a:lnTo>
                    <a:pt x="12108" y="11771"/>
                  </a:lnTo>
                  <a:lnTo>
                    <a:pt x="12011" y="11879"/>
                  </a:lnTo>
                  <a:lnTo>
                    <a:pt x="11831" y="12083"/>
                  </a:lnTo>
                  <a:lnTo>
                    <a:pt x="11687" y="12288"/>
                  </a:lnTo>
                  <a:lnTo>
                    <a:pt x="11543" y="12456"/>
                  </a:lnTo>
                  <a:lnTo>
                    <a:pt x="11470" y="12528"/>
                  </a:lnTo>
                  <a:lnTo>
                    <a:pt x="11398" y="12588"/>
                  </a:lnTo>
                  <a:lnTo>
                    <a:pt x="11326" y="12637"/>
                  </a:lnTo>
                  <a:lnTo>
                    <a:pt x="11230" y="12673"/>
                  </a:lnTo>
                  <a:lnTo>
                    <a:pt x="11134" y="12697"/>
                  </a:lnTo>
                  <a:lnTo>
                    <a:pt x="11026" y="12697"/>
                  </a:lnTo>
                  <a:lnTo>
                    <a:pt x="10917" y="12685"/>
                  </a:lnTo>
                  <a:lnTo>
                    <a:pt x="10833" y="12661"/>
                  </a:lnTo>
                  <a:lnTo>
                    <a:pt x="10773" y="12613"/>
                  </a:lnTo>
                  <a:lnTo>
                    <a:pt x="10737" y="12540"/>
                  </a:lnTo>
                  <a:lnTo>
                    <a:pt x="10701" y="12468"/>
                  </a:lnTo>
                  <a:lnTo>
                    <a:pt x="10677" y="12396"/>
                  </a:lnTo>
                  <a:lnTo>
                    <a:pt x="10641" y="12228"/>
                  </a:lnTo>
                  <a:lnTo>
                    <a:pt x="10629" y="12144"/>
                  </a:lnTo>
                  <a:lnTo>
                    <a:pt x="10605" y="12083"/>
                  </a:lnTo>
                  <a:lnTo>
                    <a:pt x="10581" y="12023"/>
                  </a:lnTo>
                  <a:lnTo>
                    <a:pt x="10545" y="11975"/>
                  </a:lnTo>
                  <a:lnTo>
                    <a:pt x="10485" y="11951"/>
                  </a:lnTo>
                  <a:lnTo>
                    <a:pt x="10412" y="11939"/>
                  </a:lnTo>
                  <a:lnTo>
                    <a:pt x="10304" y="11963"/>
                  </a:lnTo>
                  <a:lnTo>
                    <a:pt x="10184" y="12011"/>
                  </a:lnTo>
                  <a:lnTo>
                    <a:pt x="10052" y="12071"/>
                  </a:lnTo>
                  <a:lnTo>
                    <a:pt x="9907" y="12120"/>
                  </a:lnTo>
                  <a:lnTo>
                    <a:pt x="9763" y="12156"/>
                  </a:lnTo>
                  <a:lnTo>
                    <a:pt x="9619" y="12180"/>
                  </a:lnTo>
                  <a:lnTo>
                    <a:pt x="9475" y="12204"/>
                  </a:lnTo>
                  <a:lnTo>
                    <a:pt x="9330" y="12204"/>
                  </a:lnTo>
                  <a:lnTo>
                    <a:pt x="9186" y="12180"/>
                  </a:lnTo>
                  <a:lnTo>
                    <a:pt x="9042" y="12156"/>
                  </a:lnTo>
                  <a:lnTo>
                    <a:pt x="8910" y="12108"/>
                  </a:lnTo>
                  <a:lnTo>
                    <a:pt x="8765" y="12047"/>
                  </a:lnTo>
                  <a:lnTo>
                    <a:pt x="8633" y="11975"/>
                  </a:lnTo>
                  <a:lnTo>
                    <a:pt x="8489" y="11867"/>
                  </a:lnTo>
                  <a:lnTo>
                    <a:pt x="8356" y="11759"/>
                  </a:lnTo>
                  <a:lnTo>
                    <a:pt x="8236" y="11627"/>
                  </a:lnTo>
                  <a:lnTo>
                    <a:pt x="8104" y="11470"/>
                  </a:lnTo>
                  <a:lnTo>
                    <a:pt x="7984" y="11290"/>
                  </a:lnTo>
                  <a:lnTo>
                    <a:pt x="7864" y="11110"/>
                  </a:lnTo>
                  <a:lnTo>
                    <a:pt x="7743" y="10953"/>
                  </a:lnTo>
                  <a:lnTo>
                    <a:pt x="7515" y="10665"/>
                  </a:lnTo>
                  <a:lnTo>
                    <a:pt x="7310" y="10436"/>
                  </a:lnTo>
                  <a:lnTo>
                    <a:pt x="7226" y="10316"/>
                  </a:lnTo>
                  <a:lnTo>
                    <a:pt x="7142" y="10208"/>
                  </a:lnTo>
                  <a:lnTo>
                    <a:pt x="7094" y="10088"/>
                  </a:lnTo>
                  <a:lnTo>
                    <a:pt x="7046" y="9979"/>
                  </a:lnTo>
                  <a:lnTo>
                    <a:pt x="7034" y="9847"/>
                  </a:lnTo>
                  <a:lnTo>
                    <a:pt x="7034" y="9715"/>
                  </a:lnTo>
                  <a:lnTo>
                    <a:pt x="7070" y="9571"/>
                  </a:lnTo>
                  <a:lnTo>
                    <a:pt x="7130" y="9402"/>
                  </a:lnTo>
                  <a:lnTo>
                    <a:pt x="7214" y="9222"/>
                  </a:lnTo>
                  <a:lnTo>
                    <a:pt x="7347" y="9018"/>
                  </a:lnTo>
                  <a:lnTo>
                    <a:pt x="7479" y="8801"/>
                  </a:lnTo>
                  <a:lnTo>
                    <a:pt x="7599" y="8585"/>
                  </a:lnTo>
                  <a:lnTo>
                    <a:pt x="7695" y="8392"/>
                  </a:lnTo>
                  <a:lnTo>
                    <a:pt x="7791" y="8188"/>
                  </a:lnTo>
                  <a:lnTo>
                    <a:pt x="7864" y="8008"/>
                  </a:lnTo>
                  <a:lnTo>
                    <a:pt x="7912" y="7827"/>
                  </a:lnTo>
                  <a:lnTo>
                    <a:pt x="7948" y="7671"/>
                  </a:lnTo>
                  <a:lnTo>
                    <a:pt x="7972" y="7515"/>
                  </a:lnTo>
                  <a:lnTo>
                    <a:pt x="7972" y="7382"/>
                  </a:lnTo>
                  <a:lnTo>
                    <a:pt x="7948" y="7274"/>
                  </a:lnTo>
                  <a:lnTo>
                    <a:pt x="7900" y="7178"/>
                  </a:lnTo>
                  <a:lnTo>
                    <a:pt x="7876" y="7142"/>
                  </a:lnTo>
                  <a:lnTo>
                    <a:pt x="7839" y="7106"/>
                  </a:lnTo>
                  <a:lnTo>
                    <a:pt x="7803" y="7070"/>
                  </a:lnTo>
                  <a:lnTo>
                    <a:pt x="7755" y="7058"/>
                  </a:lnTo>
                  <a:lnTo>
                    <a:pt x="7695" y="7034"/>
                  </a:lnTo>
                  <a:lnTo>
                    <a:pt x="7635" y="7022"/>
                  </a:lnTo>
                  <a:lnTo>
                    <a:pt x="7503" y="7034"/>
                  </a:lnTo>
                  <a:lnTo>
                    <a:pt x="7347" y="7058"/>
                  </a:lnTo>
                  <a:lnTo>
                    <a:pt x="7034" y="7130"/>
                  </a:lnTo>
                  <a:lnTo>
                    <a:pt x="6914" y="7142"/>
                  </a:lnTo>
                  <a:lnTo>
                    <a:pt x="6818" y="7154"/>
                  </a:lnTo>
                  <a:lnTo>
                    <a:pt x="6721" y="7154"/>
                  </a:lnTo>
                  <a:lnTo>
                    <a:pt x="6649" y="7142"/>
                  </a:lnTo>
                  <a:lnTo>
                    <a:pt x="6577" y="7118"/>
                  </a:lnTo>
                  <a:lnTo>
                    <a:pt x="6517" y="7082"/>
                  </a:lnTo>
                  <a:lnTo>
                    <a:pt x="6457" y="7034"/>
                  </a:lnTo>
                  <a:lnTo>
                    <a:pt x="6409" y="6974"/>
                  </a:lnTo>
                  <a:lnTo>
                    <a:pt x="6301" y="6793"/>
                  </a:lnTo>
                  <a:lnTo>
                    <a:pt x="6000" y="6252"/>
                  </a:lnTo>
                  <a:lnTo>
                    <a:pt x="5699" y="5735"/>
                  </a:lnTo>
                  <a:lnTo>
                    <a:pt x="5591" y="5579"/>
                  </a:lnTo>
                  <a:lnTo>
                    <a:pt x="5507" y="5447"/>
                  </a:lnTo>
                  <a:lnTo>
                    <a:pt x="5399" y="5327"/>
                  </a:lnTo>
                  <a:lnTo>
                    <a:pt x="5267" y="5194"/>
                  </a:lnTo>
                  <a:lnTo>
                    <a:pt x="4846" y="4749"/>
                  </a:lnTo>
                  <a:lnTo>
                    <a:pt x="3415" y="3247"/>
                  </a:lnTo>
                  <a:lnTo>
                    <a:pt x="2297" y="2104"/>
                  </a:lnTo>
                  <a:lnTo>
                    <a:pt x="1455" y="1263"/>
                  </a:lnTo>
                  <a:lnTo>
                    <a:pt x="842" y="686"/>
                  </a:lnTo>
                  <a:lnTo>
                    <a:pt x="421" y="313"/>
                  </a:lnTo>
                  <a:lnTo>
                    <a:pt x="169" y="109"/>
                  </a:lnTo>
                  <a:lnTo>
                    <a:pt x="3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1884950" y="997975"/>
              <a:ext cx="721700" cy="1205925"/>
            </a:xfrm>
            <a:custGeom>
              <a:avLst/>
              <a:gdLst/>
              <a:ahLst/>
              <a:cxnLst/>
              <a:rect l="l" t="t" r="r" b="b"/>
              <a:pathLst>
                <a:path w="28868" h="48237" fill="none" extrusionOk="0">
                  <a:moveTo>
                    <a:pt x="16893" y="46229"/>
                  </a:moveTo>
                  <a:lnTo>
                    <a:pt x="16893" y="46229"/>
                  </a:lnTo>
                  <a:lnTo>
                    <a:pt x="17013" y="46421"/>
                  </a:lnTo>
                  <a:lnTo>
                    <a:pt x="17121" y="46578"/>
                  </a:lnTo>
                  <a:lnTo>
                    <a:pt x="17241" y="46698"/>
                  </a:lnTo>
                  <a:lnTo>
                    <a:pt x="17362" y="46782"/>
                  </a:lnTo>
                  <a:lnTo>
                    <a:pt x="17494" y="46842"/>
                  </a:lnTo>
                  <a:lnTo>
                    <a:pt x="17626" y="46878"/>
                  </a:lnTo>
                  <a:lnTo>
                    <a:pt x="17771" y="46902"/>
                  </a:lnTo>
                  <a:lnTo>
                    <a:pt x="17915" y="46926"/>
                  </a:lnTo>
                  <a:lnTo>
                    <a:pt x="18239" y="46938"/>
                  </a:lnTo>
                  <a:lnTo>
                    <a:pt x="18432" y="46950"/>
                  </a:lnTo>
                  <a:lnTo>
                    <a:pt x="18624" y="46974"/>
                  </a:lnTo>
                  <a:lnTo>
                    <a:pt x="18841" y="47010"/>
                  </a:lnTo>
                  <a:lnTo>
                    <a:pt x="19069" y="47071"/>
                  </a:lnTo>
                  <a:lnTo>
                    <a:pt x="19321" y="47155"/>
                  </a:lnTo>
                  <a:lnTo>
                    <a:pt x="19586" y="47263"/>
                  </a:lnTo>
                  <a:lnTo>
                    <a:pt x="19586" y="47263"/>
                  </a:lnTo>
                  <a:lnTo>
                    <a:pt x="19850" y="47395"/>
                  </a:lnTo>
                  <a:lnTo>
                    <a:pt x="20091" y="47515"/>
                  </a:lnTo>
                  <a:lnTo>
                    <a:pt x="20500" y="47756"/>
                  </a:lnTo>
                  <a:lnTo>
                    <a:pt x="20836" y="47948"/>
                  </a:lnTo>
                  <a:lnTo>
                    <a:pt x="21113" y="48105"/>
                  </a:lnTo>
                  <a:lnTo>
                    <a:pt x="21245" y="48165"/>
                  </a:lnTo>
                  <a:lnTo>
                    <a:pt x="21377" y="48201"/>
                  </a:lnTo>
                  <a:lnTo>
                    <a:pt x="21498" y="48225"/>
                  </a:lnTo>
                  <a:lnTo>
                    <a:pt x="21630" y="48237"/>
                  </a:lnTo>
                  <a:lnTo>
                    <a:pt x="21762" y="48225"/>
                  </a:lnTo>
                  <a:lnTo>
                    <a:pt x="21906" y="48201"/>
                  </a:lnTo>
                  <a:lnTo>
                    <a:pt x="22063" y="48153"/>
                  </a:lnTo>
                  <a:lnTo>
                    <a:pt x="22231" y="48069"/>
                  </a:lnTo>
                  <a:lnTo>
                    <a:pt x="22231" y="48069"/>
                  </a:lnTo>
                  <a:lnTo>
                    <a:pt x="22315" y="48032"/>
                  </a:lnTo>
                  <a:lnTo>
                    <a:pt x="22375" y="47984"/>
                  </a:lnTo>
                  <a:lnTo>
                    <a:pt x="22435" y="47936"/>
                  </a:lnTo>
                  <a:lnTo>
                    <a:pt x="22472" y="47876"/>
                  </a:lnTo>
                  <a:lnTo>
                    <a:pt x="22496" y="47816"/>
                  </a:lnTo>
                  <a:lnTo>
                    <a:pt x="22520" y="47768"/>
                  </a:lnTo>
                  <a:lnTo>
                    <a:pt x="22520" y="47708"/>
                  </a:lnTo>
                  <a:lnTo>
                    <a:pt x="22520" y="47636"/>
                  </a:lnTo>
                  <a:lnTo>
                    <a:pt x="22508" y="47576"/>
                  </a:lnTo>
                  <a:lnTo>
                    <a:pt x="22496" y="47515"/>
                  </a:lnTo>
                  <a:lnTo>
                    <a:pt x="22435" y="47383"/>
                  </a:lnTo>
                  <a:lnTo>
                    <a:pt x="22363" y="47239"/>
                  </a:lnTo>
                  <a:lnTo>
                    <a:pt x="22267" y="47107"/>
                  </a:lnTo>
                  <a:lnTo>
                    <a:pt x="22087" y="46842"/>
                  </a:lnTo>
                  <a:lnTo>
                    <a:pt x="21991" y="46722"/>
                  </a:lnTo>
                  <a:lnTo>
                    <a:pt x="21918" y="46602"/>
                  </a:lnTo>
                  <a:lnTo>
                    <a:pt x="21870" y="46494"/>
                  </a:lnTo>
                  <a:lnTo>
                    <a:pt x="21858" y="46433"/>
                  </a:lnTo>
                  <a:lnTo>
                    <a:pt x="21846" y="46385"/>
                  </a:lnTo>
                  <a:lnTo>
                    <a:pt x="21858" y="46349"/>
                  </a:lnTo>
                  <a:lnTo>
                    <a:pt x="21858" y="46301"/>
                  </a:lnTo>
                  <a:lnTo>
                    <a:pt x="21882" y="46265"/>
                  </a:lnTo>
                  <a:lnTo>
                    <a:pt x="21918" y="46229"/>
                  </a:lnTo>
                  <a:lnTo>
                    <a:pt x="21918" y="46229"/>
                  </a:lnTo>
                  <a:lnTo>
                    <a:pt x="22015" y="46169"/>
                  </a:lnTo>
                  <a:lnTo>
                    <a:pt x="22123" y="46097"/>
                  </a:lnTo>
                  <a:lnTo>
                    <a:pt x="22267" y="46025"/>
                  </a:lnTo>
                  <a:lnTo>
                    <a:pt x="22423" y="45964"/>
                  </a:lnTo>
                  <a:lnTo>
                    <a:pt x="22772" y="45832"/>
                  </a:lnTo>
                  <a:lnTo>
                    <a:pt x="23169" y="45712"/>
                  </a:lnTo>
                  <a:lnTo>
                    <a:pt x="23566" y="45616"/>
                  </a:lnTo>
                  <a:lnTo>
                    <a:pt x="23770" y="45580"/>
                  </a:lnTo>
                  <a:lnTo>
                    <a:pt x="23962" y="45556"/>
                  </a:lnTo>
                  <a:lnTo>
                    <a:pt x="24155" y="45532"/>
                  </a:lnTo>
                  <a:lnTo>
                    <a:pt x="24335" y="45520"/>
                  </a:lnTo>
                  <a:lnTo>
                    <a:pt x="24491" y="45520"/>
                  </a:lnTo>
                  <a:lnTo>
                    <a:pt x="24648" y="45544"/>
                  </a:lnTo>
                  <a:lnTo>
                    <a:pt x="24648" y="45544"/>
                  </a:lnTo>
                  <a:lnTo>
                    <a:pt x="24780" y="45568"/>
                  </a:lnTo>
                  <a:lnTo>
                    <a:pt x="24912" y="45604"/>
                  </a:lnTo>
                  <a:lnTo>
                    <a:pt x="25165" y="45700"/>
                  </a:lnTo>
                  <a:lnTo>
                    <a:pt x="25417" y="45796"/>
                  </a:lnTo>
                  <a:lnTo>
                    <a:pt x="25549" y="45832"/>
                  </a:lnTo>
                  <a:lnTo>
                    <a:pt x="25682" y="45868"/>
                  </a:lnTo>
                  <a:lnTo>
                    <a:pt x="25814" y="45892"/>
                  </a:lnTo>
                  <a:lnTo>
                    <a:pt x="25946" y="45904"/>
                  </a:lnTo>
                  <a:lnTo>
                    <a:pt x="26090" y="45892"/>
                  </a:lnTo>
                  <a:lnTo>
                    <a:pt x="26247" y="45868"/>
                  </a:lnTo>
                  <a:lnTo>
                    <a:pt x="26403" y="45820"/>
                  </a:lnTo>
                  <a:lnTo>
                    <a:pt x="26583" y="45748"/>
                  </a:lnTo>
                  <a:lnTo>
                    <a:pt x="26752" y="45652"/>
                  </a:lnTo>
                  <a:lnTo>
                    <a:pt x="26944" y="45520"/>
                  </a:lnTo>
                  <a:lnTo>
                    <a:pt x="26944" y="45520"/>
                  </a:lnTo>
                  <a:lnTo>
                    <a:pt x="27293" y="45267"/>
                  </a:lnTo>
                  <a:lnTo>
                    <a:pt x="27557" y="45099"/>
                  </a:lnTo>
                  <a:lnTo>
                    <a:pt x="27762" y="44979"/>
                  </a:lnTo>
                  <a:lnTo>
                    <a:pt x="27930" y="44906"/>
                  </a:lnTo>
                  <a:lnTo>
                    <a:pt x="28194" y="44798"/>
                  </a:lnTo>
                  <a:lnTo>
                    <a:pt x="28339" y="44726"/>
                  </a:lnTo>
                  <a:lnTo>
                    <a:pt x="28519" y="44618"/>
                  </a:lnTo>
                  <a:lnTo>
                    <a:pt x="28519" y="44618"/>
                  </a:lnTo>
                  <a:lnTo>
                    <a:pt x="28567" y="44582"/>
                  </a:lnTo>
                  <a:lnTo>
                    <a:pt x="28603" y="44546"/>
                  </a:lnTo>
                  <a:lnTo>
                    <a:pt x="28627" y="44498"/>
                  </a:lnTo>
                  <a:lnTo>
                    <a:pt x="28651" y="44462"/>
                  </a:lnTo>
                  <a:lnTo>
                    <a:pt x="28663" y="44353"/>
                  </a:lnTo>
                  <a:lnTo>
                    <a:pt x="28663" y="44245"/>
                  </a:lnTo>
                  <a:lnTo>
                    <a:pt x="28639" y="44113"/>
                  </a:lnTo>
                  <a:lnTo>
                    <a:pt x="28615" y="43981"/>
                  </a:lnTo>
                  <a:lnTo>
                    <a:pt x="28519" y="43680"/>
                  </a:lnTo>
                  <a:lnTo>
                    <a:pt x="28471" y="43524"/>
                  </a:lnTo>
                  <a:lnTo>
                    <a:pt x="28423" y="43355"/>
                  </a:lnTo>
                  <a:lnTo>
                    <a:pt x="28387" y="43187"/>
                  </a:lnTo>
                  <a:lnTo>
                    <a:pt x="28375" y="43019"/>
                  </a:lnTo>
                  <a:lnTo>
                    <a:pt x="28363" y="42838"/>
                  </a:lnTo>
                  <a:lnTo>
                    <a:pt x="28387" y="42658"/>
                  </a:lnTo>
                  <a:lnTo>
                    <a:pt x="28411" y="42574"/>
                  </a:lnTo>
                  <a:lnTo>
                    <a:pt x="28435" y="42490"/>
                  </a:lnTo>
                  <a:lnTo>
                    <a:pt x="28471" y="42406"/>
                  </a:lnTo>
                  <a:lnTo>
                    <a:pt x="28519" y="42309"/>
                  </a:lnTo>
                  <a:lnTo>
                    <a:pt x="28519" y="42309"/>
                  </a:lnTo>
                  <a:lnTo>
                    <a:pt x="28603" y="42141"/>
                  </a:lnTo>
                  <a:lnTo>
                    <a:pt x="28675" y="41985"/>
                  </a:lnTo>
                  <a:lnTo>
                    <a:pt x="28723" y="41841"/>
                  </a:lnTo>
                  <a:lnTo>
                    <a:pt x="28760" y="41696"/>
                  </a:lnTo>
                  <a:lnTo>
                    <a:pt x="28772" y="41564"/>
                  </a:lnTo>
                  <a:lnTo>
                    <a:pt x="28784" y="41444"/>
                  </a:lnTo>
                  <a:lnTo>
                    <a:pt x="28784" y="41324"/>
                  </a:lnTo>
                  <a:lnTo>
                    <a:pt x="28772" y="41203"/>
                  </a:lnTo>
                  <a:lnTo>
                    <a:pt x="28736" y="40987"/>
                  </a:lnTo>
                  <a:lnTo>
                    <a:pt x="28699" y="40771"/>
                  </a:lnTo>
                  <a:lnTo>
                    <a:pt x="28663" y="40566"/>
                  </a:lnTo>
                  <a:lnTo>
                    <a:pt x="28663" y="40458"/>
                  </a:lnTo>
                  <a:lnTo>
                    <a:pt x="28675" y="40350"/>
                  </a:lnTo>
                  <a:lnTo>
                    <a:pt x="28675" y="40350"/>
                  </a:lnTo>
                  <a:lnTo>
                    <a:pt x="28675" y="40302"/>
                  </a:lnTo>
                  <a:lnTo>
                    <a:pt x="28663" y="40254"/>
                  </a:lnTo>
                  <a:lnTo>
                    <a:pt x="28639" y="40193"/>
                  </a:lnTo>
                  <a:lnTo>
                    <a:pt x="28615" y="40145"/>
                  </a:lnTo>
                  <a:lnTo>
                    <a:pt x="28531" y="40049"/>
                  </a:lnTo>
                  <a:lnTo>
                    <a:pt x="28435" y="39953"/>
                  </a:lnTo>
                  <a:lnTo>
                    <a:pt x="28303" y="39869"/>
                  </a:lnTo>
                  <a:lnTo>
                    <a:pt x="28170" y="39773"/>
                  </a:lnTo>
                  <a:lnTo>
                    <a:pt x="27870" y="39592"/>
                  </a:lnTo>
                  <a:lnTo>
                    <a:pt x="27726" y="39496"/>
                  </a:lnTo>
                  <a:lnTo>
                    <a:pt x="27581" y="39400"/>
                  </a:lnTo>
                  <a:lnTo>
                    <a:pt x="27461" y="39304"/>
                  </a:lnTo>
                  <a:lnTo>
                    <a:pt x="27353" y="39208"/>
                  </a:lnTo>
                  <a:lnTo>
                    <a:pt x="27281" y="39099"/>
                  </a:lnTo>
                  <a:lnTo>
                    <a:pt x="27257" y="39039"/>
                  </a:lnTo>
                  <a:lnTo>
                    <a:pt x="27233" y="38991"/>
                  </a:lnTo>
                  <a:lnTo>
                    <a:pt x="27221" y="38931"/>
                  </a:lnTo>
                  <a:lnTo>
                    <a:pt x="27221" y="38871"/>
                  </a:lnTo>
                  <a:lnTo>
                    <a:pt x="27233" y="38811"/>
                  </a:lnTo>
                  <a:lnTo>
                    <a:pt x="27257" y="38739"/>
                  </a:lnTo>
                  <a:lnTo>
                    <a:pt x="27257" y="38739"/>
                  </a:lnTo>
                  <a:lnTo>
                    <a:pt x="27293" y="38679"/>
                  </a:lnTo>
                  <a:lnTo>
                    <a:pt x="27341" y="38630"/>
                  </a:lnTo>
                  <a:lnTo>
                    <a:pt x="27377" y="38594"/>
                  </a:lnTo>
                  <a:lnTo>
                    <a:pt x="27437" y="38570"/>
                  </a:lnTo>
                  <a:lnTo>
                    <a:pt x="27497" y="38546"/>
                  </a:lnTo>
                  <a:lnTo>
                    <a:pt x="27557" y="38534"/>
                  </a:lnTo>
                  <a:lnTo>
                    <a:pt x="27702" y="38522"/>
                  </a:lnTo>
                  <a:lnTo>
                    <a:pt x="27846" y="38534"/>
                  </a:lnTo>
                  <a:lnTo>
                    <a:pt x="28002" y="38558"/>
                  </a:lnTo>
                  <a:lnTo>
                    <a:pt x="28315" y="38606"/>
                  </a:lnTo>
                  <a:lnTo>
                    <a:pt x="28459" y="38630"/>
                  </a:lnTo>
                  <a:lnTo>
                    <a:pt x="28591" y="38642"/>
                  </a:lnTo>
                  <a:lnTo>
                    <a:pt x="28699" y="38630"/>
                  </a:lnTo>
                  <a:lnTo>
                    <a:pt x="28748" y="38618"/>
                  </a:lnTo>
                  <a:lnTo>
                    <a:pt x="28784" y="38594"/>
                  </a:lnTo>
                  <a:lnTo>
                    <a:pt x="28820" y="38570"/>
                  </a:lnTo>
                  <a:lnTo>
                    <a:pt x="28844" y="38522"/>
                  </a:lnTo>
                  <a:lnTo>
                    <a:pt x="28856" y="38474"/>
                  </a:lnTo>
                  <a:lnTo>
                    <a:pt x="28868" y="38414"/>
                  </a:lnTo>
                  <a:lnTo>
                    <a:pt x="28856" y="38342"/>
                  </a:lnTo>
                  <a:lnTo>
                    <a:pt x="28844" y="38258"/>
                  </a:lnTo>
                  <a:lnTo>
                    <a:pt x="28820" y="38162"/>
                  </a:lnTo>
                  <a:lnTo>
                    <a:pt x="28784" y="38053"/>
                  </a:lnTo>
                  <a:lnTo>
                    <a:pt x="28784" y="38053"/>
                  </a:lnTo>
                  <a:lnTo>
                    <a:pt x="28736" y="37933"/>
                  </a:lnTo>
                  <a:lnTo>
                    <a:pt x="28675" y="37813"/>
                  </a:lnTo>
                  <a:lnTo>
                    <a:pt x="28543" y="37584"/>
                  </a:lnTo>
                  <a:lnTo>
                    <a:pt x="28375" y="37368"/>
                  </a:lnTo>
                  <a:lnTo>
                    <a:pt x="28182" y="37140"/>
                  </a:lnTo>
                  <a:lnTo>
                    <a:pt x="27978" y="36935"/>
                  </a:lnTo>
                  <a:lnTo>
                    <a:pt x="27762" y="36731"/>
                  </a:lnTo>
                  <a:lnTo>
                    <a:pt x="27521" y="36526"/>
                  </a:lnTo>
                  <a:lnTo>
                    <a:pt x="27281" y="36334"/>
                  </a:lnTo>
                  <a:lnTo>
                    <a:pt x="26800" y="35973"/>
                  </a:lnTo>
                  <a:lnTo>
                    <a:pt x="26331" y="35637"/>
                  </a:lnTo>
                  <a:lnTo>
                    <a:pt x="25910" y="35324"/>
                  </a:lnTo>
                  <a:lnTo>
                    <a:pt x="25742" y="35192"/>
                  </a:lnTo>
                  <a:lnTo>
                    <a:pt x="25585" y="35060"/>
                  </a:lnTo>
                  <a:lnTo>
                    <a:pt x="25585" y="35060"/>
                  </a:lnTo>
                  <a:lnTo>
                    <a:pt x="25453" y="34939"/>
                  </a:lnTo>
                  <a:lnTo>
                    <a:pt x="25345" y="34843"/>
                  </a:lnTo>
                  <a:lnTo>
                    <a:pt x="25237" y="34771"/>
                  </a:lnTo>
                  <a:lnTo>
                    <a:pt x="25153" y="34711"/>
                  </a:lnTo>
                  <a:lnTo>
                    <a:pt x="24996" y="34627"/>
                  </a:lnTo>
                  <a:lnTo>
                    <a:pt x="24864" y="34567"/>
                  </a:lnTo>
                  <a:lnTo>
                    <a:pt x="24732" y="34494"/>
                  </a:lnTo>
                  <a:lnTo>
                    <a:pt x="24672" y="34434"/>
                  </a:lnTo>
                  <a:lnTo>
                    <a:pt x="24600" y="34374"/>
                  </a:lnTo>
                  <a:lnTo>
                    <a:pt x="24515" y="34290"/>
                  </a:lnTo>
                  <a:lnTo>
                    <a:pt x="24431" y="34194"/>
                  </a:lnTo>
                  <a:lnTo>
                    <a:pt x="24227" y="33905"/>
                  </a:lnTo>
                  <a:lnTo>
                    <a:pt x="24227" y="33905"/>
                  </a:lnTo>
                  <a:lnTo>
                    <a:pt x="23986" y="33569"/>
                  </a:lnTo>
                  <a:lnTo>
                    <a:pt x="23770" y="33268"/>
                  </a:lnTo>
                  <a:lnTo>
                    <a:pt x="23554" y="32968"/>
                  </a:lnTo>
                  <a:lnTo>
                    <a:pt x="23361" y="32679"/>
                  </a:lnTo>
                  <a:lnTo>
                    <a:pt x="23277" y="32535"/>
                  </a:lnTo>
                  <a:lnTo>
                    <a:pt x="23193" y="32378"/>
                  </a:lnTo>
                  <a:lnTo>
                    <a:pt x="23121" y="32234"/>
                  </a:lnTo>
                  <a:lnTo>
                    <a:pt x="23049" y="32066"/>
                  </a:lnTo>
                  <a:lnTo>
                    <a:pt x="22989" y="31910"/>
                  </a:lnTo>
                  <a:lnTo>
                    <a:pt x="22940" y="31741"/>
                  </a:lnTo>
                  <a:lnTo>
                    <a:pt x="22904" y="31561"/>
                  </a:lnTo>
                  <a:lnTo>
                    <a:pt x="22880" y="31368"/>
                  </a:lnTo>
                  <a:lnTo>
                    <a:pt x="22880" y="31368"/>
                  </a:lnTo>
                  <a:lnTo>
                    <a:pt x="22868" y="31272"/>
                  </a:lnTo>
                  <a:lnTo>
                    <a:pt x="22844" y="31188"/>
                  </a:lnTo>
                  <a:lnTo>
                    <a:pt x="22808" y="31104"/>
                  </a:lnTo>
                  <a:lnTo>
                    <a:pt x="22784" y="31032"/>
                  </a:lnTo>
                  <a:lnTo>
                    <a:pt x="22736" y="30960"/>
                  </a:lnTo>
                  <a:lnTo>
                    <a:pt x="22700" y="30900"/>
                  </a:lnTo>
                  <a:lnTo>
                    <a:pt x="22592" y="30791"/>
                  </a:lnTo>
                  <a:lnTo>
                    <a:pt x="22472" y="30695"/>
                  </a:lnTo>
                  <a:lnTo>
                    <a:pt x="22339" y="30599"/>
                  </a:lnTo>
                  <a:lnTo>
                    <a:pt x="22195" y="30527"/>
                  </a:lnTo>
                  <a:lnTo>
                    <a:pt x="22051" y="30443"/>
                  </a:lnTo>
                  <a:lnTo>
                    <a:pt x="21750" y="30286"/>
                  </a:lnTo>
                  <a:lnTo>
                    <a:pt x="21618" y="30202"/>
                  </a:lnTo>
                  <a:lnTo>
                    <a:pt x="21474" y="30106"/>
                  </a:lnTo>
                  <a:lnTo>
                    <a:pt x="21353" y="29986"/>
                  </a:lnTo>
                  <a:lnTo>
                    <a:pt x="21245" y="29854"/>
                  </a:lnTo>
                  <a:lnTo>
                    <a:pt x="21197" y="29781"/>
                  </a:lnTo>
                  <a:lnTo>
                    <a:pt x="21149" y="29709"/>
                  </a:lnTo>
                  <a:lnTo>
                    <a:pt x="21113" y="29613"/>
                  </a:lnTo>
                  <a:lnTo>
                    <a:pt x="21077" y="29529"/>
                  </a:lnTo>
                  <a:lnTo>
                    <a:pt x="21077" y="29529"/>
                  </a:lnTo>
                  <a:lnTo>
                    <a:pt x="21017" y="29325"/>
                  </a:lnTo>
                  <a:lnTo>
                    <a:pt x="20933" y="29096"/>
                  </a:lnTo>
                  <a:lnTo>
                    <a:pt x="20728" y="28627"/>
                  </a:lnTo>
                  <a:lnTo>
                    <a:pt x="20488" y="28122"/>
                  </a:lnTo>
                  <a:lnTo>
                    <a:pt x="20247" y="27605"/>
                  </a:lnTo>
                  <a:lnTo>
                    <a:pt x="20007" y="27112"/>
                  </a:lnTo>
                  <a:lnTo>
                    <a:pt x="19814" y="26655"/>
                  </a:lnTo>
                  <a:lnTo>
                    <a:pt x="19730" y="26451"/>
                  </a:lnTo>
                  <a:lnTo>
                    <a:pt x="19658" y="26259"/>
                  </a:lnTo>
                  <a:lnTo>
                    <a:pt x="19610" y="26090"/>
                  </a:lnTo>
                  <a:lnTo>
                    <a:pt x="19586" y="25958"/>
                  </a:lnTo>
                  <a:lnTo>
                    <a:pt x="19586" y="25958"/>
                  </a:lnTo>
                  <a:lnTo>
                    <a:pt x="19562" y="25838"/>
                  </a:lnTo>
                  <a:lnTo>
                    <a:pt x="19538" y="25742"/>
                  </a:lnTo>
                  <a:lnTo>
                    <a:pt x="19490" y="25682"/>
                  </a:lnTo>
                  <a:lnTo>
                    <a:pt x="19442" y="25621"/>
                  </a:lnTo>
                  <a:lnTo>
                    <a:pt x="19382" y="25585"/>
                  </a:lnTo>
                  <a:lnTo>
                    <a:pt x="19309" y="25549"/>
                  </a:lnTo>
                  <a:lnTo>
                    <a:pt x="19153" y="25477"/>
                  </a:lnTo>
                  <a:lnTo>
                    <a:pt x="19069" y="25441"/>
                  </a:lnTo>
                  <a:lnTo>
                    <a:pt x="18985" y="25381"/>
                  </a:lnTo>
                  <a:lnTo>
                    <a:pt x="18889" y="25309"/>
                  </a:lnTo>
                  <a:lnTo>
                    <a:pt x="18804" y="25225"/>
                  </a:lnTo>
                  <a:lnTo>
                    <a:pt x="18720" y="25104"/>
                  </a:lnTo>
                  <a:lnTo>
                    <a:pt x="18624" y="24960"/>
                  </a:lnTo>
                  <a:lnTo>
                    <a:pt x="18540" y="24792"/>
                  </a:lnTo>
                  <a:lnTo>
                    <a:pt x="18468" y="24575"/>
                  </a:lnTo>
                  <a:lnTo>
                    <a:pt x="18468" y="24575"/>
                  </a:lnTo>
                  <a:lnTo>
                    <a:pt x="18420" y="24455"/>
                  </a:lnTo>
                  <a:lnTo>
                    <a:pt x="18372" y="24347"/>
                  </a:lnTo>
                  <a:lnTo>
                    <a:pt x="18312" y="24239"/>
                  </a:lnTo>
                  <a:lnTo>
                    <a:pt x="18251" y="24155"/>
                  </a:lnTo>
                  <a:lnTo>
                    <a:pt x="18191" y="24058"/>
                  </a:lnTo>
                  <a:lnTo>
                    <a:pt x="18119" y="23974"/>
                  </a:lnTo>
                  <a:lnTo>
                    <a:pt x="17951" y="23818"/>
                  </a:lnTo>
                  <a:lnTo>
                    <a:pt x="17783" y="23686"/>
                  </a:lnTo>
                  <a:lnTo>
                    <a:pt x="17590" y="23553"/>
                  </a:lnTo>
                  <a:lnTo>
                    <a:pt x="17386" y="23445"/>
                  </a:lnTo>
                  <a:lnTo>
                    <a:pt x="17169" y="23325"/>
                  </a:lnTo>
                  <a:lnTo>
                    <a:pt x="16712" y="23121"/>
                  </a:lnTo>
                  <a:lnTo>
                    <a:pt x="16472" y="23000"/>
                  </a:lnTo>
                  <a:lnTo>
                    <a:pt x="16244" y="22880"/>
                  </a:lnTo>
                  <a:lnTo>
                    <a:pt x="16003" y="22760"/>
                  </a:lnTo>
                  <a:lnTo>
                    <a:pt x="15763" y="22616"/>
                  </a:lnTo>
                  <a:lnTo>
                    <a:pt x="15546" y="22447"/>
                  </a:lnTo>
                  <a:lnTo>
                    <a:pt x="15318" y="22267"/>
                  </a:lnTo>
                  <a:lnTo>
                    <a:pt x="15318" y="22267"/>
                  </a:lnTo>
                  <a:lnTo>
                    <a:pt x="14933" y="21918"/>
                  </a:lnTo>
                  <a:lnTo>
                    <a:pt x="14620" y="21654"/>
                  </a:lnTo>
                  <a:lnTo>
                    <a:pt x="14380" y="21461"/>
                  </a:lnTo>
                  <a:lnTo>
                    <a:pt x="14164" y="21305"/>
                  </a:lnTo>
                  <a:lnTo>
                    <a:pt x="13983" y="21173"/>
                  </a:lnTo>
                  <a:lnTo>
                    <a:pt x="13791" y="21053"/>
                  </a:lnTo>
                  <a:lnTo>
                    <a:pt x="13334" y="20764"/>
                  </a:lnTo>
                  <a:lnTo>
                    <a:pt x="13334" y="20764"/>
                  </a:lnTo>
                  <a:lnTo>
                    <a:pt x="13202" y="20692"/>
                  </a:lnTo>
                  <a:lnTo>
                    <a:pt x="13082" y="20632"/>
                  </a:lnTo>
                  <a:lnTo>
                    <a:pt x="12973" y="20596"/>
                  </a:lnTo>
                  <a:lnTo>
                    <a:pt x="12877" y="20572"/>
                  </a:lnTo>
                  <a:lnTo>
                    <a:pt x="12721" y="20524"/>
                  </a:lnTo>
                  <a:lnTo>
                    <a:pt x="12661" y="20512"/>
                  </a:lnTo>
                  <a:lnTo>
                    <a:pt x="12613" y="20476"/>
                  </a:lnTo>
                  <a:lnTo>
                    <a:pt x="12565" y="20440"/>
                  </a:lnTo>
                  <a:lnTo>
                    <a:pt x="12540" y="20391"/>
                  </a:lnTo>
                  <a:lnTo>
                    <a:pt x="12528" y="20319"/>
                  </a:lnTo>
                  <a:lnTo>
                    <a:pt x="12516" y="20211"/>
                  </a:lnTo>
                  <a:lnTo>
                    <a:pt x="12528" y="20091"/>
                  </a:lnTo>
                  <a:lnTo>
                    <a:pt x="12540" y="19935"/>
                  </a:lnTo>
                  <a:lnTo>
                    <a:pt x="12601" y="19502"/>
                  </a:lnTo>
                  <a:lnTo>
                    <a:pt x="12601" y="19502"/>
                  </a:lnTo>
                  <a:lnTo>
                    <a:pt x="12673" y="19033"/>
                  </a:lnTo>
                  <a:lnTo>
                    <a:pt x="12745" y="18672"/>
                  </a:lnTo>
                  <a:lnTo>
                    <a:pt x="12793" y="18528"/>
                  </a:lnTo>
                  <a:lnTo>
                    <a:pt x="12841" y="18396"/>
                  </a:lnTo>
                  <a:lnTo>
                    <a:pt x="12889" y="18299"/>
                  </a:lnTo>
                  <a:lnTo>
                    <a:pt x="12949" y="18215"/>
                  </a:lnTo>
                  <a:lnTo>
                    <a:pt x="13021" y="18155"/>
                  </a:lnTo>
                  <a:lnTo>
                    <a:pt x="13094" y="18119"/>
                  </a:lnTo>
                  <a:lnTo>
                    <a:pt x="13190" y="18095"/>
                  </a:lnTo>
                  <a:lnTo>
                    <a:pt x="13286" y="18095"/>
                  </a:lnTo>
                  <a:lnTo>
                    <a:pt x="13406" y="18107"/>
                  </a:lnTo>
                  <a:lnTo>
                    <a:pt x="13538" y="18131"/>
                  </a:lnTo>
                  <a:lnTo>
                    <a:pt x="13683" y="18179"/>
                  </a:lnTo>
                  <a:lnTo>
                    <a:pt x="13851" y="18227"/>
                  </a:lnTo>
                  <a:lnTo>
                    <a:pt x="13851" y="18227"/>
                  </a:lnTo>
                  <a:lnTo>
                    <a:pt x="14019" y="18299"/>
                  </a:lnTo>
                  <a:lnTo>
                    <a:pt x="14188" y="18372"/>
                  </a:lnTo>
                  <a:lnTo>
                    <a:pt x="14476" y="18516"/>
                  </a:lnTo>
                  <a:lnTo>
                    <a:pt x="14729" y="18636"/>
                  </a:lnTo>
                  <a:lnTo>
                    <a:pt x="14837" y="18684"/>
                  </a:lnTo>
                  <a:lnTo>
                    <a:pt x="14957" y="18708"/>
                  </a:lnTo>
                  <a:lnTo>
                    <a:pt x="15053" y="18732"/>
                  </a:lnTo>
                  <a:lnTo>
                    <a:pt x="15162" y="18720"/>
                  </a:lnTo>
                  <a:lnTo>
                    <a:pt x="15258" y="18696"/>
                  </a:lnTo>
                  <a:lnTo>
                    <a:pt x="15354" y="18636"/>
                  </a:lnTo>
                  <a:lnTo>
                    <a:pt x="15450" y="18552"/>
                  </a:lnTo>
                  <a:lnTo>
                    <a:pt x="15546" y="18432"/>
                  </a:lnTo>
                  <a:lnTo>
                    <a:pt x="15642" y="18275"/>
                  </a:lnTo>
                  <a:lnTo>
                    <a:pt x="15739" y="18095"/>
                  </a:lnTo>
                  <a:lnTo>
                    <a:pt x="15739" y="18095"/>
                  </a:lnTo>
                  <a:lnTo>
                    <a:pt x="15907" y="17710"/>
                  </a:lnTo>
                  <a:lnTo>
                    <a:pt x="16051" y="17398"/>
                  </a:lnTo>
                  <a:lnTo>
                    <a:pt x="16244" y="16917"/>
                  </a:lnTo>
                  <a:lnTo>
                    <a:pt x="16340" y="16724"/>
                  </a:lnTo>
                  <a:lnTo>
                    <a:pt x="16436" y="16544"/>
                  </a:lnTo>
                  <a:lnTo>
                    <a:pt x="16544" y="16364"/>
                  </a:lnTo>
                  <a:lnTo>
                    <a:pt x="16676" y="16159"/>
                  </a:lnTo>
                  <a:lnTo>
                    <a:pt x="16676" y="16159"/>
                  </a:lnTo>
                  <a:lnTo>
                    <a:pt x="16749" y="16051"/>
                  </a:lnTo>
                  <a:lnTo>
                    <a:pt x="16785" y="15931"/>
                  </a:lnTo>
                  <a:lnTo>
                    <a:pt x="16809" y="15811"/>
                  </a:lnTo>
                  <a:lnTo>
                    <a:pt x="16797" y="15690"/>
                  </a:lnTo>
                  <a:lnTo>
                    <a:pt x="16773" y="15570"/>
                  </a:lnTo>
                  <a:lnTo>
                    <a:pt x="16725" y="15450"/>
                  </a:lnTo>
                  <a:lnTo>
                    <a:pt x="16664" y="15330"/>
                  </a:lnTo>
                  <a:lnTo>
                    <a:pt x="16592" y="15222"/>
                  </a:lnTo>
                  <a:lnTo>
                    <a:pt x="16496" y="15113"/>
                  </a:lnTo>
                  <a:lnTo>
                    <a:pt x="16400" y="15005"/>
                  </a:lnTo>
                  <a:lnTo>
                    <a:pt x="16292" y="14909"/>
                  </a:lnTo>
                  <a:lnTo>
                    <a:pt x="16171" y="14825"/>
                  </a:lnTo>
                  <a:lnTo>
                    <a:pt x="16039" y="14753"/>
                  </a:lnTo>
                  <a:lnTo>
                    <a:pt x="15907" y="14680"/>
                  </a:lnTo>
                  <a:lnTo>
                    <a:pt x="15775" y="14632"/>
                  </a:lnTo>
                  <a:lnTo>
                    <a:pt x="15630" y="14596"/>
                  </a:lnTo>
                  <a:lnTo>
                    <a:pt x="15630" y="14596"/>
                  </a:lnTo>
                  <a:lnTo>
                    <a:pt x="15354" y="14548"/>
                  </a:lnTo>
                  <a:lnTo>
                    <a:pt x="15065" y="14512"/>
                  </a:lnTo>
                  <a:lnTo>
                    <a:pt x="14813" y="14476"/>
                  </a:lnTo>
                  <a:lnTo>
                    <a:pt x="14693" y="14452"/>
                  </a:lnTo>
                  <a:lnTo>
                    <a:pt x="14584" y="14428"/>
                  </a:lnTo>
                  <a:lnTo>
                    <a:pt x="14500" y="14392"/>
                  </a:lnTo>
                  <a:lnTo>
                    <a:pt x="14428" y="14344"/>
                  </a:lnTo>
                  <a:lnTo>
                    <a:pt x="14368" y="14296"/>
                  </a:lnTo>
                  <a:lnTo>
                    <a:pt x="14332" y="14236"/>
                  </a:lnTo>
                  <a:lnTo>
                    <a:pt x="14332" y="14163"/>
                  </a:lnTo>
                  <a:lnTo>
                    <a:pt x="14356" y="14079"/>
                  </a:lnTo>
                  <a:lnTo>
                    <a:pt x="14404" y="13971"/>
                  </a:lnTo>
                  <a:lnTo>
                    <a:pt x="14476" y="13851"/>
                  </a:lnTo>
                  <a:lnTo>
                    <a:pt x="14476" y="13851"/>
                  </a:lnTo>
                  <a:lnTo>
                    <a:pt x="14669" y="13622"/>
                  </a:lnTo>
                  <a:lnTo>
                    <a:pt x="14837" y="13430"/>
                  </a:lnTo>
                  <a:lnTo>
                    <a:pt x="14969" y="13274"/>
                  </a:lnTo>
                  <a:lnTo>
                    <a:pt x="15017" y="13202"/>
                  </a:lnTo>
                  <a:lnTo>
                    <a:pt x="15053" y="13129"/>
                  </a:lnTo>
                  <a:lnTo>
                    <a:pt x="15077" y="13069"/>
                  </a:lnTo>
                  <a:lnTo>
                    <a:pt x="15089" y="13009"/>
                  </a:lnTo>
                  <a:lnTo>
                    <a:pt x="15077" y="12949"/>
                  </a:lnTo>
                  <a:lnTo>
                    <a:pt x="15041" y="12877"/>
                  </a:lnTo>
                  <a:lnTo>
                    <a:pt x="14993" y="12817"/>
                  </a:lnTo>
                  <a:lnTo>
                    <a:pt x="14909" y="12745"/>
                  </a:lnTo>
                  <a:lnTo>
                    <a:pt x="14813" y="12673"/>
                  </a:lnTo>
                  <a:lnTo>
                    <a:pt x="14693" y="12588"/>
                  </a:lnTo>
                  <a:lnTo>
                    <a:pt x="14693" y="12588"/>
                  </a:lnTo>
                  <a:lnTo>
                    <a:pt x="14560" y="12492"/>
                  </a:lnTo>
                  <a:lnTo>
                    <a:pt x="14428" y="12384"/>
                  </a:lnTo>
                  <a:lnTo>
                    <a:pt x="14296" y="12264"/>
                  </a:lnTo>
                  <a:lnTo>
                    <a:pt x="14164" y="12132"/>
                  </a:lnTo>
                  <a:lnTo>
                    <a:pt x="13911" y="11867"/>
                  </a:lnTo>
                  <a:lnTo>
                    <a:pt x="13779" y="11747"/>
                  </a:lnTo>
                  <a:lnTo>
                    <a:pt x="13659" y="11627"/>
                  </a:lnTo>
                  <a:lnTo>
                    <a:pt x="13526" y="11518"/>
                  </a:lnTo>
                  <a:lnTo>
                    <a:pt x="13394" y="11422"/>
                  </a:lnTo>
                  <a:lnTo>
                    <a:pt x="13262" y="11350"/>
                  </a:lnTo>
                  <a:lnTo>
                    <a:pt x="13118" y="11302"/>
                  </a:lnTo>
                  <a:lnTo>
                    <a:pt x="13045" y="11290"/>
                  </a:lnTo>
                  <a:lnTo>
                    <a:pt x="12973" y="11290"/>
                  </a:lnTo>
                  <a:lnTo>
                    <a:pt x="12901" y="11290"/>
                  </a:lnTo>
                  <a:lnTo>
                    <a:pt x="12829" y="11302"/>
                  </a:lnTo>
                  <a:lnTo>
                    <a:pt x="12757" y="11314"/>
                  </a:lnTo>
                  <a:lnTo>
                    <a:pt x="12673" y="11350"/>
                  </a:lnTo>
                  <a:lnTo>
                    <a:pt x="12601" y="11386"/>
                  </a:lnTo>
                  <a:lnTo>
                    <a:pt x="12516" y="11434"/>
                  </a:lnTo>
                  <a:lnTo>
                    <a:pt x="12516" y="11434"/>
                  </a:lnTo>
                  <a:lnTo>
                    <a:pt x="12372" y="11542"/>
                  </a:lnTo>
                  <a:lnTo>
                    <a:pt x="12228" y="11651"/>
                  </a:lnTo>
                  <a:lnTo>
                    <a:pt x="12108" y="11771"/>
                  </a:lnTo>
                  <a:lnTo>
                    <a:pt x="12011" y="11879"/>
                  </a:lnTo>
                  <a:lnTo>
                    <a:pt x="11831" y="12083"/>
                  </a:lnTo>
                  <a:lnTo>
                    <a:pt x="11687" y="12288"/>
                  </a:lnTo>
                  <a:lnTo>
                    <a:pt x="11543" y="12456"/>
                  </a:lnTo>
                  <a:lnTo>
                    <a:pt x="11470" y="12528"/>
                  </a:lnTo>
                  <a:lnTo>
                    <a:pt x="11398" y="12588"/>
                  </a:lnTo>
                  <a:lnTo>
                    <a:pt x="11326" y="12637"/>
                  </a:lnTo>
                  <a:lnTo>
                    <a:pt x="11230" y="12673"/>
                  </a:lnTo>
                  <a:lnTo>
                    <a:pt x="11134" y="12697"/>
                  </a:lnTo>
                  <a:lnTo>
                    <a:pt x="11026" y="12697"/>
                  </a:lnTo>
                  <a:lnTo>
                    <a:pt x="11026" y="12697"/>
                  </a:lnTo>
                  <a:lnTo>
                    <a:pt x="10917" y="12685"/>
                  </a:lnTo>
                  <a:lnTo>
                    <a:pt x="10833" y="12661"/>
                  </a:lnTo>
                  <a:lnTo>
                    <a:pt x="10773" y="12613"/>
                  </a:lnTo>
                  <a:lnTo>
                    <a:pt x="10737" y="12540"/>
                  </a:lnTo>
                  <a:lnTo>
                    <a:pt x="10701" y="12468"/>
                  </a:lnTo>
                  <a:lnTo>
                    <a:pt x="10677" y="12396"/>
                  </a:lnTo>
                  <a:lnTo>
                    <a:pt x="10641" y="12228"/>
                  </a:lnTo>
                  <a:lnTo>
                    <a:pt x="10629" y="12144"/>
                  </a:lnTo>
                  <a:lnTo>
                    <a:pt x="10605" y="12083"/>
                  </a:lnTo>
                  <a:lnTo>
                    <a:pt x="10581" y="12023"/>
                  </a:lnTo>
                  <a:lnTo>
                    <a:pt x="10545" y="11975"/>
                  </a:lnTo>
                  <a:lnTo>
                    <a:pt x="10485" y="11951"/>
                  </a:lnTo>
                  <a:lnTo>
                    <a:pt x="10412" y="11939"/>
                  </a:lnTo>
                  <a:lnTo>
                    <a:pt x="10304" y="11963"/>
                  </a:lnTo>
                  <a:lnTo>
                    <a:pt x="10184" y="12011"/>
                  </a:lnTo>
                  <a:lnTo>
                    <a:pt x="10184" y="12011"/>
                  </a:lnTo>
                  <a:lnTo>
                    <a:pt x="10052" y="12071"/>
                  </a:lnTo>
                  <a:lnTo>
                    <a:pt x="9907" y="12120"/>
                  </a:lnTo>
                  <a:lnTo>
                    <a:pt x="9763" y="12156"/>
                  </a:lnTo>
                  <a:lnTo>
                    <a:pt x="9619" y="12180"/>
                  </a:lnTo>
                  <a:lnTo>
                    <a:pt x="9475" y="12204"/>
                  </a:lnTo>
                  <a:lnTo>
                    <a:pt x="9330" y="12204"/>
                  </a:lnTo>
                  <a:lnTo>
                    <a:pt x="9186" y="12180"/>
                  </a:lnTo>
                  <a:lnTo>
                    <a:pt x="9042" y="12156"/>
                  </a:lnTo>
                  <a:lnTo>
                    <a:pt x="8910" y="12108"/>
                  </a:lnTo>
                  <a:lnTo>
                    <a:pt x="8765" y="12047"/>
                  </a:lnTo>
                  <a:lnTo>
                    <a:pt x="8633" y="11975"/>
                  </a:lnTo>
                  <a:lnTo>
                    <a:pt x="8489" y="11867"/>
                  </a:lnTo>
                  <a:lnTo>
                    <a:pt x="8356" y="11759"/>
                  </a:lnTo>
                  <a:lnTo>
                    <a:pt x="8236" y="11627"/>
                  </a:lnTo>
                  <a:lnTo>
                    <a:pt x="8104" y="11470"/>
                  </a:lnTo>
                  <a:lnTo>
                    <a:pt x="7984" y="11290"/>
                  </a:lnTo>
                  <a:lnTo>
                    <a:pt x="7984" y="11290"/>
                  </a:lnTo>
                  <a:lnTo>
                    <a:pt x="7864" y="11110"/>
                  </a:lnTo>
                  <a:lnTo>
                    <a:pt x="7743" y="10953"/>
                  </a:lnTo>
                  <a:lnTo>
                    <a:pt x="7515" y="10665"/>
                  </a:lnTo>
                  <a:lnTo>
                    <a:pt x="7310" y="10436"/>
                  </a:lnTo>
                  <a:lnTo>
                    <a:pt x="7226" y="10316"/>
                  </a:lnTo>
                  <a:lnTo>
                    <a:pt x="7142" y="10208"/>
                  </a:lnTo>
                  <a:lnTo>
                    <a:pt x="7094" y="10088"/>
                  </a:lnTo>
                  <a:lnTo>
                    <a:pt x="7046" y="9979"/>
                  </a:lnTo>
                  <a:lnTo>
                    <a:pt x="7034" y="9847"/>
                  </a:lnTo>
                  <a:lnTo>
                    <a:pt x="7034" y="9715"/>
                  </a:lnTo>
                  <a:lnTo>
                    <a:pt x="7070" y="9571"/>
                  </a:lnTo>
                  <a:lnTo>
                    <a:pt x="7130" y="9402"/>
                  </a:lnTo>
                  <a:lnTo>
                    <a:pt x="7214" y="9222"/>
                  </a:lnTo>
                  <a:lnTo>
                    <a:pt x="7347" y="9018"/>
                  </a:lnTo>
                  <a:lnTo>
                    <a:pt x="7347" y="9018"/>
                  </a:lnTo>
                  <a:lnTo>
                    <a:pt x="7479" y="8801"/>
                  </a:lnTo>
                  <a:lnTo>
                    <a:pt x="7599" y="8585"/>
                  </a:lnTo>
                  <a:lnTo>
                    <a:pt x="7695" y="8392"/>
                  </a:lnTo>
                  <a:lnTo>
                    <a:pt x="7791" y="8188"/>
                  </a:lnTo>
                  <a:lnTo>
                    <a:pt x="7864" y="8008"/>
                  </a:lnTo>
                  <a:lnTo>
                    <a:pt x="7912" y="7827"/>
                  </a:lnTo>
                  <a:lnTo>
                    <a:pt x="7948" y="7671"/>
                  </a:lnTo>
                  <a:lnTo>
                    <a:pt x="7972" y="7515"/>
                  </a:lnTo>
                  <a:lnTo>
                    <a:pt x="7972" y="7382"/>
                  </a:lnTo>
                  <a:lnTo>
                    <a:pt x="7948" y="7274"/>
                  </a:lnTo>
                  <a:lnTo>
                    <a:pt x="7900" y="7178"/>
                  </a:lnTo>
                  <a:lnTo>
                    <a:pt x="7876" y="7142"/>
                  </a:lnTo>
                  <a:lnTo>
                    <a:pt x="7839" y="7106"/>
                  </a:lnTo>
                  <a:lnTo>
                    <a:pt x="7803" y="7070"/>
                  </a:lnTo>
                  <a:lnTo>
                    <a:pt x="7755" y="7058"/>
                  </a:lnTo>
                  <a:lnTo>
                    <a:pt x="7695" y="7034"/>
                  </a:lnTo>
                  <a:lnTo>
                    <a:pt x="7635" y="7022"/>
                  </a:lnTo>
                  <a:lnTo>
                    <a:pt x="7503" y="7034"/>
                  </a:lnTo>
                  <a:lnTo>
                    <a:pt x="7347" y="7058"/>
                  </a:lnTo>
                  <a:lnTo>
                    <a:pt x="7347" y="7058"/>
                  </a:lnTo>
                  <a:lnTo>
                    <a:pt x="7034" y="7130"/>
                  </a:lnTo>
                  <a:lnTo>
                    <a:pt x="6914" y="7142"/>
                  </a:lnTo>
                  <a:lnTo>
                    <a:pt x="6818" y="7154"/>
                  </a:lnTo>
                  <a:lnTo>
                    <a:pt x="6721" y="7154"/>
                  </a:lnTo>
                  <a:lnTo>
                    <a:pt x="6649" y="7142"/>
                  </a:lnTo>
                  <a:lnTo>
                    <a:pt x="6577" y="7118"/>
                  </a:lnTo>
                  <a:lnTo>
                    <a:pt x="6517" y="7082"/>
                  </a:lnTo>
                  <a:lnTo>
                    <a:pt x="6457" y="7034"/>
                  </a:lnTo>
                  <a:lnTo>
                    <a:pt x="6409" y="6974"/>
                  </a:lnTo>
                  <a:lnTo>
                    <a:pt x="6301" y="6793"/>
                  </a:lnTo>
                  <a:lnTo>
                    <a:pt x="6000" y="6252"/>
                  </a:lnTo>
                  <a:lnTo>
                    <a:pt x="6000" y="6252"/>
                  </a:lnTo>
                  <a:lnTo>
                    <a:pt x="5699" y="5735"/>
                  </a:lnTo>
                  <a:lnTo>
                    <a:pt x="5591" y="5579"/>
                  </a:lnTo>
                  <a:lnTo>
                    <a:pt x="5507" y="5447"/>
                  </a:lnTo>
                  <a:lnTo>
                    <a:pt x="5399" y="5327"/>
                  </a:lnTo>
                  <a:lnTo>
                    <a:pt x="5267" y="5194"/>
                  </a:lnTo>
                  <a:lnTo>
                    <a:pt x="4846" y="4749"/>
                  </a:lnTo>
                  <a:lnTo>
                    <a:pt x="4846" y="4749"/>
                  </a:lnTo>
                  <a:lnTo>
                    <a:pt x="3415" y="3247"/>
                  </a:lnTo>
                  <a:lnTo>
                    <a:pt x="2297" y="2104"/>
                  </a:lnTo>
                  <a:lnTo>
                    <a:pt x="1455" y="1263"/>
                  </a:lnTo>
                  <a:lnTo>
                    <a:pt x="842" y="686"/>
                  </a:lnTo>
                  <a:lnTo>
                    <a:pt x="421" y="313"/>
                  </a:lnTo>
                  <a:lnTo>
                    <a:pt x="169" y="109"/>
                  </a:lnTo>
                  <a:lnTo>
                    <a:pt x="37" y="12"/>
                  </a:lnTo>
                  <a:lnTo>
                    <a:pt x="0" y="0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2079725" y="2113400"/>
              <a:ext cx="537450" cy="569625"/>
            </a:xfrm>
            <a:custGeom>
              <a:avLst/>
              <a:gdLst/>
              <a:ahLst/>
              <a:cxnLst/>
              <a:rect l="l" t="t" r="r" b="b"/>
              <a:pathLst>
                <a:path w="21498" h="22785" extrusionOk="0">
                  <a:moveTo>
                    <a:pt x="20728" y="1"/>
                  </a:moveTo>
                  <a:lnTo>
                    <a:pt x="0" y="21342"/>
                  </a:lnTo>
                  <a:lnTo>
                    <a:pt x="0" y="21342"/>
                  </a:lnTo>
                  <a:lnTo>
                    <a:pt x="73" y="21330"/>
                  </a:lnTo>
                  <a:lnTo>
                    <a:pt x="133" y="21330"/>
                  </a:lnTo>
                  <a:lnTo>
                    <a:pt x="205" y="21342"/>
                  </a:lnTo>
                  <a:lnTo>
                    <a:pt x="289" y="21366"/>
                  </a:lnTo>
                  <a:lnTo>
                    <a:pt x="445" y="21450"/>
                  </a:lnTo>
                  <a:lnTo>
                    <a:pt x="626" y="21558"/>
                  </a:lnTo>
                  <a:lnTo>
                    <a:pt x="1094" y="21871"/>
                  </a:lnTo>
                  <a:lnTo>
                    <a:pt x="1371" y="22039"/>
                  </a:lnTo>
                  <a:lnTo>
                    <a:pt x="1708" y="22208"/>
                  </a:lnTo>
                  <a:lnTo>
                    <a:pt x="1888" y="22292"/>
                  </a:lnTo>
                  <a:lnTo>
                    <a:pt x="2092" y="22364"/>
                  </a:lnTo>
                  <a:lnTo>
                    <a:pt x="2297" y="22448"/>
                  </a:lnTo>
                  <a:lnTo>
                    <a:pt x="2525" y="22520"/>
                  </a:lnTo>
                  <a:lnTo>
                    <a:pt x="2766" y="22580"/>
                  </a:lnTo>
                  <a:lnTo>
                    <a:pt x="3030" y="22640"/>
                  </a:lnTo>
                  <a:lnTo>
                    <a:pt x="3307" y="22688"/>
                  </a:lnTo>
                  <a:lnTo>
                    <a:pt x="3607" y="22724"/>
                  </a:lnTo>
                  <a:lnTo>
                    <a:pt x="3920" y="22761"/>
                  </a:lnTo>
                  <a:lnTo>
                    <a:pt x="4245" y="22773"/>
                  </a:lnTo>
                  <a:lnTo>
                    <a:pt x="4605" y="22785"/>
                  </a:lnTo>
                  <a:lnTo>
                    <a:pt x="4978" y="22773"/>
                  </a:lnTo>
                  <a:lnTo>
                    <a:pt x="5375" y="22749"/>
                  </a:lnTo>
                  <a:lnTo>
                    <a:pt x="5783" y="22712"/>
                  </a:lnTo>
                  <a:lnTo>
                    <a:pt x="6228" y="22652"/>
                  </a:lnTo>
                  <a:lnTo>
                    <a:pt x="6685" y="22580"/>
                  </a:lnTo>
                  <a:lnTo>
                    <a:pt x="6926" y="22532"/>
                  </a:lnTo>
                  <a:lnTo>
                    <a:pt x="7178" y="22460"/>
                  </a:lnTo>
                  <a:lnTo>
                    <a:pt x="7443" y="22376"/>
                  </a:lnTo>
                  <a:lnTo>
                    <a:pt x="7707" y="22280"/>
                  </a:lnTo>
                  <a:lnTo>
                    <a:pt x="8212" y="22087"/>
                  </a:lnTo>
                  <a:lnTo>
                    <a:pt x="8621" y="21895"/>
                  </a:lnTo>
                  <a:lnTo>
                    <a:pt x="8705" y="21847"/>
                  </a:lnTo>
                  <a:lnTo>
                    <a:pt x="8777" y="21799"/>
                  </a:lnTo>
                  <a:lnTo>
                    <a:pt x="8825" y="21751"/>
                  </a:lnTo>
                  <a:lnTo>
                    <a:pt x="8873" y="21703"/>
                  </a:lnTo>
                  <a:lnTo>
                    <a:pt x="8909" y="21642"/>
                  </a:lnTo>
                  <a:lnTo>
                    <a:pt x="8934" y="21582"/>
                  </a:lnTo>
                  <a:lnTo>
                    <a:pt x="8970" y="21414"/>
                  </a:lnTo>
                  <a:lnTo>
                    <a:pt x="9042" y="20945"/>
                  </a:lnTo>
                  <a:lnTo>
                    <a:pt x="9114" y="20596"/>
                  </a:lnTo>
                  <a:lnTo>
                    <a:pt x="9210" y="20176"/>
                  </a:lnTo>
                  <a:lnTo>
                    <a:pt x="9270" y="19959"/>
                  </a:lnTo>
                  <a:lnTo>
                    <a:pt x="9330" y="19815"/>
                  </a:lnTo>
                  <a:lnTo>
                    <a:pt x="9402" y="19695"/>
                  </a:lnTo>
                  <a:lnTo>
                    <a:pt x="9438" y="19659"/>
                  </a:lnTo>
                  <a:lnTo>
                    <a:pt x="9475" y="19635"/>
                  </a:lnTo>
                  <a:lnTo>
                    <a:pt x="9523" y="19611"/>
                  </a:lnTo>
                  <a:lnTo>
                    <a:pt x="9559" y="19599"/>
                  </a:lnTo>
                  <a:lnTo>
                    <a:pt x="9643" y="19586"/>
                  </a:lnTo>
                  <a:lnTo>
                    <a:pt x="9727" y="19599"/>
                  </a:lnTo>
                  <a:lnTo>
                    <a:pt x="9823" y="19623"/>
                  </a:lnTo>
                  <a:lnTo>
                    <a:pt x="10016" y="19695"/>
                  </a:lnTo>
                  <a:lnTo>
                    <a:pt x="10112" y="19731"/>
                  </a:lnTo>
                  <a:lnTo>
                    <a:pt x="10220" y="19743"/>
                  </a:lnTo>
                  <a:lnTo>
                    <a:pt x="10328" y="19743"/>
                  </a:lnTo>
                  <a:lnTo>
                    <a:pt x="10436" y="19731"/>
                  </a:lnTo>
                  <a:lnTo>
                    <a:pt x="10496" y="19707"/>
                  </a:lnTo>
                  <a:lnTo>
                    <a:pt x="10557" y="19671"/>
                  </a:lnTo>
                  <a:lnTo>
                    <a:pt x="10617" y="19635"/>
                  </a:lnTo>
                  <a:lnTo>
                    <a:pt x="10677" y="19586"/>
                  </a:lnTo>
                  <a:lnTo>
                    <a:pt x="10737" y="19538"/>
                  </a:lnTo>
                  <a:lnTo>
                    <a:pt x="10809" y="19490"/>
                  </a:lnTo>
                  <a:lnTo>
                    <a:pt x="10881" y="19466"/>
                  </a:lnTo>
                  <a:lnTo>
                    <a:pt x="10977" y="19430"/>
                  </a:lnTo>
                  <a:lnTo>
                    <a:pt x="11074" y="19406"/>
                  </a:lnTo>
                  <a:lnTo>
                    <a:pt x="11170" y="19394"/>
                  </a:lnTo>
                  <a:lnTo>
                    <a:pt x="11398" y="19382"/>
                  </a:lnTo>
                  <a:lnTo>
                    <a:pt x="11639" y="19382"/>
                  </a:lnTo>
                  <a:lnTo>
                    <a:pt x="11891" y="19394"/>
                  </a:lnTo>
                  <a:lnTo>
                    <a:pt x="12156" y="19418"/>
                  </a:lnTo>
                  <a:lnTo>
                    <a:pt x="12444" y="19454"/>
                  </a:lnTo>
                  <a:lnTo>
                    <a:pt x="12997" y="19538"/>
                  </a:lnTo>
                  <a:lnTo>
                    <a:pt x="13538" y="19599"/>
                  </a:lnTo>
                  <a:lnTo>
                    <a:pt x="13803" y="19623"/>
                  </a:lnTo>
                  <a:lnTo>
                    <a:pt x="14031" y="19635"/>
                  </a:lnTo>
                  <a:lnTo>
                    <a:pt x="14248" y="19623"/>
                  </a:lnTo>
                  <a:lnTo>
                    <a:pt x="14440" y="19586"/>
                  </a:lnTo>
                  <a:lnTo>
                    <a:pt x="14596" y="19538"/>
                  </a:lnTo>
                  <a:lnTo>
                    <a:pt x="14705" y="19490"/>
                  </a:lnTo>
                  <a:lnTo>
                    <a:pt x="14765" y="19442"/>
                  </a:lnTo>
                  <a:lnTo>
                    <a:pt x="14789" y="19406"/>
                  </a:lnTo>
                  <a:lnTo>
                    <a:pt x="14801" y="19382"/>
                  </a:lnTo>
                  <a:lnTo>
                    <a:pt x="14801" y="19346"/>
                  </a:lnTo>
                  <a:lnTo>
                    <a:pt x="14801" y="19322"/>
                  </a:lnTo>
                  <a:lnTo>
                    <a:pt x="14765" y="19250"/>
                  </a:lnTo>
                  <a:lnTo>
                    <a:pt x="14705" y="19190"/>
                  </a:lnTo>
                  <a:lnTo>
                    <a:pt x="14620" y="19118"/>
                  </a:lnTo>
                  <a:lnTo>
                    <a:pt x="14524" y="19057"/>
                  </a:lnTo>
                  <a:lnTo>
                    <a:pt x="14416" y="18997"/>
                  </a:lnTo>
                  <a:lnTo>
                    <a:pt x="14176" y="18865"/>
                  </a:lnTo>
                  <a:lnTo>
                    <a:pt x="13707" y="18637"/>
                  </a:lnTo>
                  <a:lnTo>
                    <a:pt x="13659" y="18613"/>
                  </a:lnTo>
                  <a:lnTo>
                    <a:pt x="13622" y="18577"/>
                  </a:lnTo>
                  <a:lnTo>
                    <a:pt x="13586" y="18528"/>
                  </a:lnTo>
                  <a:lnTo>
                    <a:pt x="13550" y="18480"/>
                  </a:lnTo>
                  <a:lnTo>
                    <a:pt x="13490" y="18372"/>
                  </a:lnTo>
                  <a:lnTo>
                    <a:pt x="13454" y="18240"/>
                  </a:lnTo>
                  <a:lnTo>
                    <a:pt x="13430" y="18084"/>
                  </a:lnTo>
                  <a:lnTo>
                    <a:pt x="13430" y="17915"/>
                  </a:lnTo>
                  <a:lnTo>
                    <a:pt x="13442" y="17747"/>
                  </a:lnTo>
                  <a:lnTo>
                    <a:pt x="13478" y="17567"/>
                  </a:lnTo>
                  <a:lnTo>
                    <a:pt x="13526" y="17374"/>
                  </a:lnTo>
                  <a:lnTo>
                    <a:pt x="13586" y="17194"/>
                  </a:lnTo>
                  <a:lnTo>
                    <a:pt x="13671" y="17014"/>
                  </a:lnTo>
                  <a:lnTo>
                    <a:pt x="13767" y="16833"/>
                  </a:lnTo>
                  <a:lnTo>
                    <a:pt x="13887" y="16665"/>
                  </a:lnTo>
                  <a:lnTo>
                    <a:pt x="14019" y="16509"/>
                  </a:lnTo>
                  <a:lnTo>
                    <a:pt x="14164" y="16376"/>
                  </a:lnTo>
                  <a:lnTo>
                    <a:pt x="14332" y="16256"/>
                  </a:lnTo>
                  <a:lnTo>
                    <a:pt x="14909" y="15919"/>
                  </a:lnTo>
                  <a:lnTo>
                    <a:pt x="15113" y="15787"/>
                  </a:lnTo>
                  <a:lnTo>
                    <a:pt x="15282" y="15667"/>
                  </a:lnTo>
                  <a:lnTo>
                    <a:pt x="15426" y="15547"/>
                  </a:lnTo>
                  <a:lnTo>
                    <a:pt x="15570" y="15402"/>
                  </a:lnTo>
                  <a:lnTo>
                    <a:pt x="15727" y="15222"/>
                  </a:lnTo>
                  <a:lnTo>
                    <a:pt x="15907" y="14994"/>
                  </a:lnTo>
                  <a:lnTo>
                    <a:pt x="16219" y="14573"/>
                  </a:lnTo>
                  <a:lnTo>
                    <a:pt x="16340" y="14417"/>
                  </a:lnTo>
                  <a:lnTo>
                    <a:pt x="16448" y="14284"/>
                  </a:lnTo>
                  <a:lnTo>
                    <a:pt x="16556" y="14176"/>
                  </a:lnTo>
                  <a:lnTo>
                    <a:pt x="16688" y="14068"/>
                  </a:lnTo>
                  <a:lnTo>
                    <a:pt x="16857" y="13972"/>
                  </a:lnTo>
                  <a:lnTo>
                    <a:pt x="17061" y="13864"/>
                  </a:lnTo>
                  <a:lnTo>
                    <a:pt x="17169" y="13803"/>
                  </a:lnTo>
                  <a:lnTo>
                    <a:pt x="17277" y="13767"/>
                  </a:lnTo>
                  <a:lnTo>
                    <a:pt x="17470" y="13731"/>
                  </a:lnTo>
                  <a:lnTo>
                    <a:pt x="17626" y="13707"/>
                  </a:lnTo>
                  <a:lnTo>
                    <a:pt x="17782" y="13671"/>
                  </a:lnTo>
                  <a:lnTo>
                    <a:pt x="17855" y="13659"/>
                  </a:lnTo>
                  <a:lnTo>
                    <a:pt x="17927" y="13623"/>
                  </a:lnTo>
                  <a:lnTo>
                    <a:pt x="17999" y="13587"/>
                  </a:lnTo>
                  <a:lnTo>
                    <a:pt x="18083" y="13527"/>
                  </a:lnTo>
                  <a:lnTo>
                    <a:pt x="18155" y="13455"/>
                  </a:lnTo>
                  <a:lnTo>
                    <a:pt x="18239" y="13359"/>
                  </a:lnTo>
                  <a:lnTo>
                    <a:pt x="18323" y="13238"/>
                  </a:lnTo>
                  <a:lnTo>
                    <a:pt x="18420" y="13094"/>
                  </a:lnTo>
                  <a:lnTo>
                    <a:pt x="18480" y="13022"/>
                  </a:lnTo>
                  <a:lnTo>
                    <a:pt x="18528" y="12950"/>
                  </a:lnTo>
                  <a:lnTo>
                    <a:pt x="18588" y="12902"/>
                  </a:lnTo>
                  <a:lnTo>
                    <a:pt x="18648" y="12854"/>
                  </a:lnTo>
                  <a:lnTo>
                    <a:pt x="18720" y="12805"/>
                  </a:lnTo>
                  <a:lnTo>
                    <a:pt x="18792" y="12769"/>
                  </a:lnTo>
                  <a:lnTo>
                    <a:pt x="18865" y="12745"/>
                  </a:lnTo>
                  <a:lnTo>
                    <a:pt x="18937" y="12733"/>
                  </a:lnTo>
                  <a:lnTo>
                    <a:pt x="19093" y="12709"/>
                  </a:lnTo>
                  <a:lnTo>
                    <a:pt x="19261" y="12709"/>
                  </a:lnTo>
                  <a:lnTo>
                    <a:pt x="19442" y="12721"/>
                  </a:lnTo>
                  <a:lnTo>
                    <a:pt x="19622" y="12745"/>
                  </a:lnTo>
                  <a:lnTo>
                    <a:pt x="19802" y="12793"/>
                  </a:lnTo>
                  <a:lnTo>
                    <a:pt x="19995" y="12842"/>
                  </a:lnTo>
                  <a:lnTo>
                    <a:pt x="20367" y="12950"/>
                  </a:lnTo>
                  <a:lnTo>
                    <a:pt x="20728" y="13034"/>
                  </a:lnTo>
                  <a:lnTo>
                    <a:pt x="20908" y="13070"/>
                  </a:lnTo>
                  <a:lnTo>
                    <a:pt x="21077" y="13094"/>
                  </a:lnTo>
                  <a:lnTo>
                    <a:pt x="21149" y="13094"/>
                  </a:lnTo>
                  <a:lnTo>
                    <a:pt x="21221" y="13082"/>
                  </a:lnTo>
                  <a:lnTo>
                    <a:pt x="21281" y="13058"/>
                  </a:lnTo>
                  <a:lnTo>
                    <a:pt x="21329" y="13022"/>
                  </a:lnTo>
                  <a:lnTo>
                    <a:pt x="21377" y="12986"/>
                  </a:lnTo>
                  <a:lnTo>
                    <a:pt x="21413" y="12926"/>
                  </a:lnTo>
                  <a:lnTo>
                    <a:pt x="21437" y="12866"/>
                  </a:lnTo>
                  <a:lnTo>
                    <a:pt x="21462" y="12793"/>
                  </a:lnTo>
                  <a:lnTo>
                    <a:pt x="21498" y="12613"/>
                  </a:lnTo>
                  <a:lnTo>
                    <a:pt x="21498" y="12409"/>
                  </a:lnTo>
                  <a:lnTo>
                    <a:pt x="21498" y="12180"/>
                  </a:lnTo>
                  <a:lnTo>
                    <a:pt x="21462" y="11940"/>
                  </a:lnTo>
                  <a:lnTo>
                    <a:pt x="21425" y="11663"/>
                  </a:lnTo>
                  <a:lnTo>
                    <a:pt x="21377" y="11387"/>
                  </a:lnTo>
                  <a:lnTo>
                    <a:pt x="21269" y="10810"/>
                  </a:lnTo>
                  <a:lnTo>
                    <a:pt x="21161" y="10221"/>
                  </a:lnTo>
                  <a:lnTo>
                    <a:pt x="21113" y="9944"/>
                  </a:lnTo>
                  <a:lnTo>
                    <a:pt x="21077" y="9679"/>
                  </a:lnTo>
                  <a:lnTo>
                    <a:pt x="21053" y="9439"/>
                  </a:lnTo>
                  <a:lnTo>
                    <a:pt x="21029" y="9235"/>
                  </a:lnTo>
                  <a:lnTo>
                    <a:pt x="21029" y="9054"/>
                  </a:lnTo>
                  <a:lnTo>
                    <a:pt x="21041" y="8898"/>
                  </a:lnTo>
                  <a:lnTo>
                    <a:pt x="21053" y="8766"/>
                  </a:lnTo>
                  <a:lnTo>
                    <a:pt x="21065" y="8645"/>
                  </a:lnTo>
                  <a:lnTo>
                    <a:pt x="21113" y="8441"/>
                  </a:lnTo>
                  <a:lnTo>
                    <a:pt x="21149" y="8249"/>
                  </a:lnTo>
                  <a:lnTo>
                    <a:pt x="21161" y="8141"/>
                  </a:lnTo>
                  <a:lnTo>
                    <a:pt x="21173" y="8032"/>
                  </a:lnTo>
                  <a:lnTo>
                    <a:pt x="21161" y="7900"/>
                  </a:lnTo>
                  <a:lnTo>
                    <a:pt x="21149" y="7744"/>
                  </a:lnTo>
                  <a:lnTo>
                    <a:pt x="21113" y="7575"/>
                  </a:lnTo>
                  <a:lnTo>
                    <a:pt x="21077" y="7371"/>
                  </a:lnTo>
                  <a:lnTo>
                    <a:pt x="21029" y="7167"/>
                  </a:lnTo>
                  <a:lnTo>
                    <a:pt x="21005" y="6950"/>
                  </a:lnTo>
                  <a:lnTo>
                    <a:pt x="20993" y="6758"/>
                  </a:lnTo>
                  <a:lnTo>
                    <a:pt x="20993" y="6553"/>
                  </a:lnTo>
                  <a:lnTo>
                    <a:pt x="21005" y="6157"/>
                  </a:lnTo>
                  <a:lnTo>
                    <a:pt x="21029" y="5736"/>
                  </a:lnTo>
                  <a:lnTo>
                    <a:pt x="21041" y="5519"/>
                  </a:lnTo>
                  <a:lnTo>
                    <a:pt x="21041" y="5291"/>
                  </a:lnTo>
                  <a:lnTo>
                    <a:pt x="21029" y="5051"/>
                  </a:lnTo>
                  <a:lnTo>
                    <a:pt x="21005" y="4798"/>
                  </a:lnTo>
                  <a:lnTo>
                    <a:pt x="20969" y="4534"/>
                  </a:lnTo>
                  <a:lnTo>
                    <a:pt x="20908" y="4257"/>
                  </a:lnTo>
                  <a:lnTo>
                    <a:pt x="20836" y="3944"/>
                  </a:lnTo>
                  <a:lnTo>
                    <a:pt x="20728" y="3620"/>
                  </a:lnTo>
                  <a:lnTo>
                    <a:pt x="20620" y="3307"/>
                  </a:lnTo>
                  <a:lnTo>
                    <a:pt x="20548" y="3019"/>
                  </a:lnTo>
                  <a:lnTo>
                    <a:pt x="20500" y="2754"/>
                  </a:lnTo>
                  <a:lnTo>
                    <a:pt x="20464" y="2514"/>
                  </a:lnTo>
                  <a:lnTo>
                    <a:pt x="20452" y="2285"/>
                  </a:lnTo>
                  <a:lnTo>
                    <a:pt x="20452" y="2081"/>
                  </a:lnTo>
                  <a:lnTo>
                    <a:pt x="20464" y="1889"/>
                  </a:lnTo>
                  <a:lnTo>
                    <a:pt x="20488" y="1696"/>
                  </a:lnTo>
                  <a:lnTo>
                    <a:pt x="20560" y="1335"/>
                  </a:lnTo>
                  <a:lnTo>
                    <a:pt x="20644" y="951"/>
                  </a:lnTo>
                  <a:lnTo>
                    <a:pt x="20668" y="734"/>
                  </a:lnTo>
                  <a:lnTo>
                    <a:pt x="20704" y="518"/>
                  </a:lnTo>
                  <a:lnTo>
                    <a:pt x="20716" y="265"/>
                  </a:lnTo>
                  <a:lnTo>
                    <a:pt x="20728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2079725" y="2113400"/>
              <a:ext cx="537450" cy="569625"/>
            </a:xfrm>
            <a:custGeom>
              <a:avLst/>
              <a:gdLst/>
              <a:ahLst/>
              <a:cxnLst/>
              <a:rect l="l" t="t" r="r" b="b"/>
              <a:pathLst>
                <a:path w="21498" h="22785" fill="none" extrusionOk="0">
                  <a:moveTo>
                    <a:pt x="20728" y="1"/>
                  </a:moveTo>
                  <a:lnTo>
                    <a:pt x="20728" y="1"/>
                  </a:lnTo>
                  <a:lnTo>
                    <a:pt x="20716" y="265"/>
                  </a:lnTo>
                  <a:lnTo>
                    <a:pt x="20704" y="518"/>
                  </a:lnTo>
                  <a:lnTo>
                    <a:pt x="20668" y="734"/>
                  </a:lnTo>
                  <a:lnTo>
                    <a:pt x="20644" y="951"/>
                  </a:lnTo>
                  <a:lnTo>
                    <a:pt x="20560" y="1335"/>
                  </a:lnTo>
                  <a:lnTo>
                    <a:pt x="20488" y="1696"/>
                  </a:lnTo>
                  <a:lnTo>
                    <a:pt x="20464" y="1889"/>
                  </a:lnTo>
                  <a:lnTo>
                    <a:pt x="20452" y="2081"/>
                  </a:lnTo>
                  <a:lnTo>
                    <a:pt x="20452" y="2285"/>
                  </a:lnTo>
                  <a:lnTo>
                    <a:pt x="20464" y="2514"/>
                  </a:lnTo>
                  <a:lnTo>
                    <a:pt x="20500" y="2754"/>
                  </a:lnTo>
                  <a:lnTo>
                    <a:pt x="20548" y="3019"/>
                  </a:lnTo>
                  <a:lnTo>
                    <a:pt x="20620" y="3307"/>
                  </a:lnTo>
                  <a:lnTo>
                    <a:pt x="20728" y="3620"/>
                  </a:lnTo>
                  <a:lnTo>
                    <a:pt x="20728" y="3620"/>
                  </a:lnTo>
                  <a:lnTo>
                    <a:pt x="20836" y="3944"/>
                  </a:lnTo>
                  <a:lnTo>
                    <a:pt x="20908" y="4257"/>
                  </a:lnTo>
                  <a:lnTo>
                    <a:pt x="20969" y="4534"/>
                  </a:lnTo>
                  <a:lnTo>
                    <a:pt x="21005" y="4798"/>
                  </a:lnTo>
                  <a:lnTo>
                    <a:pt x="21029" y="5051"/>
                  </a:lnTo>
                  <a:lnTo>
                    <a:pt x="21041" y="5291"/>
                  </a:lnTo>
                  <a:lnTo>
                    <a:pt x="21041" y="5519"/>
                  </a:lnTo>
                  <a:lnTo>
                    <a:pt x="21029" y="5736"/>
                  </a:lnTo>
                  <a:lnTo>
                    <a:pt x="21005" y="6157"/>
                  </a:lnTo>
                  <a:lnTo>
                    <a:pt x="20993" y="6553"/>
                  </a:lnTo>
                  <a:lnTo>
                    <a:pt x="20993" y="6758"/>
                  </a:lnTo>
                  <a:lnTo>
                    <a:pt x="21005" y="6950"/>
                  </a:lnTo>
                  <a:lnTo>
                    <a:pt x="21029" y="7167"/>
                  </a:lnTo>
                  <a:lnTo>
                    <a:pt x="21077" y="7371"/>
                  </a:lnTo>
                  <a:lnTo>
                    <a:pt x="21077" y="7371"/>
                  </a:lnTo>
                  <a:lnTo>
                    <a:pt x="21113" y="7575"/>
                  </a:lnTo>
                  <a:lnTo>
                    <a:pt x="21149" y="7744"/>
                  </a:lnTo>
                  <a:lnTo>
                    <a:pt x="21161" y="7900"/>
                  </a:lnTo>
                  <a:lnTo>
                    <a:pt x="21173" y="8032"/>
                  </a:lnTo>
                  <a:lnTo>
                    <a:pt x="21161" y="8141"/>
                  </a:lnTo>
                  <a:lnTo>
                    <a:pt x="21149" y="8249"/>
                  </a:lnTo>
                  <a:lnTo>
                    <a:pt x="21113" y="8441"/>
                  </a:lnTo>
                  <a:lnTo>
                    <a:pt x="21065" y="8645"/>
                  </a:lnTo>
                  <a:lnTo>
                    <a:pt x="21053" y="8766"/>
                  </a:lnTo>
                  <a:lnTo>
                    <a:pt x="21041" y="8898"/>
                  </a:lnTo>
                  <a:lnTo>
                    <a:pt x="21029" y="9054"/>
                  </a:lnTo>
                  <a:lnTo>
                    <a:pt x="21029" y="9235"/>
                  </a:lnTo>
                  <a:lnTo>
                    <a:pt x="21053" y="9439"/>
                  </a:lnTo>
                  <a:lnTo>
                    <a:pt x="21077" y="9679"/>
                  </a:lnTo>
                  <a:lnTo>
                    <a:pt x="21077" y="9679"/>
                  </a:lnTo>
                  <a:lnTo>
                    <a:pt x="21113" y="9944"/>
                  </a:lnTo>
                  <a:lnTo>
                    <a:pt x="21161" y="10221"/>
                  </a:lnTo>
                  <a:lnTo>
                    <a:pt x="21269" y="10810"/>
                  </a:lnTo>
                  <a:lnTo>
                    <a:pt x="21377" y="11387"/>
                  </a:lnTo>
                  <a:lnTo>
                    <a:pt x="21425" y="11663"/>
                  </a:lnTo>
                  <a:lnTo>
                    <a:pt x="21462" y="11940"/>
                  </a:lnTo>
                  <a:lnTo>
                    <a:pt x="21498" y="12180"/>
                  </a:lnTo>
                  <a:lnTo>
                    <a:pt x="21498" y="12409"/>
                  </a:lnTo>
                  <a:lnTo>
                    <a:pt x="21498" y="12613"/>
                  </a:lnTo>
                  <a:lnTo>
                    <a:pt x="21462" y="12793"/>
                  </a:lnTo>
                  <a:lnTo>
                    <a:pt x="21437" y="12866"/>
                  </a:lnTo>
                  <a:lnTo>
                    <a:pt x="21413" y="12926"/>
                  </a:lnTo>
                  <a:lnTo>
                    <a:pt x="21377" y="12986"/>
                  </a:lnTo>
                  <a:lnTo>
                    <a:pt x="21329" y="13022"/>
                  </a:lnTo>
                  <a:lnTo>
                    <a:pt x="21281" y="13058"/>
                  </a:lnTo>
                  <a:lnTo>
                    <a:pt x="21221" y="13082"/>
                  </a:lnTo>
                  <a:lnTo>
                    <a:pt x="21149" y="13094"/>
                  </a:lnTo>
                  <a:lnTo>
                    <a:pt x="21077" y="13094"/>
                  </a:lnTo>
                  <a:lnTo>
                    <a:pt x="21077" y="13094"/>
                  </a:lnTo>
                  <a:lnTo>
                    <a:pt x="20908" y="13070"/>
                  </a:lnTo>
                  <a:lnTo>
                    <a:pt x="20728" y="13034"/>
                  </a:lnTo>
                  <a:lnTo>
                    <a:pt x="20367" y="12950"/>
                  </a:lnTo>
                  <a:lnTo>
                    <a:pt x="19995" y="12842"/>
                  </a:lnTo>
                  <a:lnTo>
                    <a:pt x="19802" y="12793"/>
                  </a:lnTo>
                  <a:lnTo>
                    <a:pt x="19622" y="12745"/>
                  </a:lnTo>
                  <a:lnTo>
                    <a:pt x="19442" y="12721"/>
                  </a:lnTo>
                  <a:lnTo>
                    <a:pt x="19261" y="12709"/>
                  </a:lnTo>
                  <a:lnTo>
                    <a:pt x="19093" y="12709"/>
                  </a:lnTo>
                  <a:lnTo>
                    <a:pt x="18937" y="12733"/>
                  </a:lnTo>
                  <a:lnTo>
                    <a:pt x="18865" y="12745"/>
                  </a:lnTo>
                  <a:lnTo>
                    <a:pt x="18792" y="12769"/>
                  </a:lnTo>
                  <a:lnTo>
                    <a:pt x="18720" y="12805"/>
                  </a:lnTo>
                  <a:lnTo>
                    <a:pt x="18648" y="12854"/>
                  </a:lnTo>
                  <a:lnTo>
                    <a:pt x="18588" y="12902"/>
                  </a:lnTo>
                  <a:lnTo>
                    <a:pt x="18528" y="12950"/>
                  </a:lnTo>
                  <a:lnTo>
                    <a:pt x="18480" y="13022"/>
                  </a:lnTo>
                  <a:lnTo>
                    <a:pt x="18420" y="13094"/>
                  </a:lnTo>
                  <a:lnTo>
                    <a:pt x="18420" y="13094"/>
                  </a:lnTo>
                  <a:lnTo>
                    <a:pt x="18323" y="13238"/>
                  </a:lnTo>
                  <a:lnTo>
                    <a:pt x="18239" y="13359"/>
                  </a:lnTo>
                  <a:lnTo>
                    <a:pt x="18155" y="13455"/>
                  </a:lnTo>
                  <a:lnTo>
                    <a:pt x="18083" y="13527"/>
                  </a:lnTo>
                  <a:lnTo>
                    <a:pt x="17999" y="13587"/>
                  </a:lnTo>
                  <a:lnTo>
                    <a:pt x="17927" y="13623"/>
                  </a:lnTo>
                  <a:lnTo>
                    <a:pt x="17855" y="13659"/>
                  </a:lnTo>
                  <a:lnTo>
                    <a:pt x="17782" y="13671"/>
                  </a:lnTo>
                  <a:lnTo>
                    <a:pt x="17626" y="13707"/>
                  </a:lnTo>
                  <a:lnTo>
                    <a:pt x="17470" y="13731"/>
                  </a:lnTo>
                  <a:lnTo>
                    <a:pt x="17277" y="13767"/>
                  </a:lnTo>
                  <a:lnTo>
                    <a:pt x="17169" y="13803"/>
                  </a:lnTo>
                  <a:lnTo>
                    <a:pt x="17061" y="13864"/>
                  </a:lnTo>
                  <a:lnTo>
                    <a:pt x="17061" y="13864"/>
                  </a:lnTo>
                  <a:lnTo>
                    <a:pt x="16857" y="13972"/>
                  </a:lnTo>
                  <a:lnTo>
                    <a:pt x="16688" y="14068"/>
                  </a:lnTo>
                  <a:lnTo>
                    <a:pt x="16556" y="14176"/>
                  </a:lnTo>
                  <a:lnTo>
                    <a:pt x="16448" y="14284"/>
                  </a:lnTo>
                  <a:lnTo>
                    <a:pt x="16340" y="14417"/>
                  </a:lnTo>
                  <a:lnTo>
                    <a:pt x="16219" y="14573"/>
                  </a:lnTo>
                  <a:lnTo>
                    <a:pt x="15907" y="14994"/>
                  </a:lnTo>
                  <a:lnTo>
                    <a:pt x="15907" y="14994"/>
                  </a:lnTo>
                  <a:lnTo>
                    <a:pt x="15727" y="15222"/>
                  </a:lnTo>
                  <a:lnTo>
                    <a:pt x="15570" y="15402"/>
                  </a:lnTo>
                  <a:lnTo>
                    <a:pt x="15426" y="15547"/>
                  </a:lnTo>
                  <a:lnTo>
                    <a:pt x="15282" y="15667"/>
                  </a:lnTo>
                  <a:lnTo>
                    <a:pt x="15113" y="15787"/>
                  </a:lnTo>
                  <a:lnTo>
                    <a:pt x="14909" y="15919"/>
                  </a:lnTo>
                  <a:lnTo>
                    <a:pt x="14332" y="16256"/>
                  </a:lnTo>
                  <a:lnTo>
                    <a:pt x="14332" y="16256"/>
                  </a:lnTo>
                  <a:lnTo>
                    <a:pt x="14164" y="16376"/>
                  </a:lnTo>
                  <a:lnTo>
                    <a:pt x="14019" y="16509"/>
                  </a:lnTo>
                  <a:lnTo>
                    <a:pt x="13887" y="16665"/>
                  </a:lnTo>
                  <a:lnTo>
                    <a:pt x="13767" y="16833"/>
                  </a:lnTo>
                  <a:lnTo>
                    <a:pt x="13671" y="17014"/>
                  </a:lnTo>
                  <a:lnTo>
                    <a:pt x="13586" y="17194"/>
                  </a:lnTo>
                  <a:lnTo>
                    <a:pt x="13526" y="17374"/>
                  </a:lnTo>
                  <a:lnTo>
                    <a:pt x="13478" y="17567"/>
                  </a:lnTo>
                  <a:lnTo>
                    <a:pt x="13442" y="17747"/>
                  </a:lnTo>
                  <a:lnTo>
                    <a:pt x="13430" y="17915"/>
                  </a:lnTo>
                  <a:lnTo>
                    <a:pt x="13430" y="18084"/>
                  </a:lnTo>
                  <a:lnTo>
                    <a:pt x="13454" y="18240"/>
                  </a:lnTo>
                  <a:lnTo>
                    <a:pt x="13490" y="18372"/>
                  </a:lnTo>
                  <a:lnTo>
                    <a:pt x="13550" y="18480"/>
                  </a:lnTo>
                  <a:lnTo>
                    <a:pt x="13586" y="18528"/>
                  </a:lnTo>
                  <a:lnTo>
                    <a:pt x="13622" y="18577"/>
                  </a:lnTo>
                  <a:lnTo>
                    <a:pt x="13659" y="18613"/>
                  </a:lnTo>
                  <a:lnTo>
                    <a:pt x="13707" y="18637"/>
                  </a:lnTo>
                  <a:lnTo>
                    <a:pt x="13707" y="18637"/>
                  </a:lnTo>
                  <a:lnTo>
                    <a:pt x="14176" y="18865"/>
                  </a:lnTo>
                  <a:lnTo>
                    <a:pt x="14416" y="18997"/>
                  </a:lnTo>
                  <a:lnTo>
                    <a:pt x="14524" y="19057"/>
                  </a:lnTo>
                  <a:lnTo>
                    <a:pt x="14620" y="19118"/>
                  </a:lnTo>
                  <a:lnTo>
                    <a:pt x="14705" y="19190"/>
                  </a:lnTo>
                  <a:lnTo>
                    <a:pt x="14765" y="19250"/>
                  </a:lnTo>
                  <a:lnTo>
                    <a:pt x="14801" y="19322"/>
                  </a:lnTo>
                  <a:lnTo>
                    <a:pt x="14801" y="19346"/>
                  </a:lnTo>
                  <a:lnTo>
                    <a:pt x="14801" y="19382"/>
                  </a:lnTo>
                  <a:lnTo>
                    <a:pt x="14789" y="19406"/>
                  </a:lnTo>
                  <a:lnTo>
                    <a:pt x="14765" y="19442"/>
                  </a:lnTo>
                  <a:lnTo>
                    <a:pt x="14705" y="19490"/>
                  </a:lnTo>
                  <a:lnTo>
                    <a:pt x="14596" y="19538"/>
                  </a:lnTo>
                  <a:lnTo>
                    <a:pt x="14440" y="19586"/>
                  </a:lnTo>
                  <a:lnTo>
                    <a:pt x="14440" y="19586"/>
                  </a:lnTo>
                  <a:lnTo>
                    <a:pt x="14248" y="19623"/>
                  </a:lnTo>
                  <a:lnTo>
                    <a:pt x="14031" y="19635"/>
                  </a:lnTo>
                  <a:lnTo>
                    <a:pt x="13803" y="19623"/>
                  </a:lnTo>
                  <a:lnTo>
                    <a:pt x="13538" y="19599"/>
                  </a:lnTo>
                  <a:lnTo>
                    <a:pt x="12997" y="19538"/>
                  </a:lnTo>
                  <a:lnTo>
                    <a:pt x="12444" y="19454"/>
                  </a:lnTo>
                  <a:lnTo>
                    <a:pt x="12156" y="19418"/>
                  </a:lnTo>
                  <a:lnTo>
                    <a:pt x="11891" y="19394"/>
                  </a:lnTo>
                  <a:lnTo>
                    <a:pt x="11639" y="19382"/>
                  </a:lnTo>
                  <a:lnTo>
                    <a:pt x="11398" y="19382"/>
                  </a:lnTo>
                  <a:lnTo>
                    <a:pt x="11170" y="19394"/>
                  </a:lnTo>
                  <a:lnTo>
                    <a:pt x="11074" y="19406"/>
                  </a:lnTo>
                  <a:lnTo>
                    <a:pt x="10977" y="19430"/>
                  </a:lnTo>
                  <a:lnTo>
                    <a:pt x="10881" y="19466"/>
                  </a:lnTo>
                  <a:lnTo>
                    <a:pt x="10809" y="19490"/>
                  </a:lnTo>
                  <a:lnTo>
                    <a:pt x="10737" y="19538"/>
                  </a:lnTo>
                  <a:lnTo>
                    <a:pt x="10677" y="19586"/>
                  </a:lnTo>
                  <a:lnTo>
                    <a:pt x="10677" y="19586"/>
                  </a:lnTo>
                  <a:lnTo>
                    <a:pt x="10617" y="19635"/>
                  </a:lnTo>
                  <a:lnTo>
                    <a:pt x="10557" y="19671"/>
                  </a:lnTo>
                  <a:lnTo>
                    <a:pt x="10496" y="19707"/>
                  </a:lnTo>
                  <a:lnTo>
                    <a:pt x="10436" y="19731"/>
                  </a:lnTo>
                  <a:lnTo>
                    <a:pt x="10328" y="19743"/>
                  </a:lnTo>
                  <a:lnTo>
                    <a:pt x="10220" y="19743"/>
                  </a:lnTo>
                  <a:lnTo>
                    <a:pt x="10112" y="19731"/>
                  </a:lnTo>
                  <a:lnTo>
                    <a:pt x="10016" y="19695"/>
                  </a:lnTo>
                  <a:lnTo>
                    <a:pt x="9823" y="19623"/>
                  </a:lnTo>
                  <a:lnTo>
                    <a:pt x="9727" y="19599"/>
                  </a:lnTo>
                  <a:lnTo>
                    <a:pt x="9643" y="19586"/>
                  </a:lnTo>
                  <a:lnTo>
                    <a:pt x="9559" y="19599"/>
                  </a:lnTo>
                  <a:lnTo>
                    <a:pt x="9523" y="19611"/>
                  </a:lnTo>
                  <a:lnTo>
                    <a:pt x="9475" y="19635"/>
                  </a:lnTo>
                  <a:lnTo>
                    <a:pt x="9438" y="19659"/>
                  </a:lnTo>
                  <a:lnTo>
                    <a:pt x="9402" y="19695"/>
                  </a:lnTo>
                  <a:lnTo>
                    <a:pt x="9330" y="19815"/>
                  </a:lnTo>
                  <a:lnTo>
                    <a:pt x="9270" y="19959"/>
                  </a:lnTo>
                  <a:lnTo>
                    <a:pt x="9210" y="20176"/>
                  </a:lnTo>
                  <a:lnTo>
                    <a:pt x="9210" y="20176"/>
                  </a:lnTo>
                  <a:lnTo>
                    <a:pt x="9114" y="20596"/>
                  </a:lnTo>
                  <a:lnTo>
                    <a:pt x="9042" y="20945"/>
                  </a:lnTo>
                  <a:lnTo>
                    <a:pt x="8970" y="21414"/>
                  </a:lnTo>
                  <a:lnTo>
                    <a:pt x="8934" y="21582"/>
                  </a:lnTo>
                  <a:lnTo>
                    <a:pt x="8909" y="21642"/>
                  </a:lnTo>
                  <a:lnTo>
                    <a:pt x="8873" y="21703"/>
                  </a:lnTo>
                  <a:lnTo>
                    <a:pt x="8825" y="21751"/>
                  </a:lnTo>
                  <a:lnTo>
                    <a:pt x="8777" y="21799"/>
                  </a:lnTo>
                  <a:lnTo>
                    <a:pt x="8705" y="21847"/>
                  </a:lnTo>
                  <a:lnTo>
                    <a:pt x="8621" y="21895"/>
                  </a:lnTo>
                  <a:lnTo>
                    <a:pt x="8621" y="21895"/>
                  </a:lnTo>
                  <a:lnTo>
                    <a:pt x="8212" y="22087"/>
                  </a:lnTo>
                  <a:lnTo>
                    <a:pt x="7707" y="22280"/>
                  </a:lnTo>
                  <a:lnTo>
                    <a:pt x="7443" y="22376"/>
                  </a:lnTo>
                  <a:lnTo>
                    <a:pt x="7178" y="22460"/>
                  </a:lnTo>
                  <a:lnTo>
                    <a:pt x="6926" y="22532"/>
                  </a:lnTo>
                  <a:lnTo>
                    <a:pt x="6685" y="22580"/>
                  </a:lnTo>
                  <a:lnTo>
                    <a:pt x="6685" y="22580"/>
                  </a:lnTo>
                  <a:lnTo>
                    <a:pt x="6228" y="22652"/>
                  </a:lnTo>
                  <a:lnTo>
                    <a:pt x="5783" y="22712"/>
                  </a:lnTo>
                  <a:lnTo>
                    <a:pt x="5375" y="22749"/>
                  </a:lnTo>
                  <a:lnTo>
                    <a:pt x="4978" y="22773"/>
                  </a:lnTo>
                  <a:lnTo>
                    <a:pt x="4605" y="22785"/>
                  </a:lnTo>
                  <a:lnTo>
                    <a:pt x="4245" y="22773"/>
                  </a:lnTo>
                  <a:lnTo>
                    <a:pt x="3920" y="22761"/>
                  </a:lnTo>
                  <a:lnTo>
                    <a:pt x="3607" y="22724"/>
                  </a:lnTo>
                  <a:lnTo>
                    <a:pt x="3307" y="22688"/>
                  </a:lnTo>
                  <a:lnTo>
                    <a:pt x="3030" y="22640"/>
                  </a:lnTo>
                  <a:lnTo>
                    <a:pt x="2766" y="22580"/>
                  </a:lnTo>
                  <a:lnTo>
                    <a:pt x="2525" y="22520"/>
                  </a:lnTo>
                  <a:lnTo>
                    <a:pt x="2297" y="22448"/>
                  </a:lnTo>
                  <a:lnTo>
                    <a:pt x="2092" y="22364"/>
                  </a:lnTo>
                  <a:lnTo>
                    <a:pt x="1888" y="22292"/>
                  </a:lnTo>
                  <a:lnTo>
                    <a:pt x="1708" y="22208"/>
                  </a:lnTo>
                  <a:lnTo>
                    <a:pt x="1371" y="22039"/>
                  </a:lnTo>
                  <a:lnTo>
                    <a:pt x="1094" y="21871"/>
                  </a:lnTo>
                  <a:lnTo>
                    <a:pt x="626" y="21558"/>
                  </a:lnTo>
                  <a:lnTo>
                    <a:pt x="445" y="21450"/>
                  </a:lnTo>
                  <a:lnTo>
                    <a:pt x="289" y="21366"/>
                  </a:lnTo>
                  <a:lnTo>
                    <a:pt x="205" y="21342"/>
                  </a:lnTo>
                  <a:lnTo>
                    <a:pt x="133" y="21330"/>
                  </a:lnTo>
                  <a:lnTo>
                    <a:pt x="73" y="21330"/>
                  </a:lnTo>
                  <a:lnTo>
                    <a:pt x="0" y="21342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619850" y="3130250"/>
              <a:ext cx="388350" cy="162350"/>
            </a:xfrm>
            <a:custGeom>
              <a:avLst/>
              <a:gdLst/>
              <a:ahLst/>
              <a:cxnLst/>
              <a:rect l="l" t="t" r="r" b="b"/>
              <a:pathLst>
                <a:path w="15534" h="6494" extrusionOk="0">
                  <a:moveTo>
                    <a:pt x="1263" y="1"/>
                  </a:moveTo>
                  <a:lnTo>
                    <a:pt x="1190" y="13"/>
                  </a:lnTo>
                  <a:lnTo>
                    <a:pt x="1022" y="37"/>
                  </a:lnTo>
                  <a:lnTo>
                    <a:pt x="830" y="97"/>
                  </a:lnTo>
                  <a:lnTo>
                    <a:pt x="637" y="181"/>
                  </a:lnTo>
                  <a:lnTo>
                    <a:pt x="433" y="277"/>
                  </a:lnTo>
                  <a:lnTo>
                    <a:pt x="253" y="374"/>
                  </a:lnTo>
                  <a:lnTo>
                    <a:pt x="108" y="482"/>
                  </a:lnTo>
                  <a:lnTo>
                    <a:pt x="0" y="566"/>
                  </a:lnTo>
                  <a:lnTo>
                    <a:pt x="3251" y="911"/>
                  </a:lnTo>
                  <a:lnTo>
                    <a:pt x="3251" y="911"/>
                  </a:lnTo>
                  <a:lnTo>
                    <a:pt x="3090" y="758"/>
                  </a:lnTo>
                  <a:lnTo>
                    <a:pt x="2970" y="650"/>
                  </a:lnTo>
                  <a:lnTo>
                    <a:pt x="2850" y="554"/>
                  </a:lnTo>
                  <a:lnTo>
                    <a:pt x="2729" y="482"/>
                  </a:lnTo>
                  <a:lnTo>
                    <a:pt x="2585" y="422"/>
                  </a:lnTo>
                  <a:lnTo>
                    <a:pt x="2465" y="386"/>
                  </a:lnTo>
                  <a:lnTo>
                    <a:pt x="2345" y="362"/>
                  </a:lnTo>
                  <a:lnTo>
                    <a:pt x="2224" y="338"/>
                  </a:lnTo>
                  <a:lnTo>
                    <a:pt x="2092" y="314"/>
                  </a:lnTo>
                  <a:lnTo>
                    <a:pt x="1996" y="289"/>
                  </a:lnTo>
                  <a:lnTo>
                    <a:pt x="1900" y="253"/>
                  </a:lnTo>
                  <a:lnTo>
                    <a:pt x="1707" y="169"/>
                  </a:lnTo>
                  <a:lnTo>
                    <a:pt x="1515" y="85"/>
                  </a:lnTo>
                  <a:lnTo>
                    <a:pt x="1311" y="13"/>
                  </a:lnTo>
                  <a:lnTo>
                    <a:pt x="1263" y="1"/>
                  </a:lnTo>
                  <a:close/>
                  <a:moveTo>
                    <a:pt x="5194" y="1035"/>
                  </a:moveTo>
                  <a:lnTo>
                    <a:pt x="5122" y="1047"/>
                  </a:lnTo>
                  <a:lnTo>
                    <a:pt x="5050" y="1059"/>
                  </a:lnTo>
                  <a:lnTo>
                    <a:pt x="4978" y="1083"/>
                  </a:lnTo>
                  <a:lnTo>
                    <a:pt x="4964" y="1092"/>
                  </a:lnTo>
                  <a:lnTo>
                    <a:pt x="4964" y="1092"/>
                  </a:lnTo>
                  <a:lnTo>
                    <a:pt x="5590" y="1159"/>
                  </a:lnTo>
                  <a:lnTo>
                    <a:pt x="5590" y="1159"/>
                  </a:lnTo>
                  <a:lnTo>
                    <a:pt x="5495" y="1107"/>
                  </a:lnTo>
                  <a:lnTo>
                    <a:pt x="5338" y="1059"/>
                  </a:lnTo>
                  <a:lnTo>
                    <a:pt x="5266" y="1047"/>
                  </a:lnTo>
                  <a:lnTo>
                    <a:pt x="5194" y="1035"/>
                  </a:lnTo>
                  <a:close/>
                  <a:moveTo>
                    <a:pt x="3251" y="911"/>
                  </a:moveTo>
                  <a:lnTo>
                    <a:pt x="3318" y="975"/>
                  </a:lnTo>
                  <a:lnTo>
                    <a:pt x="3427" y="1083"/>
                  </a:lnTo>
                  <a:lnTo>
                    <a:pt x="3547" y="1179"/>
                  </a:lnTo>
                  <a:lnTo>
                    <a:pt x="3679" y="1275"/>
                  </a:lnTo>
                  <a:lnTo>
                    <a:pt x="3835" y="1348"/>
                  </a:lnTo>
                  <a:lnTo>
                    <a:pt x="4004" y="1396"/>
                  </a:lnTo>
                  <a:lnTo>
                    <a:pt x="4172" y="1420"/>
                  </a:lnTo>
                  <a:lnTo>
                    <a:pt x="4340" y="1432"/>
                  </a:lnTo>
                  <a:lnTo>
                    <a:pt x="4425" y="1420"/>
                  </a:lnTo>
                  <a:lnTo>
                    <a:pt x="4497" y="1396"/>
                  </a:lnTo>
                  <a:lnTo>
                    <a:pt x="4581" y="1372"/>
                  </a:lnTo>
                  <a:lnTo>
                    <a:pt x="4641" y="1335"/>
                  </a:lnTo>
                  <a:lnTo>
                    <a:pt x="4713" y="1299"/>
                  </a:lnTo>
                  <a:lnTo>
                    <a:pt x="4761" y="1239"/>
                  </a:lnTo>
                  <a:lnTo>
                    <a:pt x="4833" y="1179"/>
                  </a:lnTo>
                  <a:lnTo>
                    <a:pt x="4906" y="1131"/>
                  </a:lnTo>
                  <a:lnTo>
                    <a:pt x="4964" y="1092"/>
                  </a:lnTo>
                  <a:lnTo>
                    <a:pt x="4964" y="1092"/>
                  </a:lnTo>
                  <a:lnTo>
                    <a:pt x="3251" y="911"/>
                  </a:lnTo>
                  <a:close/>
                  <a:moveTo>
                    <a:pt x="5590" y="1159"/>
                  </a:moveTo>
                  <a:lnTo>
                    <a:pt x="5651" y="1191"/>
                  </a:lnTo>
                  <a:lnTo>
                    <a:pt x="5795" y="1287"/>
                  </a:lnTo>
                  <a:lnTo>
                    <a:pt x="5952" y="1396"/>
                  </a:lnTo>
                  <a:lnTo>
                    <a:pt x="6252" y="1636"/>
                  </a:lnTo>
                  <a:lnTo>
                    <a:pt x="6396" y="1756"/>
                  </a:lnTo>
                  <a:lnTo>
                    <a:pt x="6529" y="1852"/>
                  </a:lnTo>
                  <a:lnTo>
                    <a:pt x="6661" y="1949"/>
                  </a:lnTo>
                  <a:lnTo>
                    <a:pt x="6793" y="2009"/>
                  </a:lnTo>
                  <a:lnTo>
                    <a:pt x="6853" y="2021"/>
                  </a:lnTo>
                  <a:lnTo>
                    <a:pt x="6913" y="2033"/>
                  </a:lnTo>
                  <a:lnTo>
                    <a:pt x="6973" y="2033"/>
                  </a:lnTo>
                  <a:lnTo>
                    <a:pt x="7022" y="2021"/>
                  </a:lnTo>
                  <a:lnTo>
                    <a:pt x="7118" y="2009"/>
                  </a:lnTo>
                  <a:lnTo>
                    <a:pt x="7202" y="1997"/>
                  </a:lnTo>
                  <a:lnTo>
                    <a:pt x="7274" y="2009"/>
                  </a:lnTo>
                  <a:lnTo>
                    <a:pt x="7334" y="2033"/>
                  </a:lnTo>
                  <a:lnTo>
                    <a:pt x="7382" y="2069"/>
                  </a:lnTo>
                  <a:lnTo>
                    <a:pt x="7430" y="2117"/>
                  </a:lnTo>
                  <a:lnTo>
                    <a:pt x="7515" y="2237"/>
                  </a:lnTo>
                  <a:lnTo>
                    <a:pt x="7611" y="2369"/>
                  </a:lnTo>
                  <a:lnTo>
                    <a:pt x="7671" y="2442"/>
                  </a:lnTo>
                  <a:lnTo>
                    <a:pt x="7743" y="2502"/>
                  </a:lnTo>
                  <a:lnTo>
                    <a:pt x="7815" y="2574"/>
                  </a:lnTo>
                  <a:lnTo>
                    <a:pt x="7911" y="2634"/>
                  </a:lnTo>
                  <a:lnTo>
                    <a:pt x="8020" y="2694"/>
                  </a:lnTo>
                  <a:lnTo>
                    <a:pt x="8152" y="2754"/>
                  </a:lnTo>
                  <a:lnTo>
                    <a:pt x="8284" y="2802"/>
                  </a:lnTo>
                  <a:lnTo>
                    <a:pt x="8392" y="2862"/>
                  </a:lnTo>
                  <a:lnTo>
                    <a:pt x="8464" y="2923"/>
                  </a:lnTo>
                  <a:lnTo>
                    <a:pt x="8536" y="2983"/>
                  </a:lnTo>
                  <a:lnTo>
                    <a:pt x="8585" y="3055"/>
                  </a:lnTo>
                  <a:lnTo>
                    <a:pt x="8633" y="3127"/>
                  </a:lnTo>
                  <a:lnTo>
                    <a:pt x="8705" y="3271"/>
                  </a:lnTo>
                  <a:lnTo>
                    <a:pt x="8777" y="3415"/>
                  </a:lnTo>
                  <a:lnTo>
                    <a:pt x="8837" y="3488"/>
                  </a:lnTo>
                  <a:lnTo>
                    <a:pt x="8897" y="3560"/>
                  </a:lnTo>
                  <a:lnTo>
                    <a:pt x="8981" y="3632"/>
                  </a:lnTo>
                  <a:lnTo>
                    <a:pt x="9090" y="3692"/>
                  </a:lnTo>
                  <a:lnTo>
                    <a:pt x="9222" y="3752"/>
                  </a:lnTo>
                  <a:lnTo>
                    <a:pt x="9378" y="3812"/>
                  </a:lnTo>
                  <a:lnTo>
                    <a:pt x="9462" y="3836"/>
                  </a:lnTo>
                  <a:lnTo>
                    <a:pt x="9534" y="3872"/>
                  </a:lnTo>
                  <a:lnTo>
                    <a:pt x="9607" y="3920"/>
                  </a:lnTo>
                  <a:lnTo>
                    <a:pt x="9655" y="3969"/>
                  </a:lnTo>
                  <a:lnTo>
                    <a:pt x="9703" y="4029"/>
                  </a:lnTo>
                  <a:lnTo>
                    <a:pt x="9739" y="4089"/>
                  </a:lnTo>
                  <a:lnTo>
                    <a:pt x="9763" y="4161"/>
                  </a:lnTo>
                  <a:lnTo>
                    <a:pt x="9787" y="4233"/>
                  </a:lnTo>
                  <a:lnTo>
                    <a:pt x="9823" y="4389"/>
                  </a:lnTo>
                  <a:lnTo>
                    <a:pt x="9823" y="4546"/>
                  </a:lnTo>
                  <a:lnTo>
                    <a:pt x="9823" y="4726"/>
                  </a:lnTo>
                  <a:lnTo>
                    <a:pt x="9811" y="4906"/>
                  </a:lnTo>
                  <a:lnTo>
                    <a:pt x="9775" y="5255"/>
                  </a:lnTo>
                  <a:lnTo>
                    <a:pt x="9763" y="5423"/>
                  </a:lnTo>
                  <a:lnTo>
                    <a:pt x="9751" y="5580"/>
                  </a:lnTo>
                  <a:lnTo>
                    <a:pt x="9763" y="5724"/>
                  </a:lnTo>
                  <a:lnTo>
                    <a:pt x="9799" y="5844"/>
                  </a:lnTo>
                  <a:lnTo>
                    <a:pt x="9823" y="5904"/>
                  </a:lnTo>
                  <a:lnTo>
                    <a:pt x="9859" y="5952"/>
                  </a:lnTo>
                  <a:lnTo>
                    <a:pt x="9895" y="5988"/>
                  </a:lnTo>
                  <a:lnTo>
                    <a:pt x="9955" y="6024"/>
                  </a:lnTo>
                  <a:lnTo>
                    <a:pt x="10063" y="6073"/>
                  </a:lnTo>
                  <a:lnTo>
                    <a:pt x="10184" y="6121"/>
                  </a:lnTo>
                  <a:lnTo>
                    <a:pt x="10304" y="6145"/>
                  </a:lnTo>
                  <a:lnTo>
                    <a:pt x="10436" y="6181"/>
                  </a:lnTo>
                  <a:lnTo>
                    <a:pt x="10713" y="6205"/>
                  </a:lnTo>
                  <a:lnTo>
                    <a:pt x="11013" y="6229"/>
                  </a:lnTo>
                  <a:lnTo>
                    <a:pt x="11314" y="6253"/>
                  </a:lnTo>
                  <a:lnTo>
                    <a:pt x="11626" y="6289"/>
                  </a:lnTo>
                  <a:lnTo>
                    <a:pt x="11771" y="6313"/>
                  </a:lnTo>
                  <a:lnTo>
                    <a:pt x="11927" y="6349"/>
                  </a:lnTo>
                  <a:lnTo>
                    <a:pt x="12071" y="6385"/>
                  </a:lnTo>
                  <a:lnTo>
                    <a:pt x="12216" y="6433"/>
                  </a:lnTo>
                  <a:lnTo>
                    <a:pt x="12288" y="6457"/>
                  </a:lnTo>
                  <a:lnTo>
                    <a:pt x="12360" y="6481"/>
                  </a:lnTo>
                  <a:lnTo>
                    <a:pt x="12420" y="6493"/>
                  </a:lnTo>
                  <a:lnTo>
                    <a:pt x="12492" y="6493"/>
                  </a:lnTo>
                  <a:lnTo>
                    <a:pt x="12552" y="6481"/>
                  </a:lnTo>
                  <a:lnTo>
                    <a:pt x="12612" y="6469"/>
                  </a:lnTo>
                  <a:lnTo>
                    <a:pt x="12745" y="6409"/>
                  </a:lnTo>
                  <a:lnTo>
                    <a:pt x="12865" y="6325"/>
                  </a:lnTo>
                  <a:lnTo>
                    <a:pt x="12985" y="6217"/>
                  </a:lnTo>
                  <a:lnTo>
                    <a:pt x="13105" y="6085"/>
                  </a:lnTo>
                  <a:lnTo>
                    <a:pt x="13238" y="5916"/>
                  </a:lnTo>
                  <a:lnTo>
                    <a:pt x="13358" y="5724"/>
                  </a:lnTo>
                  <a:lnTo>
                    <a:pt x="13490" y="5507"/>
                  </a:lnTo>
                  <a:lnTo>
                    <a:pt x="13779" y="5027"/>
                  </a:lnTo>
                  <a:lnTo>
                    <a:pt x="14428" y="3812"/>
                  </a:lnTo>
                  <a:lnTo>
                    <a:pt x="14512" y="3644"/>
                  </a:lnTo>
                  <a:lnTo>
                    <a:pt x="14572" y="3464"/>
                  </a:lnTo>
                  <a:lnTo>
                    <a:pt x="14644" y="3271"/>
                  </a:lnTo>
                  <a:lnTo>
                    <a:pt x="14716" y="3091"/>
                  </a:lnTo>
                  <a:lnTo>
                    <a:pt x="14788" y="2911"/>
                  </a:lnTo>
                  <a:lnTo>
                    <a:pt x="14837" y="2838"/>
                  </a:lnTo>
                  <a:lnTo>
                    <a:pt x="14885" y="2778"/>
                  </a:lnTo>
                  <a:lnTo>
                    <a:pt x="14945" y="2718"/>
                  </a:lnTo>
                  <a:lnTo>
                    <a:pt x="15005" y="2670"/>
                  </a:lnTo>
                  <a:lnTo>
                    <a:pt x="15077" y="2634"/>
                  </a:lnTo>
                  <a:lnTo>
                    <a:pt x="15149" y="2610"/>
                  </a:lnTo>
                  <a:lnTo>
                    <a:pt x="15330" y="2574"/>
                  </a:lnTo>
                  <a:lnTo>
                    <a:pt x="15414" y="2550"/>
                  </a:lnTo>
                  <a:lnTo>
                    <a:pt x="15450" y="2526"/>
                  </a:lnTo>
                  <a:lnTo>
                    <a:pt x="15486" y="2490"/>
                  </a:lnTo>
                  <a:lnTo>
                    <a:pt x="15510" y="2454"/>
                  </a:lnTo>
                  <a:lnTo>
                    <a:pt x="15522" y="2418"/>
                  </a:lnTo>
                  <a:lnTo>
                    <a:pt x="15534" y="2369"/>
                  </a:lnTo>
                  <a:lnTo>
                    <a:pt x="15534" y="2321"/>
                  </a:lnTo>
                  <a:lnTo>
                    <a:pt x="15522" y="2273"/>
                  </a:lnTo>
                  <a:lnTo>
                    <a:pt x="15498" y="2237"/>
                  </a:lnTo>
                  <a:lnTo>
                    <a:pt x="15474" y="2213"/>
                  </a:lnTo>
                  <a:lnTo>
                    <a:pt x="15426" y="2201"/>
                  </a:lnTo>
                  <a:lnTo>
                    <a:pt x="5590" y="1159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1619850" y="3130250"/>
              <a:ext cx="388350" cy="162350"/>
            </a:xfrm>
            <a:custGeom>
              <a:avLst/>
              <a:gdLst/>
              <a:ahLst/>
              <a:cxnLst/>
              <a:rect l="l" t="t" r="r" b="b"/>
              <a:pathLst>
                <a:path w="15534" h="6494" fill="none" extrusionOk="0">
                  <a:moveTo>
                    <a:pt x="0" y="566"/>
                  </a:moveTo>
                  <a:lnTo>
                    <a:pt x="0" y="566"/>
                  </a:lnTo>
                  <a:lnTo>
                    <a:pt x="108" y="482"/>
                  </a:lnTo>
                  <a:lnTo>
                    <a:pt x="253" y="374"/>
                  </a:lnTo>
                  <a:lnTo>
                    <a:pt x="433" y="277"/>
                  </a:lnTo>
                  <a:lnTo>
                    <a:pt x="637" y="181"/>
                  </a:lnTo>
                  <a:lnTo>
                    <a:pt x="830" y="97"/>
                  </a:lnTo>
                  <a:lnTo>
                    <a:pt x="1022" y="37"/>
                  </a:lnTo>
                  <a:lnTo>
                    <a:pt x="1190" y="13"/>
                  </a:lnTo>
                  <a:lnTo>
                    <a:pt x="1263" y="1"/>
                  </a:lnTo>
                  <a:lnTo>
                    <a:pt x="1311" y="13"/>
                  </a:lnTo>
                  <a:lnTo>
                    <a:pt x="1311" y="13"/>
                  </a:lnTo>
                  <a:lnTo>
                    <a:pt x="1515" y="85"/>
                  </a:lnTo>
                  <a:lnTo>
                    <a:pt x="1707" y="169"/>
                  </a:lnTo>
                  <a:lnTo>
                    <a:pt x="1900" y="253"/>
                  </a:lnTo>
                  <a:lnTo>
                    <a:pt x="1996" y="289"/>
                  </a:lnTo>
                  <a:lnTo>
                    <a:pt x="2092" y="314"/>
                  </a:lnTo>
                  <a:lnTo>
                    <a:pt x="2092" y="314"/>
                  </a:lnTo>
                  <a:lnTo>
                    <a:pt x="2224" y="338"/>
                  </a:lnTo>
                  <a:lnTo>
                    <a:pt x="2345" y="362"/>
                  </a:lnTo>
                  <a:lnTo>
                    <a:pt x="2465" y="386"/>
                  </a:lnTo>
                  <a:lnTo>
                    <a:pt x="2585" y="422"/>
                  </a:lnTo>
                  <a:lnTo>
                    <a:pt x="2585" y="422"/>
                  </a:lnTo>
                  <a:lnTo>
                    <a:pt x="2729" y="482"/>
                  </a:lnTo>
                  <a:lnTo>
                    <a:pt x="2850" y="554"/>
                  </a:lnTo>
                  <a:lnTo>
                    <a:pt x="2970" y="650"/>
                  </a:lnTo>
                  <a:lnTo>
                    <a:pt x="3090" y="758"/>
                  </a:lnTo>
                  <a:lnTo>
                    <a:pt x="3318" y="975"/>
                  </a:lnTo>
                  <a:lnTo>
                    <a:pt x="3427" y="1083"/>
                  </a:lnTo>
                  <a:lnTo>
                    <a:pt x="3547" y="1179"/>
                  </a:lnTo>
                  <a:lnTo>
                    <a:pt x="3547" y="1179"/>
                  </a:lnTo>
                  <a:lnTo>
                    <a:pt x="3679" y="1275"/>
                  </a:lnTo>
                  <a:lnTo>
                    <a:pt x="3835" y="1348"/>
                  </a:lnTo>
                  <a:lnTo>
                    <a:pt x="4004" y="1396"/>
                  </a:lnTo>
                  <a:lnTo>
                    <a:pt x="4172" y="1420"/>
                  </a:lnTo>
                  <a:lnTo>
                    <a:pt x="4340" y="1432"/>
                  </a:lnTo>
                  <a:lnTo>
                    <a:pt x="4425" y="1420"/>
                  </a:lnTo>
                  <a:lnTo>
                    <a:pt x="4497" y="1396"/>
                  </a:lnTo>
                  <a:lnTo>
                    <a:pt x="4581" y="1372"/>
                  </a:lnTo>
                  <a:lnTo>
                    <a:pt x="4641" y="1335"/>
                  </a:lnTo>
                  <a:lnTo>
                    <a:pt x="4713" y="1299"/>
                  </a:lnTo>
                  <a:lnTo>
                    <a:pt x="4761" y="1239"/>
                  </a:lnTo>
                  <a:lnTo>
                    <a:pt x="4761" y="1239"/>
                  </a:lnTo>
                  <a:lnTo>
                    <a:pt x="4833" y="1179"/>
                  </a:lnTo>
                  <a:lnTo>
                    <a:pt x="4906" y="1131"/>
                  </a:lnTo>
                  <a:lnTo>
                    <a:pt x="4978" y="1083"/>
                  </a:lnTo>
                  <a:lnTo>
                    <a:pt x="5050" y="1059"/>
                  </a:lnTo>
                  <a:lnTo>
                    <a:pt x="5122" y="1047"/>
                  </a:lnTo>
                  <a:lnTo>
                    <a:pt x="5194" y="1035"/>
                  </a:lnTo>
                  <a:lnTo>
                    <a:pt x="5266" y="1047"/>
                  </a:lnTo>
                  <a:lnTo>
                    <a:pt x="5338" y="1059"/>
                  </a:lnTo>
                  <a:lnTo>
                    <a:pt x="5495" y="1107"/>
                  </a:lnTo>
                  <a:lnTo>
                    <a:pt x="5651" y="1191"/>
                  </a:lnTo>
                  <a:lnTo>
                    <a:pt x="5795" y="1287"/>
                  </a:lnTo>
                  <a:lnTo>
                    <a:pt x="5952" y="1396"/>
                  </a:lnTo>
                  <a:lnTo>
                    <a:pt x="6252" y="1636"/>
                  </a:lnTo>
                  <a:lnTo>
                    <a:pt x="6396" y="1756"/>
                  </a:lnTo>
                  <a:lnTo>
                    <a:pt x="6529" y="1852"/>
                  </a:lnTo>
                  <a:lnTo>
                    <a:pt x="6661" y="1949"/>
                  </a:lnTo>
                  <a:lnTo>
                    <a:pt x="6793" y="2009"/>
                  </a:lnTo>
                  <a:lnTo>
                    <a:pt x="6853" y="2021"/>
                  </a:lnTo>
                  <a:lnTo>
                    <a:pt x="6913" y="2033"/>
                  </a:lnTo>
                  <a:lnTo>
                    <a:pt x="6973" y="2033"/>
                  </a:lnTo>
                  <a:lnTo>
                    <a:pt x="7022" y="2021"/>
                  </a:lnTo>
                  <a:lnTo>
                    <a:pt x="7022" y="2021"/>
                  </a:lnTo>
                  <a:lnTo>
                    <a:pt x="7118" y="2009"/>
                  </a:lnTo>
                  <a:lnTo>
                    <a:pt x="7202" y="1997"/>
                  </a:lnTo>
                  <a:lnTo>
                    <a:pt x="7274" y="2009"/>
                  </a:lnTo>
                  <a:lnTo>
                    <a:pt x="7334" y="2033"/>
                  </a:lnTo>
                  <a:lnTo>
                    <a:pt x="7382" y="2069"/>
                  </a:lnTo>
                  <a:lnTo>
                    <a:pt x="7430" y="2117"/>
                  </a:lnTo>
                  <a:lnTo>
                    <a:pt x="7515" y="2237"/>
                  </a:lnTo>
                  <a:lnTo>
                    <a:pt x="7611" y="2369"/>
                  </a:lnTo>
                  <a:lnTo>
                    <a:pt x="7671" y="2442"/>
                  </a:lnTo>
                  <a:lnTo>
                    <a:pt x="7743" y="2502"/>
                  </a:lnTo>
                  <a:lnTo>
                    <a:pt x="7815" y="2574"/>
                  </a:lnTo>
                  <a:lnTo>
                    <a:pt x="7911" y="2634"/>
                  </a:lnTo>
                  <a:lnTo>
                    <a:pt x="8020" y="2694"/>
                  </a:lnTo>
                  <a:lnTo>
                    <a:pt x="8152" y="2754"/>
                  </a:lnTo>
                  <a:lnTo>
                    <a:pt x="8152" y="2754"/>
                  </a:lnTo>
                  <a:lnTo>
                    <a:pt x="8284" y="2802"/>
                  </a:lnTo>
                  <a:lnTo>
                    <a:pt x="8392" y="2862"/>
                  </a:lnTo>
                  <a:lnTo>
                    <a:pt x="8464" y="2923"/>
                  </a:lnTo>
                  <a:lnTo>
                    <a:pt x="8536" y="2983"/>
                  </a:lnTo>
                  <a:lnTo>
                    <a:pt x="8585" y="3055"/>
                  </a:lnTo>
                  <a:lnTo>
                    <a:pt x="8633" y="3127"/>
                  </a:lnTo>
                  <a:lnTo>
                    <a:pt x="8705" y="3271"/>
                  </a:lnTo>
                  <a:lnTo>
                    <a:pt x="8777" y="3415"/>
                  </a:lnTo>
                  <a:lnTo>
                    <a:pt x="8837" y="3488"/>
                  </a:lnTo>
                  <a:lnTo>
                    <a:pt x="8897" y="3560"/>
                  </a:lnTo>
                  <a:lnTo>
                    <a:pt x="8981" y="3632"/>
                  </a:lnTo>
                  <a:lnTo>
                    <a:pt x="9090" y="3692"/>
                  </a:lnTo>
                  <a:lnTo>
                    <a:pt x="9222" y="3752"/>
                  </a:lnTo>
                  <a:lnTo>
                    <a:pt x="9378" y="3812"/>
                  </a:lnTo>
                  <a:lnTo>
                    <a:pt x="9378" y="3812"/>
                  </a:lnTo>
                  <a:lnTo>
                    <a:pt x="9462" y="3836"/>
                  </a:lnTo>
                  <a:lnTo>
                    <a:pt x="9534" y="3872"/>
                  </a:lnTo>
                  <a:lnTo>
                    <a:pt x="9607" y="3920"/>
                  </a:lnTo>
                  <a:lnTo>
                    <a:pt x="9655" y="3969"/>
                  </a:lnTo>
                  <a:lnTo>
                    <a:pt x="9703" y="4029"/>
                  </a:lnTo>
                  <a:lnTo>
                    <a:pt x="9739" y="4089"/>
                  </a:lnTo>
                  <a:lnTo>
                    <a:pt x="9763" y="4161"/>
                  </a:lnTo>
                  <a:lnTo>
                    <a:pt x="9787" y="4233"/>
                  </a:lnTo>
                  <a:lnTo>
                    <a:pt x="9823" y="4389"/>
                  </a:lnTo>
                  <a:lnTo>
                    <a:pt x="9823" y="4546"/>
                  </a:lnTo>
                  <a:lnTo>
                    <a:pt x="9823" y="4726"/>
                  </a:lnTo>
                  <a:lnTo>
                    <a:pt x="9811" y="4906"/>
                  </a:lnTo>
                  <a:lnTo>
                    <a:pt x="9775" y="5255"/>
                  </a:lnTo>
                  <a:lnTo>
                    <a:pt x="9763" y="5423"/>
                  </a:lnTo>
                  <a:lnTo>
                    <a:pt x="9751" y="5580"/>
                  </a:lnTo>
                  <a:lnTo>
                    <a:pt x="9763" y="5724"/>
                  </a:lnTo>
                  <a:lnTo>
                    <a:pt x="9799" y="5844"/>
                  </a:lnTo>
                  <a:lnTo>
                    <a:pt x="9823" y="5904"/>
                  </a:lnTo>
                  <a:lnTo>
                    <a:pt x="9859" y="5952"/>
                  </a:lnTo>
                  <a:lnTo>
                    <a:pt x="9895" y="5988"/>
                  </a:lnTo>
                  <a:lnTo>
                    <a:pt x="9955" y="6024"/>
                  </a:lnTo>
                  <a:lnTo>
                    <a:pt x="9955" y="6024"/>
                  </a:lnTo>
                  <a:lnTo>
                    <a:pt x="10063" y="6073"/>
                  </a:lnTo>
                  <a:lnTo>
                    <a:pt x="10184" y="6121"/>
                  </a:lnTo>
                  <a:lnTo>
                    <a:pt x="10304" y="6145"/>
                  </a:lnTo>
                  <a:lnTo>
                    <a:pt x="10436" y="6181"/>
                  </a:lnTo>
                  <a:lnTo>
                    <a:pt x="10713" y="6205"/>
                  </a:lnTo>
                  <a:lnTo>
                    <a:pt x="11013" y="6229"/>
                  </a:lnTo>
                  <a:lnTo>
                    <a:pt x="11314" y="6253"/>
                  </a:lnTo>
                  <a:lnTo>
                    <a:pt x="11626" y="6289"/>
                  </a:lnTo>
                  <a:lnTo>
                    <a:pt x="11771" y="6313"/>
                  </a:lnTo>
                  <a:lnTo>
                    <a:pt x="11927" y="6349"/>
                  </a:lnTo>
                  <a:lnTo>
                    <a:pt x="12071" y="6385"/>
                  </a:lnTo>
                  <a:lnTo>
                    <a:pt x="12216" y="6433"/>
                  </a:lnTo>
                  <a:lnTo>
                    <a:pt x="12216" y="6433"/>
                  </a:lnTo>
                  <a:lnTo>
                    <a:pt x="12288" y="6457"/>
                  </a:lnTo>
                  <a:lnTo>
                    <a:pt x="12360" y="6481"/>
                  </a:lnTo>
                  <a:lnTo>
                    <a:pt x="12420" y="6493"/>
                  </a:lnTo>
                  <a:lnTo>
                    <a:pt x="12492" y="6493"/>
                  </a:lnTo>
                  <a:lnTo>
                    <a:pt x="12552" y="6481"/>
                  </a:lnTo>
                  <a:lnTo>
                    <a:pt x="12612" y="6469"/>
                  </a:lnTo>
                  <a:lnTo>
                    <a:pt x="12745" y="6409"/>
                  </a:lnTo>
                  <a:lnTo>
                    <a:pt x="12865" y="6325"/>
                  </a:lnTo>
                  <a:lnTo>
                    <a:pt x="12985" y="6217"/>
                  </a:lnTo>
                  <a:lnTo>
                    <a:pt x="13105" y="6085"/>
                  </a:lnTo>
                  <a:lnTo>
                    <a:pt x="13238" y="5916"/>
                  </a:lnTo>
                  <a:lnTo>
                    <a:pt x="13358" y="5724"/>
                  </a:lnTo>
                  <a:lnTo>
                    <a:pt x="13490" y="5507"/>
                  </a:lnTo>
                  <a:lnTo>
                    <a:pt x="13779" y="5027"/>
                  </a:lnTo>
                  <a:lnTo>
                    <a:pt x="14428" y="3812"/>
                  </a:lnTo>
                  <a:lnTo>
                    <a:pt x="14428" y="3812"/>
                  </a:lnTo>
                  <a:lnTo>
                    <a:pt x="14512" y="3644"/>
                  </a:lnTo>
                  <a:lnTo>
                    <a:pt x="14572" y="3464"/>
                  </a:lnTo>
                  <a:lnTo>
                    <a:pt x="14644" y="3271"/>
                  </a:lnTo>
                  <a:lnTo>
                    <a:pt x="14716" y="3091"/>
                  </a:lnTo>
                  <a:lnTo>
                    <a:pt x="14788" y="2911"/>
                  </a:lnTo>
                  <a:lnTo>
                    <a:pt x="14837" y="2838"/>
                  </a:lnTo>
                  <a:lnTo>
                    <a:pt x="14885" y="2778"/>
                  </a:lnTo>
                  <a:lnTo>
                    <a:pt x="14945" y="2718"/>
                  </a:lnTo>
                  <a:lnTo>
                    <a:pt x="15005" y="2670"/>
                  </a:lnTo>
                  <a:lnTo>
                    <a:pt x="15077" y="2634"/>
                  </a:lnTo>
                  <a:lnTo>
                    <a:pt x="15149" y="2610"/>
                  </a:lnTo>
                  <a:lnTo>
                    <a:pt x="15149" y="2610"/>
                  </a:lnTo>
                  <a:lnTo>
                    <a:pt x="15330" y="2574"/>
                  </a:lnTo>
                  <a:lnTo>
                    <a:pt x="15414" y="2550"/>
                  </a:lnTo>
                  <a:lnTo>
                    <a:pt x="15450" y="2526"/>
                  </a:lnTo>
                  <a:lnTo>
                    <a:pt x="15486" y="2490"/>
                  </a:lnTo>
                  <a:lnTo>
                    <a:pt x="15486" y="2490"/>
                  </a:lnTo>
                  <a:lnTo>
                    <a:pt x="15510" y="2454"/>
                  </a:lnTo>
                  <a:lnTo>
                    <a:pt x="15522" y="2418"/>
                  </a:lnTo>
                  <a:lnTo>
                    <a:pt x="15534" y="2369"/>
                  </a:lnTo>
                  <a:lnTo>
                    <a:pt x="15534" y="2321"/>
                  </a:lnTo>
                  <a:lnTo>
                    <a:pt x="15522" y="2273"/>
                  </a:lnTo>
                  <a:lnTo>
                    <a:pt x="15498" y="2237"/>
                  </a:lnTo>
                  <a:lnTo>
                    <a:pt x="15474" y="2213"/>
                  </a:lnTo>
                  <a:lnTo>
                    <a:pt x="15426" y="220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184900" y="3354800"/>
              <a:ext cx="1262750" cy="1436475"/>
            </a:xfrm>
            <a:custGeom>
              <a:avLst/>
              <a:gdLst/>
              <a:ahLst/>
              <a:cxnLst/>
              <a:rect l="l" t="t" r="r" b="b"/>
              <a:pathLst>
                <a:path w="50510" h="57459" extrusionOk="0">
                  <a:moveTo>
                    <a:pt x="7972" y="0"/>
                  </a:moveTo>
                  <a:lnTo>
                    <a:pt x="7623" y="12"/>
                  </a:lnTo>
                  <a:lnTo>
                    <a:pt x="7479" y="36"/>
                  </a:lnTo>
                  <a:lnTo>
                    <a:pt x="7347" y="60"/>
                  </a:lnTo>
                  <a:lnTo>
                    <a:pt x="7239" y="84"/>
                  </a:lnTo>
                  <a:lnTo>
                    <a:pt x="7167" y="132"/>
                  </a:lnTo>
                  <a:lnTo>
                    <a:pt x="7118" y="168"/>
                  </a:lnTo>
                  <a:lnTo>
                    <a:pt x="7070" y="217"/>
                  </a:lnTo>
                  <a:lnTo>
                    <a:pt x="6998" y="325"/>
                  </a:lnTo>
                  <a:lnTo>
                    <a:pt x="6938" y="445"/>
                  </a:lnTo>
                  <a:lnTo>
                    <a:pt x="6890" y="577"/>
                  </a:lnTo>
                  <a:lnTo>
                    <a:pt x="6866" y="722"/>
                  </a:lnTo>
                  <a:lnTo>
                    <a:pt x="6842" y="866"/>
                  </a:lnTo>
                  <a:lnTo>
                    <a:pt x="6794" y="1166"/>
                  </a:lnTo>
                  <a:lnTo>
                    <a:pt x="6758" y="1455"/>
                  </a:lnTo>
                  <a:lnTo>
                    <a:pt x="6722" y="1587"/>
                  </a:lnTo>
                  <a:lnTo>
                    <a:pt x="6686" y="1719"/>
                  </a:lnTo>
                  <a:lnTo>
                    <a:pt x="6625" y="1828"/>
                  </a:lnTo>
                  <a:lnTo>
                    <a:pt x="6553" y="1924"/>
                  </a:lnTo>
                  <a:lnTo>
                    <a:pt x="6505" y="1960"/>
                  </a:lnTo>
                  <a:lnTo>
                    <a:pt x="6457" y="1996"/>
                  </a:lnTo>
                  <a:lnTo>
                    <a:pt x="6397" y="2020"/>
                  </a:lnTo>
                  <a:lnTo>
                    <a:pt x="6337" y="2044"/>
                  </a:lnTo>
                  <a:lnTo>
                    <a:pt x="6241" y="2068"/>
                  </a:lnTo>
                  <a:lnTo>
                    <a:pt x="6145" y="2068"/>
                  </a:lnTo>
                  <a:lnTo>
                    <a:pt x="6048" y="2056"/>
                  </a:lnTo>
                  <a:lnTo>
                    <a:pt x="5952" y="2032"/>
                  </a:lnTo>
                  <a:lnTo>
                    <a:pt x="3187" y="1503"/>
                  </a:lnTo>
                  <a:lnTo>
                    <a:pt x="2910" y="1443"/>
                  </a:lnTo>
                  <a:lnTo>
                    <a:pt x="2778" y="1395"/>
                  </a:lnTo>
                  <a:lnTo>
                    <a:pt x="2658" y="1347"/>
                  </a:lnTo>
                  <a:lnTo>
                    <a:pt x="2538" y="1275"/>
                  </a:lnTo>
                  <a:lnTo>
                    <a:pt x="2441" y="1190"/>
                  </a:lnTo>
                  <a:lnTo>
                    <a:pt x="2345" y="1082"/>
                  </a:lnTo>
                  <a:lnTo>
                    <a:pt x="2321" y="1034"/>
                  </a:lnTo>
                  <a:lnTo>
                    <a:pt x="2285" y="962"/>
                  </a:lnTo>
                  <a:lnTo>
                    <a:pt x="2225" y="1010"/>
                  </a:lnTo>
                  <a:lnTo>
                    <a:pt x="2153" y="1046"/>
                  </a:lnTo>
                  <a:lnTo>
                    <a:pt x="2081" y="1070"/>
                  </a:lnTo>
                  <a:lnTo>
                    <a:pt x="2009" y="1082"/>
                  </a:lnTo>
                  <a:lnTo>
                    <a:pt x="1852" y="1082"/>
                  </a:lnTo>
                  <a:lnTo>
                    <a:pt x="1708" y="1046"/>
                  </a:lnTo>
                  <a:lnTo>
                    <a:pt x="1540" y="998"/>
                  </a:lnTo>
                  <a:lnTo>
                    <a:pt x="1383" y="926"/>
                  </a:lnTo>
                  <a:lnTo>
                    <a:pt x="1095" y="758"/>
                  </a:lnTo>
                  <a:lnTo>
                    <a:pt x="927" y="673"/>
                  </a:lnTo>
                  <a:lnTo>
                    <a:pt x="782" y="613"/>
                  </a:lnTo>
                  <a:lnTo>
                    <a:pt x="638" y="577"/>
                  </a:lnTo>
                  <a:lnTo>
                    <a:pt x="506" y="565"/>
                  </a:lnTo>
                  <a:lnTo>
                    <a:pt x="386" y="577"/>
                  </a:lnTo>
                  <a:lnTo>
                    <a:pt x="289" y="601"/>
                  </a:lnTo>
                  <a:lnTo>
                    <a:pt x="205" y="661"/>
                  </a:lnTo>
                  <a:lnTo>
                    <a:pt x="133" y="746"/>
                  </a:lnTo>
                  <a:lnTo>
                    <a:pt x="85" y="830"/>
                  </a:lnTo>
                  <a:lnTo>
                    <a:pt x="49" y="950"/>
                  </a:lnTo>
                  <a:lnTo>
                    <a:pt x="13" y="1070"/>
                  </a:lnTo>
                  <a:lnTo>
                    <a:pt x="1" y="1214"/>
                  </a:lnTo>
                  <a:lnTo>
                    <a:pt x="1" y="1371"/>
                  </a:lnTo>
                  <a:lnTo>
                    <a:pt x="13" y="1527"/>
                  </a:lnTo>
                  <a:lnTo>
                    <a:pt x="25" y="1707"/>
                  </a:lnTo>
                  <a:lnTo>
                    <a:pt x="61" y="1888"/>
                  </a:lnTo>
                  <a:lnTo>
                    <a:pt x="97" y="2068"/>
                  </a:lnTo>
                  <a:lnTo>
                    <a:pt x="145" y="2261"/>
                  </a:lnTo>
                  <a:lnTo>
                    <a:pt x="253" y="2657"/>
                  </a:lnTo>
                  <a:lnTo>
                    <a:pt x="398" y="3042"/>
                  </a:lnTo>
                  <a:lnTo>
                    <a:pt x="566" y="3427"/>
                  </a:lnTo>
                  <a:lnTo>
                    <a:pt x="734" y="3775"/>
                  </a:lnTo>
                  <a:lnTo>
                    <a:pt x="927" y="4100"/>
                  </a:lnTo>
                  <a:lnTo>
                    <a:pt x="1023" y="4232"/>
                  </a:lnTo>
                  <a:lnTo>
                    <a:pt x="1119" y="4365"/>
                  </a:lnTo>
                  <a:lnTo>
                    <a:pt x="1215" y="4473"/>
                  </a:lnTo>
                  <a:lnTo>
                    <a:pt x="1311" y="4569"/>
                  </a:lnTo>
                  <a:lnTo>
                    <a:pt x="1395" y="4653"/>
                  </a:lnTo>
                  <a:lnTo>
                    <a:pt x="1492" y="4713"/>
                  </a:lnTo>
                  <a:lnTo>
                    <a:pt x="1612" y="4773"/>
                  </a:lnTo>
                  <a:lnTo>
                    <a:pt x="1744" y="4821"/>
                  </a:lnTo>
                  <a:lnTo>
                    <a:pt x="1997" y="4906"/>
                  </a:lnTo>
                  <a:lnTo>
                    <a:pt x="2273" y="4966"/>
                  </a:lnTo>
                  <a:lnTo>
                    <a:pt x="2538" y="5026"/>
                  </a:lnTo>
                  <a:lnTo>
                    <a:pt x="2898" y="5110"/>
                  </a:lnTo>
                  <a:lnTo>
                    <a:pt x="3271" y="5206"/>
                  </a:lnTo>
                  <a:lnTo>
                    <a:pt x="3451" y="5266"/>
                  </a:lnTo>
                  <a:lnTo>
                    <a:pt x="3620" y="5338"/>
                  </a:lnTo>
                  <a:lnTo>
                    <a:pt x="3800" y="5411"/>
                  </a:lnTo>
                  <a:lnTo>
                    <a:pt x="3968" y="5495"/>
                  </a:lnTo>
                  <a:lnTo>
                    <a:pt x="4137" y="5579"/>
                  </a:lnTo>
                  <a:lnTo>
                    <a:pt x="4293" y="5687"/>
                  </a:lnTo>
                  <a:lnTo>
                    <a:pt x="4437" y="5795"/>
                  </a:lnTo>
                  <a:lnTo>
                    <a:pt x="4582" y="5916"/>
                  </a:lnTo>
                  <a:lnTo>
                    <a:pt x="4714" y="6048"/>
                  </a:lnTo>
                  <a:lnTo>
                    <a:pt x="4834" y="6192"/>
                  </a:lnTo>
                  <a:lnTo>
                    <a:pt x="4942" y="6348"/>
                  </a:lnTo>
                  <a:lnTo>
                    <a:pt x="5038" y="6517"/>
                  </a:lnTo>
                  <a:lnTo>
                    <a:pt x="5123" y="6709"/>
                  </a:lnTo>
                  <a:lnTo>
                    <a:pt x="5219" y="6889"/>
                  </a:lnTo>
                  <a:lnTo>
                    <a:pt x="5267" y="6974"/>
                  </a:lnTo>
                  <a:lnTo>
                    <a:pt x="5327" y="7046"/>
                  </a:lnTo>
                  <a:lnTo>
                    <a:pt x="5399" y="7106"/>
                  </a:lnTo>
                  <a:lnTo>
                    <a:pt x="5483" y="7154"/>
                  </a:lnTo>
                  <a:lnTo>
                    <a:pt x="5567" y="7190"/>
                  </a:lnTo>
                  <a:lnTo>
                    <a:pt x="5664" y="7202"/>
                  </a:lnTo>
                  <a:lnTo>
                    <a:pt x="5856" y="7214"/>
                  </a:lnTo>
                  <a:lnTo>
                    <a:pt x="6036" y="7238"/>
                  </a:lnTo>
                  <a:lnTo>
                    <a:pt x="6217" y="7274"/>
                  </a:lnTo>
                  <a:lnTo>
                    <a:pt x="6385" y="7334"/>
                  </a:lnTo>
                  <a:lnTo>
                    <a:pt x="6553" y="7394"/>
                  </a:lnTo>
                  <a:lnTo>
                    <a:pt x="6722" y="7479"/>
                  </a:lnTo>
                  <a:lnTo>
                    <a:pt x="6878" y="7575"/>
                  </a:lnTo>
                  <a:lnTo>
                    <a:pt x="7034" y="7683"/>
                  </a:lnTo>
                  <a:lnTo>
                    <a:pt x="7179" y="7803"/>
                  </a:lnTo>
                  <a:lnTo>
                    <a:pt x="7323" y="7923"/>
                  </a:lnTo>
                  <a:lnTo>
                    <a:pt x="7467" y="8068"/>
                  </a:lnTo>
                  <a:lnTo>
                    <a:pt x="7599" y="8212"/>
                  </a:lnTo>
                  <a:lnTo>
                    <a:pt x="7720" y="8356"/>
                  </a:lnTo>
                  <a:lnTo>
                    <a:pt x="7840" y="8525"/>
                  </a:lnTo>
                  <a:lnTo>
                    <a:pt x="7960" y="8681"/>
                  </a:lnTo>
                  <a:lnTo>
                    <a:pt x="8176" y="9017"/>
                  </a:lnTo>
                  <a:lnTo>
                    <a:pt x="8441" y="9486"/>
                  </a:lnTo>
                  <a:lnTo>
                    <a:pt x="8693" y="9967"/>
                  </a:lnTo>
                  <a:lnTo>
                    <a:pt x="8922" y="10448"/>
                  </a:lnTo>
                  <a:lnTo>
                    <a:pt x="9138" y="10929"/>
                  </a:lnTo>
                  <a:lnTo>
                    <a:pt x="9559" y="11891"/>
                  </a:lnTo>
                  <a:lnTo>
                    <a:pt x="9776" y="12372"/>
                  </a:lnTo>
                  <a:lnTo>
                    <a:pt x="9992" y="12865"/>
                  </a:lnTo>
                  <a:lnTo>
                    <a:pt x="10112" y="13081"/>
                  </a:lnTo>
                  <a:lnTo>
                    <a:pt x="10244" y="13298"/>
                  </a:lnTo>
                  <a:lnTo>
                    <a:pt x="10389" y="13502"/>
                  </a:lnTo>
                  <a:lnTo>
                    <a:pt x="10545" y="13682"/>
                  </a:lnTo>
                  <a:lnTo>
                    <a:pt x="10713" y="13875"/>
                  </a:lnTo>
                  <a:lnTo>
                    <a:pt x="10894" y="14055"/>
                  </a:lnTo>
                  <a:lnTo>
                    <a:pt x="11242" y="14404"/>
                  </a:lnTo>
                  <a:lnTo>
                    <a:pt x="11483" y="14668"/>
                  </a:lnTo>
                  <a:lnTo>
                    <a:pt x="11711" y="14933"/>
                  </a:lnTo>
                  <a:lnTo>
                    <a:pt x="11940" y="15197"/>
                  </a:lnTo>
                  <a:lnTo>
                    <a:pt x="12168" y="15474"/>
                  </a:lnTo>
                  <a:lnTo>
                    <a:pt x="12385" y="15750"/>
                  </a:lnTo>
                  <a:lnTo>
                    <a:pt x="12589" y="16039"/>
                  </a:lnTo>
                  <a:lnTo>
                    <a:pt x="12793" y="16327"/>
                  </a:lnTo>
                  <a:lnTo>
                    <a:pt x="12998" y="16628"/>
                  </a:lnTo>
                  <a:lnTo>
                    <a:pt x="13190" y="16929"/>
                  </a:lnTo>
                  <a:lnTo>
                    <a:pt x="13370" y="17229"/>
                  </a:lnTo>
                  <a:lnTo>
                    <a:pt x="13551" y="17542"/>
                  </a:lnTo>
                  <a:lnTo>
                    <a:pt x="13719" y="17866"/>
                  </a:lnTo>
                  <a:lnTo>
                    <a:pt x="13887" y="18191"/>
                  </a:lnTo>
                  <a:lnTo>
                    <a:pt x="14044" y="18516"/>
                  </a:lnTo>
                  <a:lnTo>
                    <a:pt x="14188" y="18840"/>
                  </a:lnTo>
                  <a:lnTo>
                    <a:pt x="14332" y="19177"/>
                  </a:lnTo>
                  <a:lnTo>
                    <a:pt x="14537" y="19646"/>
                  </a:lnTo>
                  <a:lnTo>
                    <a:pt x="14645" y="19886"/>
                  </a:lnTo>
                  <a:lnTo>
                    <a:pt x="14777" y="20103"/>
                  </a:lnTo>
                  <a:lnTo>
                    <a:pt x="14921" y="20307"/>
                  </a:lnTo>
                  <a:lnTo>
                    <a:pt x="14994" y="20391"/>
                  </a:lnTo>
                  <a:lnTo>
                    <a:pt x="15078" y="20475"/>
                  </a:lnTo>
                  <a:lnTo>
                    <a:pt x="15162" y="20560"/>
                  </a:lnTo>
                  <a:lnTo>
                    <a:pt x="15258" y="20620"/>
                  </a:lnTo>
                  <a:lnTo>
                    <a:pt x="15354" y="20680"/>
                  </a:lnTo>
                  <a:lnTo>
                    <a:pt x="15462" y="20728"/>
                  </a:lnTo>
                  <a:lnTo>
                    <a:pt x="15571" y="20764"/>
                  </a:lnTo>
                  <a:lnTo>
                    <a:pt x="15667" y="20776"/>
                  </a:lnTo>
                  <a:lnTo>
                    <a:pt x="15883" y="20812"/>
                  </a:lnTo>
                  <a:lnTo>
                    <a:pt x="16088" y="20860"/>
                  </a:lnTo>
                  <a:lnTo>
                    <a:pt x="16184" y="20884"/>
                  </a:lnTo>
                  <a:lnTo>
                    <a:pt x="16280" y="20920"/>
                  </a:lnTo>
                  <a:lnTo>
                    <a:pt x="16400" y="20980"/>
                  </a:lnTo>
                  <a:lnTo>
                    <a:pt x="16496" y="21053"/>
                  </a:lnTo>
                  <a:lnTo>
                    <a:pt x="16593" y="21125"/>
                  </a:lnTo>
                  <a:lnTo>
                    <a:pt x="16689" y="21197"/>
                  </a:lnTo>
                  <a:lnTo>
                    <a:pt x="16761" y="21293"/>
                  </a:lnTo>
                  <a:lnTo>
                    <a:pt x="16845" y="21377"/>
                  </a:lnTo>
                  <a:lnTo>
                    <a:pt x="16905" y="21473"/>
                  </a:lnTo>
                  <a:lnTo>
                    <a:pt x="16965" y="21570"/>
                  </a:lnTo>
                  <a:lnTo>
                    <a:pt x="17074" y="21786"/>
                  </a:lnTo>
                  <a:lnTo>
                    <a:pt x="17146" y="22002"/>
                  </a:lnTo>
                  <a:lnTo>
                    <a:pt x="17218" y="22243"/>
                  </a:lnTo>
                  <a:lnTo>
                    <a:pt x="17266" y="22483"/>
                  </a:lnTo>
                  <a:lnTo>
                    <a:pt x="17314" y="22736"/>
                  </a:lnTo>
                  <a:lnTo>
                    <a:pt x="17350" y="22988"/>
                  </a:lnTo>
                  <a:lnTo>
                    <a:pt x="17422" y="23493"/>
                  </a:lnTo>
                  <a:lnTo>
                    <a:pt x="17458" y="23734"/>
                  </a:lnTo>
                  <a:lnTo>
                    <a:pt x="17506" y="23974"/>
                  </a:lnTo>
                  <a:lnTo>
                    <a:pt x="17566" y="24203"/>
                  </a:lnTo>
                  <a:lnTo>
                    <a:pt x="17639" y="24407"/>
                  </a:lnTo>
                  <a:lnTo>
                    <a:pt x="17759" y="24671"/>
                  </a:lnTo>
                  <a:lnTo>
                    <a:pt x="17891" y="24924"/>
                  </a:lnTo>
                  <a:lnTo>
                    <a:pt x="18047" y="25164"/>
                  </a:lnTo>
                  <a:lnTo>
                    <a:pt x="18216" y="25393"/>
                  </a:lnTo>
                  <a:lnTo>
                    <a:pt x="18384" y="25609"/>
                  </a:lnTo>
                  <a:lnTo>
                    <a:pt x="18576" y="25826"/>
                  </a:lnTo>
                  <a:lnTo>
                    <a:pt x="18949" y="26259"/>
                  </a:lnTo>
                  <a:lnTo>
                    <a:pt x="19334" y="26679"/>
                  </a:lnTo>
                  <a:lnTo>
                    <a:pt x="19514" y="26896"/>
                  </a:lnTo>
                  <a:lnTo>
                    <a:pt x="19695" y="27124"/>
                  </a:lnTo>
                  <a:lnTo>
                    <a:pt x="19851" y="27353"/>
                  </a:lnTo>
                  <a:lnTo>
                    <a:pt x="20007" y="27593"/>
                  </a:lnTo>
                  <a:lnTo>
                    <a:pt x="20139" y="27846"/>
                  </a:lnTo>
                  <a:lnTo>
                    <a:pt x="20260" y="28122"/>
                  </a:lnTo>
                  <a:lnTo>
                    <a:pt x="20344" y="28339"/>
                  </a:lnTo>
                  <a:lnTo>
                    <a:pt x="20416" y="28567"/>
                  </a:lnTo>
                  <a:lnTo>
                    <a:pt x="20536" y="29036"/>
                  </a:lnTo>
                  <a:lnTo>
                    <a:pt x="20668" y="29505"/>
                  </a:lnTo>
                  <a:lnTo>
                    <a:pt x="20741" y="29733"/>
                  </a:lnTo>
                  <a:lnTo>
                    <a:pt x="20813" y="29962"/>
                  </a:lnTo>
                  <a:lnTo>
                    <a:pt x="20885" y="30130"/>
                  </a:lnTo>
                  <a:lnTo>
                    <a:pt x="20957" y="30286"/>
                  </a:lnTo>
                  <a:lnTo>
                    <a:pt x="21125" y="30599"/>
                  </a:lnTo>
                  <a:lnTo>
                    <a:pt x="21306" y="30887"/>
                  </a:lnTo>
                  <a:lnTo>
                    <a:pt x="21510" y="31176"/>
                  </a:lnTo>
                  <a:lnTo>
                    <a:pt x="21726" y="31440"/>
                  </a:lnTo>
                  <a:lnTo>
                    <a:pt x="21955" y="31705"/>
                  </a:lnTo>
                  <a:lnTo>
                    <a:pt x="22424" y="32222"/>
                  </a:lnTo>
                  <a:lnTo>
                    <a:pt x="23121" y="32979"/>
                  </a:lnTo>
                  <a:lnTo>
                    <a:pt x="23818" y="33725"/>
                  </a:lnTo>
                  <a:lnTo>
                    <a:pt x="24540" y="34470"/>
                  </a:lnTo>
                  <a:lnTo>
                    <a:pt x="25261" y="35192"/>
                  </a:lnTo>
                  <a:lnTo>
                    <a:pt x="26055" y="35937"/>
                  </a:lnTo>
                  <a:lnTo>
                    <a:pt x="26439" y="36322"/>
                  </a:lnTo>
                  <a:lnTo>
                    <a:pt x="26824" y="36695"/>
                  </a:lnTo>
                  <a:lnTo>
                    <a:pt x="27209" y="37091"/>
                  </a:lnTo>
                  <a:lnTo>
                    <a:pt x="27570" y="37488"/>
                  </a:lnTo>
                  <a:lnTo>
                    <a:pt x="27918" y="37909"/>
                  </a:lnTo>
                  <a:lnTo>
                    <a:pt x="28087" y="38125"/>
                  </a:lnTo>
                  <a:lnTo>
                    <a:pt x="28255" y="38354"/>
                  </a:lnTo>
                  <a:lnTo>
                    <a:pt x="28471" y="38678"/>
                  </a:lnTo>
                  <a:lnTo>
                    <a:pt x="28676" y="39003"/>
                  </a:lnTo>
                  <a:lnTo>
                    <a:pt x="28868" y="39352"/>
                  </a:lnTo>
                  <a:lnTo>
                    <a:pt x="29060" y="39688"/>
                  </a:lnTo>
                  <a:lnTo>
                    <a:pt x="29229" y="40049"/>
                  </a:lnTo>
                  <a:lnTo>
                    <a:pt x="29397" y="40410"/>
                  </a:lnTo>
                  <a:lnTo>
                    <a:pt x="29553" y="40770"/>
                  </a:lnTo>
                  <a:lnTo>
                    <a:pt x="29698" y="41143"/>
                  </a:lnTo>
                  <a:lnTo>
                    <a:pt x="29986" y="41889"/>
                  </a:lnTo>
                  <a:lnTo>
                    <a:pt x="30251" y="42646"/>
                  </a:lnTo>
                  <a:lnTo>
                    <a:pt x="30756" y="44173"/>
                  </a:lnTo>
                  <a:lnTo>
                    <a:pt x="31056" y="45027"/>
                  </a:lnTo>
                  <a:lnTo>
                    <a:pt x="31213" y="45447"/>
                  </a:lnTo>
                  <a:lnTo>
                    <a:pt x="31381" y="45868"/>
                  </a:lnTo>
                  <a:lnTo>
                    <a:pt x="31561" y="46289"/>
                  </a:lnTo>
                  <a:lnTo>
                    <a:pt x="31754" y="46698"/>
                  </a:lnTo>
                  <a:lnTo>
                    <a:pt x="31946" y="47107"/>
                  </a:lnTo>
                  <a:lnTo>
                    <a:pt x="32162" y="47491"/>
                  </a:lnTo>
                  <a:lnTo>
                    <a:pt x="32391" y="47864"/>
                  </a:lnTo>
                  <a:lnTo>
                    <a:pt x="32631" y="48225"/>
                  </a:lnTo>
                  <a:lnTo>
                    <a:pt x="32896" y="48573"/>
                  </a:lnTo>
                  <a:lnTo>
                    <a:pt x="33172" y="48886"/>
                  </a:lnTo>
                  <a:lnTo>
                    <a:pt x="33317" y="49042"/>
                  </a:lnTo>
                  <a:lnTo>
                    <a:pt x="33461" y="49187"/>
                  </a:lnTo>
                  <a:lnTo>
                    <a:pt x="33617" y="49331"/>
                  </a:lnTo>
                  <a:lnTo>
                    <a:pt x="33786" y="49463"/>
                  </a:lnTo>
                  <a:lnTo>
                    <a:pt x="33942" y="49595"/>
                  </a:lnTo>
                  <a:lnTo>
                    <a:pt x="34110" y="49716"/>
                  </a:lnTo>
                  <a:lnTo>
                    <a:pt x="34291" y="49824"/>
                  </a:lnTo>
                  <a:lnTo>
                    <a:pt x="34471" y="49932"/>
                  </a:lnTo>
                  <a:lnTo>
                    <a:pt x="34663" y="50040"/>
                  </a:lnTo>
                  <a:lnTo>
                    <a:pt x="34844" y="50148"/>
                  </a:lnTo>
                  <a:lnTo>
                    <a:pt x="34940" y="50208"/>
                  </a:lnTo>
                  <a:lnTo>
                    <a:pt x="35024" y="50269"/>
                  </a:lnTo>
                  <a:lnTo>
                    <a:pt x="35096" y="50341"/>
                  </a:lnTo>
                  <a:lnTo>
                    <a:pt x="35168" y="50425"/>
                  </a:lnTo>
                  <a:lnTo>
                    <a:pt x="35228" y="50497"/>
                  </a:lnTo>
                  <a:lnTo>
                    <a:pt x="35276" y="50581"/>
                  </a:lnTo>
                  <a:lnTo>
                    <a:pt x="35361" y="50750"/>
                  </a:lnTo>
                  <a:lnTo>
                    <a:pt x="35421" y="50930"/>
                  </a:lnTo>
                  <a:lnTo>
                    <a:pt x="35493" y="51110"/>
                  </a:lnTo>
                  <a:lnTo>
                    <a:pt x="35565" y="51315"/>
                  </a:lnTo>
                  <a:lnTo>
                    <a:pt x="35649" y="51531"/>
                  </a:lnTo>
                  <a:lnTo>
                    <a:pt x="35841" y="51928"/>
                  </a:lnTo>
                  <a:lnTo>
                    <a:pt x="36058" y="52313"/>
                  </a:lnTo>
                  <a:lnTo>
                    <a:pt x="36286" y="52685"/>
                  </a:lnTo>
                  <a:lnTo>
                    <a:pt x="36539" y="53046"/>
                  </a:lnTo>
                  <a:lnTo>
                    <a:pt x="36815" y="53395"/>
                  </a:lnTo>
                  <a:lnTo>
                    <a:pt x="37092" y="53719"/>
                  </a:lnTo>
                  <a:lnTo>
                    <a:pt x="37392" y="54044"/>
                  </a:lnTo>
                  <a:lnTo>
                    <a:pt x="37705" y="54356"/>
                  </a:lnTo>
                  <a:lnTo>
                    <a:pt x="38030" y="54657"/>
                  </a:lnTo>
                  <a:lnTo>
                    <a:pt x="38354" y="54958"/>
                  </a:lnTo>
                  <a:lnTo>
                    <a:pt x="38691" y="55246"/>
                  </a:lnTo>
                  <a:lnTo>
                    <a:pt x="39364" y="55799"/>
                  </a:lnTo>
                  <a:lnTo>
                    <a:pt x="40050" y="56328"/>
                  </a:lnTo>
                  <a:lnTo>
                    <a:pt x="40218" y="56448"/>
                  </a:lnTo>
                  <a:lnTo>
                    <a:pt x="40398" y="56569"/>
                  </a:lnTo>
                  <a:lnTo>
                    <a:pt x="40591" y="56677"/>
                  </a:lnTo>
                  <a:lnTo>
                    <a:pt x="40807" y="56797"/>
                  </a:lnTo>
                  <a:lnTo>
                    <a:pt x="41035" y="56905"/>
                  </a:lnTo>
                  <a:lnTo>
                    <a:pt x="41264" y="57014"/>
                  </a:lnTo>
                  <a:lnTo>
                    <a:pt x="41516" y="57110"/>
                  </a:lnTo>
                  <a:lnTo>
                    <a:pt x="41757" y="57206"/>
                  </a:lnTo>
                  <a:lnTo>
                    <a:pt x="42009" y="57290"/>
                  </a:lnTo>
                  <a:lnTo>
                    <a:pt x="42262" y="57350"/>
                  </a:lnTo>
                  <a:lnTo>
                    <a:pt x="42502" y="57398"/>
                  </a:lnTo>
                  <a:lnTo>
                    <a:pt x="42743" y="57434"/>
                  </a:lnTo>
                  <a:lnTo>
                    <a:pt x="42983" y="57458"/>
                  </a:lnTo>
                  <a:lnTo>
                    <a:pt x="43200" y="57458"/>
                  </a:lnTo>
                  <a:lnTo>
                    <a:pt x="43404" y="57434"/>
                  </a:lnTo>
                  <a:lnTo>
                    <a:pt x="43584" y="57386"/>
                  </a:lnTo>
                  <a:lnTo>
                    <a:pt x="43620" y="57230"/>
                  </a:lnTo>
                  <a:lnTo>
                    <a:pt x="43632" y="57062"/>
                  </a:lnTo>
                  <a:lnTo>
                    <a:pt x="43632" y="56905"/>
                  </a:lnTo>
                  <a:lnTo>
                    <a:pt x="43608" y="56737"/>
                  </a:lnTo>
                  <a:lnTo>
                    <a:pt x="43572" y="56581"/>
                  </a:lnTo>
                  <a:lnTo>
                    <a:pt x="43512" y="56424"/>
                  </a:lnTo>
                  <a:lnTo>
                    <a:pt x="43452" y="56268"/>
                  </a:lnTo>
                  <a:lnTo>
                    <a:pt x="43392" y="56112"/>
                  </a:lnTo>
                  <a:lnTo>
                    <a:pt x="43236" y="55811"/>
                  </a:lnTo>
                  <a:lnTo>
                    <a:pt x="43067" y="55499"/>
                  </a:lnTo>
                  <a:lnTo>
                    <a:pt x="42911" y="55186"/>
                  </a:lnTo>
                  <a:lnTo>
                    <a:pt x="42839" y="55030"/>
                  </a:lnTo>
                  <a:lnTo>
                    <a:pt x="42767" y="54873"/>
                  </a:lnTo>
                  <a:lnTo>
                    <a:pt x="42719" y="54705"/>
                  </a:lnTo>
                  <a:lnTo>
                    <a:pt x="42671" y="54525"/>
                  </a:lnTo>
                  <a:lnTo>
                    <a:pt x="42634" y="54344"/>
                  </a:lnTo>
                  <a:lnTo>
                    <a:pt x="42622" y="54176"/>
                  </a:lnTo>
                  <a:lnTo>
                    <a:pt x="42622" y="53996"/>
                  </a:lnTo>
                  <a:lnTo>
                    <a:pt x="42634" y="53815"/>
                  </a:lnTo>
                  <a:lnTo>
                    <a:pt x="42671" y="53647"/>
                  </a:lnTo>
                  <a:lnTo>
                    <a:pt x="42731" y="53479"/>
                  </a:lnTo>
                  <a:lnTo>
                    <a:pt x="42803" y="53322"/>
                  </a:lnTo>
                  <a:lnTo>
                    <a:pt x="42911" y="53178"/>
                  </a:lnTo>
                  <a:lnTo>
                    <a:pt x="43031" y="53058"/>
                  </a:lnTo>
                  <a:lnTo>
                    <a:pt x="43164" y="52950"/>
                  </a:lnTo>
                  <a:lnTo>
                    <a:pt x="43308" y="52878"/>
                  </a:lnTo>
                  <a:lnTo>
                    <a:pt x="43380" y="52842"/>
                  </a:lnTo>
                  <a:lnTo>
                    <a:pt x="43452" y="52830"/>
                  </a:lnTo>
                  <a:lnTo>
                    <a:pt x="43536" y="52817"/>
                  </a:lnTo>
                  <a:lnTo>
                    <a:pt x="43620" y="52805"/>
                  </a:lnTo>
                  <a:lnTo>
                    <a:pt x="43693" y="52817"/>
                  </a:lnTo>
                  <a:lnTo>
                    <a:pt x="43777" y="52830"/>
                  </a:lnTo>
                  <a:lnTo>
                    <a:pt x="43849" y="52854"/>
                  </a:lnTo>
                  <a:lnTo>
                    <a:pt x="43921" y="52878"/>
                  </a:lnTo>
                  <a:lnTo>
                    <a:pt x="44041" y="52950"/>
                  </a:lnTo>
                  <a:lnTo>
                    <a:pt x="44161" y="53046"/>
                  </a:lnTo>
                  <a:lnTo>
                    <a:pt x="44270" y="53154"/>
                  </a:lnTo>
                  <a:lnTo>
                    <a:pt x="44378" y="53286"/>
                  </a:lnTo>
                  <a:lnTo>
                    <a:pt x="44474" y="53419"/>
                  </a:lnTo>
                  <a:lnTo>
                    <a:pt x="44642" y="53695"/>
                  </a:lnTo>
                  <a:lnTo>
                    <a:pt x="44883" y="54140"/>
                  </a:lnTo>
                  <a:lnTo>
                    <a:pt x="45123" y="54585"/>
                  </a:lnTo>
                  <a:lnTo>
                    <a:pt x="45388" y="55018"/>
                  </a:lnTo>
                  <a:lnTo>
                    <a:pt x="45532" y="55222"/>
                  </a:lnTo>
                  <a:lnTo>
                    <a:pt x="45676" y="55426"/>
                  </a:lnTo>
                  <a:lnTo>
                    <a:pt x="45821" y="55619"/>
                  </a:lnTo>
                  <a:lnTo>
                    <a:pt x="45989" y="55787"/>
                  </a:lnTo>
                  <a:lnTo>
                    <a:pt x="46157" y="55943"/>
                  </a:lnTo>
                  <a:lnTo>
                    <a:pt x="46326" y="56088"/>
                  </a:lnTo>
                  <a:lnTo>
                    <a:pt x="46518" y="56208"/>
                  </a:lnTo>
                  <a:lnTo>
                    <a:pt x="46710" y="56316"/>
                  </a:lnTo>
                  <a:lnTo>
                    <a:pt x="46915" y="56388"/>
                  </a:lnTo>
                  <a:lnTo>
                    <a:pt x="47023" y="56412"/>
                  </a:lnTo>
                  <a:lnTo>
                    <a:pt x="47143" y="56436"/>
                  </a:lnTo>
                  <a:lnTo>
                    <a:pt x="47372" y="56460"/>
                  </a:lnTo>
                  <a:lnTo>
                    <a:pt x="47600" y="56473"/>
                  </a:lnTo>
                  <a:lnTo>
                    <a:pt x="47828" y="56485"/>
                  </a:lnTo>
                  <a:lnTo>
                    <a:pt x="47949" y="56497"/>
                  </a:lnTo>
                  <a:lnTo>
                    <a:pt x="48057" y="56521"/>
                  </a:lnTo>
                  <a:lnTo>
                    <a:pt x="48165" y="56557"/>
                  </a:lnTo>
                  <a:lnTo>
                    <a:pt x="48273" y="56593"/>
                  </a:lnTo>
                  <a:lnTo>
                    <a:pt x="48490" y="56689"/>
                  </a:lnTo>
                  <a:lnTo>
                    <a:pt x="48911" y="56905"/>
                  </a:lnTo>
                  <a:lnTo>
                    <a:pt x="49115" y="56989"/>
                  </a:lnTo>
                  <a:lnTo>
                    <a:pt x="49223" y="57038"/>
                  </a:lnTo>
                  <a:lnTo>
                    <a:pt x="49319" y="57062"/>
                  </a:lnTo>
                  <a:lnTo>
                    <a:pt x="49428" y="57086"/>
                  </a:lnTo>
                  <a:lnTo>
                    <a:pt x="49644" y="57086"/>
                  </a:lnTo>
                  <a:lnTo>
                    <a:pt x="49752" y="57062"/>
                  </a:lnTo>
                  <a:lnTo>
                    <a:pt x="49848" y="57026"/>
                  </a:lnTo>
                  <a:lnTo>
                    <a:pt x="49932" y="56989"/>
                  </a:lnTo>
                  <a:lnTo>
                    <a:pt x="50017" y="56929"/>
                  </a:lnTo>
                  <a:lnTo>
                    <a:pt x="50089" y="56869"/>
                  </a:lnTo>
                  <a:lnTo>
                    <a:pt x="50161" y="56797"/>
                  </a:lnTo>
                  <a:lnTo>
                    <a:pt x="50221" y="56713"/>
                  </a:lnTo>
                  <a:lnTo>
                    <a:pt x="50281" y="56629"/>
                  </a:lnTo>
                  <a:lnTo>
                    <a:pt x="50329" y="56533"/>
                  </a:lnTo>
                  <a:lnTo>
                    <a:pt x="50377" y="56436"/>
                  </a:lnTo>
                  <a:lnTo>
                    <a:pt x="50413" y="56340"/>
                  </a:lnTo>
                  <a:lnTo>
                    <a:pt x="50474" y="56124"/>
                  </a:lnTo>
                  <a:lnTo>
                    <a:pt x="50510" y="55895"/>
                  </a:lnTo>
                  <a:lnTo>
                    <a:pt x="50510" y="55679"/>
                  </a:lnTo>
                  <a:lnTo>
                    <a:pt x="50498" y="55463"/>
                  </a:lnTo>
                  <a:lnTo>
                    <a:pt x="50461" y="55246"/>
                  </a:lnTo>
                  <a:lnTo>
                    <a:pt x="50413" y="55030"/>
                  </a:lnTo>
                  <a:lnTo>
                    <a:pt x="50353" y="54825"/>
                  </a:lnTo>
                  <a:lnTo>
                    <a:pt x="50221" y="54405"/>
                  </a:lnTo>
                  <a:lnTo>
                    <a:pt x="50101" y="53984"/>
                  </a:lnTo>
                  <a:lnTo>
                    <a:pt x="49957" y="53479"/>
                  </a:lnTo>
                  <a:lnTo>
                    <a:pt x="49812" y="53010"/>
                  </a:lnTo>
                  <a:lnTo>
                    <a:pt x="49656" y="52577"/>
                  </a:lnTo>
                  <a:lnTo>
                    <a:pt x="49560" y="52361"/>
                  </a:lnTo>
                  <a:lnTo>
                    <a:pt x="49464" y="52156"/>
                  </a:lnTo>
                  <a:lnTo>
                    <a:pt x="49355" y="51964"/>
                  </a:lnTo>
                  <a:lnTo>
                    <a:pt x="49247" y="51759"/>
                  </a:lnTo>
                  <a:lnTo>
                    <a:pt x="49127" y="51567"/>
                  </a:lnTo>
                  <a:lnTo>
                    <a:pt x="48983" y="51375"/>
                  </a:lnTo>
                  <a:lnTo>
                    <a:pt x="48838" y="51182"/>
                  </a:lnTo>
                  <a:lnTo>
                    <a:pt x="48682" y="51002"/>
                  </a:lnTo>
                  <a:lnTo>
                    <a:pt x="48514" y="50810"/>
                  </a:lnTo>
                  <a:lnTo>
                    <a:pt x="48321" y="50617"/>
                  </a:lnTo>
                  <a:lnTo>
                    <a:pt x="48309" y="50557"/>
                  </a:lnTo>
                  <a:lnTo>
                    <a:pt x="48297" y="50497"/>
                  </a:lnTo>
                  <a:lnTo>
                    <a:pt x="48309" y="50425"/>
                  </a:lnTo>
                  <a:lnTo>
                    <a:pt x="48309" y="50365"/>
                  </a:lnTo>
                  <a:lnTo>
                    <a:pt x="48357" y="50257"/>
                  </a:lnTo>
                  <a:lnTo>
                    <a:pt x="48418" y="50136"/>
                  </a:lnTo>
                  <a:lnTo>
                    <a:pt x="48502" y="50040"/>
                  </a:lnTo>
                  <a:lnTo>
                    <a:pt x="48598" y="49932"/>
                  </a:lnTo>
                  <a:lnTo>
                    <a:pt x="48694" y="49848"/>
                  </a:lnTo>
                  <a:lnTo>
                    <a:pt x="48802" y="49764"/>
                  </a:lnTo>
                  <a:lnTo>
                    <a:pt x="48898" y="49679"/>
                  </a:lnTo>
                  <a:lnTo>
                    <a:pt x="48995" y="49583"/>
                  </a:lnTo>
                  <a:lnTo>
                    <a:pt x="49079" y="49475"/>
                  </a:lnTo>
                  <a:lnTo>
                    <a:pt x="49151" y="49355"/>
                  </a:lnTo>
                  <a:lnTo>
                    <a:pt x="49199" y="49247"/>
                  </a:lnTo>
                  <a:lnTo>
                    <a:pt x="49223" y="49187"/>
                  </a:lnTo>
                  <a:lnTo>
                    <a:pt x="49235" y="49114"/>
                  </a:lnTo>
                  <a:lnTo>
                    <a:pt x="49235" y="49054"/>
                  </a:lnTo>
                  <a:lnTo>
                    <a:pt x="49223" y="48994"/>
                  </a:lnTo>
                  <a:lnTo>
                    <a:pt x="49211" y="48934"/>
                  </a:lnTo>
                  <a:lnTo>
                    <a:pt x="49187" y="48886"/>
                  </a:lnTo>
                  <a:lnTo>
                    <a:pt x="49103" y="48730"/>
                  </a:lnTo>
                  <a:lnTo>
                    <a:pt x="49055" y="48573"/>
                  </a:lnTo>
                  <a:lnTo>
                    <a:pt x="49007" y="48417"/>
                  </a:lnTo>
                  <a:lnTo>
                    <a:pt x="48983" y="48261"/>
                  </a:lnTo>
                  <a:lnTo>
                    <a:pt x="48971" y="48092"/>
                  </a:lnTo>
                  <a:lnTo>
                    <a:pt x="48971" y="47936"/>
                  </a:lnTo>
                  <a:lnTo>
                    <a:pt x="48983" y="47768"/>
                  </a:lnTo>
                  <a:lnTo>
                    <a:pt x="49007" y="47599"/>
                  </a:lnTo>
                  <a:lnTo>
                    <a:pt x="49043" y="47431"/>
                  </a:lnTo>
                  <a:lnTo>
                    <a:pt x="49079" y="47263"/>
                  </a:lnTo>
                  <a:lnTo>
                    <a:pt x="49175" y="46914"/>
                  </a:lnTo>
                  <a:lnTo>
                    <a:pt x="49295" y="46553"/>
                  </a:lnTo>
                  <a:lnTo>
                    <a:pt x="49415" y="46193"/>
                  </a:lnTo>
                  <a:lnTo>
                    <a:pt x="49536" y="45832"/>
                  </a:lnTo>
                  <a:lnTo>
                    <a:pt x="49644" y="45459"/>
                  </a:lnTo>
                  <a:lnTo>
                    <a:pt x="49740" y="45087"/>
                  </a:lnTo>
                  <a:lnTo>
                    <a:pt x="49776" y="44894"/>
                  </a:lnTo>
                  <a:lnTo>
                    <a:pt x="49800" y="44714"/>
                  </a:lnTo>
                  <a:lnTo>
                    <a:pt x="49812" y="44522"/>
                  </a:lnTo>
                  <a:lnTo>
                    <a:pt x="49824" y="44329"/>
                  </a:lnTo>
                  <a:lnTo>
                    <a:pt x="49812" y="44137"/>
                  </a:lnTo>
                  <a:lnTo>
                    <a:pt x="49788" y="43944"/>
                  </a:lnTo>
                  <a:lnTo>
                    <a:pt x="49764" y="43752"/>
                  </a:lnTo>
                  <a:lnTo>
                    <a:pt x="49704" y="43560"/>
                  </a:lnTo>
                  <a:lnTo>
                    <a:pt x="49644" y="43367"/>
                  </a:lnTo>
                  <a:lnTo>
                    <a:pt x="49560" y="43175"/>
                  </a:lnTo>
                  <a:lnTo>
                    <a:pt x="49464" y="43007"/>
                  </a:lnTo>
                  <a:lnTo>
                    <a:pt x="49343" y="42850"/>
                  </a:lnTo>
                  <a:lnTo>
                    <a:pt x="49223" y="42694"/>
                  </a:lnTo>
                  <a:lnTo>
                    <a:pt x="49079" y="42550"/>
                  </a:lnTo>
                  <a:lnTo>
                    <a:pt x="48778" y="42261"/>
                  </a:lnTo>
                  <a:lnTo>
                    <a:pt x="48466" y="41985"/>
                  </a:lnTo>
                  <a:lnTo>
                    <a:pt x="48309" y="41840"/>
                  </a:lnTo>
                  <a:lnTo>
                    <a:pt x="48165" y="41696"/>
                  </a:lnTo>
                  <a:lnTo>
                    <a:pt x="48033" y="41540"/>
                  </a:lnTo>
                  <a:lnTo>
                    <a:pt x="47913" y="41384"/>
                  </a:lnTo>
                  <a:lnTo>
                    <a:pt x="47816" y="41215"/>
                  </a:lnTo>
                  <a:lnTo>
                    <a:pt x="47732" y="41023"/>
                  </a:lnTo>
                  <a:lnTo>
                    <a:pt x="47672" y="40830"/>
                  </a:lnTo>
                  <a:lnTo>
                    <a:pt x="47648" y="40722"/>
                  </a:lnTo>
                  <a:lnTo>
                    <a:pt x="47636" y="40614"/>
                  </a:lnTo>
                  <a:lnTo>
                    <a:pt x="47612" y="40446"/>
                  </a:lnTo>
                  <a:lnTo>
                    <a:pt x="47564" y="40265"/>
                  </a:lnTo>
                  <a:lnTo>
                    <a:pt x="47504" y="40097"/>
                  </a:lnTo>
                  <a:lnTo>
                    <a:pt x="47432" y="39941"/>
                  </a:lnTo>
                  <a:lnTo>
                    <a:pt x="47348" y="39784"/>
                  </a:lnTo>
                  <a:lnTo>
                    <a:pt x="47251" y="39628"/>
                  </a:lnTo>
                  <a:lnTo>
                    <a:pt x="47131" y="39472"/>
                  </a:lnTo>
                  <a:lnTo>
                    <a:pt x="47011" y="39328"/>
                  </a:lnTo>
                  <a:lnTo>
                    <a:pt x="46879" y="39183"/>
                  </a:lnTo>
                  <a:lnTo>
                    <a:pt x="46746" y="39051"/>
                  </a:lnTo>
                  <a:lnTo>
                    <a:pt x="46446" y="38775"/>
                  </a:lnTo>
                  <a:lnTo>
                    <a:pt x="46121" y="38510"/>
                  </a:lnTo>
                  <a:lnTo>
                    <a:pt x="45785" y="38246"/>
                  </a:lnTo>
                  <a:lnTo>
                    <a:pt x="45111" y="37729"/>
                  </a:lnTo>
                  <a:lnTo>
                    <a:pt x="44787" y="37464"/>
                  </a:lnTo>
                  <a:lnTo>
                    <a:pt x="44486" y="37200"/>
                  </a:lnTo>
                  <a:lnTo>
                    <a:pt x="44342" y="37067"/>
                  </a:lnTo>
                  <a:lnTo>
                    <a:pt x="44210" y="36923"/>
                  </a:lnTo>
                  <a:lnTo>
                    <a:pt x="44089" y="36791"/>
                  </a:lnTo>
                  <a:lnTo>
                    <a:pt x="43969" y="36646"/>
                  </a:lnTo>
                  <a:lnTo>
                    <a:pt x="43873" y="36490"/>
                  </a:lnTo>
                  <a:lnTo>
                    <a:pt x="43777" y="36346"/>
                  </a:lnTo>
                  <a:lnTo>
                    <a:pt x="43705" y="36190"/>
                  </a:lnTo>
                  <a:lnTo>
                    <a:pt x="43644" y="36021"/>
                  </a:lnTo>
                  <a:lnTo>
                    <a:pt x="43596" y="35877"/>
                  </a:lnTo>
                  <a:lnTo>
                    <a:pt x="43560" y="35733"/>
                  </a:lnTo>
                  <a:lnTo>
                    <a:pt x="43536" y="35588"/>
                  </a:lnTo>
                  <a:lnTo>
                    <a:pt x="43512" y="35444"/>
                  </a:lnTo>
                  <a:lnTo>
                    <a:pt x="43500" y="35180"/>
                  </a:lnTo>
                  <a:lnTo>
                    <a:pt x="43512" y="34939"/>
                  </a:lnTo>
                  <a:lnTo>
                    <a:pt x="43536" y="34699"/>
                  </a:lnTo>
                  <a:lnTo>
                    <a:pt x="43572" y="34470"/>
                  </a:lnTo>
                  <a:lnTo>
                    <a:pt x="43608" y="34266"/>
                  </a:lnTo>
                  <a:lnTo>
                    <a:pt x="43620" y="34074"/>
                  </a:lnTo>
                  <a:lnTo>
                    <a:pt x="43632" y="33881"/>
                  </a:lnTo>
                  <a:lnTo>
                    <a:pt x="43620" y="33797"/>
                  </a:lnTo>
                  <a:lnTo>
                    <a:pt x="43608" y="33713"/>
                  </a:lnTo>
                  <a:lnTo>
                    <a:pt x="43584" y="33629"/>
                  </a:lnTo>
                  <a:lnTo>
                    <a:pt x="43548" y="33545"/>
                  </a:lnTo>
                  <a:lnTo>
                    <a:pt x="43500" y="33472"/>
                  </a:lnTo>
                  <a:lnTo>
                    <a:pt x="43452" y="33388"/>
                  </a:lnTo>
                  <a:lnTo>
                    <a:pt x="43380" y="33316"/>
                  </a:lnTo>
                  <a:lnTo>
                    <a:pt x="43296" y="33244"/>
                  </a:lnTo>
                  <a:lnTo>
                    <a:pt x="43200" y="33172"/>
                  </a:lnTo>
                  <a:lnTo>
                    <a:pt x="43079" y="33112"/>
                  </a:lnTo>
                  <a:lnTo>
                    <a:pt x="42959" y="33040"/>
                  </a:lnTo>
                  <a:lnTo>
                    <a:pt x="42803" y="32979"/>
                  </a:lnTo>
                  <a:lnTo>
                    <a:pt x="42647" y="32919"/>
                  </a:lnTo>
                  <a:lnTo>
                    <a:pt x="42454" y="32859"/>
                  </a:lnTo>
                  <a:lnTo>
                    <a:pt x="42250" y="32799"/>
                  </a:lnTo>
                  <a:lnTo>
                    <a:pt x="42057" y="32751"/>
                  </a:lnTo>
                  <a:lnTo>
                    <a:pt x="41709" y="32679"/>
                  </a:lnTo>
                  <a:lnTo>
                    <a:pt x="41408" y="32619"/>
                  </a:lnTo>
                  <a:lnTo>
                    <a:pt x="41288" y="32571"/>
                  </a:lnTo>
                  <a:lnTo>
                    <a:pt x="41168" y="32523"/>
                  </a:lnTo>
                  <a:lnTo>
                    <a:pt x="41059" y="32450"/>
                  </a:lnTo>
                  <a:lnTo>
                    <a:pt x="40951" y="32366"/>
                  </a:lnTo>
                  <a:lnTo>
                    <a:pt x="40855" y="32246"/>
                  </a:lnTo>
                  <a:lnTo>
                    <a:pt x="40771" y="32114"/>
                  </a:lnTo>
                  <a:lnTo>
                    <a:pt x="40687" y="31945"/>
                  </a:lnTo>
                  <a:lnTo>
                    <a:pt x="40615" y="31741"/>
                  </a:lnTo>
                  <a:lnTo>
                    <a:pt x="40542" y="31489"/>
                  </a:lnTo>
                  <a:lnTo>
                    <a:pt x="40470" y="31212"/>
                  </a:lnTo>
                  <a:lnTo>
                    <a:pt x="40410" y="30923"/>
                  </a:lnTo>
                  <a:lnTo>
                    <a:pt x="40338" y="30671"/>
                  </a:lnTo>
                  <a:lnTo>
                    <a:pt x="40278" y="30455"/>
                  </a:lnTo>
                  <a:lnTo>
                    <a:pt x="40206" y="30250"/>
                  </a:lnTo>
                  <a:lnTo>
                    <a:pt x="40122" y="30070"/>
                  </a:lnTo>
                  <a:lnTo>
                    <a:pt x="40038" y="29902"/>
                  </a:lnTo>
                  <a:lnTo>
                    <a:pt x="39941" y="29757"/>
                  </a:lnTo>
                  <a:lnTo>
                    <a:pt x="39845" y="29637"/>
                  </a:lnTo>
                  <a:lnTo>
                    <a:pt x="39725" y="29517"/>
                  </a:lnTo>
                  <a:lnTo>
                    <a:pt x="39593" y="29397"/>
                  </a:lnTo>
                  <a:lnTo>
                    <a:pt x="39448" y="29288"/>
                  </a:lnTo>
                  <a:lnTo>
                    <a:pt x="39292" y="29192"/>
                  </a:lnTo>
                  <a:lnTo>
                    <a:pt x="39112" y="29084"/>
                  </a:lnTo>
                  <a:lnTo>
                    <a:pt x="38907" y="28976"/>
                  </a:lnTo>
                  <a:lnTo>
                    <a:pt x="38438" y="28747"/>
                  </a:lnTo>
                  <a:lnTo>
                    <a:pt x="38210" y="28639"/>
                  </a:lnTo>
                  <a:lnTo>
                    <a:pt x="38006" y="28519"/>
                  </a:lnTo>
                  <a:lnTo>
                    <a:pt x="37801" y="28399"/>
                  </a:lnTo>
                  <a:lnTo>
                    <a:pt x="37621" y="28278"/>
                  </a:lnTo>
                  <a:lnTo>
                    <a:pt x="37441" y="28146"/>
                  </a:lnTo>
                  <a:lnTo>
                    <a:pt x="37272" y="28002"/>
                  </a:lnTo>
                  <a:lnTo>
                    <a:pt x="37128" y="27846"/>
                  </a:lnTo>
                  <a:lnTo>
                    <a:pt x="36984" y="27689"/>
                  </a:lnTo>
                  <a:lnTo>
                    <a:pt x="36863" y="27521"/>
                  </a:lnTo>
                  <a:lnTo>
                    <a:pt x="36755" y="27329"/>
                  </a:lnTo>
                  <a:lnTo>
                    <a:pt x="36647" y="27136"/>
                  </a:lnTo>
                  <a:lnTo>
                    <a:pt x="36563" y="26932"/>
                  </a:lnTo>
                  <a:lnTo>
                    <a:pt x="36503" y="26703"/>
                  </a:lnTo>
                  <a:lnTo>
                    <a:pt x="36443" y="26475"/>
                  </a:lnTo>
                  <a:lnTo>
                    <a:pt x="36407" y="26210"/>
                  </a:lnTo>
                  <a:lnTo>
                    <a:pt x="36383" y="25946"/>
                  </a:lnTo>
                  <a:lnTo>
                    <a:pt x="36383" y="25730"/>
                  </a:lnTo>
                  <a:lnTo>
                    <a:pt x="36395" y="25477"/>
                  </a:lnTo>
                  <a:lnTo>
                    <a:pt x="36455" y="24924"/>
                  </a:lnTo>
                  <a:lnTo>
                    <a:pt x="36503" y="24323"/>
                  </a:lnTo>
                  <a:lnTo>
                    <a:pt x="36527" y="24022"/>
                  </a:lnTo>
                  <a:lnTo>
                    <a:pt x="36527" y="23734"/>
                  </a:lnTo>
                  <a:lnTo>
                    <a:pt x="36503" y="23445"/>
                  </a:lnTo>
                  <a:lnTo>
                    <a:pt x="36491" y="23313"/>
                  </a:lnTo>
                  <a:lnTo>
                    <a:pt x="36467" y="23181"/>
                  </a:lnTo>
                  <a:lnTo>
                    <a:pt x="36431" y="23060"/>
                  </a:lnTo>
                  <a:lnTo>
                    <a:pt x="36395" y="22940"/>
                  </a:lnTo>
                  <a:lnTo>
                    <a:pt x="36346" y="22832"/>
                  </a:lnTo>
                  <a:lnTo>
                    <a:pt x="36286" y="22724"/>
                  </a:lnTo>
                  <a:lnTo>
                    <a:pt x="36214" y="22628"/>
                  </a:lnTo>
                  <a:lnTo>
                    <a:pt x="36130" y="22543"/>
                  </a:lnTo>
                  <a:lnTo>
                    <a:pt x="36046" y="22459"/>
                  </a:lnTo>
                  <a:lnTo>
                    <a:pt x="35938" y="22387"/>
                  </a:lnTo>
                  <a:lnTo>
                    <a:pt x="35829" y="22339"/>
                  </a:lnTo>
                  <a:lnTo>
                    <a:pt x="35697" y="22291"/>
                  </a:lnTo>
                  <a:lnTo>
                    <a:pt x="35553" y="22255"/>
                  </a:lnTo>
                  <a:lnTo>
                    <a:pt x="35397" y="22243"/>
                  </a:lnTo>
                  <a:lnTo>
                    <a:pt x="35252" y="22231"/>
                  </a:lnTo>
                  <a:lnTo>
                    <a:pt x="35108" y="22243"/>
                  </a:lnTo>
                  <a:lnTo>
                    <a:pt x="34892" y="22243"/>
                  </a:lnTo>
                  <a:lnTo>
                    <a:pt x="34832" y="22219"/>
                  </a:lnTo>
                  <a:lnTo>
                    <a:pt x="34711" y="22183"/>
                  </a:lnTo>
                  <a:lnTo>
                    <a:pt x="34603" y="22123"/>
                  </a:lnTo>
                  <a:lnTo>
                    <a:pt x="34519" y="22038"/>
                  </a:lnTo>
                  <a:lnTo>
                    <a:pt x="34435" y="21942"/>
                  </a:lnTo>
                  <a:lnTo>
                    <a:pt x="34363" y="21834"/>
                  </a:lnTo>
                  <a:lnTo>
                    <a:pt x="34291" y="21714"/>
                  </a:lnTo>
                  <a:lnTo>
                    <a:pt x="34158" y="21461"/>
                  </a:lnTo>
                  <a:lnTo>
                    <a:pt x="34038" y="21209"/>
                  </a:lnTo>
                  <a:lnTo>
                    <a:pt x="33966" y="21077"/>
                  </a:lnTo>
                  <a:lnTo>
                    <a:pt x="33906" y="20956"/>
                  </a:lnTo>
                  <a:lnTo>
                    <a:pt x="33822" y="20836"/>
                  </a:lnTo>
                  <a:lnTo>
                    <a:pt x="33737" y="20740"/>
                  </a:lnTo>
                  <a:lnTo>
                    <a:pt x="33641" y="20656"/>
                  </a:lnTo>
                  <a:lnTo>
                    <a:pt x="33545" y="20572"/>
                  </a:lnTo>
                  <a:lnTo>
                    <a:pt x="33449" y="20524"/>
                  </a:lnTo>
                  <a:lnTo>
                    <a:pt x="33341" y="20487"/>
                  </a:lnTo>
                  <a:lnTo>
                    <a:pt x="33245" y="20451"/>
                  </a:lnTo>
                  <a:lnTo>
                    <a:pt x="33148" y="20403"/>
                  </a:lnTo>
                  <a:lnTo>
                    <a:pt x="33064" y="20343"/>
                  </a:lnTo>
                  <a:lnTo>
                    <a:pt x="32992" y="20271"/>
                  </a:lnTo>
                  <a:lnTo>
                    <a:pt x="32920" y="20199"/>
                  </a:lnTo>
                  <a:lnTo>
                    <a:pt x="32860" y="20115"/>
                  </a:lnTo>
                  <a:lnTo>
                    <a:pt x="32812" y="20031"/>
                  </a:lnTo>
                  <a:lnTo>
                    <a:pt x="32776" y="19934"/>
                  </a:lnTo>
                  <a:lnTo>
                    <a:pt x="32740" y="19826"/>
                  </a:lnTo>
                  <a:lnTo>
                    <a:pt x="32715" y="19718"/>
                  </a:lnTo>
                  <a:lnTo>
                    <a:pt x="32679" y="19490"/>
                  </a:lnTo>
                  <a:lnTo>
                    <a:pt x="32655" y="19261"/>
                  </a:lnTo>
                  <a:lnTo>
                    <a:pt x="32655" y="19033"/>
                  </a:lnTo>
                  <a:lnTo>
                    <a:pt x="32655" y="18804"/>
                  </a:lnTo>
                  <a:lnTo>
                    <a:pt x="32126" y="18985"/>
                  </a:lnTo>
                  <a:lnTo>
                    <a:pt x="31862" y="19057"/>
                  </a:lnTo>
                  <a:lnTo>
                    <a:pt x="31609" y="19141"/>
                  </a:lnTo>
                  <a:lnTo>
                    <a:pt x="31345" y="19201"/>
                  </a:lnTo>
                  <a:lnTo>
                    <a:pt x="31080" y="19249"/>
                  </a:lnTo>
                  <a:lnTo>
                    <a:pt x="30816" y="19297"/>
                  </a:lnTo>
                  <a:lnTo>
                    <a:pt x="30539" y="19321"/>
                  </a:lnTo>
                  <a:lnTo>
                    <a:pt x="30251" y="19261"/>
                  </a:lnTo>
                  <a:lnTo>
                    <a:pt x="29962" y="19213"/>
                  </a:lnTo>
                  <a:lnTo>
                    <a:pt x="29650" y="19165"/>
                  </a:lnTo>
                  <a:lnTo>
                    <a:pt x="29337" y="19141"/>
                  </a:lnTo>
                  <a:lnTo>
                    <a:pt x="29205" y="19129"/>
                  </a:lnTo>
                  <a:lnTo>
                    <a:pt x="29085" y="19141"/>
                  </a:lnTo>
                  <a:lnTo>
                    <a:pt x="28988" y="19153"/>
                  </a:lnTo>
                  <a:lnTo>
                    <a:pt x="28928" y="19189"/>
                  </a:lnTo>
                  <a:lnTo>
                    <a:pt x="28904" y="19201"/>
                  </a:lnTo>
                  <a:lnTo>
                    <a:pt x="28904" y="19225"/>
                  </a:lnTo>
                  <a:lnTo>
                    <a:pt x="28904" y="19259"/>
                  </a:lnTo>
                  <a:lnTo>
                    <a:pt x="28844" y="19129"/>
                  </a:lnTo>
                  <a:lnTo>
                    <a:pt x="28796" y="18961"/>
                  </a:lnTo>
                  <a:lnTo>
                    <a:pt x="28784" y="18792"/>
                  </a:lnTo>
                  <a:lnTo>
                    <a:pt x="28784" y="18624"/>
                  </a:lnTo>
                  <a:lnTo>
                    <a:pt x="28796" y="18444"/>
                  </a:lnTo>
                  <a:lnTo>
                    <a:pt x="28832" y="18263"/>
                  </a:lnTo>
                  <a:lnTo>
                    <a:pt x="28868" y="18083"/>
                  </a:lnTo>
                  <a:lnTo>
                    <a:pt x="28916" y="17903"/>
                  </a:lnTo>
                  <a:lnTo>
                    <a:pt x="29157" y="17169"/>
                  </a:lnTo>
                  <a:lnTo>
                    <a:pt x="29205" y="16989"/>
                  </a:lnTo>
                  <a:lnTo>
                    <a:pt x="29253" y="16796"/>
                  </a:lnTo>
                  <a:lnTo>
                    <a:pt x="29289" y="16616"/>
                  </a:lnTo>
                  <a:lnTo>
                    <a:pt x="29301" y="16424"/>
                  </a:lnTo>
                  <a:lnTo>
                    <a:pt x="29301" y="16279"/>
                  </a:lnTo>
                  <a:lnTo>
                    <a:pt x="29289" y="16135"/>
                  </a:lnTo>
                  <a:lnTo>
                    <a:pt x="29253" y="15991"/>
                  </a:lnTo>
                  <a:lnTo>
                    <a:pt x="29205" y="15847"/>
                  </a:lnTo>
                  <a:lnTo>
                    <a:pt x="29145" y="15702"/>
                  </a:lnTo>
                  <a:lnTo>
                    <a:pt x="29060" y="15558"/>
                  </a:lnTo>
                  <a:lnTo>
                    <a:pt x="28976" y="15414"/>
                  </a:lnTo>
                  <a:lnTo>
                    <a:pt x="28880" y="15269"/>
                  </a:lnTo>
                  <a:lnTo>
                    <a:pt x="28772" y="15125"/>
                  </a:lnTo>
                  <a:lnTo>
                    <a:pt x="28652" y="14993"/>
                  </a:lnTo>
                  <a:lnTo>
                    <a:pt x="28519" y="14861"/>
                  </a:lnTo>
                  <a:lnTo>
                    <a:pt x="28387" y="14740"/>
                  </a:lnTo>
                  <a:lnTo>
                    <a:pt x="28243" y="14620"/>
                  </a:lnTo>
                  <a:lnTo>
                    <a:pt x="28099" y="14500"/>
                  </a:lnTo>
                  <a:lnTo>
                    <a:pt x="27942" y="14392"/>
                  </a:lnTo>
                  <a:lnTo>
                    <a:pt x="27786" y="14296"/>
                  </a:lnTo>
                  <a:lnTo>
                    <a:pt x="27630" y="14211"/>
                  </a:lnTo>
                  <a:lnTo>
                    <a:pt x="27461" y="14127"/>
                  </a:lnTo>
                  <a:lnTo>
                    <a:pt x="27305" y="14067"/>
                  </a:lnTo>
                  <a:lnTo>
                    <a:pt x="27149" y="14007"/>
                  </a:lnTo>
                  <a:lnTo>
                    <a:pt x="26993" y="13959"/>
                  </a:lnTo>
                  <a:lnTo>
                    <a:pt x="26836" y="13935"/>
                  </a:lnTo>
                  <a:lnTo>
                    <a:pt x="26680" y="13911"/>
                  </a:lnTo>
                  <a:lnTo>
                    <a:pt x="26536" y="13911"/>
                  </a:lnTo>
                  <a:lnTo>
                    <a:pt x="26391" y="13923"/>
                  </a:lnTo>
                  <a:lnTo>
                    <a:pt x="26247" y="13947"/>
                  </a:lnTo>
                  <a:lnTo>
                    <a:pt x="26115" y="13995"/>
                  </a:lnTo>
                  <a:lnTo>
                    <a:pt x="25995" y="14055"/>
                  </a:lnTo>
                  <a:lnTo>
                    <a:pt x="25886" y="14139"/>
                  </a:lnTo>
                  <a:lnTo>
                    <a:pt x="25778" y="14248"/>
                  </a:lnTo>
                  <a:lnTo>
                    <a:pt x="25694" y="14368"/>
                  </a:lnTo>
                  <a:lnTo>
                    <a:pt x="25610" y="14500"/>
                  </a:lnTo>
                  <a:lnTo>
                    <a:pt x="25478" y="14825"/>
                  </a:lnTo>
                  <a:lnTo>
                    <a:pt x="25405" y="14981"/>
                  </a:lnTo>
                  <a:lnTo>
                    <a:pt x="25333" y="15137"/>
                  </a:lnTo>
                  <a:lnTo>
                    <a:pt x="25261" y="15281"/>
                  </a:lnTo>
                  <a:lnTo>
                    <a:pt x="25165" y="15414"/>
                  </a:lnTo>
                  <a:lnTo>
                    <a:pt x="25057" y="15534"/>
                  </a:lnTo>
                  <a:lnTo>
                    <a:pt x="24997" y="15582"/>
                  </a:lnTo>
                  <a:lnTo>
                    <a:pt x="24925" y="15618"/>
                  </a:lnTo>
                  <a:lnTo>
                    <a:pt x="24600" y="14656"/>
                  </a:lnTo>
                  <a:lnTo>
                    <a:pt x="24552" y="14692"/>
                  </a:lnTo>
                  <a:lnTo>
                    <a:pt x="24504" y="14728"/>
                  </a:lnTo>
                  <a:lnTo>
                    <a:pt x="24456" y="14740"/>
                  </a:lnTo>
                  <a:lnTo>
                    <a:pt x="24408" y="14752"/>
                  </a:lnTo>
                  <a:lnTo>
                    <a:pt x="24359" y="14740"/>
                  </a:lnTo>
                  <a:lnTo>
                    <a:pt x="24311" y="14740"/>
                  </a:lnTo>
                  <a:lnTo>
                    <a:pt x="24215" y="14692"/>
                  </a:lnTo>
                  <a:lnTo>
                    <a:pt x="24119" y="14632"/>
                  </a:lnTo>
                  <a:lnTo>
                    <a:pt x="24023" y="14548"/>
                  </a:lnTo>
                  <a:lnTo>
                    <a:pt x="23951" y="14452"/>
                  </a:lnTo>
                  <a:lnTo>
                    <a:pt x="23903" y="14332"/>
                  </a:lnTo>
                  <a:lnTo>
                    <a:pt x="23782" y="14031"/>
                  </a:lnTo>
                  <a:lnTo>
                    <a:pt x="23650" y="13743"/>
                  </a:lnTo>
                  <a:lnTo>
                    <a:pt x="23494" y="13466"/>
                  </a:lnTo>
                  <a:lnTo>
                    <a:pt x="23325" y="13214"/>
                  </a:lnTo>
                  <a:lnTo>
                    <a:pt x="23145" y="12961"/>
                  </a:lnTo>
                  <a:lnTo>
                    <a:pt x="22941" y="12721"/>
                  </a:lnTo>
                  <a:lnTo>
                    <a:pt x="22736" y="12492"/>
                  </a:lnTo>
                  <a:lnTo>
                    <a:pt x="22532" y="12264"/>
                  </a:lnTo>
                  <a:lnTo>
                    <a:pt x="22304" y="12047"/>
                  </a:lnTo>
                  <a:lnTo>
                    <a:pt x="22075" y="11831"/>
                  </a:lnTo>
                  <a:lnTo>
                    <a:pt x="21606" y="11398"/>
                  </a:lnTo>
                  <a:lnTo>
                    <a:pt x="21125" y="10977"/>
                  </a:lnTo>
                  <a:lnTo>
                    <a:pt x="20656" y="10532"/>
                  </a:lnTo>
                  <a:lnTo>
                    <a:pt x="20428" y="10328"/>
                  </a:lnTo>
                  <a:lnTo>
                    <a:pt x="20187" y="10136"/>
                  </a:lnTo>
                  <a:lnTo>
                    <a:pt x="19923" y="9955"/>
                  </a:lnTo>
                  <a:lnTo>
                    <a:pt x="19658" y="9787"/>
                  </a:lnTo>
                  <a:lnTo>
                    <a:pt x="19394" y="9619"/>
                  </a:lnTo>
                  <a:lnTo>
                    <a:pt x="19117" y="9462"/>
                  </a:lnTo>
                  <a:lnTo>
                    <a:pt x="18552" y="9150"/>
                  </a:lnTo>
                  <a:lnTo>
                    <a:pt x="17999" y="8825"/>
                  </a:lnTo>
                  <a:lnTo>
                    <a:pt x="17735" y="8657"/>
                  </a:lnTo>
                  <a:lnTo>
                    <a:pt x="17470" y="8476"/>
                  </a:lnTo>
                  <a:lnTo>
                    <a:pt x="17230" y="8284"/>
                  </a:lnTo>
                  <a:lnTo>
                    <a:pt x="17001" y="8092"/>
                  </a:lnTo>
                  <a:lnTo>
                    <a:pt x="16785" y="7863"/>
                  </a:lnTo>
                  <a:lnTo>
                    <a:pt x="16581" y="7635"/>
                  </a:lnTo>
                  <a:lnTo>
                    <a:pt x="16484" y="7515"/>
                  </a:lnTo>
                  <a:lnTo>
                    <a:pt x="16376" y="7406"/>
                  </a:lnTo>
                  <a:lnTo>
                    <a:pt x="16256" y="7286"/>
                  </a:lnTo>
                  <a:lnTo>
                    <a:pt x="16112" y="7178"/>
                  </a:lnTo>
                  <a:lnTo>
                    <a:pt x="15811" y="6962"/>
                  </a:lnTo>
                  <a:lnTo>
                    <a:pt x="15498" y="6745"/>
                  </a:lnTo>
                  <a:lnTo>
                    <a:pt x="15186" y="6541"/>
                  </a:lnTo>
                  <a:lnTo>
                    <a:pt x="14885" y="6312"/>
                  </a:lnTo>
                  <a:lnTo>
                    <a:pt x="14753" y="6204"/>
                  </a:lnTo>
                  <a:lnTo>
                    <a:pt x="14621" y="6096"/>
                  </a:lnTo>
                  <a:lnTo>
                    <a:pt x="14513" y="5988"/>
                  </a:lnTo>
                  <a:lnTo>
                    <a:pt x="14416" y="5867"/>
                  </a:lnTo>
                  <a:lnTo>
                    <a:pt x="14332" y="5747"/>
                  </a:lnTo>
                  <a:lnTo>
                    <a:pt x="14272" y="5639"/>
                  </a:lnTo>
                  <a:lnTo>
                    <a:pt x="14224" y="5531"/>
                  </a:lnTo>
                  <a:lnTo>
                    <a:pt x="14176" y="5435"/>
                  </a:lnTo>
                  <a:lnTo>
                    <a:pt x="14152" y="5326"/>
                  </a:lnTo>
                  <a:lnTo>
                    <a:pt x="14128" y="5230"/>
                  </a:lnTo>
                  <a:lnTo>
                    <a:pt x="14092" y="5026"/>
                  </a:lnTo>
                  <a:lnTo>
                    <a:pt x="14068" y="4809"/>
                  </a:lnTo>
                  <a:lnTo>
                    <a:pt x="14032" y="4593"/>
                  </a:lnTo>
                  <a:lnTo>
                    <a:pt x="13996" y="4485"/>
                  </a:lnTo>
                  <a:lnTo>
                    <a:pt x="13960" y="4365"/>
                  </a:lnTo>
                  <a:lnTo>
                    <a:pt x="13911" y="4232"/>
                  </a:lnTo>
                  <a:lnTo>
                    <a:pt x="13851" y="4100"/>
                  </a:lnTo>
                  <a:lnTo>
                    <a:pt x="13779" y="3968"/>
                  </a:lnTo>
                  <a:lnTo>
                    <a:pt x="13695" y="3848"/>
                  </a:lnTo>
                  <a:lnTo>
                    <a:pt x="13515" y="3607"/>
                  </a:lnTo>
                  <a:lnTo>
                    <a:pt x="13322" y="3391"/>
                  </a:lnTo>
                  <a:lnTo>
                    <a:pt x="13130" y="3174"/>
                  </a:lnTo>
                  <a:lnTo>
                    <a:pt x="12721" y="2777"/>
                  </a:lnTo>
                  <a:lnTo>
                    <a:pt x="12517" y="2561"/>
                  </a:lnTo>
                  <a:lnTo>
                    <a:pt x="12336" y="2333"/>
                  </a:lnTo>
                  <a:lnTo>
                    <a:pt x="12120" y="2056"/>
                  </a:lnTo>
                  <a:lnTo>
                    <a:pt x="11819" y="1719"/>
                  </a:lnTo>
                  <a:lnTo>
                    <a:pt x="11459" y="1335"/>
                  </a:lnTo>
                  <a:lnTo>
                    <a:pt x="11074" y="962"/>
                  </a:lnTo>
                  <a:lnTo>
                    <a:pt x="10870" y="782"/>
                  </a:lnTo>
                  <a:lnTo>
                    <a:pt x="10677" y="613"/>
                  </a:lnTo>
                  <a:lnTo>
                    <a:pt x="10473" y="457"/>
                  </a:lnTo>
                  <a:lnTo>
                    <a:pt x="10280" y="325"/>
                  </a:lnTo>
                  <a:lnTo>
                    <a:pt x="10088" y="205"/>
                  </a:lnTo>
                  <a:lnTo>
                    <a:pt x="9920" y="120"/>
                  </a:lnTo>
                  <a:lnTo>
                    <a:pt x="9751" y="72"/>
                  </a:lnTo>
                  <a:lnTo>
                    <a:pt x="9667" y="60"/>
                  </a:lnTo>
                  <a:lnTo>
                    <a:pt x="9595" y="48"/>
                  </a:lnTo>
                  <a:lnTo>
                    <a:pt x="9090" y="24"/>
                  </a:lnTo>
                  <a:lnTo>
                    <a:pt x="8730" y="12"/>
                  </a:lnTo>
                  <a:lnTo>
                    <a:pt x="8345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1575650" y="4163350"/>
              <a:ext cx="70075" cy="105825"/>
            </a:xfrm>
            <a:custGeom>
              <a:avLst/>
              <a:gdLst/>
              <a:ahLst/>
              <a:cxnLst/>
              <a:rect l="l" t="t" r="r" b="b"/>
              <a:pathLst>
                <a:path w="2803" h="4233" extrusionOk="0">
                  <a:moveTo>
                    <a:pt x="385" y="0"/>
                  </a:moveTo>
                  <a:lnTo>
                    <a:pt x="313" y="72"/>
                  </a:lnTo>
                  <a:lnTo>
                    <a:pt x="241" y="157"/>
                  </a:lnTo>
                  <a:lnTo>
                    <a:pt x="181" y="229"/>
                  </a:lnTo>
                  <a:lnTo>
                    <a:pt x="121" y="325"/>
                  </a:lnTo>
                  <a:lnTo>
                    <a:pt x="85" y="409"/>
                  </a:lnTo>
                  <a:lnTo>
                    <a:pt x="49" y="493"/>
                  </a:lnTo>
                  <a:lnTo>
                    <a:pt x="25" y="589"/>
                  </a:lnTo>
                  <a:lnTo>
                    <a:pt x="1" y="686"/>
                  </a:lnTo>
                  <a:lnTo>
                    <a:pt x="1" y="794"/>
                  </a:lnTo>
                  <a:lnTo>
                    <a:pt x="1" y="902"/>
                  </a:lnTo>
                  <a:lnTo>
                    <a:pt x="13" y="998"/>
                  </a:lnTo>
                  <a:lnTo>
                    <a:pt x="37" y="1118"/>
                  </a:lnTo>
                  <a:lnTo>
                    <a:pt x="61" y="1227"/>
                  </a:lnTo>
                  <a:lnTo>
                    <a:pt x="109" y="1347"/>
                  </a:lnTo>
                  <a:lnTo>
                    <a:pt x="157" y="1467"/>
                  </a:lnTo>
                  <a:lnTo>
                    <a:pt x="229" y="1587"/>
                  </a:lnTo>
                  <a:lnTo>
                    <a:pt x="506" y="2068"/>
                  </a:lnTo>
                  <a:lnTo>
                    <a:pt x="782" y="2537"/>
                  </a:lnTo>
                  <a:lnTo>
                    <a:pt x="1071" y="2982"/>
                  </a:lnTo>
                  <a:lnTo>
                    <a:pt x="1347" y="3391"/>
                  </a:lnTo>
                  <a:lnTo>
                    <a:pt x="1504" y="3595"/>
                  </a:lnTo>
                  <a:lnTo>
                    <a:pt x="1684" y="3787"/>
                  </a:lnTo>
                  <a:lnTo>
                    <a:pt x="1876" y="3956"/>
                  </a:lnTo>
                  <a:lnTo>
                    <a:pt x="1973" y="4028"/>
                  </a:lnTo>
                  <a:lnTo>
                    <a:pt x="2069" y="4088"/>
                  </a:lnTo>
                  <a:lnTo>
                    <a:pt x="2177" y="4148"/>
                  </a:lnTo>
                  <a:lnTo>
                    <a:pt x="2273" y="4184"/>
                  </a:lnTo>
                  <a:lnTo>
                    <a:pt x="2357" y="4220"/>
                  </a:lnTo>
                  <a:lnTo>
                    <a:pt x="2441" y="4232"/>
                  </a:lnTo>
                  <a:lnTo>
                    <a:pt x="2526" y="4232"/>
                  </a:lnTo>
                  <a:lnTo>
                    <a:pt x="2598" y="4208"/>
                  </a:lnTo>
                  <a:lnTo>
                    <a:pt x="2658" y="4160"/>
                  </a:lnTo>
                  <a:lnTo>
                    <a:pt x="2706" y="4100"/>
                  </a:lnTo>
                  <a:lnTo>
                    <a:pt x="2754" y="4004"/>
                  </a:lnTo>
                  <a:lnTo>
                    <a:pt x="2778" y="3884"/>
                  </a:lnTo>
                  <a:lnTo>
                    <a:pt x="2802" y="3739"/>
                  </a:lnTo>
                  <a:lnTo>
                    <a:pt x="2802" y="3571"/>
                  </a:lnTo>
                  <a:lnTo>
                    <a:pt x="2802" y="3379"/>
                  </a:lnTo>
                  <a:lnTo>
                    <a:pt x="2790" y="3162"/>
                  </a:lnTo>
                  <a:lnTo>
                    <a:pt x="2766" y="2946"/>
                  </a:lnTo>
                  <a:lnTo>
                    <a:pt x="2730" y="2717"/>
                  </a:lnTo>
                  <a:lnTo>
                    <a:pt x="2694" y="2477"/>
                  </a:lnTo>
                  <a:lnTo>
                    <a:pt x="2634" y="2237"/>
                  </a:lnTo>
                  <a:lnTo>
                    <a:pt x="2574" y="2008"/>
                  </a:lnTo>
                  <a:lnTo>
                    <a:pt x="2490" y="1768"/>
                  </a:lnTo>
                  <a:lnTo>
                    <a:pt x="2405" y="1551"/>
                  </a:lnTo>
                  <a:lnTo>
                    <a:pt x="2297" y="1335"/>
                  </a:lnTo>
                  <a:lnTo>
                    <a:pt x="2189" y="1142"/>
                  </a:lnTo>
                  <a:lnTo>
                    <a:pt x="2069" y="962"/>
                  </a:lnTo>
                  <a:lnTo>
                    <a:pt x="1936" y="806"/>
                  </a:lnTo>
                  <a:lnTo>
                    <a:pt x="1804" y="674"/>
                  </a:lnTo>
                  <a:lnTo>
                    <a:pt x="1660" y="553"/>
                  </a:lnTo>
                  <a:lnTo>
                    <a:pt x="1516" y="445"/>
                  </a:lnTo>
                  <a:lnTo>
                    <a:pt x="1371" y="349"/>
                  </a:lnTo>
                  <a:lnTo>
                    <a:pt x="1239" y="277"/>
                  </a:lnTo>
                  <a:lnTo>
                    <a:pt x="1107" y="205"/>
                  </a:lnTo>
                  <a:lnTo>
                    <a:pt x="975" y="157"/>
                  </a:lnTo>
                  <a:lnTo>
                    <a:pt x="734" y="72"/>
                  </a:lnTo>
                  <a:lnTo>
                    <a:pt x="554" y="2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2345725" y="4235175"/>
              <a:ext cx="183675" cy="200525"/>
            </a:xfrm>
            <a:custGeom>
              <a:avLst/>
              <a:gdLst/>
              <a:ahLst/>
              <a:cxnLst/>
              <a:rect l="l" t="t" r="r" b="b"/>
              <a:pathLst>
                <a:path w="7347" h="8021" extrusionOk="0">
                  <a:moveTo>
                    <a:pt x="2033" y="1"/>
                  </a:moveTo>
                  <a:lnTo>
                    <a:pt x="1852" y="25"/>
                  </a:lnTo>
                  <a:lnTo>
                    <a:pt x="1696" y="49"/>
                  </a:lnTo>
                  <a:lnTo>
                    <a:pt x="1540" y="85"/>
                  </a:lnTo>
                  <a:lnTo>
                    <a:pt x="1395" y="121"/>
                  </a:lnTo>
                  <a:lnTo>
                    <a:pt x="1263" y="181"/>
                  </a:lnTo>
                  <a:lnTo>
                    <a:pt x="1155" y="253"/>
                  </a:lnTo>
                  <a:lnTo>
                    <a:pt x="1083" y="325"/>
                  </a:lnTo>
                  <a:lnTo>
                    <a:pt x="866" y="566"/>
                  </a:lnTo>
                  <a:lnTo>
                    <a:pt x="638" y="818"/>
                  </a:lnTo>
                  <a:lnTo>
                    <a:pt x="410" y="1083"/>
                  </a:lnTo>
                  <a:lnTo>
                    <a:pt x="301" y="1215"/>
                  </a:lnTo>
                  <a:lnTo>
                    <a:pt x="205" y="1335"/>
                  </a:lnTo>
                  <a:lnTo>
                    <a:pt x="121" y="1468"/>
                  </a:lnTo>
                  <a:lnTo>
                    <a:pt x="61" y="1600"/>
                  </a:lnTo>
                  <a:lnTo>
                    <a:pt x="25" y="1720"/>
                  </a:lnTo>
                  <a:lnTo>
                    <a:pt x="1" y="1828"/>
                  </a:lnTo>
                  <a:lnTo>
                    <a:pt x="1" y="1888"/>
                  </a:lnTo>
                  <a:lnTo>
                    <a:pt x="1" y="1936"/>
                  </a:lnTo>
                  <a:lnTo>
                    <a:pt x="25" y="1997"/>
                  </a:lnTo>
                  <a:lnTo>
                    <a:pt x="37" y="2045"/>
                  </a:lnTo>
                  <a:lnTo>
                    <a:pt x="73" y="2093"/>
                  </a:lnTo>
                  <a:lnTo>
                    <a:pt x="109" y="2129"/>
                  </a:lnTo>
                  <a:lnTo>
                    <a:pt x="157" y="2177"/>
                  </a:lnTo>
                  <a:lnTo>
                    <a:pt x="217" y="2213"/>
                  </a:lnTo>
                  <a:lnTo>
                    <a:pt x="470" y="2369"/>
                  </a:lnTo>
                  <a:lnTo>
                    <a:pt x="722" y="2490"/>
                  </a:lnTo>
                  <a:lnTo>
                    <a:pt x="963" y="2598"/>
                  </a:lnTo>
                  <a:lnTo>
                    <a:pt x="1191" y="2682"/>
                  </a:lnTo>
                  <a:lnTo>
                    <a:pt x="1419" y="2742"/>
                  </a:lnTo>
                  <a:lnTo>
                    <a:pt x="1636" y="2790"/>
                  </a:lnTo>
                  <a:lnTo>
                    <a:pt x="1840" y="2814"/>
                  </a:lnTo>
                  <a:lnTo>
                    <a:pt x="2033" y="2838"/>
                  </a:lnTo>
                  <a:lnTo>
                    <a:pt x="2069" y="2838"/>
                  </a:lnTo>
                  <a:lnTo>
                    <a:pt x="2117" y="2850"/>
                  </a:lnTo>
                  <a:lnTo>
                    <a:pt x="2189" y="2898"/>
                  </a:lnTo>
                  <a:lnTo>
                    <a:pt x="2261" y="2970"/>
                  </a:lnTo>
                  <a:lnTo>
                    <a:pt x="2321" y="3055"/>
                  </a:lnTo>
                  <a:lnTo>
                    <a:pt x="2381" y="3163"/>
                  </a:lnTo>
                  <a:lnTo>
                    <a:pt x="2429" y="3283"/>
                  </a:lnTo>
                  <a:lnTo>
                    <a:pt x="2465" y="3415"/>
                  </a:lnTo>
                  <a:lnTo>
                    <a:pt x="2514" y="3560"/>
                  </a:lnTo>
                  <a:lnTo>
                    <a:pt x="2574" y="3848"/>
                  </a:lnTo>
                  <a:lnTo>
                    <a:pt x="2622" y="4113"/>
                  </a:lnTo>
                  <a:lnTo>
                    <a:pt x="2658" y="4353"/>
                  </a:lnTo>
                  <a:lnTo>
                    <a:pt x="2694" y="4509"/>
                  </a:lnTo>
                  <a:lnTo>
                    <a:pt x="2778" y="4846"/>
                  </a:lnTo>
                  <a:lnTo>
                    <a:pt x="2838" y="5050"/>
                  </a:lnTo>
                  <a:lnTo>
                    <a:pt x="2922" y="5279"/>
                  </a:lnTo>
                  <a:lnTo>
                    <a:pt x="2982" y="5387"/>
                  </a:lnTo>
                  <a:lnTo>
                    <a:pt x="3043" y="5495"/>
                  </a:lnTo>
                  <a:lnTo>
                    <a:pt x="3115" y="5615"/>
                  </a:lnTo>
                  <a:lnTo>
                    <a:pt x="3199" y="5724"/>
                  </a:lnTo>
                  <a:lnTo>
                    <a:pt x="3295" y="5832"/>
                  </a:lnTo>
                  <a:lnTo>
                    <a:pt x="3391" y="5928"/>
                  </a:lnTo>
                  <a:lnTo>
                    <a:pt x="3512" y="6012"/>
                  </a:lnTo>
                  <a:lnTo>
                    <a:pt x="3656" y="6096"/>
                  </a:lnTo>
                  <a:lnTo>
                    <a:pt x="3920" y="6241"/>
                  </a:lnTo>
                  <a:lnTo>
                    <a:pt x="4173" y="6361"/>
                  </a:lnTo>
                  <a:lnTo>
                    <a:pt x="4401" y="6469"/>
                  </a:lnTo>
                  <a:lnTo>
                    <a:pt x="4618" y="6565"/>
                  </a:lnTo>
                  <a:lnTo>
                    <a:pt x="4822" y="6686"/>
                  </a:lnTo>
                  <a:lnTo>
                    <a:pt x="5002" y="6818"/>
                  </a:lnTo>
                  <a:lnTo>
                    <a:pt x="5099" y="6890"/>
                  </a:lnTo>
                  <a:lnTo>
                    <a:pt x="5195" y="6974"/>
                  </a:lnTo>
                  <a:lnTo>
                    <a:pt x="5279" y="7070"/>
                  </a:lnTo>
                  <a:lnTo>
                    <a:pt x="5375" y="7178"/>
                  </a:lnTo>
                  <a:lnTo>
                    <a:pt x="5567" y="7395"/>
                  </a:lnTo>
                  <a:lnTo>
                    <a:pt x="5664" y="7503"/>
                  </a:lnTo>
                  <a:lnTo>
                    <a:pt x="5772" y="7611"/>
                  </a:lnTo>
                  <a:lnTo>
                    <a:pt x="5892" y="7708"/>
                  </a:lnTo>
                  <a:lnTo>
                    <a:pt x="6000" y="7792"/>
                  </a:lnTo>
                  <a:lnTo>
                    <a:pt x="6121" y="7864"/>
                  </a:lnTo>
                  <a:lnTo>
                    <a:pt x="6241" y="7924"/>
                  </a:lnTo>
                  <a:lnTo>
                    <a:pt x="6361" y="7972"/>
                  </a:lnTo>
                  <a:lnTo>
                    <a:pt x="6469" y="8008"/>
                  </a:lnTo>
                  <a:lnTo>
                    <a:pt x="6589" y="8020"/>
                  </a:lnTo>
                  <a:lnTo>
                    <a:pt x="6698" y="8008"/>
                  </a:lnTo>
                  <a:lnTo>
                    <a:pt x="6806" y="7984"/>
                  </a:lnTo>
                  <a:lnTo>
                    <a:pt x="6902" y="7924"/>
                  </a:lnTo>
                  <a:lnTo>
                    <a:pt x="6998" y="7852"/>
                  </a:lnTo>
                  <a:lnTo>
                    <a:pt x="7094" y="7744"/>
                  </a:lnTo>
                  <a:lnTo>
                    <a:pt x="7167" y="7623"/>
                  </a:lnTo>
                  <a:lnTo>
                    <a:pt x="7227" y="7515"/>
                  </a:lnTo>
                  <a:lnTo>
                    <a:pt x="7275" y="7419"/>
                  </a:lnTo>
                  <a:lnTo>
                    <a:pt x="7311" y="7335"/>
                  </a:lnTo>
                  <a:lnTo>
                    <a:pt x="7335" y="7251"/>
                  </a:lnTo>
                  <a:lnTo>
                    <a:pt x="7347" y="7178"/>
                  </a:lnTo>
                  <a:lnTo>
                    <a:pt x="7347" y="7106"/>
                  </a:lnTo>
                  <a:lnTo>
                    <a:pt x="7347" y="7046"/>
                  </a:lnTo>
                  <a:lnTo>
                    <a:pt x="7323" y="6926"/>
                  </a:lnTo>
                  <a:lnTo>
                    <a:pt x="7287" y="6806"/>
                  </a:lnTo>
                  <a:lnTo>
                    <a:pt x="7251" y="6698"/>
                  </a:lnTo>
                  <a:lnTo>
                    <a:pt x="7227" y="6589"/>
                  </a:lnTo>
                  <a:lnTo>
                    <a:pt x="7203" y="6433"/>
                  </a:lnTo>
                  <a:lnTo>
                    <a:pt x="7191" y="6313"/>
                  </a:lnTo>
                  <a:lnTo>
                    <a:pt x="7191" y="6193"/>
                  </a:lnTo>
                  <a:lnTo>
                    <a:pt x="7203" y="6096"/>
                  </a:lnTo>
                  <a:lnTo>
                    <a:pt x="7227" y="5952"/>
                  </a:lnTo>
                  <a:lnTo>
                    <a:pt x="7251" y="5832"/>
                  </a:lnTo>
                  <a:lnTo>
                    <a:pt x="7275" y="5712"/>
                  </a:lnTo>
                  <a:lnTo>
                    <a:pt x="7275" y="5664"/>
                  </a:lnTo>
                  <a:lnTo>
                    <a:pt x="7263" y="5603"/>
                  </a:lnTo>
                  <a:lnTo>
                    <a:pt x="7239" y="5531"/>
                  </a:lnTo>
                  <a:lnTo>
                    <a:pt x="7203" y="5447"/>
                  </a:lnTo>
                  <a:lnTo>
                    <a:pt x="7094" y="5255"/>
                  </a:lnTo>
                  <a:lnTo>
                    <a:pt x="7010" y="5147"/>
                  </a:lnTo>
                  <a:lnTo>
                    <a:pt x="6926" y="5038"/>
                  </a:lnTo>
                  <a:lnTo>
                    <a:pt x="6818" y="4930"/>
                  </a:lnTo>
                  <a:lnTo>
                    <a:pt x="6710" y="4834"/>
                  </a:lnTo>
                  <a:lnTo>
                    <a:pt x="6481" y="4654"/>
                  </a:lnTo>
                  <a:lnTo>
                    <a:pt x="6253" y="4509"/>
                  </a:lnTo>
                  <a:lnTo>
                    <a:pt x="6048" y="4389"/>
                  </a:lnTo>
                  <a:lnTo>
                    <a:pt x="5880" y="4293"/>
                  </a:lnTo>
                  <a:lnTo>
                    <a:pt x="5724" y="4221"/>
                  </a:lnTo>
                  <a:lnTo>
                    <a:pt x="5688" y="4221"/>
                  </a:lnTo>
                  <a:lnTo>
                    <a:pt x="5591" y="4209"/>
                  </a:lnTo>
                  <a:lnTo>
                    <a:pt x="5459" y="4173"/>
                  </a:lnTo>
                  <a:lnTo>
                    <a:pt x="5375" y="4137"/>
                  </a:lnTo>
                  <a:lnTo>
                    <a:pt x="5291" y="4101"/>
                  </a:lnTo>
                  <a:lnTo>
                    <a:pt x="5195" y="4040"/>
                  </a:lnTo>
                  <a:lnTo>
                    <a:pt x="5099" y="3968"/>
                  </a:lnTo>
                  <a:lnTo>
                    <a:pt x="5014" y="3872"/>
                  </a:lnTo>
                  <a:lnTo>
                    <a:pt x="4918" y="3764"/>
                  </a:lnTo>
                  <a:lnTo>
                    <a:pt x="4834" y="3620"/>
                  </a:lnTo>
                  <a:lnTo>
                    <a:pt x="4750" y="3463"/>
                  </a:lnTo>
                  <a:lnTo>
                    <a:pt x="4678" y="3283"/>
                  </a:lnTo>
                  <a:lnTo>
                    <a:pt x="4606" y="3067"/>
                  </a:lnTo>
                  <a:lnTo>
                    <a:pt x="4497" y="2610"/>
                  </a:lnTo>
                  <a:lnTo>
                    <a:pt x="4401" y="2177"/>
                  </a:lnTo>
                  <a:lnTo>
                    <a:pt x="4305" y="1780"/>
                  </a:lnTo>
                  <a:lnTo>
                    <a:pt x="4209" y="1395"/>
                  </a:lnTo>
                  <a:lnTo>
                    <a:pt x="4149" y="1227"/>
                  </a:lnTo>
                  <a:lnTo>
                    <a:pt x="4089" y="1059"/>
                  </a:lnTo>
                  <a:lnTo>
                    <a:pt x="4028" y="902"/>
                  </a:lnTo>
                  <a:lnTo>
                    <a:pt x="3956" y="770"/>
                  </a:lnTo>
                  <a:lnTo>
                    <a:pt x="3872" y="638"/>
                  </a:lnTo>
                  <a:lnTo>
                    <a:pt x="3776" y="518"/>
                  </a:lnTo>
                  <a:lnTo>
                    <a:pt x="3680" y="422"/>
                  </a:lnTo>
                  <a:lnTo>
                    <a:pt x="3560" y="325"/>
                  </a:lnTo>
                  <a:lnTo>
                    <a:pt x="3427" y="253"/>
                  </a:lnTo>
                  <a:lnTo>
                    <a:pt x="3283" y="193"/>
                  </a:lnTo>
                  <a:lnTo>
                    <a:pt x="3127" y="133"/>
                  </a:lnTo>
                  <a:lnTo>
                    <a:pt x="2946" y="85"/>
                  </a:lnTo>
                  <a:lnTo>
                    <a:pt x="2778" y="49"/>
                  </a:lnTo>
                  <a:lnTo>
                    <a:pt x="2586" y="25"/>
                  </a:lnTo>
                  <a:lnTo>
                    <a:pt x="2405" y="13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614450" y="4371350"/>
              <a:ext cx="98300" cy="9110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2347525" y="4773825"/>
              <a:ext cx="1092925" cy="418125"/>
            </a:xfrm>
            <a:custGeom>
              <a:avLst/>
              <a:gdLst/>
              <a:ahLst/>
              <a:cxnLst/>
              <a:rect l="l" t="t" r="r" b="b"/>
              <a:pathLst>
                <a:path w="43717" h="16725" extrusionOk="0">
                  <a:moveTo>
                    <a:pt x="4882" y="0"/>
                  </a:moveTo>
                  <a:lnTo>
                    <a:pt x="4786" y="24"/>
                  </a:lnTo>
                  <a:lnTo>
                    <a:pt x="4690" y="60"/>
                  </a:lnTo>
                  <a:lnTo>
                    <a:pt x="4606" y="108"/>
                  </a:lnTo>
                  <a:lnTo>
                    <a:pt x="4534" y="168"/>
                  </a:lnTo>
                  <a:lnTo>
                    <a:pt x="4449" y="253"/>
                  </a:lnTo>
                  <a:lnTo>
                    <a:pt x="4377" y="337"/>
                  </a:lnTo>
                  <a:lnTo>
                    <a:pt x="4317" y="433"/>
                  </a:lnTo>
                  <a:lnTo>
                    <a:pt x="4197" y="649"/>
                  </a:lnTo>
                  <a:lnTo>
                    <a:pt x="4101" y="878"/>
                  </a:lnTo>
                  <a:lnTo>
                    <a:pt x="4017" y="1118"/>
                  </a:lnTo>
                  <a:lnTo>
                    <a:pt x="3944" y="1359"/>
                  </a:lnTo>
                  <a:lnTo>
                    <a:pt x="3872" y="1563"/>
                  </a:lnTo>
                  <a:lnTo>
                    <a:pt x="3788" y="1791"/>
                  </a:lnTo>
                  <a:lnTo>
                    <a:pt x="3692" y="2032"/>
                  </a:lnTo>
                  <a:lnTo>
                    <a:pt x="3584" y="2296"/>
                  </a:lnTo>
                  <a:lnTo>
                    <a:pt x="3464" y="2561"/>
                  </a:lnTo>
                  <a:lnTo>
                    <a:pt x="3319" y="2825"/>
                  </a:lnTo>
                  <a:lnTo>
                    <a:pt x="3175" y="3090"/>
                  </a:lnTo>
                  <a:lnTo>
                    <a:pt x="3019" y="3342"/>
                  </a:lnTo>
                  <a:lnTo>
                    <a:pt x="2850" y="3595"/>
                  </a:lnTo>
                  <a:lnTo>
                    <a:pt x="2670" y="3835"/>
                  </a:lnTo>
                  <a:lnTo>
                    <a:pt x="2478" y="4052"/>
                  </a:lnTo>
                  <a:lnTo>
                    <a:pt x="2285" y="4232"/>
                  </a:lnTo>
                  <a:lnTo>
                    <a:pt x="2093" y="4401"/>
                  </a:lnTo>
                  <a:lnTo>
                    <a:pt x="1985" y="4473"/>
                  </a:lnTo>
                  <a:lnTo>
                    <a:pt x="1889" y="4533"/>
                  </a:lnTo>
                  <a:lnTo>
                    <a:pt x="1780" y="4581"/>
                  </a:lnTo>
                  <a:lnTo>
                    <a:pt x="1672" y="4629"/>
                  </a:lnTo>
                  <a:lnTo>
                    <a:pt x="1564" y="4653"/>
                  </a:lnTo>
                  <a:lnTo>
                    <a:pt x="1456" y="4677"/>
                  </a:lnTo>
                  <a:lnTo>
                    <a:pt x="1287" y="4677"/>
                  </a:lnTo>
                  <a:lnTo>
                    <a:pt x="1203" y="4653"/>
                  </a:lnTo>
                  <a:lnTo>
                    <a:pt x="1131" y="4617"/>
                  </a:lnTo>
                  <a:lnTo>
                    <a:pt x="999" y="4533"/>
                  </a:lnTo>
                  <a:lnTo>
                    <a:pt x="879" y="4437"/>
                  </a:lnTo>
                  <a:lnTo>
                    <a:pt x="746" y="4352"/>
                  </a:lnTo>
                  <a:lnTo>
                    <a:pt x="686" y="4316"/>
                  </a:lnTo>
                  <a:lnTo>
                    <a:pt x="614" y="4292"/>
                  </a:lnTo>
                  <a:lnTo>
                    <a:pt x="542" y="4280"/>
                  </a:lnTo>
                  <a:lnTo>
                    <a:pt x="470" y="4268"/>
                  </a:lnTo>
                  <a:lnTo>
                    <a:pt x="374" y="4280"/>
                  </a:lnTo>
                  <a:lnTo>
                    <a:pt x="289" y="4316"/>
                  </a:lnTo>
                  <a:lnTo>
                    <a:pt x="193" y="4364"/>
                  </a:lnTo>
                  <a:lnTo>
                    <a:pt x="133" y="4437"/>
                  </a:lnTo>
                  <a:lnTo>
                    <a:pt x="73" y="4509"/>
                  </a:lnTo>
                  <a:lnTo>
                    <a:pt x="37" y="4605"/>
                  </a:lnTo>
                  <a:lnTo>
                    <a:pt x="13" y="4701"/>
                  </a:lnTo>
                  <a:lnTo>
                    <a:pt x="1" y="4809"/>
                  </a:lnTo>
                  <a:lnTo>
                    <a:pt x="1" y="4917"/>
                  </a:lnTo>
                  <a:lnTo>
                    <a:pt x="13" y="5038"/>
                  </a:lnTo>
                  <a:lnTo>
                    <a:pt x="37" y="5146"/>
                  </a:lnTo>
                  <a:lnTo>
                    <a:pt x="61" y="5266"/>
                  </a:lnTo>
                  <a:lnTo>
                    <a:pt x="133" y="5471"/>
                  </a:lnTo>
                  <a:lnTo>
                    <a:pt x="205" y="5639"/>
                  </a:lnTo>
                  <a:lnTo>
                    <a:pt x="253" y="5711"/>
                  </a:lnTo>
                  <a:lnTo>
                    <a:pt x="289" y="5759"/>
                  </a:lnTo>
                  <a:lnTo>
                    <a:pt x="338" y="5795"/>
                  </a:lnTo>
                  <a:lnTo>
                    <a:pt x="434" y="5831"/>
                  </a:lnTo>
                  <a:lnTo>
                    <a:pt x="554" y="5855"/>
                  </a:lnTo>
                  <a:lnTo>
                    <a:pt x="698" y="5891"/>
                  </a:lnTo>
                  <a:lnTo>
                    <a:pt x="1059" y="5939"/>
                  </a:lnTo>
                  <a:lnTo>
                    <a:pt x="1480" y="5976"/>
                  </a:lnTo>
                  <a:lnTo>
                    <a:pt x="1925" y="6012"/>
                  </a:lnTo>
                  <a:lnTo>
                    <a:pt x="2381" y="6024"/>
                  </a:lnTo>
                  <a:lnTo>
                    <a:pt x="3163" y="6048"/>
                  </a:lnTo>
                  <a:lnTo>
                    <a:pt x="3319" y="6048"/>
                  </a:lnTo>
                  <a:lnTo>
                    <a:pt x="3476" y="6060"/>
                  </a:lnTo>
                  <a:lnTo>
                    <a:pt x="3776" y="6108"/>
                  </a:lnTo>
                  <a:lnTo>
                    <a:pt x="4065" y="6168"/>
                  </a:lnTo>
                  <a:lnTo>
                    <a:pt x="4329" y="6252"/>
                  </a:lnTo>
                  <a:lnTo>
                    <a:pt x="4570" y="6336"/>
                  </a:lnTo>
                  <a:lnTo>
                    <a:pt x="4774" y="6432"/>
                  </a:lnTo>
                  <a:lnTo>
                    <a:pt x="4942" y="6529"/>
                  </a:lnTo>
                  <a:lnTo>
                    <a:pt x="5063" y="6613"/>
                  </a:lnTo>
                  <a:lnTo>
                    <a:pt x="5099" y="6661"/>
                  </a:lnTo>
                  <a:lnTo>
                    <a:pt x="5123" y="6697"/>
                  </a:lnTo>
                  <a:lnTo>
                    <a:pt x="5147" y="6733"/>
                  </a:lnTo>
                  <a:lnTo>
                    <a:pt x="5147" y="6769"/>
                  </a:lnTo>
                  <a:lnTo>
                    <a:pt x="5159" y="6829"/>
                  </a:lnTo>
                  <a:lnTo>
                    <a:pt x="5159" y="6889"/>
                  </a:lnTo>
                  <a:lnTo>
                    <a:pt x="5171" y="6913"/>
                  </a:lnTo>
                  <a:lnTo>
                    <a:pt x="5183" y="6937"/>
                  </a:lnTo>
                  <a:lnTo>
                    <a:pt x="5219" y="6961"/>
                  </a:lnTo>
                  <a:lnTo>
                    <a:pt x="5255" y="6985"/>
                  </a:lnTo>
                  <a:lnTo>
                    <a:pt x="5411" y="7022"/>
                  </a:lnTo>
                  <a:lnTo>
                    <a:pt x="5652" y="7046"/>
                  </a:lnTo>
                  <a:lnTo>
                    <a:pt x="5724" y="7058"/>
                  </a:lnTo>
                  <a:lnTo>
                    <a:pt x="5808" y="7082"/>
                  </a:lnTo>
                  <a:lnTo>
                    <a:pt x="5880" y="7106"/>
                  </a:lnTo>
                  <a:lnTo>
                    <a:pt x="5952" y="7142"/>
                  </a:lnTo>
                  <a:lnTo>
                    <a:pt x="6000" y="7190"/>
                  </a:lnTo>
                  <a:lnTo>
                    <a:pt x="6012" y="7226"/>
                  </a:lnTo>
                  <a:lnTo>
                    <a:pt x="6024" y="7262"/>
                  </a:lnTo>
                  <a:lnTo>
                    <a:pt x="6024" y="7298"/>
                  </a:lnTo>
                  <a:lnTo>
                    <a:pt x="6024" y="7334"/>
                  </a:lnTo>
                  <a:lnTo>
                    <a:pt x="6012" y="7382"/>
                  </a:lnTo>
                  <a:lnTo>
                    <a:pt x="5988" y="7430"/>
                  </a:lnTo>
                  <a:lnTo>
                    <a:pt x="5952" y="7466"/>
                  </a:lnTo>
                  <a:lnTo>
                    <a:pt x="5916" y="7502"/>
                  </a:lnTo>
                  <a:lnTo>
                    <a:pt x="5868" y="7526"/>
                  </a:lnTo>
                  <a:lnTo>
                    <a:pt x="5808" y="7551"/>
                  </a:lnTo>
                  <a:lnTo>
                    <a:pt x="5676" y="7563"/>
                  </a:lnTo>
                  <a:lnTo>
                    <a:pt x="5519" y="7563"/>
                  </a:lnTo>
                  <a:lnTo>
                    <a:pt x="5375" y="7551"/>
                  </a:lnTo>
                  <a:lnTo>
                    <a:pt x="5219" y="7539"/>
                  </a:lnTo>
                  <a:lnTo>
                    <a:pt x="4990" y="7514"/>
                  </a:lnTo>
                  <a:lnTo>
                    <a:pt x="4714" y="7502"/>
                  </a:lnTo>
                  <a:lnTo>
                    <a:pt x="4425" y="7514"/>
                  </a:lnTo>
                  <a:lnTo>
                    <a:pt x="4281" y="7526"/>
                  </a:lnTo>
                  <a:lnTo>
                    <a:pt x="4149" y="7551"/>
                  </a:lnTo>
                  <a:lnTo>
                    <a:pt x="4005" y="7575"/>
                  </a:lnTo>
                  <a:lnTo>
                    <a:pt x="3872" y="7623"/>
                  </a:lnTo>
                  <a:lnTo>
                    <a:pt x="3812" y="7647"/>
                  </a:lnTo>
                  <a:lnTo>
                    <a:pt x="3752" y="7683"/>
                  </a:lnTo>
                  <a:lnTo>
                    <a:pt x="3692" y="7731"/>
                  </a:lnTo>
                  <a:lnTo>
                    <a:pt x="3644" y="7779"/>
                  </a:lnTo>
                  <a:lnTo>
                    <a:pt x="3608" y="7851"/>
                  </a:lnTo>
                  <a:lnTo>
                    <a:pt x="3584" y="7923"/>
                  </a:lnTo>
                  <a:lnTo>
                    <a:pt x="3596" y="7995"/>
                  </a:lnTo>
                  <a:lnTo>
                    <a:pt x="3608" y="8031"/>
                  </a:lnTo>
                  <a:lnTo>
                    <a:pt x="3620" y="8068"/>
                  </a:lnTo>
                  <a:lnTo>
                    <a:pt x="3668" y="8104"/>
                  </a:lnTo>
                  <a:lnTo>
                    <a:pt x="3716" y="8128"/>
                  </a:lnTo>
                  <a:lnTo>
                    <a:pt x="3776" y="8140"/>
                  </a:lnTo>
                  <a:lnTo>
                    <a:pt x="4041" y="8140"/>
                  </a:lnTo>
                  <a:lnTo>
                    <a:pt x="4113" y="8152"/>
                  </a:lnTo>
                  <a:lnTo>
                    <a:pt x="4173" y="8176"/>
                  </a:lnTo>
                  <a:lnTo>
                    <a:pt x="4245" y="8212"/>
                  </a:lnTo>
                  <a:lnTo>
                    <a:pt x="4305" y="8260"/>
                  </a:lnTo>
                  <a:lnTo>
                    <a:pt x="4377" y="8284"/>
                  </a:lnTo>
                  <a:lnTo>
                    <a:pt x="4449" y="8308"/>
                  </a:lnTo>
                  <a:lnTo>
                    <a:pt x="4522" y="8320"/>
                  </a:lnTo>
                  <a:lnTo>
                    <a:pt x="4594" y="8320"/>
                  </a:lnTo>
                  <a:lnTo>
                    <a:pt x="4666" y="8332"/>
                  </a:lnTo>
                  <a:lnTo>
                    <a:pt x="4738" y="8356"/>
                  </a:lnTo>
                  <a:lnTo>
                    <a:pt x="4798" y="8392"/>
                  </a:lnTo>
                  <a:lnTo>
                    <a:pt x="4930" y="8476"/>
                  </a:lnTo>
                  <a:lnTo>
                    <a:pt x="5063" y="8548"/>
                  </a:lnTo>
                  <a:lnTo>
                    <a:pt x="5195" y="8609"/>
                  </a:lnTo>
                  <a:lnTo>
                    <a:pt x="5315" y="8657"/>
                  </a:lnTo>
                  <a:lnTo>
                    <a:pt x="5447" y="8705"/>
                  </a:lnTo>
                  <a:lnTo>
                    <a:pt x="5580" y="8729"/>
                  </a:lnTo>
                  <a:lnTo>
                    <a:pt x="5712" y="8741"/>
                  </a:lnTo>
                  <a:lnTo>
                    <a:pt x="5976" y="8765"/>
                  </a:lnTo>
                  <a:lnTo>
                    <a:pt x="6241" y="8765"/>
                  </a:lnTo>
                  <a:lnTo>
                    <a:pt x="6505" y="8753"/>
                  </a:lnTo>
                  <a:lnTo>
                    <a:pt x="6782" y="8741"/>
                  </a:lnTo>
                  <a:lnTo>
                    <a:pt x="7058" y="8753"/>
                  </a:lnTo>
                  <a:lnTo>
                    <a:pt x="7275" y="8765"/>
                  </a:lnTo>
                  <a:lnTo>
                    <a:pt x="7503" y="8789"/>
                  </a:lnTo>
                  <a:lnTo>
                    <a:pt x="7756" y="8837"/>
                  </a:lnTo>
                  <a:lnTo>
                    <a:pt x="7864" y="8861"/>
                  </a:lnTo>
                  <a:lnTo>
                    <a:pt x="7984" y="8897"/>
                  </a:lnTo>
                  <a:lnTo>
                    <a:pt x="8104" y="8933"/>
                  </a:lnTo>
                  <a:lnTo>
                    <a:pt x="8201" y="8993"/>
                  </a:lnTo>
                  <a:lnTo>
                    <a:pt x="8309" y="9053"/>
                  </a:lnTo>
                  <a:lnTo>
                    <a:pt x="8393" y="9126"/>
                  </a:lnTo>
                  <a:lnTo>
                    <a:pt x="8477" y="9210"/>
                  </a:lnTo>
                  <a:lnTo>
                    <a:pt x="8549" y="9306"/>
                  </a:lnTo>
                  <a:lnTo>
                    <a:pt x="8597" y="9414"/>
                  </a:lnTo>
                  <a:lnTo>
                    <a:pt x="8645" y="9534"/>
                  </a:lnTo>
                  <a:lnTo>
                    <a:pt x="8778" y="9522"/>
                  </a:lnTo>
                  <a:lnTo>
                    <a:pt x="8910" y="9522"/>
                  </a:lnTo>
                  <a:lnTo>
                    <a:pt x="9042" y="9546"/>
                  </a:lnTo>
                  <a:lnTo>
                    <a:pt x="9174" y="9570"/>
                  </a:lnTo>
                  <a:lnTo>
                    <a:pt x="9439" y="9631"/>
                  </a:lnTo>
                  <a:lnTo>
                    <a:pt x="9704" y="9715"/>
                  </a:lnTo>
                  <a:lnTo>
                    <a:pt x="12012" y="10460"/>
                  </a:lnTo>
                  <a:lnTo>
                    <a:pt x="12192" y="10508"/>
                  </a:lnTo>
                  <a:lnTo>
                    <a:pt x="12361" y="10556"/>
                  </a:lnTo>
                  <a:lnTo>
                    <a:pt x="12541" y="10580"/>
                  </a:lnTo>
                  <a:lnTo>
                    <a:pt x="12637" y="10592"/>
                  </a:lnTo>
                  <a:lnTo>
                    <a:pt x="12721" y="10592"/>
                  </a:lnTo>
                  <a:lnTo>
                    <a:pt x="12950" y="10556"/>
                  </a:lnTo>
                  <a:lnTo>
                    <a:pt x="13058" y="10544"/>
                  </a:lnTo>
                  <a:lnTo>
                    <a:pt x="13166" y="10556"/>
                  </a:lnTo>
                  <a:lnTo>
                    <a:pt x="13214" y="10568"/>
                  </a:lnTo>
                  <a:lnTo>
                    <a:pt x="13262" y="10604"/>
                  </a:lnTo>
                  <a:lnTo>
                    <a:pt x="13310" y="10628"/>
                  </a:lnTo>
                  <a:lnTo>
                    <a:pt x="13359" y="10677"/>
                  </a:lnTo>
                  <a:lnTo>
                    <a:pt x="13383" y="10725"/>
                  </a:lnTo>
                  <a:lnTo>
                    <a:pt x="13407" y="10773"/>
                  </a:lnTo>
                  <a:lnTo>
                    <a:pt x="13419" y="10833"/>
                  </a:lnTo>
                  <a:lnTo>
                    <a:pt x="13419" y="10893"/>
                  </a:lnTo>
                  <a:lnTo>
                    <a:pt x="13659" y="10857"/>
                  </a:lnTo>
                  <a:lnTo>
                    <a:pt x="13912" y="10821"/>
                  </a:lnTo>
                  <a:lnTo>
                    <a:pt x="14405" y="10737"/>
                  </a:lnTo>
                  <a:lnTo>
                    <a:pt x="14909" y="10640"/>
                  </a:lnTo>
                  <a:lnTo>
                    <a:pt x="15426" y="10544"/>
                  </a:lnTo>
                  <a:lnTo>
                    <a:pt x="15679" y="10520"/>
                  </a:lnTo>
                  <a:lnTo>
                    <a:pt x="15931" y="10496"/>
                  </a:lnTo>
                  <a:lnTo>
                    <a:pt x="16184" y="10484"/>
                  </a:lnTo>
                  <a:lnTo>
                    <a:pt x="16436" y="10496"/>
                  </a:lnTo>
                  <a:lnTo>
                    <a:pt x="16689" y="10508"/>
                  </a:lnTo>
                  <a:lnTo>
                    <a:pt x="16929" y="10556"/>
                  </a:lnTo>
                  <a:lnTo>
                    <a:pt x="17170" y="10616"/>
                  </a:lnTo>
                  <a:lnTo>
                    <a:pt x="17410" y="10713"/>
                  </a:lnTo>
                  <a:lnTo>
                    <a:pt x="17579" y="10773"/>
                  </a:lnTo>
                  <a:lnTo>
                    <a:pt x="17711" y="10797"/>
                  </a:lnTo>
                  <a:lnTo>
                    <a:pt x="17795" y="10785"/>
                  </a:lnTo>
                  <a:lnTo>
                    <a:pt x="17879" y="10761"/>
                  </a:lnTo>
                  <a:lnTo>
                    <a:pt x="17963" y="10737"/>
                  </a:lnTo>
                  <a:lnTo>
                    <a:pt x="18072" y="10713"/>
                  </a:lnTo>
                  <a:lnTo>
                    <a:pt x="18204" y="10701"/>
                  </a:lnTo>
                  <a:lnTo>
                    <a:pt x="18396" y="10713"/>
                  </a:lnTo>
                  <a:lnTo>
                    <a:pt x="18685" y="10737"/>
                  </a:lnTo>
                  <a:lnTo>
                    <a:pt x="18997" y="10761"/>
                  </a:lnTo>
                  <a:lnTo>
                    <a:pt x="19610" y="10821"/>
                  </a:lnTo>
                  <a:lnTo>
                    <a:pt x="19923" y="10857"/>
                  </a:lnTo>
                  <a:lnTo>
                    <a:pt x="20224" y="10905"/>
                  </a:lnTo>
                  <a:lnTo>
                    <a:pt x="20368" y="10941"/>
                  </a:lnTo>
                  <a:lnTo>
                    <a:pt x="20512" y="10989"/>
                  </a:lnTo>
                  <a:lnTo>
                    <a:pt x="20656" y="11037"/>
                  </a:lnTo>
                  <a:lnTo>
                    <a:pt x="20789" y="11097"/>
                  </a:lnTo>
                  <a:lnTo>
                    <a:pt x="20897" y="11157"/>
                  </a:lnTo>
                  <a:lnTo>
                    <a:pt x="21005" y="11242"/>
                  </a:lnTo>
                  <a:lnTo>
                    <a:pt x="21113" y="11338"/>
                  </a:lnTo>
                  <a:lnTo>
                    <a:pt x="21222" y="11458"/>
                  </a:lnTo>
                  <a:lnTo>
                    <a:pt x="21450" y="11711"/>
                  </a:lnTo>
                  <a:lnTo>
                    <a:pt x="21666" y="11987"/>
                  </a:lnTo>
                  <a:lnTo>
                    <a:pt x="21787" y="12107"/>
                  </a:lnTo>
                  <a:lnTo>
                    <a:pt x="21895" y="12228"/>
                  </a:lnTo>
                  <a:lnTo>
                    <a:pt x="22015" y="12336"/>
                  </a:lnTo>
                  <a:lnTo>
                    <a:pt x="22123" y="12420"/>
                  </a:lnTo>
                  <a:lnTo>
                    <a:pt x="22244" y="12492"/>
                  </a:lnTo>
                  <a:lnTo>
                    <a:pt x="22364" y="12540"/>
                  </a:lnTo>
                  <a:lnTo>
                    <a:pt x="22424" y="12552"/>
                  </a:lnTo>
                  <a:lnTo>
                    <a:pt x="22532" y="12552"/>
                  </a:lnTo>
                  <a:lnTo>
                    <a:pt x="22592" y="12528"/>
                  </a:lnTo>
                  <a:lnTo>
                    <a:pt x="22652" y="12516"/>
                  </a:lnTo>
                  <a:lnTo>
                    <a:pt x="22712" y="12480"/>
                  </a:lnTo>
                  <a:lnTo>
                    <a:pt x="22821" y="12408"/>
                  </a:lnTo>
                  <a:lnTo>
                    <a:pt x="23037" y="12240"/>
                  </a:lnTo>
                  <a:lnTo>
                    <a:pt x="23145" y="12167"/>
                  </a:lnTo>
                  <a:lnTo>
                    <a:pt x="23205" y="12143"/>
                  </a:lnTo>
                  <a:lnTo>
                    <a:pt x="23278" y="12119"/>
                  </a:lnTo>
                  <a:lnTo>
                    <a:pt x="23338" y="12107"/>
                  </a:lnTo>
                  <a:lnTo>
                    <a:pt x="23398" y="12119"/>
                  </a:lnTo>
                  <a:lnTo>
                    <a:pt x="23458" y="12131"/>
                  </a:lnTo>
                  <a:lnTo>
                    <a:pt x="23518" y="12167"/>
                  </a:lnTo>
                  <a:lnTo>
                    <a:pt x="23554" y="12203"/>
                  </a:lnTo>
                  <a:lnTo>
                    <a:pt x="23578" y="12240"/>
                  </a:lnTo>
                  <a:lnTo>
                    <a:pt x="23626" y="12336"/>
                  </a:lnTo>
                  <a:lnTo>
                    <a:pt x="23650" y="12444"/>
                  </a:lnTo>
                  <a:lnTo>
                    <a:pt x="23674" y="12552"/>
                  </a:lnTo>
                  <a:lnTo>
                    <a:pt x="23686" y="12660"/>
                  </a:lnTo>
                  <a:lnTo>
                    <a:pt x="23710" y="12769"/>
                  </a:lnTo>
                  <a:lnTo>
                    <a:pt x="23758" y="12865"/>
                  </a:lnTo>
                  <a:lnTo>
                    <a:pt x="23782" y="12913"/>
                  </a:lnTo>
                  <a:lnTo>
                    <a:pt x="23819" y="12949"/>
                  </a:lnTo>
                  <a:lnTo>
                    <a:pt x="23867" y="12997"/>
                  </a:lnTo>
                  <a:lnTo>
                    <a:pt x="23927" y="13021"/>
                  </a:lnTo>
                  <a:lnTo>
                    <a:pt x="24059" y="13069"/>
                  </a:lnTo>
                  <a:lnTo>
                    <a:pt x="24179" y="13105"/>
                  </a:lnTo>
                  <a:lnTo>
                    <a:pt x="24239" y="13141"/>
                  </a:lnTo>
                  <a:lnTo>
                    <a:pt x="24287" y="13177"/>
                  </a:lnTo>
                  <a:lnTo>
                    <a:pt x="24324" y="13225"/>
                  </a:lnTo>
                  <a:lnTo>
                    <a:pt x="24360" y="13261"/>
                  </a:lnTo>
                  <a:lnTo>
                    <a:pt x="24408" y="13370"/>
                  </a:lnTo>
                  <a:lnTo>
                    <a:pt x="24468" y="13466"/>
                  </a:lnTo>
                  <a:lnTo>
                    <a:pt x="24492" y="13502"/>
                  </a:lnTo>
                  <a:lnTo>
                    <a:pt x="24540" y="13538"/>
                  </a:lnTo>
                  <a:lnTo>
                    <a:pt x="24588" y="13562"/>
                  </a:lnTo>
                  <a:lnTo>
                    <a:pt x="24648" y="13586"/>
                  </a:lnTo>
                  <a:lnTo>
                    <a:pt x="24708" y="13586"/>
                  </a:lnTo>
                  <a:lnTo>
                    <a:pt x="24768" y="13574"/>
                  </a:lnTo>
                  <a:lnTo>
                    <a:pt x="24901" y="13538"/>
                  </a:lnTo>
                  <a:lnTo>
                    <a:pt x="25021" y="13490"/>
                  </a:lnTo>
                  <a:lnTo>
                    <a:pt x="25129" y="13466"/>
                  </a:lnTo>
                  <a:lnTo>
                    <a:pt x="25225" y="13442"/>
                  </a:lnTo>
                  <a:lnTo>
                    <a:pt x="25442" y="13442"/>
                  </a:lnTo>
                  <a:lnTo>
                    <a:pt x="25646" y="13478"/>
                  </a:lnTo>
                  <a:lnTo>
                    <a:pt x="25850" y="13526"/>
                  </a:lnTo>
                  <a:lnTo>
                    <a:pt x="26271" y="13646"/>
                  </a:lnTo>
                  <a:lnTo>
                    <a:pt x="26488" y="13706"/>
                  </a:lnTo>
                  <a:lnTo>
                    <a:pt x="26704" y="13742"/>
                  </a:lnTo>
                  <a:lnTo>
                    <a:pt x="26884" y="13754"/>
                  </a:lnTo>
                  <a:lnTo>
                    <a:pt x="27233" y="13754"/>
                  </a:lnTo>
                  <a:lnTo>
                    <a:pt x="27413" y="13742"/>
                  </a:lnTo>
                  <a:lnTo>
                    <a:pt x="27762" y="13706"/>
                  </a:lnTo>
                  <a:lnTo>
                    <a:pt x="28099" y="13658"/>
                  </a:lnTo>
                  <a:lnTo>
                    <a:pt x="28447" y="13622"/>
                  </a:lnTo>
                  <a:lnTo>
                    <a:pt x="28796" y="13598"/>
                  </a:lnTo>
                  <a:lnTo>
                    <a:pt x="28976" y="13598"/>
                  </a:lnTo>
                  <a:lnTo>
                    <a:pt x="29157" y="13610"/>
                  </a:lnTo>
                  <a:lnTo>
                    <a:pt x="29337" y="13634"/>
                  </a:lnTo>
                  <a:lnTo>
                    <a:pt x="29517" y="13670"/>
                  </a:lnTo>
                  <a:lnTo>
                    <a:pt x="29806" y="13730"/>
                  </a:lnTo>
                  <a:lnTo>
                    <a:pt x="30095" y="13778"/>
                  </a:lnTo>
                  <a:lnTo>
                    <a:pt x="30383" y="13815"/>
                  </a:lnTo>
                  <a:lnTo>
                    <a:pt x="30660" y="13851"/>
                  </a:lnTo>
                  <a:lnTo>
                    <a:pt x="31201" y="13899"/>
                  </a:lnTo>
                  <a:lnTo>
                    <a:pt x="31706" y="13923"/>
                  </a:lnTo>
                  <a:lnTo>
                    <a:pt x="32571" y="13959"/>
                  </a:lnTo>
                  <a:lnTo>
                    <a:pt x="32908" y="13983"/>
                  </a:lnTo>
                  <a:lnTo>
                    <a:pt x="33052" y="14007"/>
                  </a:lnTo>
                  <a:lnTo>
                    <a:pt x="33172" y="14019"/>
                  </a:lnTo>
                  <a:lnTo>
                    <a:pt x="33365" y="14055"/>
                  </a:lnTo>
                  <a:lnTo>
                    <a:pt x="33533" y="14067"/>
                  </a:lnTo>
                  <a:lnTo>
                    <a:pt x="33810" y="14055"/>
                  </a:lnTo>
                  <a:lnTo>
                    <a:pt x="33966" y="14067"/>
                  </a:lnTo>
                  <a:lnTo>
                    <a:pt x="34170" y="14103"/>
                  </a:lnTo>
                  <a:lnTo>
                    <a:pt x="34423" y="14187"/>
                  </a:lnTo>
                  <a:lnTo>
                    <a:pt x="34747" y="14308"/>
                  </a:lnTo>
                  <a:lnTo>
                    <a:pt x="34916" y="14380"/>
                  </a:lnTo>
                  <a:lnTo>
                    <a:pt x="35084" y="14428"/>
                  </a:lnTo>
                  <a:lnTo>
                    <a:pt x="35240" y="14440"/>
                  </a:lnTo>
                  <a:lnTo>
                    <a:pt x="35385" y="14452"/>
                  </a:lnTo>
                  <a:lnTo>
                    <a:pt x="35517" y="14428"/>
                  </a:lnTo>
                  <a:lnTo>
                    <a:pt x="35649" y="14404"/>
                  </a:lnTo>
                  <a:lnTo>
                    <a:pt x="35769" y="14368"/>
                  </a:lnTo>
                  <a:lnTo>
                    <a:pt x="35890" y="14308"/>
                  </a:lnTo>
                  <a:lnTo>
                    <a:pt x="36130" y="14199"/>
                  </a:lnTo>
                  <a:lnTo>
                    <a:pt x="36371" y="14067"/>
                  </a:lnTo>
                  <a:lnTo>
                    <a:pt x="36491" y="14007"/>
                  </a:lnTo>
                  <a:lnTo>
                    <a:pt x="36623" y="13959"/>
                  </a:lnTo>
                  <a:lnTo>
                    <a:pt x="36755" y="13911"/>
                  </a:lnTo>
                  <a:lnTo>
                    <a:pt x="36900" y="13887"/>
                  </a:lnTo>
                  <a:lnTo>
                    <a:pt x="37044" y="13863"/>
                  </a:lnTo>
                  <a:lnTo>
                    <a:pt x="37176" y="13875"/>
                  </a:lnTo>
                  <a:lnTo>
                    <a:pt x="37308" y="13911"/>
                  </a:lnTo>
                  <a:lnTo>
                    <a:pt x="37429" y="13959"/>
                  </a:lnTo>
                  <a:lnTo>
                    <a:pt x="37549" y="14031"/>
                  </a:lnTo>
                  <a:lnTo>
                    <a:pt x="37669" y="14115"/>
                  </a:lnTo>
                  <a:lnTo>
                    <a:pt x="37910" y="14308"/>
                  </a:lnTo>
                  <a:lnTo>
                    <a:pt x="38162" y="14536"/>
                  </a:lnTo>
                  <a:lnTo>
                    <a:pt x="38439" y="14776"/>
                  </a:lnTo>
                  <a:lnTo>
                    <a:pt x="38595" y="14885"/>
                  </a:lnTo>
                  <a:lnTo>
                    <a:pt x="38763" y="14993"/>
                  </a:lnTo>
                  <a:lnTo>
                    <a:pt x="38932" y="15089"/>
                  </a:lnTo>
                  <a:lnTo>
                    <a:pt x="39124" y="15173"/>
                  </a:lnTo>
                  <a:lnTo>
                    <a:pt x="39304" y="15245"/>
                  </a:lnTo>
                  <a:lnTo>
                    <a:pt x="39473" y="15305"/>
                  </a:lnTo>
                  <a:lnTo>
                    <a:pt x="39629" y="15341"/>
                  </a:lnTo>
                  <a:lnTo>
                    <a:pt x="39773" y="15378"/>
                  </a:lnTo>
                  <a:lnTo>
                    <a:pt x="40026" y="15414"/>
                  </a:lnTo>
                  <a:lnTo>
                    <a:pt x="40266" y="15438"/>
                  </a:lnTo>
                  <a:lnTo>
                    <a:pt x="40519" y="15462"/>
                  </a:lnTo>
                  <a:lnTo>
                    <a:pt x="40819" y="15510"/>
                  </a:lnTo>
                  <a:lnTo>
                    <a:pt x="40987" y="15546"/>
                  </a:lnTo>
                  <a:lnTo>
                    <a:pt x="41168" y="15594"/>
                  </a:lnTo>
                  <a:lnTo>
                    <a:pt x="41372" y="15666"/>
                  </a:lnTo>
                  <a:lnTo>
                    <a:pt x="41613" y="15750"/>
                  </a:lnTo>
                  <a:lnTo>
                    <a:pt x="42009" y="15895"/>
                  </a:lnTo>
                  <a:lnTo>
                    <a:pt x="42250" y="15979"/>
                  </a:lnTo>
                  <a:lnTo>
                    <a:pt x="42382" y="16003"/>
                  </a:lnTo>
                  <a:lnTo>
                    <a:pt x="42430" y="16015"/>
                  </a:lnTo>
                  <a:lnTo>
                    <a:pt x="42430" y="16027"/>
                  </a:lnTo>
                  <a:lnTo>
                    <a:pt x="42418" y="16039"/>
                  </a:lnTo>
                  <a:lnTo>
                    <a:pt x="42394" y="16099"/>
                  </a:lnTo>
                  <a:lnTo>
                    <a:pt x="42394" y="16147"/>
                  </a:lnTo>
                  <a:lnTo>
                    <a:pt x="42394" y="16207"/>
                  </a:lnTo>
                  <a:lnTo>
                    <a:pt x="42418" y="16291"/>
                  </a:lnTo>
                  <a:lnTo>
                    <a:pt x="42454" y="16400"/>
                  </a:lnTo>
                  <a:lnTo>
                    <a:pt x="42490" y="16484"/>
                  </a:lnTo>
                  <a:lnTo>
                    <a:pt x="42538" y="16544"/>
                  </a:lnTo>
                  <a:lnTo>
                    <a:pt x="42574" y="16604"/>
                  </a:lnTo>
                  <a:lnTo>
                    <a:pt x="42623" y="16652"/>
                  </a:lnTo>
                  <a:lnTo>
                    <a:pt x="42671" y="16688"/>
                  </a:lnTo>
                  <a:lnTo>
                    <a:pt x="42719" y="16712"/>
                  </a:lnTo>
                  <a:lnTo>
                    <a:pt x="42767" y="16724"/>
                  </a:lnTo>
                  <a:lnTo>
                    <a:pt x="42875" y="16724"/>
                  </a:lnTo>
                  <a:lnTo>
                    <a:pt x="42923" y="16712"/>
                  </a:lnTo>
                  <a:lnTo>
                    <a:pt x="43031" y="16664"/>
                  </a:lnTo>
                  <a:lnTo>
                    <a:pt x="43140" y="16592"/>
                  </a:lnTo>
                  <a:lnTo>
                    <a:pt x="43248" y="16496"/>
                  </a:lnTo>
                  <a:lnTo>
                    <a:pt x="43356" y="16375"/>
                  </a:lnTo>
                  <a:lnTo>
                    <a:pt x="43440" y="16255"/>
                  </a:lnTo>
                  <a:lnTo>
                    <a:pt x="43524" y="16111"/>
                  </a:lnTo>
                  <a:lnTo>
                    <a:pt x="43596" y="15967"/>
                  </a:lnTo>
                  <a:lnTo>
                    <a:pt x="43657" y="15822"/>
                  </a:lnTo>
                  <a:lnTo>
                    <a:pt x="43693" y="15690"/>
                  </a:lnTo>
                  <a:lnTo>
                    <a:pt x="43717" y="15558"/>
                  </a:lnTo>
                  <a:lnTo>
                    <a:pt x="43717" y="15438"/>
                  </a:lnTo>
                  <a:lnTo>
                    <a:pt x="43705" y="15329"/>
                  </a:lnTo>
                  <a:lnTo>
                    <a:pt x="43681" y="15233"/>
                  </a:lnTo>
                  <a:lnTo>
                    <a:pt x="43620" y="15041"/>
                  </a:lnTo>
                  <a:lnTo>
                    <a:pt x="43548" y="14873"/>
                  </a:lnTo>
                  <a:lnTo>
                    <a:pt x="43440" y="14704"/>
                  </a:lnTo>
                  <a:lnTo>
                    <a:pt x="43332" y="14536"/>
                  </a:lnTo>
                  <a:lnTo>
                    <a:pt x="43212" y="14380"/>
                  </a:lnTo>
                  <a:lnTo>
                    <a:pt x="42959" y="14079"/>
                  </a:lnTo>
                  <a:lnTo>
                    <a:pt x="42851" y="13923"/>
                  </a:lnTo>
                  <a:lnTo>
                    <a:pt x="42743" y="13754"/>
                  </a:lnTo>
                  <a:lnTo>
                    <a:pt x="42647" y="13598"/>
                  </a:lnTo>
                  <a:lnTo>
                    <a:pt x="42574" y="13418"/>
                  </a:lnTo>
                  <a:lnTo>
                    <a:pt x="42550" y="13334"/>
                  </a:lnTo>
                  <a:lnTo>
                    <a:pt x="42526" y="13237"/>
                  </a:lnTo>
                  <a:lnTo>
                    <a:pt x="42514" y="13141"/>
                  </a:lnTo>
                  <a:lnTo>
                    <a:pt x="42514" y="13045"/>
                  </a:lnTo>
                  <a:lnTo>
                    <a:pt x="42514" y="12937"/>
                  </a:lnTo>
                  <a:lnTo>
                    <a:pt x="42538" y="12829"/>
                  </a:lnTo>
                  <a:lnTo>
                    <a:pt x="42550" y="12720"/>
                  </a:lnTo>
                  <a:lnTo>
                    <a:pt x="42587" y="12600"/>
                  </a:lnTo>
                  <a:lnTo>
                    <a:pt x="42635" y="12468"/>
                  </a:lnTo>
                  <a:lnTo>
                    <a:pt x="42695" y="12336"/>
                  </a:lnTo>
                  <a:lnTo>
                    <a:pt x="42815" y="12083"/>
                  </a:lnTo>
                  <a:lnTo>
                    <a:pt x="42863" y="11951"/>
                  </a:lnTo>
                  <a:lnTo>
                    <a:pt x="42887" y="11819"/>
                  </a:lnTo>
                  <a:lnTo>
                    <a:pt x="42899" y="11686"/>
                  </a:lnTo>
                  <a:lnTo>
                    <a:pt x="42899" y="11614"/>
                  </a:lnTo>
                  <a:lnTo>
                    <a:pt x="42887" y="11542"/>
                  </a:lnTo>
                  <a:lnTo>
                    <a:pt x="42827" y="11326"/>
                  </a:lnTo>
                  <a:lnTo>
                    <a:pt x="42755" y="11121"/>
                  </a:lnTo>
                  <a:lnTo>
                    <a:pt x="42671" y="10941"/>
                  </a:lnTo>
                  <a:lnTo>
                    <a:pt x="42574" y="10785"/>
                  </a:lnTo>
                  <a:lnTo>
                    <a:pt x="42466" y="10652"/>
                  </a:lnTo>
                  <a:lnTo>
                    <a:pt x="42358" y="10532"/>
                  </a:lnTo>
                  <a:lnTo>
                    <a:pt x="42226" y="10436"/>
                  </a:lnTo>
                  <a:lnTo>
                    <a:pt x="42094" y="10364"/>
                  </a:lnTo>
                  <a:lnTo>
                    <a:pt x="41949" y="10304"/>
                  </a:lnTo>
                  <a:lnTo>
                    <a:pt x="41793" y="10256"/>
                  </a:lnTo>
                  <a:lnTo>
                    <a:pt x="41637" y="10220"/>
                  </a:lnTo>
                  <a:lnTo>
                    <a:pt x="41468" y="10208"/>
                  </a:lnTo>
                  <a:lnTo>
                    <a:pt x="41300" y="10196"/>
                  </a:lnTo>
                  <a:lnTo>
                    <a:pt x="41132" y="10208"/>
                  </a:lnTo>
                  <a:lnTo>
                    <a:pt x="40951" y="10220"/>
                  </a:lnTo>
                  <a:lnTo>
                    <a:pt x="40759" y="10244"/>
                  </a:lnTo>
                  <a:lnTo>
                    <a:pt x="40386" y="10304"/>
                  </a:lnTo>
                  <a:lnTo>
                    <a:pt x="40002" y="10376"/>
                  </a:lnTo>
                  <a:lnTo>
                    <a:pt x="39244" y="10556"/>
                  </a:lnTo>
                  <a:lnTo>
                    <a:pt x="38871" y="10628"/>
                  </a:lnTo>
                  <a:lnTo>
                    <a:pt x="38511" y="10689"/>
                  </a:lnTo>
                  <a:lnTo>
                    <a:pt x="38342" y="10701"/>
                  </a:lnTo>
                  <a:lnTo>
                    <a:pt x="38174" y="10713"/>
                  </a:lnTo>
                  <a:lnTo>
                    <a:pt x="38018" y="10713"/>
                  </a:lnTo>
                  <a:lnTo>
                    <a:pt x="37861" y="10701"/>
                  </a:lnTo>
                  <a:lnTo>
                    <a:pt x="37717" y="10677"/>
                  </a:lnTo>
                  <a:lnTo>
                    <a:pt x="37585" y="10652"/>
                  </a:lnTo>
                  <a:lnTo>
                    <a:pt x="37453" y="10604"/>
                  </a:lnTo>
                  <a:lnTo>
                    <a:pt x="37332" y="10556"/>
                  </a:lnTo>
                  <a:lnTo>
                    <a:pt x="37212" y="10496"/>
                  </a:lnTo>
                  <a:lnTo>
                    <a:pt x="37116" y="10436"/>
                  </a:lnTo>
                  <a:lnTo>
                    <a:pt x="37008" y="10364"/>
                  </a:lnTo>
                  <a:lnTo>
                    <a:pt x="36912" y="10292"/>
                  </a:lnTo>
                  <a:lnTo>
                    <a:pt x="36731" y="10111"/>
                  </a:lnTo>
                  <a:lnTo>
                    <a:pt x="36563" y="9907"/>
                  </a:lnTo>
                  <a:lnTo>
                    <a:pt x="36383" y="9679"/>
                  </a:lnTo>
                  <a:lnTo>
                    <a:pt x="36214" y="9426"/>
                  </a:lnTo>
                  <a:lnTo>
                    <a:pt x="36094" y="9270"/>
                  </a:lnTo>
                  <a:lnTo>
                    <a:pt x="35974" y="9126"/>
                  </a:lnTo>
                  <a:lnTo>
                    <a:pt x="35721" y="8849"/>
                  </a:lnTo>
                  <a:lnTo>
                    <a:pt x="35469" y="8609"/>
                  </a:lnTo>
                  <a:lnTo>
                    <a:pt x="35204" y="8380"/>
                  </a:lnTo>
                  <a:lnTo>
                    <a:pt x="34675" y="7923"/>
                  </a:lnTo>
                  <a:lnTo>
                    <a:pt x="34411" y="7683"/>
                  </a:lnTo>
                  <a:lnTo>
                    <a:pt x="34146" y="7418"/>
                  </a:lnTo>
                  <a:lnTo>
                    <a:pt x="34062" y="7322"/>
                  </a:lnTo>
                  <a:lnTo>
                    <a:pt x="33990" y="7214"/>
                  </a:lnTo>
                  <a:lnTo>
                    <a:pt x="33858" y="7034"/>
                  </a:lnTo>
                  <a:lnTo>
                    <a:pt x="33665" y="6697"/>
                  </a:lnTo>
                  <a:lnTo>
                    <a:pt x="33569" y="6553"/>
                  </a:lnTo>
                  <a:lnTo>
                    <a:pt x="33497" y="6480"/>
                  </a:lnTo>
                  <a:lnTo>
                    <a:pt x="33425" y="6420"/>
                  </a:lnTo>
                  <a:lnTo>
                    <a:pt x="33341" y="6348"/>
                  </a:lnTo>
                  <a:lnTo>
                    <a:pt x="33245" y="6288"/>
                  </a:lnTo>
                  <a:lnTo>
                    <a:pt x="33124" y="6240"/>
                  </a:lnTo>
                  <a:lnTo>
                    <a:pt x="32992" y="6180"/>
                  </a:lnTo>
                  <a:lnTo>
                    <a:pt x="32716" y="6096"/>
                  </a:lnTo>
                  <a:lnTo>
                    <a:pt x="32439" y="6024"/>
                  </a:lnTo>
                  <a:lnTo>
                    <a:pt x="31862" y="5915"/>
                  </a:lnTo>
                  <a:lnTo>
                    <a:pt x="31585" y="5855"/>
                  </a:lnTo>
                  <a:lnTo>
                    <a:pt x="31297" y="5795"/>
                  </a:lnTo>
                  <a:lnTo>
                    <a:pt x="31020" y="5711"/>
                  </a:lnTo>
                  <a:lnTo>
                    <a:pt x="30732" y="5603"/>
                  </a:lnTo>
                  <a:lnTo>
                    <a:pt x="30503" y="5507"/>
                  </a:lnTo>
                  <a:lnTo>
                    <a:pt x="30287" y="5398"/>
                  </a:lnTo>
                  <a:lnTo>
                    <a:pt x="29854" y="5182"/>
                  </a:lnTo>
                  <a:lnTo>
                    <a:pt x="29626" y="5086"/>
                  </a:lnTo>
                  <a:lnTo>
                    <a:pt x="29397" y="5002"/>
                  </a:lnTo>
                  <a:lnTo>
                    <a:pt x="29169" y="4942"/>
                  </a:lnTo>
                  <a:lnTo>
                    <a:pt x="28928" y="4893"/>
                  </a:lnTo>
                  <a:lnTo>
                    <a:pt x="28736" y="4869"/>
                  </a:lnTo>
                  <a:lnTo>
                    <a:pt x="28399" y="4869"/>
                  </a:lnTo>
                  <a:lnTo>
                    <a:pt x="28243" y="4881"/>
                  </a:lnTo>
                  <a:lnTo>
                    <a:pt x="27979" y="4930"/>
                  </a:lnTo>
                  <a:lnTo>
                    <a:pt x="27750" y="4966"/>
                  </a:lnTo>
                  <a:lnTo>
                    <a:pt x="27642" y="4978"/>
                  </a:lnTo>
                  <a:lnTo>
                    <a:pt x="27558" y="4978"/>
                  </a:lnTo>
                  <a:lnTo>
                    <a:pt x="27474" y="4966"/>
                  </a:lnTo>
                  <a:lnTo>
                    <a:pt x="27401" y="4930"/>
                  </a:lnTo>
                  <a:lnTo>
                    <a:pt x="27329" y="4881"/>
                  </a:lnTo>
                  <a:lnTo>
                    <a:pt x="27269" y="4821"/>
                  </a:lnTo>
                  <a:lnTo>
                    <a:pt x="27209" y="4725"/>
                  </a:lnTo>
                  <a:lnTo>
                    <a:pt x="27161" y="4605"/>
                  </a:lnTo>
                  <a:lnTo>
                    <a:pt x="27101" y="4473"/>
                  </a:lnTo>
                  <a:lnTo>
                    <a:pt x="27041" y="4340"/>
                  </a:lnTo>
                  <a:lnTo>
                    <a:pt x="26969" y="4208"/>
                  </a:lnTo>
                  <a:lnTo>
                    <a:pt x="26896" y="4088"/>
                  </a:lnTo>
                  <a:lnTo>
                    <a:pt x="26812" y="3980"/>
                  </a:lnTo>
                  <a:lnTo>
                    <a:pt x="26716" y="3884"/>
                  </a:lnTo>
                  <a:lnTo>
                    <a:pt x="26620" y="3787"/>
                  </a:lnTo>
                  <a:lnTo>
                    <a:pt x="26512" y="3703"/>
                  </a:lnTo>
                  <a:lnTo>
                    <a:pt x="26404" y="3643"/>
                  </a:lnTo>
                  <a:lnTo>
                    <a:pt x="26283" y="3583"/>
                  </a:lnTo>
                  <a:lnTo>
                    <a:pt x="26163" y="3547"/>
                  </a:lnTo>
                  <a:lnTo>
                    <a:pt x="26043" y="3535"/>
                  </a:lnTo>
                  <a:lnTo>
                    <a:pt x="25923" y="3535"/>
                  </a:lnTo>
                  <a:lnTo>
                    <a:pt x="25790" y="3559"/>
                  </a:lnTo>
                  <a:lnTo>
                    <a:pt x="25658" y="3595"/>
                  </a:lnTo>
                  <a:lnTo>
                    <a:pt x="25526" y="3667"/>
                  </a:lnTo>
                  <a:lnTo>
                    <a:pt x="25454" y="3715"/>
                  </a:lnTo>
                  <a:lnTo>
                    <a:pt x="25394" y="3763"/>
                  </a:lnTo>
                  <a:lnTo>
                    <a:pt x="25345" y="3835"/>
                  </a:lnTo>
                  <a:lnTo>
                    <a:pt x="25297" y="3896"/>
                  </a:lnTo>
                  <a:lnTo>
                    <a:pt x="25201" y="4064"/>
                  </a:lnTo>
                  <a:lnTo>
                    <a:pt x="25129" y="4244"/>
                  </a:lnTo>
                  <a:lnTo>
                    <a:pt x="25069" y="4449"/>
                  </a:lnTo>
                  <a:lnTo>
                    <a:pt x="25009" y="4653"/>
                  </a:lnTo>
                  <a:lnTo>
                    <a:pt x="24925" y="5086"/>
                  </a:lnTo>
                  <a:lnTo>
                    <a:pt x="24853" y="5507"/>
                  </a:lnTo>
                  <a:lnTo>
                    <a:pt x="24804" y="5687"/>
                  </a:lnTo>
                  <a:lnTo>
                    <a:pt x="24756" y="5855"/>
                  </a:lnTo>
                  <a:lnTo>
                    <a:pt x="24708" y="5988"/>
                  </a:lnTo>
                  <a:lnTo>
                    <a:pt x="24648" y="6096"/>
                  </a:lnTo>
                  <a:lnTo>
                    <a:pt x="24612" y="6132"/>
                  </a:lnTo>
                  <a:lnTo>
                    <a:pt x="24564" y="6168"/>
                  </a:lnTo>
                  <a:lnTo>
                    <a:pt x="24528" y="6180"/>
                  </a:lnTo>
                  <a:lnTo>
                    <a:pt x="24480" y="6192"/>
                  </a:lnTo>
                  <a:lnTo>
                    <a:pt x="23265" y="6180"/>
                  </a:lnTo>
                  <a:lnTo>
                    <a:pt x="22039" y="6168"/>
                  </a:lnTo>
                  <a:lnTo>
                    <a:pt x="20825" y="6120"/>
                  </a:lnTo>
                  <a:lnTo>
                    <a:pt x="20224" y="6096"/>
                  </a:lnTo>
                  <a:lnTo>
                    <a:pt x="19610" y="6060"/>
                  </a:lnTo>
                  <a:lnTo>
                    <a:pt x="19322" y="6048"/>
                  </a:lnTo>
                  <a:lnTo>
                    <a:pt x="19009" y="6036"/>
                  </a:lnTo>
                  <a:lnTo>
                    <a:pt x="18348" y="6024"/>
                  </a:lnTo>
                  <a:lnTo>
                    <a:pt x="18023" y="6012"/>
                  </a:lnTo>
                  <a:lnTo>
                    <a:pt x="17699" y="5976"/>
                  </a:lnTo>
                  <a:lnTo>
                    <a:pt x="17555" y="5939"/>
                  </a:lnTo>
                  <a:lnTo>
                    <a:pt x="17398" y="5915"/>
                  </a:lnTo>
                  <a:lnTo>
                    <a:pt x="17254" y="5867"/>
                  </a:lnTo>
                  <a:lnTo>
                    <a:pt x="17122" y="5819"/>
                  </a:lnTo>
                  <a:lnTo>
                    <a:pt x="17026" y="5771"/>
                  </a:lnTo>
                  <a:lnTo>
                    <a:pt x="16929" y="5711"/>
                  </a:lnTo>
                  <a:lnTo>
                    <a:pt x="16845" y="5651"/>
                  </a:lnTo>
                  <a:lnTo>
                    <a:pt x="16785" y="5579"/>
                  </a:lnTo>
                  <a:lnTo>
                    <a:pt x="16713" y="5507"/>
                  </a:lnTo>
                  <a:lnTo>
                    <a:pt x="16653" y="5434"/>
                  </a:lnTo>
                  <a:lnTo>
                    <a:pt x="16545" y="5266"/>
                  </a:lnTo>
                  <a:lnTo>
                    <a:pt x="16448" y="5110"/>
                  </a:lnTo>
                  <a:lnTo>
                    <a:pt x="16340" y="4954"/>
                  </a:lnTo>
                  <a:lnTo>
                    <a:pt x="16280" y="4869"/>
                  </a:lnTo>
                  <a:lnTo>
                    <a:pt x="16208" y="4809"/>
                  </a:lnTo>
                  <a:lnTo>
                    <a:pt x="16136" y="4737"/>
                  </a:lnTo>
                  <a:lnTo>
                    <a:pt x="16052" y="4689"/>
                  </a:lnTo>
                  <a:lnTo>
                    <a:pt x="15980" y="4653"/>
                  </a:lnTo>
                  <a:lnTo>
                    <a:pt x="15895" y="4629"/>
                  </a:lnTo>
                  <a:lnTo>
                    <a:pt x="15739" y="4569"/>
                  </a:lnTo>
                  <a:lnTo>
                    <a:pt x="15655" y="4521"/>
                  </a:lnTo>
                  <a:lnTo>
                    <a:pt x="15559" y="4449"/>
                  </a:lnTo>
                  <a:lnTo>
                    <a:pt x="15487" y="4364"/>
                  </a:lnTo>
                  <a:lnTo>
                    <a:pt x="15414" y="4256"/>
                  </a:lnTo>
                  <a:lnTo>
                    <a:pt x="15342" y="4148"/>
                  </a:lnTo>
                  <a:lnTo>
                    <a:pt x="15282" y="4028"/>
                  </a:lnTo>
                  <a:lnTo>
                    <a:pt x="15162" y="3763"/>
                  </a:lnTo>
                  <a:lnTo>
                    <a:pt x="14958" y="3222"/>
                  </a:lnTo>
                  <a:lnTo>
                    <a:pt x="14861" y="2982"/>
                  </a:lnTo>
                  <a:lnTo>
                    <a:pt x="14801" y="2862"/>
                  </a:lnTo>
                  <a:lnTo>
                    <a:pt x="14753" y="2765"/>
                  </a:lnTo>
                  <a:lnTo>
                    <a:pt x="14573" y="2501"/>
                  </a:lnTo>
                  <a:lnTo>
                    <a:pt x="14368" y="2236"/>
                  </a:lnTo>
                  <a:lnTo>
                    <a:pt x="14140" y="1984"/>
                  </a:lnTo>
                  <a:lnTo>
                    <a:pt x="14008" y="1864"/>
                  </a:lnTo>
                  <a:lnTo>
                    <a:pt x="13888" y="1743"/>
                  </a:lnTo>
                  <a:lnTo>
                    <a:pt x="13755" y="1635"/>
                  </a:lnTo>
                  <a:lnTo>
                    <a:pt x="13611" y="1539"/>
                  </a:lnTo>
                  <a:lnTo>
                    <a:pt x="13479" y="1455"/>
                  </a:lnTo>
                  <a:lnTo>
                    <a:pt x="13334" y="1383"/>
                  </a:lnTo>
                  <a:lnTo>
                    <a:pt x="13178" y="1323"/>
                  </a:lnTo>
                  <a:lnTo>
                    <a:pt x="13034" y="1287"/>
                  </a:lnTo>
                  <a:lnTo>
                    <a:pt x="12878" y="1262"/>
                  </a:lnTo>
                  <a:lnTo>
                    <a:pt x="12721" y="1250"/>
                  </a:lnTo>
                  <a:lnTo>
                    <a:pt x="12613" y="1262"/>
                  </a:lnTo>
                  <a:lnTo>
                    <a:pt x="12505" y="1287"/>
                  </a:lnTo>
                  <a:lnTo>
                    <a:pt x="12397" y="1323"/>
                  </a:lnTo>
                  <a:lnTo>
                    <a:pt x="12288" y="1359"/>
                  </a:lnTo>
                  <a:lnTo>
                    <a:pt x="12084" y="1467"/>
                  </a:lnTo>
                  <a:lnTo>
                    <a:pt x="11880" y="1575"/>
                  </a:lnTo>
                  <a:lnTo>
                    <a:pt x="11675" y="1695"/>
                  </a:lnTo>
                  <a:lnTo>
                    <a:pt x="11471" y="1791"/>
                  </a:lnTo>
                  <a:lnTo>
                    <a:pt x="11363" y="1840"/>
                  </a:lnTo>
                  <a:lnTo>
                    <a:pt x="11266" y="1876"/>
                  </a:lnTo>
                  <a:lnTo>
                    <a:pt x="11158" y="1900"/>
                  </a:lnTo>
                  <a:lnTo>
                    <a:pt x="11038" y="1912"/>
                  </a:lnTo>
                  <a:lnTo>
                    <a:pt x="10846" y="1912"/>
                  </a:lnTo>
                  <a:lnTo>
                    <a:pt x="10750" y="1888"/>
                  </a:lnTo>
                  <a:lnTo>
                    <a:pt x="10653" y="1864"/>
                  </a:lnTo>
                  <a:lnTo>
                    <a:pt x="10557" y="1828"/>
                  </a:lnTo>
                  <a:lnTo>
                    <a:pt x="10473" y="1779"/>
                  </a:lnTo>
                  <a:lnTo>
                    <a:pt x="10389" y="1731"/>
                  </a:lnTo>
                  <a:lnTo>
                    <a:pt x="10305" y="1671"/>
                  </a:lnTo>
                  <a:lnTo>
                    <a:pt x="10136" y="1515"/>
                  </a:lnTo>
                  <a:lnTo>
                    <a:pt x="10052" y="1455"/>
                  </a:lnTo>
                  <a:lnTo>
                    <a:pt x="10004" y="1431"/>
                  </a:lnTo>
                  <a:lnTo>
                    <a:pt x="9944" y="1419"/>
                  </a:lnTo>
                  <a:lnTo>
                    <a:pt x="9872" y="1419"/>
                  </a:lnTo>
                  <a:lnTo>
                    <a:pt x="9788" y="1443"/>
                  </a:lnTo>
                  <a:lnTo>
                    <a:pt x="9619" y="1491"/>
                  </a:lnTo>
                  <a:lnTo>
                    <a:pt x="9547" y="1515"/>
                  </a:lnTo>
                  <a:lnTo>
                    <a:pt x="9463" y="1527"/>
                  </a:lnTo>
                  <a:lnTo>
                    <a:pt x="9391" y="1515"/>
                  </a:lnTo>
                  <a:lnTo>
                    <a:pt x="9355" y="1503"/>
                  </a:lnTo>
                  <a:lnTo>
                    <a:pt x="9331" y="1479"/>
                  </a:lnTo>
                  <a:lnTo>
                    <a:pt x="8718" y="277"/>
                  </a:lnTo>
                  <a:lnTo>
                    <a:pt x="8657" y="168"/>
                  </a:lnTo>
                  <a:lnTo>
                    <a:pt x="8621" y="120"/>
                  </a:lnTo>
                  <a:lnTo>
                    <a:pt x="8585" y="96"/>
                  </a:lnTo>
                  <a:lnTo>
                    <a:pt x="8537" y="72"/>
                  </a:lnTo>
                  <a:lnTo>
                    <a:pt x="8489" y="72"/>
                  </a:lnTo>
                  <a:lnTo>
                    <a:pt x="8393" y="84"/>
                  </a:lnTo>
                  <a:lnTo>
                    <a:pt x="8068" y="132"/>
                  </a:lnTo>
                  <a:lnTo>
                    <a:pt x="7756" y="204"/>
                  </a:lnTo>
                  <a:lnTo>
                    <a:pt x="7443" y="289"/>
                  </a:lnTo>
                  <a:lnTo>
                    <a:pt x="7143" y="349"/>
                  </a:lnTo>
                  <a:lnTo>
                    <a:pt x="6830" y="397"/>
                  </a:lnTo>
                  <a:lnTo>
                    <a:pt x="6674" y="421"/>
                  </a:lnTo>
                  <a:lnTo>
                    <a:pt x="6361" y="421"/>
                  </a:lnTo>
                  <a:lnTo>
                    <a:pt x="6193" y="409"/>
                  </a:lnTo>
                  <a:lnTo>
                    <a:pt x="6024" y="373"/>
                  </a:lnTo>
                  <a:lnTo>
                    <a:pt x="5844" y="337"/>
                  </a:lnTo>
                  <a:lnTo>
                    <a:pt x="5664" y="277"/>
                  </a:lnTo>
                  <a:lnTo>
                    <a:pt x="5471" y="192"/>
                  </a:lnTo>
                  <a:lnTo>
                    <a:pt x="5243" y="72"/>
                  </a:lnTo>
                  <a:lnTo>
                    <a:pt x="5123" y="36"/>
                  </a:lnTo>
                  <a:lnTo>
                    <a:pt x="4990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445850" y="5081000"/>
              <a:ext cx="135575" cy="106425"/>
            </a:xfrm>
            <a:custGeom>
              <a:avLst/>
              <a:gdLst/>
              <a:ahLst/>
              <a:cxnLst/>
              <a:rect l="l" t="t" r="r" b="b"/>
              <a:pathLst>
                <a:path w="5423" h="4257" extrusionOk="0">
                  <a:moveTo>
                    <a:pt x="2657" y="1"/>
                  </a:moveTo>
                  <a:lnTo>
                    <a:pt x="2513" y="25"/>
                  </a:lnTo>
                  <a:lnTo>
                    <a:pt x="2381" y="61"/>
                  </a:lnTo>
                  <a:lnTo>
                    <a:pt x="2333" y="85"/>
                  </a:lnTo>
                  <a:lnTo>
                    <a:pt x="2284" y="121"/>
                  </a:lnTo>
                  <a:lnTo>
                    <a:pt x="1792" y="518"/>
                  </a:lnTo>
                  <a:lnTo>
                    <a:pt x="1563" y="482"/>
                  </a:lnTo>
                  <a:lnTo>
                    <a:pt x="1347" y="433"/>
                  </a:lnTo>
                  <a:lnTo>
                    <a:pt x="1142" y="385"/>
                  </a:lnTo>
                  <a:lnTo>
                    <a:pt x="950" y="361"/>
                  </a:lnTo>
                  <a:lnTo>
                    <a:pt x="854" y="361"/>
                  </a:lnTo>
                  <a:lnTo>
                    <a:pt x="758" y="373"/>
                  </a:lnTo>
                  <a:lnTo>
                    <a:pt x="673" y="397"/>
                  </a:lnTo>
                  <a:lnTo>
                    <a:pt x="577" y="433"/>
                  </a:lnTo>
                  <a:lnTo>
                    <a:pt x="493" y="494"/>
                  </a:lnTo>
                  <a:lnTo>
                    <a:pt x="397" y="566"/>
                  </a:lnTo>
                  <a:lnTo>
                    <a:pt x="313" y="650"/>
                  </a:lnTo>
                  <a:lnTo>
                    <a:pt x="229" y="770"/>
                  </a:lnTo>
                  <a:lnTo>
                    <a:pt x="144" y="890"/>
                  </a:lnTo>
                  <a:lnTo>
                    <a:pt x="84" y="999"/>
                  </a:lnTo>
                  <a:lnTo>
                    <a:pt x="36" y="1107"/>
                  </a:lnTo>
                  <a:lnTo>
                    <a:pt x="12" y="1203"/>
                  </a:lnTo>
                  <a:lnTo>
                    <a:pt x="0" y="1287"/>
                  </a:lnTo>
                  <a:lnTo>
                    <a:pt x="0" y="1359"/>
                  </a:lnTo>
                  <a:lnTo>
                    <a:pt x="24" y="1431"/>
                  </a:lnTo>
                  <a:lnTo>
                    <a:pt x="48" y="1491"/>
                  </a:lnTo>
                  <a:lnTo>
                    <a:pt x="96" y="1552"/>
                  </a:lnTo>
                  <a:lnTo>
                    <a:pt x="144" y="1600"/>
                  </a:lnTo>
                  <a:lnTo>
                    <a:pt x="204" y="1636"/>
                  </a:lnTo>
                  <a:lnTo>
                    <a:pt x="277" y="1672"/>
                  </a:lnTo>
                  <a:lnTo>
                    <a:pt x="433" y="1732"/>
                  </a:lnTo>
                  <a:lnTo>
                    <a:pt x="625" y="1768"/>
                  </a:lnTo>
                  <a:lnTo>
                    <a:pt x="818" y="1804"/>
                  </a:lnTo>
                  <a:lnTo>
                    <a:pt x="1034" y="1828"/>
                  </a:lnTo>
                  <a:lnTo>
                    <a:pt x="1443" y="1864"/>
                  </a:lnTo>
                  <a:lnTo>
                    <a:pt x="1623" y="1888"/>
                  </a:lnTo>
                  <a:lnTo>
                    <a:pt x="1780" y="1912"/>
                  </a:lnTo>
                  <a:lnTo>
                    <a:pt x="1912" y="1960"/>
                  </a:lnTo>
                  <a:lnTo>
                    <a:pt x="1960" y="1984"/>
                  </a:lnTo>
                  <a:lnTo>
                    <a:pt x="1996" y="2008"/>
                  </a:lnTo>
                  <a:lnTo>
                    <a:pt x="2092" y="2129"/>
                  </a:lnTo>
                  <a:lnTo>
                    <a:pt x="2164" y="2249"/>
                  </a:lnTo>
                  <a:lnTo>
                    <a:pt x="2212" y="2369"/>
                  </a:lnTo>
                  <a:lnTo>
                    <a:pt x="2248" y="2513"/>
                  </a:lnTo>
                  <a:lnTo>
                    <a:pt x="2260" y="2646"/>
                  </a:lnTo>
                  <a:lnTo>
                    <a:pt x="2260" y="2790"/>
                  </a:lnTo>
                  <a:lnTo>
                    <a:pt x="2236" y="3091"/>
                  </a:lnTo>
                  <a:lnTo>
                    <a:pt x="2200" y="3391"/>
                  </a:lnTo>
                  <a:lnTo>
                    <a:pt x="2188" y="3547"/>
                  </a:lnTo>
                  <a:lnTo>
                    <a:pt x="2188" y="3692"/>
                  </a:lnTo>
                  <a:lnTo>
                    <a:pt x="2188" y="3848"/>
                  </a:lnTo>
                  <a:lnTo>
                    <a:pt x="2200" y="3980"/>
                  </a:lnTo>
                  <a:lnTo>
                    <a:pt x="2236" y="4125"/>
                  </a:lnTo>
                  <a:lnTo>
                    <a:pt x="2284" y="4257"/>
                  </a:lnTo>
                  <a:lnTo>
                    <a:pt x="2381" y="4209"/>
                  </a:lnTo>
                  <a:lnTo>
                    <a:pt x="2453" y="4137"/>
                  </a:lnTo>
                  <a:lnTo>
                    <a:pt x="2513" y="4064"/>
                  </a:lnTo>
                  <a:lnTo>
                    <a:pt x="2573" y="3968"/>
                  </a:lnTo>
                  <a:lnTo>
                    <a:pt x="2862" y="3487"/>
                  </a:lnTo>
                  <a:lnTo>
                    <a:pt x="2946" y="3343"/>
                  </a:lnTo>
                  <a:lnTo>
                    <a:pt x="3006" y="3235"/>
                  </a:lnTo>
                  <a:lnTo>
                    <a:pt x="3078" y="3163"/>
                  </a:lnTo>
                  <a:lnTo>
                    <a:pt x="3174" y="3091"/>
                  </a:lnTo>
                  <a:lnTo>
                    <a:pt x="3499" y="2886"/>
                  </a:lnTo>
                  <a:lnTo>
                    <a:pt x="3607" y="2826"/>
                  </a:lnTo>
                  <a:lnTo>
                    <a:pt x="3703" y="2790"/>
                  </a:lnTo>
                  <a:lnTo>
                    <a:pt x="3799" y="2754"/>
                  </a:lnTo>
                  <a:lnTo>
                    <a:pt x="3896" y="2730"/>
                  </a:lnTo>
                  <a:lnTo>
                    <a:pt x="4088" y="2706"/>
                  </a:lnTo>
                  <a:lnTo>
                    <a:pt x="4256" y="2682"/>
                  </a:lnTo>
                  <a:lnTo>
                    <a:pt x="4413" y="2658"/>
                  </a:lnTo>
                  <a:lnTo>
                    <a:pt x="4497" y="2634"/>
                  </a:lnTo>
                  <a:lnTo>
                    <a:pt x="4569" y="2598"/>
                  </a:lnTo>
                  <a:lnTo>
                    <a:pt x="4641" y="2550"/>
                  </a:lnTo>
                  <a:lnTo>
                    <a:pt x="4713" y="2489"/>
                  </a:lnTo>
                  <a:lnTo>
                    <a:pt x="4797" y="2405"/>
                  </a:lnTo>
                  <a:lnTo>
                    <a:pt x="4869" y="2309"/>
                  </a:lnTo>
                  <a:lnTo>
                    <a:pt x="4942" y="2213"/>
                  </a:lnTo>
                  <a:lnTo>
                    <a:pt x="5014" y="2117"/>
                  </a:lnTo>
                  <a:lnTo>
                    <a:pt x="5158" y="1960"/>
                  </a:lnTo>
                  <a:lnTo>
                    <a:pt x="5290" y="1816"/>
                  </a:lnTo>
                  <a:lnTo>
                    <a:pt x="5338" y="1756"/>
                  </a:lnTo>
                  <a:lnTo>
                    <a:pt x="5386" y="1696"/>
                  </a:lnTo>
                  <a:lnTo>
                    <a:pt x="5410" y="1624"/>
                  </a:lnTo>
                  <a:lnTo>
                    <a:pt x="5422" y="1564"/>
                  </a:lnTo>
                  <a:lnTo>
                    <a:pt x="5410" y="1491"/>
                  </a:lnTo>
                  <a:lnTo>
                    <a:pt x="5386" y="1407"/>
                  </a:lnTo>
                  <a:lnTo>
                    <a:pt x="5350" y="1335"/>
                  </a:lnTo>
                  <a:lnTo>
                    <a:pt x="5278" y="1239"/>
                  </a:lnTo>
                  <a:lnTo>
                    <a:pt x="5182" y="1131"/>
                  </a:lnTo>
                  <a:lnTo>
                    <a:pt x="5062" y="1023"/>
                  </a:lnTo>
                  <a:lnTo>
                    <a:pt x="4918" y="902"/>
                  </a:lnTo>
                  <a:lnTo>
                    <a:pt x="4761" y="782"/>
                  </a:lnTo>
                  <a:lnTo>
                    <a:pt x="4581" y="662"/>
                  </a:lnTo>
                  <a:lnTo>
                    <a:pt x="4389" y="554"/>
                  </a:lnTo>
                  <a:lnTo>
                    <a:pt x="4196" y="445"/>
                  </a:lnTo>
                  <a:lnTo>
                    <a:pt x="3992" y="349"/>
                  </a:lnTo>
                  <a:lnTo>
                    <a:pt x="3787" y="253"/>
                  </a:lnTo>
                  <a:lnTo>
                    <a:pt x="3583" y="181"/>
                  </a:lnTo>
                  <a:lnTo>
                    <a:pt x="3379" y="109"/>
                  </a:lnTo>
                  <a:lnTo>
                    <a:pt x="3186" y="61"/>
                  </a:lnTo>
                  <a:lnTo>
                    <a:pt x="2994" y="25"/>
                  </a:lnTo>
                  <a:lnTo>
                    <a:pt x="281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546225" y="5163050"/>
              <a:ext cx="21975" cy="16875"/>
            </a:xfrm>
            <a:custGeom>
              <a:avLst/>
              <a:gdLst/>
              <a:ahLst/>
              <a:cxnLst/>
              <a:rect l="l" t="t" r="r" b="b"/>
              <a:pathLst>
                <a:path w="879" h="675" extrusionOk="0">
                  <a:moveTo>
                    <a:pt x="542" y="1"/>
                  </a:moveTo>
                  <a:lnTo>
                    <a:pt x="446" y="13"/>
                  </a:lnTo>
                  <a:lnTo>
                    <a:pt x="337" y="25"/>
                  </a:lnTo>
                  <a:lnTo>
                    <a:pt x="241" y="49"/>
                  </a:lnTo>
                  <a:lnTo>
                    <a:pt x="157" y="85"/>
                  </a:lnTo>
                  <a:lnTo>
                    <a:pt x="85" y="133"/>
                  </a:lnTo>
                  <a:lnTo>
                    <a:pt x="37" y="181"/>
                  </a:lnTo>
                  <a:lnTo>
                    <a:pt x="1" y="253"/>
                  </a:lnTo>
                  <a:lnTo>
                    <a:pt x="1" y="289"/>
                  </a:lnTo>
                  <a:lnTo>
                    <a:pt x="1" y="326"/>
                  </a:lnTo>
                  <a:lnTo>
                    <a:pt x="37" y="482"/>
                  </a:lnTo>
                  <a:lnTo>
                    <a:pt x="61" y="554"/>
                  </a:lnTo>
                  <a:lnTo>
                    <a:pt x="97" y="602"/>
                  </a:lnTo>
                  <a:lnTo>
                    <a:pt x="121" y="638"/>
                  </a:lnTo>
                  <a:lnTo>
                    <a:pt x="157" y="662"/>
                  </a:lnTo>
                  <a:lnTo>
                    <a:pt x="205" y="674"/>
                  </a:lnTo>
                  <a:lnTo>
                    <a:pt x="253" y="674"/>
                  </a:lnTo>
                  <a:lnTo>
                    <a:pt x="301" y="662"/>
                  </a:lnTo>
                  <a:lnTo>
                    <a:pt x="361" y="650"/>
                  </a:lnTo>
                  <a:lnTo>
                    <a:pt x="482" y="578"/>
                  </a:lnTo>
                  <a:lnTo>
                    <a:pt x="626" y="470"/>
                  </a:lnTo>
                  <a:lnTo>
                    <a:pt x="782" y="326"/>
                  </a:lnTo>
                  <a:lnTo>
                    <a:pt x="854" y="253"/>
                  </a:lnTo>
                  <a:lnTo>
                    <a:pt x="878" y="181"/>
                  </a:lnTo>
                  <a:lnTo>
                    <a:pt x="878" y="157"/>
                  </a:lnTo>
                  <a:lnTo>
                    <a:pt x="878" y="133"/>
                  </a:lnTo>
                  <a:lnTo>
                    <a:pt x="842" y="85"/>
                  </a:lnTo>
                  <a:lnTo>
                    <a:pt x="794" y="49"/>
                  </a:lnTo>
                  <a:lnTo>
                    <a:pt x="722" y="25"/>
                  </a:lnTo>
                  <a:lnTo>
                    <a:pt x="638" y="13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593425" y="5108050"/>
              <a:ext cx="96800" cy="92000"/>
            </a:xfrm>
            <a:custGeom>
              <a:avLst/>
              <a:gdLst/>
              <a:ahLst/>
              <a:cxnLst/>
              <a:rect l="l" t="t" r="r" b="b"/>
              <a:pathLst>
                <a:path w="3872" h="3680" extrusionOk="0">
                  <a:moveTo>
                    <a:pt x="3018" y="1"/>
                  </a:moveTo>
                  <a:lnTo>
                    <a:pt x="2958" y="13"/>
                  </a:lnTo>
                  <a:lnTo>
                    <a:pt x="2549" y="73"/>
                  </a:lnTo>
                  <a:lnTo>
                    <a:pt x="2225" y="157"/>
                  </a:lnTo>
                  <a:lnTo>
                    <a:pt x="2080" y="193"/>
                  </a:lnTo>
                  <a:lnTo>
                    <a:pt x="1948" y="241"/>
                  </a:lnTo>
                  <a:lnTo>
                    <a:pt x="1840" y="301"/>
                  </a:lnTo>
                  <a:lnTo>
                    <a:pt x="1732" y="361"/>
                  </a:lnTo>
                  <a:lnTo>
                    <a:pt x="1648" y="422"/>
                  </a:lnTo>
                  <a:lnTo>
                    <a:pt x="1563" y="494"/>
                  </a:lnTo>
                  <a:lnTo>
                    <a:pt x="1503" y="566"/>
                  </a:lnTo>
                  <a:lnTo>
                    <a:pt x="1431" y="650"/>
                  </a:lnTo>
                  <a:lnTo>
                    <a:pt x="1383" y="734"/>
                  </a:lnTo>
                  <a:lnTo>
                    <a:pt x="1335" y="830"/>
                  </a:lnTo>
                  <a:lnTo>
                    <a:pt x="1251" y="1047"/>
                  </a:lnTo>
                  <a:lnTo>
                    <a:pt x="1227" y="1155"/>
                  </a:lnTo>
                  <a:lnTo>
                    <a:pt x="1203" y="1251"/>
                  </a:lnTo>
                  <a:lnTo>
                    <a:pt x="1191" y="1431"/>
                  </a:lnTo>
                  <a:lnTo>
                    <a:pt x="1203" y="1708"/>
                  </a:lnTo>
                  <a:lnTo>
                    <a:pt x="1203" y="1768"/>
                  </a:lnTo>
                  <a:lnTo>
                    <a:pt x="1191" y="1828"/>
                  </a:lnTo>
                  <a:lnTo>
                    <a:pt x="1167" y="1888"/>
                  </a:lnTo>
                  <a:lnTo>
                    <a:pt x="1143" y="1936"/>
                  </a:lnTo>
                  <a:lnTo>
                    <a:pt x="1095" y="1997"/>
                  </a:lnTo>
                  <a:lnTo>
                    <a:pt x="1034" y="2069"/>
                  </a:lnTo>
                  <a:lnTo>
                    <a:pt x="962" y="2129"/>
                  </a:lnTo>
                  <a:lnTo>
                    <a:pt x="854" y="2201"/>
                  </a:lnTo>
                  <a:lnTo>
                    <a:pt x="746" y="2273"/>
                  </a:lnTo>
                  <a:lnTo>
                    <a:pt x="650" y="2321"/>
                  </a:lnTo>
                  <a:lnTo>
                    <a:pt x="541" y="2357"/>
                  </a:lnTo>
                  <a:lnTo>
                    <a:pt x="457" y="2393"/>
                  </a:lnTo>
                  <a:lnTo>
                    <a:pt x="289" y="2429"/>
                  </a:lnTo>
                  <a:lnTo>
                    <a:pt x="145" y="2465"/>
                  </a:lnTo>
                  <a:lnTo>
                    <a:pt x="97" y="2489"/>
                  </a:lnTo>
                  <a:lnTo>
                    <a:pt x="49" y="2514"/>
                  </a:lnTo>
                  <a:lnTo>
                    <a:pt x="24" y="2538"/>
                  </a:lnTo>
                  <a:lnTo>
                    <a:pt x="0" y="2586"/>
                  </a:lnTo>
                  <a:lnTo>
                    <a:pt x="0" y="2634"/>
                  </a:lnTo>
                  <a:lnTo>
                    <a:pt x="12" y="2694"/>
                  </a:lnTo>
                  <a:lnTo>
                    <a:pt x="36" y="2778"/>
                  </a:lnTo>
                  <a:lnTo>
                    <a:pt x="73" y="2874"/>
                  </a:lnTo>
                  <a:lnTo>
                    <a:pt x="121" y="2982"/>
                  </a:lnTo>
                  <a:lnTo>
                    <a:pt x="145" y="3079"/>
                  </a:lnTo>
                  <a:lnTo>
                    <a:pt x="193" y="3247"/>
                  </a:lnTo>
                  <a:lnTo>
                    <a:pt x="217" y="3391"/>
                  </a:lnTo>
                  <a:lnTo>
                    <a:pt x="241" y="3439"/>
                  </a:lnTo>
                  <a:lnTo>
                    <a:pt x="265" y="3499"/>
                  </a:lnTo>
                  <a:lnTo>
                    <a:pt x="301" y="3535"/>
                  </a:lnTo>
                  <a:lnTo>
                    <a:pt x="337" y="3572"/>
                  </a:lnTo>
                  <a:lnTo>
                    <a:pt x="397" y="3608"/>
                  </a:lnTo>
                  <a:lnTo>
                    <a:pt x="469" y="3632"/>
                  </a:lnTo>
                  <a:lnTo>
                    <a:pt x="565" y="3656"/>
                  </a:lnTo>
                  <a:lnTo>
                    <a:pt x="686" y="3668"/>
                  </a:lnTo>
                  <a:lnTo>
                    <a:pt x="986" y="3680"/>
                  </a:lnTo>
                  <a:lnTo>
                    <a:pt x="1167" y="3668"/>
                  </a:lnTo>
                  <a:lnTo>
                    <a:pt x="1335" y="3656"/>
                  </a:lnTo>
                  <a:lnTo>
                    <a:pt x="1479" y="3632"/>
                  </a:lnTo>
                  <a:lnTo>
                    <a:pt x="1624" y="3608"/>
                  </a:lnTo>
                  <a:lnTo>
                    <a:pt x="1876" y="3548"/>
                  </a:lnTo>
                  <a:lnTo>
                    <a:pt x="2092" y="3463"/>
                  </a:lnTo>
                  <a:lnTo>
                    <a:pt x="2309" y="3391"/>
                  </a:lnTo>
                  <a:lnTo>
                    <a:pt x="2513" y="3331"/>
                  </a:lnTo>
                  <a:lnTo>
                    <a:pt x="2621" y="3307"/>
                  </a:lnTo>
                  <a:lnTo>
                    <a:pt x="2730" y="3295"/>
                  </a:lnTo>
                  <a:lnTo>
                    <a:pt x="2838" y="3283"/>
                  </a:lnTo>
                  <a:lnTo>
                    <a:pt x="2958" y="3283"/>
                  </a:lnTo>
                  <a:lnTo>
                    <a:pt x="3187" y="3295"/>
                  </a:lnTo>
                  <a:lnTo>
                    <a:pt x="3367" y="3307"/>
                  </a:lnTo>
                  <a:lnTo>
                    <a:pt x="3535" y="3295"/>
                  </a:lnTo>
                  <a:lnTo>
                    <a:pt x="3595" y="3283"/>
                  </a:lnTo>
                  <a:lnTo>
                    <a:pt x="3655" y="3247"/>
                  </a:lnTo>
                  <a:lnTo>
                    <a:pt x="3704" y="3211"/>
                  </a:lnTo>
                  <a:lnTo>
                    <a:pt x="3752" y="3163"/>
                  </a:lnTo>
                  <a:lnTo>
                    <a:pt x="3788" y="3103"/>
                  </a:lnTo>
                  <a:lnTo>
                    <a:pt x="3812" y="3031"/>
                  </a:lnTo>
                  <a:lnTo>
                    <a:pt x="3836" y="2934"/>
                  </a:lnTo>
                  <a:lnTo>
                    <a:pt x="3860" y="2826"/>
                  </a:lnTo>
                  <a:lnTo>
                    <a:pt x="3860" y="2694"/>
                  </a:lnTo>
                  <a:lnTo>
                    <a:pt x="3872" y="2538"/>
                  </a:lnTo>
                  <a:lnTo>
                    <a:pt x="3860" y="2177"/>
                  </a:lnTo>
                  <a:lnTo>
                    <a:pt x="3824" y="1756"/>
                  </a:lnTo>
                  <a:lnTo>
                    <a:pt x="3764" y="1323"/>
                  </a:lnTo>
                  <a:lnTo>
                    <a:pt x="3716" y="1119"/>
                  </a:lnTo>
                  <a:lnTo>
                    <a:pt x="3667" y="914"/>
                  </a:lnTo>
                  <a:lnTo>
                    <a:pt x="3607" y="722"/>
                  </a:lnTo>
                  <a:lnTo>
                    <a:pt x="3547" y="542"/>
                  </a:lnTo>
                  <a:lnTo>
                    <a:pt x="3463" y="373"/>
                  </a:lnTo>
                  <a:lnTo>
                    <a:pt x="3391" y="241"/>
                  </a:lnTo>
                  <a:lnTo>
                    <a:pt x="3295" y="133"/>
                  </a:lnTo>
                  <a:lnTo>
                    <a:pt x="3247" y="85"/>
                  </a:lnTo>
                  <a:lnTo>
                    <a:pt x="3187" y="61"/>
                  </a:lnTo>
                  <a:lnTo>
                    <a:pt x="3138" y="25"/>
                  </a:lnTo>
                  <a:lnTo>
                    <a:pt x="3078" y="13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696525" y="5069875"/>
              <a:ext cx="295775" cy="152425"/>
            </a:xfrm>
            <a:custGeom>
              <a:avLst/>
              <a:gdLst/>
              <a:ahLst/>
              <a:cxnLst/>
              <a:rect l="l" t="t" r="r" b="b"/>
              <a:pathLst>
                <a:path w="11831" h="6097" extrusionOk="0">
                  <a:moveTo>
                    <a:pt x="4365" y="1"/>
                  </a:moveTo>
                  <a:lnTo>
                    <a:pt x="4268" y="13"/>
                  </a:lnTo>
                  <a:lnTo>
                    <a:pt x="4172" y="37"/>
                  </a:lnTo>
                  <a:lnTo>
                    <a:pt x="4088" y="73"/>
                  </a:lnTo>
                  <a:lnTo>
                    <a:pt x="3992" y="121"/>
                  </a:lnTo>
                  <a:lnTo>
                    <a:pt x="3908" y="169"/>
                  </a:lnTo>
                  <a:lnTo>
                    <a:pt x="3824" y="229"/>
                  </a:lnTo>
                  <a:lnTo>
                    <a:pt x="3667" y="373"/>
                  </a:lnTo>
                  <a:lnTo>
                    <a:pt x="3511" y="542"/>
                  </a:lnTo>
                  <a:lnTo>
                    <a:pt x="3379" y="710"/>
                  </a:lnTo>
                  <a:lnTo>
                    <a:pt x="3247" y="890"/>
                  </a:lnTo>
                  <a:lnTo>
                    <a:pt x="3186" y="975"/>
                  </a:lnTo>
                  <a:lnTo>
                    <a:pt x="3150" y="1059"/>
                  </a:lnTo>
                  <a:lnTo>
                    <a:pt x="3090" y="1227"/>
                  </a:lnTo>
                  <a:lnTo>
                    <a:pt x="3054" y="1383"/>
                  </a:lnTo>
                  <a:lnTo>
                    <a:pt x="3030" y="1540"/>
                  </a:lnTo>
                  <a:lnTo>
                    <a:pt x="3006" y="1684"/>
                  </a:lnTo>
                  <a:lnTo>
                    <a:pt x="2982" y="1816"/>
                  </a:lnTo>
                  <a:lnTo>
                    <a:pt x="2946" y="1949"/>
                  </a:lnTo>
                  <a:lnTo>
                    <a:pt x="2922" y="2009"/>
                  </a:lnTo>
                  <a:lnTo>
                    <a:pt x="2886" y="2057"/>
                  </a:lnTo>
                  <a:lnTo>
                    <a:pt x="2826" y="2117"/>
                  </a:lnTo>
                  <a:lnTo>
                    <a:pt x="2754" y="2177"/>
                  </a:lnTo>
                  <a:lnTo>
                    <a:pt x="2669" y="2225"/>
                  </a:lnTo>
                  <a:lnTo>
                    <a:pt x="2561" y="2261"/>
                  </a:lnTo>
                  <a:lnTo>
                    <a:pt x="2345" y="2333"/>
                  </a:lnTo>
                  <a:lnTo>
                    <a:pt x="2164" y="2405"/>
                  </a:lnTo>
                  <a:lnTo>
                    <a:pt x="1996" y="2466"/>
                  </a:lnTo>
                  <a:lnTo>
                    <a:pt x="1852" y="2550"/>
                  </a:lnTo>
                  <a:lnTo>
                    <a:pt x="1720" y="2634"/>
                  </a:lnTo>
                  <a:lnTo>
                    <a:pt x="1575" y="2754"/>
                  </a:lnTo>
                  <a:lnTo>
                    <a:pt x="1419" y="2886"/>
                  </a:lnTo>
                  <a:lnTo>
                    <a:pt x="1251" y="3043"/>
                  </a:lnTo>
                  <a:lnTo>
                    <a:pt x="1022" y="3271"/>
                  </a:lnTo>
                  <a:lnTo>
                    <a:pt x="818" y="3487"/>
                  </a:lnTo>
                  <a:lnTo>
                    <a:pt x="613" y="3716"/>
                  </a:lnTo>
                  <a:lnTo>
                    <a:pt x="433" y="3944"/>
                  </a:lnTo>
                  <a:lnTo>
                    <a:pt x="277" y="4173"/>
                  </a:lnTo>
                  <a:lnTo>
                    <a:pt x="145" y="4389"/>
                  </a:lnTo>
                  <a:lnTo>
                    <a:pt x="96" y="4497"/>
                  </a:lnTo>
                  <a:lnTo>
                    <a:pt x="48" y="4606"/>
                  </a:lnTo>
                  <a:lnTo>
                    <a:pt x="24" y="4714"/>
                  </a:lnTo>
                  <a:lnTo>
                    <a:pt x="0" y="4810"/>
                  </a:lnTo>
                  <a:lnTo>
                    <a:pt x="0" y="4918"/>
                  </a:lnTo>
                  <a:lnTo>
                    <a:pt x="0" y="5026"/>
                  </a:lnTo>
                  <a:lnTo>
                    <a:pt x="12" y="5147"/>
                  </a:lnTo>
                  <a:lnTo>
                    <a:pt x="36" y="5267"/>
                  </a:lnTo>
                  <a:lnTo>
                    <a:pt x="72" y="5387"/>
                  </a:lnTo>
                  <a:lnTo>
                    <a:pt x="121" y="5495"/>
                  </a:lnTo>
                  <a:lnTo>
                    <a:pt x="193" y="5616"/>
                  </a:lnTo>
                  <a:lnTo>
                    <a:pt x="265" y="5724"/>
                  </a:lnTo>
                  <a:lnTo>
                    <a:pt x="361" y="5820"/>
                  </a:lnTo>
                  <a:lnTo>
                    <a:pt x="469" y="5904"/>
                  </a:lnTo>
                  <a:lnTo>
                    <a:pt x="601" y="5976"/>
                  </a:lnTo>
                  <a:lnTo>
                    <a:pt x="746" y="6036"/>
                  </a:lnTo>
                  <a:lnTo>
                    <a:pt x="902" y="6072"/>
                  </a:lnTo>
                  <a:lnTo>
                    <a:pt x="1082" y="6096"/>
                  </a:lnTo>
                  <a:lnTo>
                    <a:pt x="1287" y="6096"/>
                  </a:lnTo>
                  <a:lnTo>
                    <a:pt x="1503" y="6060"/>
                  </a:lnTo>
                  <a:lnTo>
                    <a:pt x="1732" y="6024"/>
                  </a:lnTo>
                  <a:lnTo>
                    <a:pt x="1912" y="5964"/>
                  </a:lnTo>
                  <a:lnTo>
                    <a:pt x="2080" y="5904"/>
                  </a:lnTo>
                  <a:lnTo>
                    <a:pt x="2225" y="5832"/>
                  </a:lnTo>
                  <a:lnTo>
                    <a:pt x="2345" y="5760"/>
                  </a:lnTo>
                  <a:lnTo>
                    <a:pt x="2465" y="5676"/>
                  </a:lnTo>
                  <a:lnTo>
                    <a:pt x="2657" y="5531"/>
                  </a:lnTo>
                  <a:lnTo>
                    <a:pt x="2850" y="5387"/>
                  </a:lnTo>
                  <a:lnTo>
                    <a:pt x="2958" y="5327"/>
                  </a:lnTo>
                  <a:lnTo>
                    <a:pt x="3066" y="5279"/>
                  </a:lnTo>
                  <a:lnTo>
                    <a:pt x="3186" y="5243"/>
                  </a:lnTo>
                  <a:lnTo>
                    <a:pt x="3319" y="5207"/>
                  </a:lnTo>
                  <a:lnTo>
                    <a:pt x="3487" y="5195"/>
                  </a:lnTo>
                  <a:lnTo>
                    <a:pt x="3667" y="5207"/>
                  </a:lnTo>
                  <a:lnTo>
                    <a:pt x="3848" y="5219"/>
                  </a:lnTo>
                  <a:lnTo>
                    <a:pt x="4004" y="5243"/>
                  </a:lnTo>
                  <a:lnTo>
                    <a:pt x="4268" y="5291"/>
                  </a:lnTo>
                  <a:lnTo>
                    <a:pt x="4473" y="5351"/>
                  </a:lnTo>
                  <a:lnTo>
                    <a:pt x="4665" y="5387"/>
                  </a:lnTo>
                  <a:lnTo>
                    <a:pt x="4761" y="5411"/>
                  </a:lnTo>
                  <a:lnTo>
                    <a:pt x="4966" y="5411"/>
                  </a:lnTo>
                  <a:lnTo>
                    <a:pt x="5086" y="5399"/>
                  </a:lnTo>
                  <a:lnTo>
                    <a:pt x="5218" y="5375"/>
                  </a:lnTo>
                  <a:lnTo>
                    <a:pt x="5375" y="5327"/>
                  </a:lnTo>
                  <a:lnTo>
                    <a:pt x="5555" y="5279"/>
                  </a:lnTo>
                  <a:lnTo>
                    <a:pt x="5759" y="5207"/>
                  </a:lnTo>
                  <a:lnTo>
                    <a:pt x="5976" y="5135"/>
                  </a:lnTo>
                  <a:lnTo>
                    <a:pt x="6180" y="5075"/>
                  </a:lnTo>
                  <a:lnTo>
                    <a:pt x="6360" y="5026"/>
                  </a:lnTo>
                  <a:lnTo>
                    <a:pt x="6541" y="4990"/>
                  </a:lnTo>
                  <a:lnTo>
                    <a:pt x="6841" y="4954"/>
                  </a:lnTo>
                  <a:lnTo>
                    <a:pt x="7094" y="4930"/>
                  </a:lnTo>
                  <a:lnTo>
                    <a:pt x="7274" y="4906"/>
                  </a:lnTo>
                  <a:lnTo>
                    <a:pt x="7334" y="4894"/>
                  </a:lnTo>
                  <a:lnTo>
                    <a:pt x="7382" y="4870"/>
                  </a:lnTo>
                  <a:lnTo>
                    <a:pt x="7419" y="4846"/>
                  </a:lnTo>
                  <a:lnTo>
                    <a:pt x="7431" y="4810"/>
                  </a:lnTo>
                  <a:lnTo>
                    <a:pt x="7419" y="4762"/>
                  </a:lnTo>
                  <a:lnTo>
                    <a:pt x="7394" y="4702"/>
                  </a:lnTo>
                  <a:lnTo>
                    <a:pt x="7370" y="4642"/>
                  </a:lnTo>
                  <a:lnTo>
                    <a:pt x="7370" y="4618"/>
                  </a:lnTo>
                  <a:lnTo>
                    <a:pt x="7382" y="4606"/>
                  </a:lnTo>
                  <a:lnTo>
                    <a:pt x="7407" y="4582"/>
                  </a:lnTo>
                  <a:lnTo>
                    <a:pt x="7539" y="4582"/>
                  </a:lnTo>
                  <a:lnTo>
                    <a:pt x="7635" y="4594"/>
                  </a:lnTo>
                  <a:lnTo>
                    <a:pt x="7875" y="4642"/>
                  </a:lnTo>
                  <a:lnTo>
                    <a:pt x="8164" y="4702"/>
                  </a:lnTo>
                  <a:lnTo>
                    <a:pt x="8465" y="4738"/>
                  </a:lnTo>
                  <a:lnTo>
                    <a:pt x="8633" y="4750"/>
                  </a:lnTo>
                  <a:lnTo>
                    <a:pt x="8789" y="4750"/>
                  </a:lnTo>
                  <a:lnTo>
                    <a:pt x="8945" y="4726"/>
                  </a:lnTo>
                  <a:lnTo>
                    <a:pt x="9090" y="4702"/>
                  </a:lnTo>
                  <a:lnTo>
                    <a:pt x="9342" y="4642"/>
                  </a:lnTo>
                  <a:lnTo>
                    <a:pt x="9511" y="4618"/>
                  </a:lnTo>
                  <a:lnTo>
                    <a:pt x="9631" y="4618"/>
                  </a:lnTo>
                  <a:lnTo>
                    <a:pt x="9727" y="4630"/>
                  </a:lnTo>
                  <a:lnTo>
                    <a:pt x="9835" y="4630"/>
                  </a:lnTo>
                  <a:lnTo>
                    <a:pt x="9979" y="4594"/>
                  </a:lnTo>
                  <a:lnTo>
                    <a:pt x="10172" y="4533"/>
                  </a:lnTo>
                  <a:lnTo>
                    <a:pt x="10460" y="4401"/>
                  </a:lnTo>
                  <a:lnTo>
                    <a:pt x="10641" y="4329"/>
                  </a:lnTo>
                  <a:lnTo>
                    <a:pt x="10809" y="4269"/>
                  </a:lnTo>
                  <a:lnTo>
                    <a:pt x="11122" y="4173"/>
                  </a:lnTo>
                  <a:lnTo>
                    <a:pt x="11615" y="4053"/>
                  </a:lnTo>
                  <a:lnTo>
                    <a:pt x="11699" y="4029"/>
                  </a:lnTo>
                  <a:lnTo>
                    <a:pt x="11771" y="4004"/>
                  </a:lnTo>
                  <a:lnTo>
                    <a:pt x="11819" y="3980"/>
                  </a:lnTo>
                  <a:lnTo>
                    <a:pt x="11831" y="3944"/>
                  </a:lnTo>
                  <a:lnTo>
                    <a:pt x="11831" y="3896"/>
                  </a:lnTo>
                  <a:lnTo>
                    <a:pt x="11795" y="3860"/>
                  </a:lnTo>
                  <a:lnTo>
                    <a:pt x="11735" y="3800"/>
                  </a:lnTo>
                  <a:lnTo>
                    <a:pt x="11639" y="3728"/>
                  </a:lnTo>
                  <a:lnTo>
                    <a:pt x="11530" y="3668"/>
                  </a:lnTo>
                  <a:lnTo>
                    <a:pt x="11434" y="3608"/>
                  </a:lnTo>
                  <a:lnTo>
                    <a:pt x="11326" y="3572"/>
                  </a:lnTo>
                  <a:lnTo>
                    <a:pt x="11242" y="3548"/>
                  </a:lnTo>
                  <a:lnTo>
                    <a:pt x="11062" y="3524"/>
                  </a:lnTo>
                  <a:lnTo>
                    <a:pt x="10749" y="3524"/>
                  </a:lnTo>
                  <a:lnTo>
                    <a:pt x="10617" y="3499"/>
                  </a:lnTo>
                  <a:lnTo>
                    <a:pt x="10557" y="3487"/>
                  </a:lnTo>
                  <a:lnTo>
                    <a:pt x="10508" y="3463"/>
                  </a:lnTo>
                  <a:lnTo>
                    <a:pt x="10448" y="3415"/>
                  </a:lnTo>
                  <a:lnTo>
                    <a:pt x="10400" y="3367"/>
                  </a:lnTo>
                  <a:lnTo>
                    <a:pt x="10364" y="3307"/>
                  </a:lnTo>
                  <a:lnTo>
                    <a:pt x="10340" y="3235"/>
                  </a:lnTo>
                  <a:lnTo>
                    <a:pt x="10328" y="3163"/>
                  </a:lnTo>
                  <a:lnTo>
                    <a:pt x="10328" y="3079"/>
                  </a:lnTo>
                  <a:lnTo>
                    <a:pt x="10328" y="2995"/>
                  </a:lnTo>
                  <a:lnTo>
                    <a:pt x="10352" y="2910"/>
                  </a:lnTo>
                  <a:lnTo>
                    <a:pt x="10400" y="2730"/>
                  </a:lnTo>
                  <a:lnTo>
                    <a:pt x="10460" y="2538"/>
                  </a:lnTo>
                  <a:lnTo>
                    <a:pt x="10496" y="2369"/>
                  </a:lnTo>
                  <a:lnTo>
                    <a:pt x="10520" y="2285"/>
                  </a:lnTo>
                  <a:lnTo>
                    <a:pt x="10520" y="2201"/>
                  </a:lnTo>
                  <a:lnTo>
                    <a:pt x="10520" y="2129"/>
                  </a:lnTo>
                  <a:lnTo>
                    <a:pt x="10496" y="2057"/>
                  </a:lnTo>
                  <a:lnTo>
                    <a:pt x="10460" y="1973"/>
                  </a:lnTo>
                  <a:lnTo>
                    <a:pt x="10412" y="1888"/>
                  </a:lnTo>
                  <a:lnTo>
                    <a:pt x="10352" y="1828"/>
                  </a:lnTo>
                  <a:lnTo>
                    <a:pt x="10280" y="1780"/>
                  </a:lnTo>
                  <a:lnTo>
                    <a:pt x="10208" y="1744"/>
                  </a:lnTo>
                  <a:lnTo>
                    <a:pt x="10124" y="1708"/>
                  </a:lnTo>
                  <a:lnTo>
                    <a:pt x="10040" y="1684"/>
                  </a:lnTo>
                  <a:lnTo>
                    <a:pt x="9955" y="1672"/>
                  </a:lnTo>
                  <a:lnTo>
                    <a:pt x="9763" y="1648"/>
                  </a:lnTo>
                  <a:lnTo>
                    <a:pt x="9258" y="1648"/>
                  </a:lnTo>
                  <a:lnTo>
                    <a:pt x="8994" y="1624"/>
                  </a:lnTo>
                  <a:lnTo>
                    <a:pt x="8741" y="1588"/>
                  </a:lnTo>
                  <a:lnTo>
                    <a:pt x="8489" y="1516"/>
                  </a:lnTo>
                  <a:lnTo>
                    <a:pt x="8248" y="1432"/>
                  </a:lnTo>
                  <a:lnTo>
                    <a:pt x="8020" y="1311"/>
                  </a:lnTo>
                  <a:lnTo>
                    <a:pt x="7791" y="1179"/>
                  </a:lnTo>
                  <a:lnTo>
                    <a:pt x="7575" y="1023"/>
                  </a:lnTo>
                  <a:lnTo>
                    <a:pt x="7370" y="842"/>
                  </a:lnTo>
                  <a:lnTo>
                    <a:pt x="7214" y="698"/>
                  </a:lnTo>
                  <a:lnTo>
                    <a:pt x="7130" y="626"/>
                  </a:lnTo>
                  <a:lnTo>
                    <a:pt x="7046" y="578"/>
                  </a:lnTo>
                  <a:lnTo>
                    <a:pt x="6962" y="542"/>
                  </a:lnTo>
                  <a:lnTo>
                    <a:pt x="6877" y="518"/>
                  </a:lnTo>
                  <a:lnTo>
                    <a:pt x="6697" y="506"/>
                  </a:lnTo>
                  <a:lnTo>
                    <a:pt x="6252" y="470"/>
                  </a:lnTo>
                  <a:lnTo>
                    <a:pt x="6024" y="458"/>
                  </a:lnTo>
                  <a:lnTo>
                    <a:pt x="5807" y="434"/>
                  </a:lnTo>
                  <a:lnTo>
                    <a:pt x="5591" y="398"/>
                  </a:lnTo>
                  <a:lnTo>
                    <a:pt x="5375" y="349"/>
                  </a:lnTo>
                  <a:lnTo>
                    <a:pt x="5158" y="289"/>
                  </a:lnTo>
                  <a:lnTo>
                    <a:pt x="4954" y="205"/>
                  </a:lnTo>
                  <a:lnTo>
                    <a:pt x="4761" y="97"/>
                  </a:lnTo>
                  <a:lnTo>
                    <a:pt x="4665" y="61"/>
                  </a:lnTo>
                  <a:lnTo>
                    <a:pt x="4557" y="25"/>
                  </a:lnTo>
                  <a:lnTo>
                    <a:pt x="446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011225" y="5073500"/>
              <a:ext cx="498675" cy="155700"/>
            </a:xfrm>
            <a:custGeom>
              <a:avLst/>
              <a:gdLst/>
              <a:ahLst/>
              <a:cxnLst/>
              <a:rect l="l" t="t" r="r" b="b"/>
              <a:pathLst>
                <a:path w="19947" h="6228" extrusionOk="0">
                  <a:moveTo>
                    <a:pt x="15234" y="0"/>
                  </a:moveTo>
                  <a:lnTo>
                    <a:pt x="15161" y="36"/>
                  </a:lnTo>
                  <a:lnTo>
                    <a:pt x="15101" y="72"/>
                  </a:lnTo>
                  <a:lnTo>
                    <a:pt x="15041" y="132"/>
                  </a:lnTo>
                  <a:lnTo>
                    <a:pt x="14981" y="204"/>
                  </a:lnTo>
                  <a:lnTo>
                    <a:pt x="14933" y="289"/>
                  </a:lnTo>
                  <a:lnTo>
                    <a:pt x="14813" y="469"/>
                  </a:lnTo>
                  <a:lnTo>
                    <a:pt x="14705" y="661"/>
                  </a:lnTo>
                  <a:lnTo>
                    <a:pt x="14584" y="854"/>
                  </a:lnTo>
                  <a:lnTo>
                    <a:pt x="14524" y="926"/>
                  </a:lnTo>
                  <a:lnTo>
                    <a:pt x="14452" y="1010"/>
                  </a:lnTo>
                  <a:lnTo>
                    <a:pt x="14392" y="1058"/>
                  </a:lnTo>
                  <a:lnTo>
                    <a:pt x="14320" y="1106"/>
                  </a:lnTo>
                  <a:lnTo>
                    <a:pt x="14260" y="1142"/>
                  </a:lnTo>
                  <a:lnTo>
                    <a:pt x="14188" y="1166"/>
                  </a:lnTo>
                  <a:lnTo>
                    <a:pt x="14031" y="1214"/>
                  </a:lnTo>
                  <a:lnTo>
                    <a:pt x="13875" y="1226"/>
                  </a:lnTo>
                  <a:lnTo>
                    <a:pt x="13707" y="1238"/>
                  </a:lnTo>
                  <a:lnTo>
                    <a:pt x="13202" y="1238"/>
                  </a:lnTo>
                  <a:lnTo>
                    <a:pt x="13057" y="1262"/>
                  </a:lnTo>
                  <a:lnTo>
                    <a:pt x="12901" y="1299"/>
                  </a:lnTo>
                  <a:lnTo>
                    <a:pt x="12745" y="1335"/>
                  </a:lnTo>
                  <a:lnTo>
                    <a:pt x="12601" y="1395"/>
                  </a:lnTo>
                  <a:lnTo>
                    <a:pt x="12300" y="1503"/>
                  </a:lnTo>
                  <a:lnTo>
                    <a:pt x="12011" y="1635"/>
                  </a:lnTo>
                  <a:lnTo>
                    <a:pt x="11711" y="1743"/>
                  </a:lnTo>
                  <a:lnTo>
                    <a:pt x="11567" y="1791"/>
                  </a:lnTo>
                  <a:lnTo>
                    <a:pt x="11422" y="1828"/>
                  </a:lnTo>
                  <a:lnTo>
                    <a:pt x="11266" y="1852"/>
                  </a:lnTo>
                  <a:lnTo>
                    <a:pt x="11122" y="1864"/>
                  </a:lnTo>
                  <a:lnTo>
                    <a:pt x="10977" y="1852"/>
                  </a:lnTo>
                  <a:lnTo>
                    <a:pt x="10821" y="1828"/>
                  </a:lnTo>
                  <a:lnTo>
                    <a:pt x="10701" y="1804"/>
                  </a:lnTo>
                  <a:lnTo>
                    <a:pt x="10593" y="1755"/>
                  </a:lnTo>
                  <a:lnTo>
                    <a:pt x="10485" y="1707"/>
                  </a:lnTo>
                  <a:lnTo>
                    <a:pt x="10364" y="1647"/>
                  </a:lnTo>
                  <a:lnTo>
                    <a:pt x="10160" y="1527"/>
                  </a:lnTo>
                  <a:lnTo>
                    <a:pt x="9943" y="1395"/>
                  </a:lnTo>
                  <a:lnTo>
                    <a:pt x="9739" y="1274"/>
                  </a:lnTo>
                  <a:lnTo>
                    <a:pt x="9523" y="1178"/>
                  </a:lnTo>
                  <a:lnTo>
                    <a:pt x="9318" y="1082"/>
                  </a:lnTo>
                  <a:lnTo>
                    <a:pt x="9102" y="998"/>
                  </a:lnTo>
                  <a:lnTo>
                    <a:pt x="8885" y="938"/>
                  </a:lnTo>
                  <a:lnTo>
                    <a:pt x="8657" y="878"/>
                  </a:lnTo>
                  <a:lnTo>
                    <a:pt x="8429" y="830"/>
                  </a:lnTo>
                  <a:lnTo>
                    <a:pt x="8212" y="794"/>
                  </a:lnTo>
                  <a:lnTo>
                    <a:pt x="7984" y="758"/>
                  </a:lnTo>
                  <a:lnTo>
                    <a:pt x="7755" y="745"/>
                  </a:lnTo>
                  <a:lnTo>
                    <a:pt x="7298" y="745"/>
                  </a:lnTo>
                  <a:lnTo>
                    <a:pt x="7070" y="770"/>
                  </a:lnTo>
                  <a:lnTo>
                    <a:pt x="6842" y="794"/>
                  </a:lnTo>
                  <a:lnTo>
                    <a:pt x="6613" y="842"/>
                  </a:lnTo>
                  <a:lnTo>
                    <a:pt x="6397" y="890"/>
                  </a:lnTo>
                  <a:lnTo>
                    <a:pt x="6072" y="986"/>
                  </a:lnTo>
                  <a:lnTo>
                    <a:pt x="5759" y="1106"/>
                  </a:lnTo>
                  <a:lnTo>
                    <a:pt x="5447" y="1238"/>
                  </a:lnTo>
                  <a:lnTo>
                    <a:pt x="5134" y="1383"/>
                  </a:lnTo>
                  <a:lnTo>
                    <a:pt x="4521" y="1695"/>
                  </a:lnTo>
                  <a:lnTo>
                    <a:pt x="3908" y="2008"/>
                  </a:lnTo>
                  <a:lnTo>
                    <a:pt x="3607" y="2164"/>
                  </a:lnTo>
                  <a:lnTo>
                    <a:pt x="3307" y="2308"/>
                  </a:lnTo>
                  <a:lnTo>
                    <a:pt x="2994" y="2453"/>
                  </a:lnTo>
                  <a:lnTo>
                    <a:pt x="2682" y="2573"/>
                  </a:lnTo>
                  <a:lnTo>
                    <a:pt x="2369" y="2669"/>
                  </a:lnTo>
                  <a:lnTo>
                    <a:pt x="2044" y="2741"/>
                  </a:lnTo>
                  <a:lnTo>
                    <a:pt x="1888" y="2777"/>
                  </a:lnTo>
                  <a:lnTo>
                    <a:pt x="1720" y="2801"/>
                  </a:lnTo>
                  <a:lnTo>
                    <a:pt x="1563" y="2813"/>
                  </a:lnTo>
                  <a:lnTo>
                    <a:pt x="1395" y="2825"/>
                  </a:lnTo>
                  <a:lnTo>
                    <a:pt x="1191" y="2825"/>
                  </a:lnTo>
                  <a:lnTo>
                    <a:pt x="1010" y="2837"/>
                  </a:lnTo>
                  <a:lnTo>
                    <a:pt x="842" y="2862"/>
                  </a:lnTo>
                  <a:lnTo>
                    <a:pt x="698" y="2886"/>
                  </a:lnTo>
                  <a:lnTo>
                    <a:pt x="566" y="2922"/>
                  </a:lnTo>
                  <a:lnTo>
                    <a:pt x="445" y="2958"/>
                  </a:lnTo>
                  <a:lnTo>
                    <a:pt x="337" y="2994"/>
                  </a:lnTo>
                  <a:lnTo>
                    <a:pt x="253" y="3042"/>
                  </a:lnTo>
                  <a:lnTo>
                    <a:pt x="181" y="3090"/>
                  </a:lnTo>
                  <a:lnTo>
                    <a:pt x="121" y="3150"/>
                  </a:lnTo>
                  <a:lnTo>
                    <a:pt x="73" y="3198"/>
                  </a:lnTo>
                  <a:lnTo>
                    <a:pt x="37" y="3270"/>
                  </a:lnTo>
                  <a:lnTo>
                    <a:pt x="12" y="3330"/>
                  </a:lnTo>
                  <a:lnTo>
                    <a:pt x="0" y="3403"/>
                  </a:lnTo>
                  <a:lnTo>
                    <a:pt x="0" y="3475"/>
                  </a:lnTo>
                  <a:lnTo>
                    <a:pt x="12" y="3547"/>
                  </a:lnTo>
                  <a:lnTo>
                    <a:pt x="24" y="3631"/>
                  </a:lnTo>
                  <a:lnTo>
                    <a:pt x="61" y="3703"/>
                  </a:lnTo>
                  <a:lnTo>
                    <a:pt x="145" y="3871"/>
                  </a:lnTo>
                  <a:lnTo>
                    <a:pt x="265" y="4052"/>
                  </a:lnTo>
                  <a:lnTo>
                    <a:pt x="409" y="4232"/>
                  </a:lnTo>
                  <a:lnTo>
                    <a:pt x="578" y="4413"/>
                  </a:lnTo>
                  <a:lnTo>
                    <a:pt x="758" y="4593"/>
                  </a:lnTo>
                  <a:lnTo>
                    <a:pt x="974" y="4773"/>
                  </a:lnTo>
                  <a:lnTo>
                    <a:pt x="1191" y="4954"/>
                  </a:lnTo>
                  <a:lnTo>
                    <a:pt x="1419" y="5134"/>
                  </a:lnTo>
                  <a:lnTo>
                    <a:pt x="1660" y="5302"/>
                  </a:lnTo>
                  <a:lnTo>
                    <a:pt x="1888" y="5459"/>
                  </a:lnTo>
                  <a:lnTo>
                    <a:pt x="2129" y="5615"/>
                  </a:lnTo>
                  <a:lnTo>
                    <a:pt x="2561" y="5879"/>
                  </a:lnTo>
                  <a:lnTo>
                    <a:pt x="2754" y="5976"/>
                  </a:lnTo>
                  <a:lnTo>
                    <a:pt x="2922" y="6060"/>
                  </a:lnTo>
                  <a:lnTo>
                    <a:pt x="3066" y="6132"/>
                  </a:lnTo>
                  <a:lnTo>
                    <a:pt x="3199" y="6168"/>
                  </a:lnTo>
                  <a:lnTo>
                    <a:pt x="3307" y="6204"/>
                  </a:lnTo>
                  <a:lnTo>
                    <a:pt x="3403" y="6216"/>
                  </a:lnTo>
                  <a:lnTo>
                    <a:pt x="3499" y="6228"/>
                  </a:lnTo>
                  <a:lnTo>
                    <a:pt x="3583" y="6228"/>
                  </a:lnTo>
                  <a:lnTo>
                    <a:pt x="3752" y="6192"/>
                  </a:lnTo>
                  <a:lnTo>
                    <a:pt x="3920" y="6156"/>
                  </a:lnTo>
                  <a:lnTo>
                    <a:pt x="4124" y="6108"/>
                  </a:lnTo>
                  <a:lnTo>
                    <a:pt x="4245" y="6084"/>
                  </a:lnTo>
                  <a:lnTo>
                    <a:pt x="4377" y="6072"/>
                  </a:lnTo>
                  <a:lnTo>
                    <a:pt x="4533" y="6060"/>
                  </a:lnTo>
                  <a:lnTo>
                    <a:pt x="4713" y="6060"/>
                  </a:lnTo>
                  <a:lnTo>
                    <a:pt x="5062" y="6072"/>
                  </a:lnTo>
                  <a:lnTo>
                    <a:pt x="5339" y="6060"/>
                  </a:lnTo>
                  <a:lnTo>
                    <a:pt x="5820" y="6024"/>
                  </a:lnTo>
                  <a:lnTo>
                    <a:pt x="6060" y="6012"/>
                  </a:lnTo>
                  <a:lnTo>
                    <a:pt x="6349" y="6012"/>
                  </a:lnTo>
                  <a:lnTo>
                    <a:pt x="6697" y="6024"/>
                  </a:lnTo>
                  <a:lnTo>
                    <a:pt x="7130" y="6060"/>
                  </a:lnTo>
                  <a:lnTo>
                    <a:pt x="7262" y="6072"/>
                  </a:lnTo>
                  <a:lnTo>
                    <a:pt x="7395" y="6084"/>
                  </a:lnTo>
                  <a:lnTo>
                    <a:pt x="7695" y="6072"/>
                  </a:lnTo>
                  <a:lnTo>
                    <a:pt x="8020" y="6036"/>
                  </a:lnTo>
                  <a:lnTo>
                    <a:pt x="8368" y="5988"/>
                  </a:lnTo>
                  <a:lnTo>
                    <a:pt x="8729" y="5915"/>
                  </a:lnTo>
                  <a:lnTo>
                    <a:pt x="9090" y="5843"/>
                  </a:lnTo>
                  <a:lnTo>
                    <a:pt x="9451" y="5747"/>
                  </a:lnTo>
                  <a:lnTo>
                    <a:pt x="9799" y="5663"/>
                  </a:lnTo>
                  <a:lnTo>
                    <a:pt x="10460" y="5471"/>
                  </a:lnTo>
                  <a:lnTo>
                    <a:pt x="10989" y="5314"/>
                  </a:lnTo>
                  <a:lnTo>
                    <a:pt x="11494" y="5146"/>
                  </a:lnTo>
                  <a:lnTo>
                    <a:pt x="11675" y="5158"/>
                  </a:lnTo>
                  <a:lnTo>
                    <a:pt x="11879" y="5170"/>
                  </a:lnTo>
                  <a:lnTo>
                    <a:pt x="12144" y="5182"/>
                  </a:lnTo>
                  <a:lnTo>
                    <a:pt x="12468" y="5182"/>
                  </a:lnTo>
                  <a:lnTo>
                    <a:pt x="12817" y="5170"/>
                  </a:lnTo>
                  <a:lnTo>
                    <a:pt x="13190" y="5146"/>
                  </a:lnTo>
                  <a:lnTo>
                    <a:pt x="13574" y="5086"/>
                  </a:lnTo>
                  <a:lnTo>
                    <a:pt x="14164" y="4990"/>
                  </a:lnTo>
                  <a:lnTo>
                    <a:pt x="14344" y="4954"/>
                  </a:lnTo>
                  <a:lnTo>
                    <a:pt x="14500" y="4917"/>
                  </a:lnTo>
                  <a:lnTo>
                    <a:pt x="14620" y="4869"/>
                  </a:lnTo>
                  <a:lnTo>
                    <a:pt x="14741" y="4797"/>
                  </a:lnTo>
                  <a:lnTo>
                    <a:pt x="14861" y="4713"/>
                  </a:lnTo>
                  <a:lnTo>
                    <a:pt x="15017" y="4593"/>
                  </a:lnTo>
                  <a:lnTo>
                    <a:pt x="15113" y="4521"/>
                  </a:lnTo>
                  <a:lnTo>
                    <a:pt x="15222" y="4473"/>
                  </a:lnTo>
                  <a:lnTo>
                    <a:pt x="15330" y="4425"/>
                  </a:lnTo>
                  <a:lnTo>
                    <a:pt x="15438" y="4388"/>
                  </a:lnTo>
                  <a:lnTo>
                    <a:pt x="15666" y="4328"/>
                  </a:lnTo>
                  <a:lnTo>
                    <a:pt x="15907" y="4304"/>
                  </a:lnTo>
                  <a:lnTo>
                    <a:pt x="16135" y="4280"/>
                  </a:lnTo>
                  <a:lnTo>
                    <a:pt x="16352" y="4268"/>
                  </a:lnTo>
                  <a:lnTo>
                    <a:pt x="16556" y="4256"/>
                  </a:lnTo>
                  <a:lnTo>
                    <a:pt x="16712" y="4232"/>
                  </a:lnTo>
                  <a:lnTo>
                    <a:pt x="16845" y="4196"/>
                  </a:lnTo>
                  <a:lnTo>
                    <a:pt x="16929" y="4148"/>
                  </a:lnTo>
                  <a:lnTo>
                    <a:pt x="17001" y="4112"/>
                  </a:lnTo>
                  <a:lnTo>
                    <a:pt x="17061" y="4052"/>
                  </a:lnTo>
                  <a:lnTo>
                    <a:pt x="17181" y="3920"/>
                  </a:lnTo>
                  <a:lnTo>
                    <a:pt x="17266" y="3823"/>
                  </a:lnTo>
                  <a:lnTo>
                    <a:pt x="17398" y="3727"/>
                  </a:lnTo>
                  <a:lnTo>
                    <a:pt x="17470" y="3667"/>
                  </a:lnTo>
                  <a:lnTo>
                    <a:pt x="17542" y="3631"/>
                  </a:lnTo>
                  <a:lnTo>
                    <a:pt x="17710" y="3559"/>
                  </a:lnTo>
                  <a:lnTo>
                    <a:pt x="17879" y="3499"/>
                  </a:lnTo>
                  <a:lnTo>
                    <a:pt x="18071" y="3475"/>
                  </a:lnTo>
                  <a:lnTo>
                    <a:pt x="18251" y="3463"/>
                  </a:lnTo>
                  <a:lnTo>
                    <a:pt x="18444" y="3463"/>
                  </a:lnTo>
                  <a:lnTo>
                    <a:pt x="18648" y="3475"/>
                  </a:lnTo>
                  <a:lnTo>
                    <a:pt x="18841" y="3487"/>
                  </a:lnTo>
                  <a:lnTo>
                    <a:pt x="18937" y="3487"/>
                  </a:lnTo>
                  <a:lnTo>
                    <a:pt x="19033" y="3475"/>
                  </a:lnTo>
                  <a:lnTo>
                    <a:pt x="19129" y="3451"/>
                  </a:lnTo>
                  <a:lnTo>
                    <a:pt x="19213" y="3415"/>
                  </a:lnTo>
                  <a:lnTo>
                    <a:pt x="19309" y="3354"/>
                  </a:lnTo>
                  <a:lnTo>
                    <a:pt x="19394" y="3294"/>
                  </a:lnTo>
                  <a:lnTo>
                    <a:pt x="19466" y="3234"/>
                  </a:lnTo>
                  <a:lnTo>
                    <a:pt x="19550" y="3150"/>
                  </a:lnTo>
                  <a:lnTo>
                    <a:pt x="19682" y="2982"/>
                  </a:lnTo>
                  <a:lnTo>
                    <a:pt x="19802" y="2801"/>
                  </a:lnTo>
                  <a:lnTo>
                    <a:pt x="19887" y="2609"/>
                  </a:lnTo>
                  <a:lnTo>
                    <a:pt x="19947" y="2429"/>
                  </a:lnTo>
                  <a:lnTo>
                    <a:pt x="19887" y="2393"/>
                  </a:lnTo>
                  <a:lnTo>
                    <a:pt x="19802" y="2369"/>
                  </a:lnTo>
                  <a:lnTo>
                    <a:pt x="19706" y="2357"/>
                  </a:lnTo>
                  <a:lnTo>
                    <a:pt x="19598" y="2345"/>
                  </a:lnTo>
                  <a:lnTo>
                    <a:pt x="19333" y="2345"/>
                  </a:lnTo>
                  <a:lnTo>
                    <a:pt x="19045" y="2369"/>
                  </a:lnTo>
                  <a:lnTo>
                    <a:pt x="18720" y="2393"/>
                  </a:lnTo>
                  <a:lnTo>
                    <a:pt x="18372" y="2441"/>
                  </a:lnTo>
                  <a:lnTo>
                    <a:pt x="17650" y="2549"/>
                  </a:lnTo>
                  <a:lnTo>
                    <a:pt x="16953" y="2657"/>
                  </a:lnTo>
                  <a:lnTo>
                    <a:pt x="16640" y="2693"/>
                  </a:lnTo>
                  <a:lnTo>
                    <a:pt x="16364" y="2717"/>
                  </a:lnTo>
                  <a:lnTo>
                    <a:pt x="16135" y="2729"/>
                  </a:lnTo>
                  <a:lnTo>
                    <a:pt x="15943" y="2729"/>
                  </a:lnTo>
                  <a:lnTo>
                    <a:pt x="15883" y="2717"/>
                  </a:lnTo>
                  <a:lnTo>
                    <a:pt x="15823" y="2693"/>
                  </a:lnTo>
                  <a:lnTo>
                    <a:pt x="15799" y="2669"/>
                  </a:lnTo>
                  <a:lnTo>
                    <a:pt x="15775" y="2633"/>
                  </a:lnTo>
                  <a:lnTo>
                    <a:pt x="15450" y="48"/>
                  </a:lnTo>
                  <a:lnTo>
                    <a:pt x="15366" y="12"/>
                  </a:lnTo>
                  <a:lnTo>
                    <a:pt x="15294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4005825" y="5271275"/>
              <a:ext cx="178250" cy="124150"/>
            </a:xfrm>
            <a:custGeom>
              <a:avLst/>
              <a:gdLst/>
              <a:ahLst/>
              <a:cxnLst/>
              <a:rect l="l" t="t" r="r" b="b"/>
              <a:pathLst>
                <a:path w="7130" h="4966" extrusionOk="0">
                  <a:moveTo>
                    <a:pt x="3162" y="0"/>
                  </a:moveTo>
                  <a:lnTo>
                    <a:pt x="3054" y="24"/>
                  </a:lnTo>
                  <a:lnTo>
                    <a:pt x="2753" y="84"/>
                  </a:lnTo>
                  <a:lnTo>
                    <a:pt x="2224" y="193"/>
                  </a:lnTo>
                  <a:lnTo>
                    <a:pt x="1647" y="313"/>
                  </a:lnTo>
                  <a:lnTo>
                    <a:pt x="1419" y="361"/>
                  </a:lnTo>
                  <a:lnTo>
                    <a:pt x="1226" y="409"/>
                  </a:lnTo>
                  <a:lnTo>
                    <a:pt x="1046" y="457"/>
                  </a:lnTo>
                  <a:lnTo>
                    <a:pt x="866" y="529"/>
                  </a:lnTo>
                  <a:lnTo>
                    <a:pt x="685" y="613"/>
                  </a:lnTo>
                  <a:lnTo>
                    <a:pt x="481" y="734"/>
                  </a:lnTo>
                  <a:lnTo>
                    <a:pt x="385" y="806"/>
                  </a:lnTo>
                  <a:lnTo>
                    <a:pt x="289" y="902"/>
                  </a:lnTo>
                  <a:lnTo>
                    <a:pt x="204" y="1010"/>
                  </a:lnTo>
                  <a:lnTo>
                    <a:pt x="132" y="1154"/>
                  </a:lnTo>
                  <a:lnTo>
                    <a:pt x="72" y="1311"/>
                  </a:lnTo>
                  <a:lnTo>
                    <a:pt x="36" y="1479"/>
                  </a:lnTo>
                  <a:lnTo>
                    <a:pt x="0" y="1659"/>
                  </a:lnTo>
                  <a:lnTo>
                    <a:pt x="0" y="1852"/>
                  </a:lnTo>
                  <a:lnTo>
                    <a:pt x="0" y="2020"/>
                  </a:lnTo>
                  <a:lnTo>
                    <a:pt x="0" y="2128"/>
                  </a:lnTo>
                  <a:lnTo>
                    <a:pt x="24" y="2188"/>
                  </a:lnTo>
                  <a:lnTo>
                    <a:pt x="60" y="2237"/>
                  </a:lnTo>
                  <a:lnTo>
                    <a:pt x="204" y="2357"/>
                  </a:lnTo>
                  <a:lnTo>
                    <a:pt x="325" y="2465"/>
                  </a:lnTo>
                  <a:lnTo>
                    <a:pt x="481" y="2621"/>
                  </a:lnTo>
                  <a:lnTo>
                    <a:pt x="565" y="2717"/>
                  </a:lnTo>
                  <a:lnTo>
                    <a:pt x="649" y="2778"/>
                  </a:lnTo>
                  <a:lnTo>
                    <a:pt x="733" y="2838"/>
                  </a:lnTo>
                  <a:lnTo>
                    <a:pt x="818" y="2874"/>
                  </a:lnTo>
                  <a:lnTo>
                    <a:pt x="890" y="2886"/>
                  </a:lnTo>
                  <a:lnTo>
                    <a:pt x="974" y="2898"/>
                  </a:lnTo>
                  <a:lnTo>
                    <a:pt x="1058" y="2898"/>
                  </a:lnTo>
                  <a:lnTo>
                    <a:pt x="1154" y="2886"/>
                  </a:lnTo>
                  <a:lnTo>
                    <a:pt x="1587" y="2826"/>
                  </a:lnTo>
                  <a:lnTo>
                    <a:pt x="1876" y="2802"/>
                  </a:lnTo>
                  <a:lnTo>
                    <a:pt x="2224" y="2802"/>
                  </a:lnTo>
                  <a:lnTo>
                    <a:pt x="2549" y="2826"/>
                  </a:lnTo>
                  <a:lnTo>
                    <a:pt x="2789" y="2838"/>
                  </a:lnTo>
                  <a:lnTo>
                    <a:pt x="2970" y="2874"/>
                  </a:lnTo>
                  <a:lnTo>
                    <a:pt x="3090" y="2910"/>
                  </a:lnTo>
                  <a:lnTo>
                    <a:pt x="3186" y="2958"/>
                  </a:lnTo>
                  <a:lnTo>
                    <a:pt x="3282" y="3030"/>
                  </a:lnTo>
                  <a:lnTo>
                    <a:pt x="3523" y="3271"/>
                  </a:lnTo>
                  <a:lnTo>
                    <a:pt x="3691" y="3439"/>
                  </a:lnTo>
                  <a:lnTo>
                    <a:pt x="3859" y="3631"/>
                  </a:lnTo>
                  <a:lnTo>
                    <a:pt x="4040" y="3836"/>
                  </a:lnTo>
                  <a:lnTo>
                    <a:pt x="4232" y="4052"/>
                  </a:lnTo>
                  <a:lnTo>
                    <a:pt x="4449" y="4256"/>
                  </a:lnTo>
                  <a:lnTo>
                    <a:pt x="4689" y="4461"/>
                  </a:lnTo>
                  <a:lnTo>
                    <a:pt x="4821" y="4557"/>
                  </a:lnTo>
                  <a:lnTo>
                    <a:pt x="4966" y="4653"/>
                  </a:lnTo>
                  <a:lnTo>
                    <a:pt x="5110" y="4737"/>
                  </a:lnTo>
                  <a:lnTo>
                    <a:pt x="5266" y="4821"/>
                  </a:lnTo>
                  <a:lnTo>
                    <a:pt x="5422" y="4882"/>
                  </a:lnTo>
                  <a:lnTo>
                    <a:pt x="5555" y="4930"/>
                  </a:lnTo>
                  <a:lnTo>
                    <a:pt x="5675" y="4954"/>
                  </a:lnTo>
                  <a:lnTo>
                    <a:pt x="5771" y="4966"/>
                  </a:lnTo>
                  <a:lnTo>
                    <a:pt x="5855" y="4966"/>
                  </a:lnTo>
                  <a:lnTo>
                    <a:pt x="5927" y="4954"/>
                  </a:lnTo>
                  <a:lnTo>
                    <a:pt x="6000" y="4930"/>
                  </a:lnTo>
                  <a:lnTo>
                    <a:pt x="6060" y="4894"/>
                  </a:lnTo>
                  <a:lnTo>
                    <a:pt x="6180" y="4797"/>
                  </a:lnTo>
                  <a:lnTo>
                    <a:pt x="6312" y="4701"/>
                  </a:lnTo>
                  <a:lnTo>
                    <a:pt x="6384" y="4653"/>
                  </a:lnTo>
                  <a:lnTo>
                    <a:pt x="6468" y="4605"/>
                  </a:lnTo>
                  <a:lnTo>
                    <a:pt x="6565" y="4557"/>
                  </a:lnTo>
                  <a:lnTo>
                    <a:pt x="6673" y="4521"/>
                  </a:lnTo>
                  <a:lnTo>
                    <a:pt x="6781" y="4485"/>
                  </a:lnTo>
                  <a:lnTo>
                    <a:pt x="6877" y="4437"/>
                  </a:lnTo>
                  <a:lnTo>
                    <a:pt x="6949" y="4389"/>
                  </a:lnTo>
                  <a:lnTo>
                    <a:pt x="7021" y="4329"/>
                  </a:lnTo>
                  <a:lnTo>
                    <a:pt x="7070" y="4268"/>
                  </a:lnTo>
                  <a:lnTo>
                    <a:pt x="7106" y="4196"/>
                  </a:lnTo>
                  <a:lnTo>
                    <a:pt x="7118" y="4124"/>
                  </a:lnTo>
                  <a:lnTo>
                    <a:pt x="7130" y="4052"/>
                  </a:lnTo>
                  <a:lnTo>
                    <a:pt x="7130" y="3956"/>
                  </a:lnTo>
                  <a:lnTo>
                    <a:pt x="7118" y="3872"/>
                  </a:lnTo>
                  <a:lnTo>
                    <a:pt x="7094" y="3775"/>
                  </a:lnTo>
                  <a:lnTo>
                    <a:pt x="7070" y="3667"/>
                  </a:lnTo>
                  <a:lnTo>
                    <a:pt x="6985" y="3451"/>
                  </a:lnTo>
                  <a:lnTo>
                    <a:pt x="6865" y="3222"/>
                  </a:lnTo>
                  <a:lnTo>
                    <a:pt x="6625" y="2754"/>
                  </a:lnTo>
                  <a:lnTo>
                    <a:pt x="6504" y="2537"/>
                  </a:lnTo>
                  <a:lnTo>
                    <a:pt x="6360" y="2309"/>
                  </a:lnTo>
                  <a:lnTo>
                    <a:pt x="6192" y="2068"/>
                  </a:lnTo>
                  <a:lnTo>
                    <a:pt x="5987" y="1828"/>
                  </a:lnTo>
                  <a:lnTo>
                    <a:pt x="5723" y="1563"/>
                  </a:lnTo>
                  <a:lnTo>
                    <a:pt x="5410" y="1263"/>
                  </a:lnTo>
                  <a:lnTo>
                    <a:pt x="5086" y="974"/>
                  </a:lnTo>
                  <a:lnTo>
                    <a:pt x="4797" y="722"/>
                  </a:lnTo>
                  <a:lnTo>
                    <a:pt x="4533" y="517"/>
                  </a:lnTo>
                  <a:lnTo>
                    <a:pt x="4292" y="349"/>
                  </a:lnTo>
                  <a:lnTo>
                    <a:pt x="4076" y="217"/>
                  </a:lnTo>
                  <a:lnTo>
                    <a:pt x="3871" y="120"/>
                  </a:lnTo>
                  <a:lnTo>
                    <a:pt x="3691" y="60"/>
                  </a:lnTo>
                  <a:lnTo>
                    <a:pt x="3523" y="24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4401675" y="5198525"/>
              <a:ext cx="268725" cy="276250"/>
            </a:xfrm>
            <a:custGeom>
              <a:avLst/>
              <a:gdLst/>
              <a:ahLst/>
              <a:cxnLst/>
              <a:rect l="l" t="t" r="r" b="b"/>
              <a:pathLst>
                <a:path w="10749" h="11050" extrusionOk="0">
                  <a:moveTo>
                    <a:pt x="9955" y="1"/>
                  </a:moveTo>
                  <a:lnTo>
                    <a:pt x="9919" y="13"/>
                  </a:lnTo>
                  <a:lnTo>
                    <a:pt x="9895" y="49"/>
                  </a:lnTo>
                  <a:lnTo>
                    <a:pt x="9871" y="85"/>
                  </a:lnTo>
                  <a:lnTo>
                    <a:pt x="9859" y="145"/>
                  </a:lnTo>
                  <a:lnTo>
                    <a:pt x="9823" y="265"/>
                  </a:lnTo>
                  <a:lnTo>
                    <a:pt x="9763" y="373"/>
                  </a:lnTo>
                  <a:lnTo>
                    <a:pt x="9691" y="458"/>
                  </a:lnTo>
                  <a:lnTo>
                    <a:pt x="9595" y="530"/>
                  </a:lnTo>
                  <a:lnTo>
                    <a:pt x="9499" y="578"/>
                  </a:lnTo>
                  <a:lnTo>
                    <a:pt x="9390" y="626"/>
                  </a:lnTo>
                  <a:lnTo>
                    <a:pt x="9282" y="662"/>
                  </a:lnTo>
                  <a:lnTo>
                    <a:pt x="9174" y="674"/>
                  </a:lnTo>
                  <a:lnTo>
                    <a:pt x="8958" y="698"/>
                  </a:lnTo>
                  <a:lnTo>
                    <a:pt x="8777" y="698"/>
                  </a:lnTo>
                  <a:lnTo>
                    <a:pt x="8597" y="674"/>
                  </a:lnTo>
                  <a:lnTo>
                    <a:pt x="8489" y="722"/>
                  </a:lnTo>
                  <a:lnTo>
                    <a:pt x="8212" y="830"/>
                  </a:lnTo>
                  <a:lnTo>
                    <a:pt x="8056" y="914"/>
                  </a:lnTo>
                  <a:lnTo>
                    <a:pt x="7899" y="1011"/>
                  </a:lnTo>
                  <a:lnTo>
                    <a:pt x="7779" y="1119"/>
                  </a:lnTo>
                  <a:lnTo>
                    <a:pt x="7719" y="1167"/>
                  </a:lnTo>
                  <a:lnTo>
                    <a:pt x="7683" y="1227"/>
                  </a:lnTo>
                  <a:lnTo>
                    <a:pt x="7611" y="1347"/>
                  </a:lnTo>
                  <a:lnTo>
                    <a:pt x="7551" y="1479"/>
                  </a:lnTo>
                  <a:lnTo>
                    <a:pt x="7407" y="1792"/>
                  </a:lnTo>
                  <a:lnTo>
                    <a:pt x="6950" y="2910"/>
                  </a:lnTo>
                  <a:lnTo>
                    <a:pt x="6878" y="3079"/>
                  </a:lnTo>
                  <a:lnTo>
                    <a:pt x="6793" y="3199"/>
                  </a:lnTo>
                  <a:lnTo>
                    <a:pt x="6721" y="3283"/>
                  </a:lnTo>
                  <a:lnTo>
                    <a:pt x="6673" y="3307"/>
                  </a:lnTo>
                  <a:lnTo>
                    <a:pt x="6637" y="3319"/>
                  </a:lnTo>
                  <a:lnTo>
                    <a:pt x="6601" y="3331"/>
                  </a:lnTo>
                  <a:lnTo>
                    <a:pt x="6553" y="3331"/>
                  </a:lnTo>
                  <a:lnTo>
                    <a:pt x="6481" y="3307"/>
                  </a:lnTo>
                  <a:lnTo>
                    <a:pt x="6397" y="3271"/>
                  </a:lnTo>
                  <a:lnTo>
                    <a:pt x="6312" y="3211"/>
                  </a:lnTo>
                  <a:lnTo>
                    <a:pt x="6120" y="3042"/>
                  </a:lnTo>
                  <a:lnTo>
                    <a:pt x="5916" y="2874"/>
                  </a:lnTo>
                  <a:lnTo>
                    <a:pt x="5795" y="2790"/>
                  </a:lnTo>
                  <a:lnTo>
                    <a:pt x="5675" y="2718"/>
                  </a:lnTo>
                  <a:lnTo>
                    <a:pt x="5543" y="2670"/>
                  </a:lnTo>
                  <a:lnTo>
                    <a:pt x="5411" y="2634"/>
                  </a:lnTo>
                  <a:lnTo>
                    <a:pt x="5266" y="2610"/>
                  </a:lnTo>
                  <a:lnTo>
                    <a:pt x="5050" y="2610"/>
                  </a:lnTo>
                  <a:lnTo>
                    <a:pt x="4966" y="2622"/>
                  </a:lnTo>
                  <a:lnTo>
                    <a:pt x="4894" y="2634"/>
                  </a:lnTo>
                  <a:lnTo>
                    <a:pt x="4834" y="2670"/>
                  </a:lnTo>
                  <a:lnTo>
                    <a:pt x="4774" y="2706"/>
                  </a:lnTo>
                  <a:lnTo>
                    <a:pt x="4725" y="2742"/>
                  </a:lnTo>
                  <a:lnTo>
                    <a:pt x="4641" y="2850"/>
                  </a:lnTo>
                  <a:lnTo>
                    <a:pt x="4557" y="2994"/>
                  </a:lnTo>
                  <a:lnTo>
                    <a:pt x="4461" y="3151"/>
                  </a:lnTo>
                  <a:lnTo>
                    <a:pt x="4341" y="3343"/>
                  </a:lnTo>
                  <a:lnTo>
                    <a:pt x="4088" y="3668"/>
                  </a:lnTo>
                  <a:lnTo>
                    <a:pt x="3920" y="3920"/>
                  </a:lnTo>
                  <a:lnTo>
                    <a:pt x="3836" y="4052"/>
                  </a:lnTo>
                  <a:lnTo>
                    <a:pt x="3752" y="4197"/>
                  </a:lnTo>
                  <a:lnTo>
                    <a:pt x="3571" y="4581"/>
                  </a:lnTo>
                  <a:lnTo>
                    <a:pt x="3487" y="4798"/>
                  </a:lnTo>
                  <a:lnTo>
                    <a:pt x="3439" y="4954"/>
                  </a:lnTo>
                  <a:lnTo>
                    <a:pt x="3427" y="5026"/>
                  </a:lnTo>
                  <a:lnTo>
                    <a:pt x="3427" y="5086"/>
                  </a:lnTo>
                  <a:lnTo>
                    <a:pt x="3451" y="5195"/>
                  </a:lnTo>
                  <a:lnTo>
                    <a:pt x="3487" y="5315"/>
                  </a:lnTo>
                  <a:lnTo>
                    <a:pt x="3547" y="5459"/>
                  </a:lnTo>
                  <a:lnTo>
                    <a:pt x="3607" y="5639"/>
                  </a:lnTo>
                  <a:lnTo>
                    <a:pt x="3667" y="5892"/>
                  </a:lnTo>
                  <a:lnTo>
                    <a:pt x="3703" y="6132"/>
                  </a:lnTo>
                  <a:lnTo>
                    <a:pt x="3703" y="6217"/>
                  </a:lnTo>
                  <a:lnTo>
                    <a:pt x="3691" y="6277"/>
                  </a:lnTo>
                  <a:lnTo>
                    <a:pt x="3679" y="6325"/>
                  </a:lnTo>
                  <a:lnTo>
                    <a:pt x="3655" y="6373"/>
                  </a:lnTo>
                  <a:lnTo>
                    <a:pt x="3619" y="6397"/>
                  </a:lnTo>
                  <a:lnTo>
                    <a:pt x="3583" y="6421"/>
                  </a:lnTo>
                  <a:lnTo>
                    <a:pt x="3487" y="6469"/>
                  </a:lnTo>
                  <a:lnTo>
                    <a:pt x="3355" y="6529"/>
                  </a:lnTo>
                  <a:lnTo>
                    <a:pt x="3283" y="6565"/>
                  </a:lnTo>
                  <a:lnTo>
                    <a:pt x="3211" y="6613"/>
                  </a:lnTo>
                  <a:lnTo>
                    <a:pt x="3126" y="6685"/>
                  </a:lnTo>
                  <a:lnTo>
                    <a:pt x="3030" y="6782"/>
                  </a:lnTo>
                  <a:lnTo>
                    <a:pt x="2886" y="6950"/>
                  </a:lnTo>
                  <a:lnTo>
                    <a:pt x="2790" y="7082"/>
                  </a:lnTo>
                  <a:lnTo>
                    <a:pt x="2766" y="7130"/>
                  </a:lnTo>
                  <a:lnTo>
                    <a:pt x="2754" y="7178"/>
                  </a:lnTo>
                  <a:lnTo>
                    <a:pt x="2742" y="7227"/>
                  </a:lnTo>
                  <a:lnTo>
                    <a:pt x="2742" y="7275"/>
                  </a:lnTo>
                  <a:lnTo>
                    <a:pt x="2766" y="7371"/>
                  </a:lnTo>
                  <a:lnTo>
                    <a:pt x="2802" y="7491"/>
                  </a:lnTo>
                  <a:lnTo>
                    <a:pt x="2850" y="7659"/>
                  </a:lnTo>
                  <a:lnTo>
                    <a:pt x="2886" y="7876"/>
                  </a:lnTo>
                  <a:lnTo>
                    <a:pt x="2934" y="8224"/>
                  </a:lnTo>
                  <a:lnTo>
                    <a:pt x="2934" y="8297"/>
                  </a:lnTo>
                  <a:lnTo>
                    <a:pt x="2922" y="8321"/>
                  </a:lnTo>
                  <a:lnTo>
                    <a:pt x="2910" y="8333"/>
                  </a:lnTo>
                  <a:lnTo>
                    <a:pt x="2874" y="8345"/>
                  </a:lnTo>
                  <a:lnTo>
                    <a:pt x="2826" y="8357"/>
                  </a:lnTo>
                  <a:lnTo>
                    <a:pt x="2742" y="8381"/>
                  </a:lnTo>
                  <a:lnTo>
                    <a:pt x="2694" y="8405"/>
                  </a:lnTo>
                  <a:lnTo>
                    <a:pt x="2645" y="8453"/>
                  </a:lnTo>
                  <a:lnTo>
                    <a:pt x="2525" y="8537"/>
                  </a:lnTo>
                  <a:lnTo>
                    <a:pt x="2393" y="8633"/>
                  </a:lnTo>
                  <a:lnTo>
                    <a:pt x="2056" y="8826"/>
                  </a:lnTo>
                  <a:lnTo>
                    <a:pt x="1672" y="9078"/>
                  </a:lnTo>
                  <a:lnTo>
                    <a:pt x="1455" y="9222"/>
                  </a:lnTo>
                  <a:lnTo>
                    <a:pt x="1239" y="9391"/>
                  </a:lnTo>
                  <a:lnTo>
                    <a:pt x="1143" y="9463"/>
                  </a:lnTo>
                  <a:lnTo>
                    <a:pt x="1034" y="9523"/>
                  </a:lnTo>
                  <a:lnTo>
                    <a:pt x="938" y="9571"/>
                  </a:lnTo>
                  <a:lnTo>
                    <a:pt x="854" y="9607"/>
                  </a:lnTo>
                  <a:lnTo>
                    <a:pt x="698" y="9655"/>
                  </a:lnTo>
                  <a:lnTo>
                    <a:pt x="541" y="9691"/>
                  </a:lnTo>
                  <a:lnTo>
                    <a:pt x="409" y="9727"/>
                  </a:lnTo>
                  <a:lnTo>
                    <a:pt x="349" y="9751"/>
                  </a:lnTo>
                  <a:lnTo>
                    <a:pt x="301" y="9799"/>
                  </a:lnTo>
                  <a:lnTo>
                    <a:pt x="241" y="9848"/>
                  </a:lnTo>
                  <a:lnTo>
                    <a:pt x="181" y="9908"/>
                  </a:lnTo>
                  <a:lnTo>
                    <a:pt x="133" y="9992"/>
                  </a:lnTo>
                  <a:lnTo>
                    <a:pt x="85" y="10100"/>
                  </a:lnTo>
                  <a:lnTo>
                    <a:pt x="36" y="10232"/>
                  </a:lnTo>
                  <a:lnTo>
                    <a:pt x="12" y="10365"/>
                  </a:lnTo>
                  <a:lnTo>
                    <a:pt x="0" y="10485"/>
                  </a:lnTo>
                  <a:lnTo>
                    <a:pt x="24" y="10605"/>
                  </a:lnTo>
                  <a:lnTo>
                    <a:pt x="60" y="10701"/>
                  </a:lnTo>
                  <a:lnTo>
                    <a:pt x="121" y="10785"/>
                  </a:lnTo>
                  <a:lnTo>
                    <a:pt x="193" y="10870"/>
                  </a:lnTo>
                  <a:lnTo>
                    <a:pt x="265" y="10930"/>
                  </a:lnTo>
                  <a:lnTo>
                    <a:pt x="361" y="10990"/>
                  </a:lnTo>
                  <a:lnTo>
                    <a:pt x="469" y="11026"/>
                  </a:lnTo>
                  <a:lnTo>
                    <a:pt x="577" y="11050"/>
                  </a:lnTo>
                  <a:lnTo>
                    <a:pt x="806" y="11050"/>
                  </a:lnTo>
                  <a:lnTo>
                    <a:pt x="926" y="11026"/>
                  </a:lnTo>
                  <a:lnTo>
                    <a:pt x="1034" y="10978"/>
                  </a:lnTo>
                  <a:lnTo>
                    <a:pt x="1143" y="10930"/>
                  </a:lnTo>
                  <a:lnTo>
                    <a:pt x="1347" y="10797"/>
                  </a:lnTo>
                  <a:lnTo>
                    <a:pt x="1527" y="10653"/>
                  </a:lnTo>
                  <a:lnTo>
                    <a:pt x="1696" y="10497"/>
                  </a:lnTo>
                  <a:lnTo>
                    <a:pt x="1864" y="10316"/>
                  </a:lnTo>
                  <a:lnTo>
                    <a:pt x="2044" y="10088"/>
                  </a:lnTo>
                  <a:lnTo>
                    <a:pt x="2249" y="9811"/>
                  </a:lnTo>
                  <a:lnTo>
                    <a:pt x="2790" y="9066"/>
                  </a:lnTo>
                  <a:lnTo>
                    <a:pt x="2946" y="8862"/>
                  </a:lnTo>
                  <a:lnTo>
                    <a:pt x="3078" y="8705"/>
                  </a:lnTo>
                  <a:lnTo>
                    <a:pt x="3198" y="8573"/>
                  </a:lnTo>
                  <a:lnTo>
                    <a:pt x="3307" y="8477"/>
                  </a:lnTo>
                  <a:lnTo>
                    <a:pt x="3403" y="8417"/>
                  </a:lnTo>
                  <a:lnTo>
                    <a:pt x="3487" y="8369"/>
                  </a:lnTo>
                  <a:lnTo>
                    <a:pt x="3559" y="8333"/>
                  </a:lnTo>
                  <a:lnTo>
                    <a:pt x="3643" y="8321"/>
                  </a:lnTo>
                  <a:lnTo>
                    <a:pt x="3788" y="8285"/>
                  </a:lnTo>
                  <a:lnTo>
                    <a:pt x="3860" y="8260"/>
                  </a:lnTo>
                  <a:lnTo>
                    <a:pt x="3932" y="8236"/>
                  </a:lnTo>
                  <a:lnTo>
                    <a:pt x="4016" y="8176"/>
                  </a:lnTo>
                  <a:lnTo>
                    <a:pt x="4112" y="8104"/>
                  </a:lnTo>
                  <a:lnTo>
                    <a:pt x="4220" y="8008"/>
                  </a:lnTo>
                  <a:lnTo>
                    <a:pt x="4341" y="7876"/>
                  </a:lnTo>
                  <a:lnTo>
                    <a:pt x="4449" y="7756"/>
                  </a:lnTo>
                  <a:lnTo>
                    <a:pt x="4557" y="7647"/>
                  </a:lnTo>
                  <a:lnTo>
                    <a:pt x="4629" y="7587"/>
                  </a:lnTo>
                  <a:lnTo>
                    <a:pt x="4701" y="7539"/>
                  </a:lnTo>
                  <a:lnTo>
                    <a:pt x="4749" y="7527"/>
                  </a:lnTo>
                  <a:lnTo>
                    <a:pt x="4798" y="7527"/>
                  </a:lnTo>
                  <a:lnTo>
                    <a:pt x="4834" y="7539"/>
                  </a:lnTo>
                  <a:lnTo>
                    <a:pt x="4858" y="7575"/>
                  </a:lnTo>
                  <a:lnTo>
                    <a:pt x="4906" y="7659"/>
                  </a:lnTo>
                  <a:lnTo>
                    <a:pt x="4966" y="7756"/>
                  </a:lnTo>
                  <a:lnTo>
                    <a:pt x="5002" y="7804"/>
                  </a:lnTo>
                  <a:lnTo>
                    <a:pt x="5050" y="7840"/>
                  </a:lnTo>
                  <a:lnTo>
                    <a:pt x="5098" y="7864"/>
                  </a:lnTo>
                  <a:lnTo>
                    <a:pt x="5158" y="7876"/>
                  </a:lnTo>
                  <a:lnTo>
                    <a:pt x="5230" y="7888"/>
                  </a:lnTo>
                  <a:lnTo>
                    <a:pt x="5290" y="7876"/>
                  </a:lnTo>
                  <a:lnTo>
                    <a:pt x="5339" y="7864"/>
                  </a:lnTo>
                  <a:lnTo>
                    <a:pt x="5387" y="7840"/>
                  </a:lnTo>
                  <a:lnTo>
                    <a:pt x="5435" y="7804"/>
                  </a:lnTo>
                  <a:lnTo>
                    <a:pt x="5471" y="7768"/>
                  </a:lnTo>
                  <a:lnTo>
                    <a:pt x="5555" y="7659"/>
                  </a:lnTo>
                  <a:lnTo>
                    <a:pt x="5639" y="7527"/>
                  </a:lnTo>
                  <a:lnTo>
                    <a:pt x="5747" y="7383"/>
                  </a:lnTo>
                  <a:lnTo>
                    <a:pt x="5892" y="7202"/>
                  </a:lnTo>
                  <a:lnTo>
                    <a:pt x="6084" y="7010"/>
                  </a:lnTo>
                  <a:lnTo>
                    <a:pt x="6192" y="6926"/>
                  </a:lnTo>
                  <a:lnTo>
                    <a:pt x="6300" y="6842"/>
                  </a:lnTo>
                  <a:lnTo>
                    <a:pt x="6397" y="6782"/>
                  </a:lnTo>
                  <a:lnTo>
                    <a:pt x="6505" y="6722"/>
                  </a:lnTo>
                  <a:lnTo>
                    <a:pt x="6613" y="6673"/>
                  </a:lnTo>
                  <a:lnTo>
                    <a:pt x="6721" y="6637"/>
                  </a:lnTo>
                  <a:lnTo>
                    <a:pt x="6926" y="6577"/>
                  </a:lnTo>
                  <a:lnTo>
                    <a:pt x="7395" y="6469"/>
                  </a:lnTo>
                  <a:lnTo>
                    <a:pt x="7647" y="6397"/>
                  </a:lnTo>
                  <a:lnTo>
                    <a:pt x="7924" y="6301"/>
                  </a:lnTo>
                  <a:lnTo>
                    <a:pt x="8068" y="6241"/>
                  </a:lnTo>
                  <a:lnTo>
                    <a:pt x="8200" y="6181"/>
                  </a:lnTo>
                  <a:lnTo>
                    <a:pt x="8332" y="6108"/>
                  </a:lnTo>
                  <a:lnTo>
                    <a:pt x="8465" y="6024"/>
                  </a:lnTo>
                  <a:lnTo>
                    <a:pt x="8717" y="5844"/>
                  </a:lnTo>
                  <a:lnTo>
                    <a:pt x="8933" y="5651"/>
                  </a:lnTo>
                  <a:lnTo>
                    <a:pt x="9150" y="5447"/>
                  </a:lnTo>
                  <a:lnTo>
                    <a:pt x="9342" y="5243"/>
                  </a:lnTo>
                  <a:lnTo>
                    <a:pt x="9511" y="5026"/>
                  </a:lnTo>
                  <a:lnTo>
                    <a:pt x="9667" y="4822"/>
                  </a:lnTo>
                  <a:lnTo>
                    <a:pt x="9799" y="4642"/>
                  </a:lnTo>
                  <a:lnTo>
                    <a:pt x="9907" y="4473"/>
                  </a:lnTo>
                  <a:lnTo>
                    <a:pt x="9992" y="4317"/>
                  </a:lnTo>
                  <a:lnTo>
                    <a:pt x="10052" y="4185"/>
                  </a:lnTo>
                  <a:lnTo>
                    <a:pt x="10112" y="4040"/>
                  </a:lnTo>
                  <a:lnTo>
                    <a:pt x="10148" y="3896"/>
                  </a:lnTo>
                  <a:lnTo>
                    <a:pt x="10172" y="3752"/>
                  </a:lnTo>
                  <a:lnTo>
                    <a:pt x="10196" y="3584"/>
                  </a:lnTo>
                  <a:lnTo>
                    <a:pt x="10220" y="3259"/>
                  </a:lnTo>
                  <a:lnTo>
                    <a:pt x="10232" y="3115"/>
                  </a:lnTo>
                  <a:lnTo>
                    <a:pt x="10256" y="2958"/>
                  </a:lnTo>
                  <a:lnTo>
                    <a:pt x="10292" y="2802"/>
                  </a:lnTo>
                  <a:lnTo>
                    <a:pt x="10364" y="2610"/>
                  </a:lnTo>
                  <a:lnTo>
                    <a:pt x="10472" y="2405"/>
                  </a:lnTo>
                  <a:lnTo>
                    <a:pt x="10629" y="2165"/>
                  </a:lnTo>
                  <a:lnTo>
                    <a:pt x="10677" y="2093"/>
                  </a:lnTo>
                  <a:lnTo>
                    <a:pt x="10701" y="2009"/>
                  </a:lnTo>
                  <a:lnTo>
                    <a:pt x="10725" y="1924"/>
                  </a:lnTo>
                  <a:lnTo>
                    <a:pt x="10749" y="1840"/>
                  </a:lnTo>
                  <a:lnTo>
                    <a:pt x="10749" y="1744"/>
                  </a:lnTo>
                  <a:lnTo>
                    <a:pt x="10749" y="1648"/>
                  </a:lnTo>
                  <a:lnTo>
                    <a:pt x="10737" y="1443"/>
                  </a:lnTo>
                  <a:lnTo>
                    <a:pt x="10701" y="1239"/>
                  </a:lnTo>
                  <a:lnTo>
                    <a:pt x="10641" y="1023"/>
                  </a:lnTo>
                  <a:lnTo>
                    <a:pt x="10569" y="818"/>
                  </a:lnTo>
                  <a:lnTo>
                    <a:pt x="10484" y="614"/>
                  </a:lnTo>
                  <a:lnTo>
                    <a:pt x="10388" y="433"/>
                  </a:lnTo>
                  <a:lnTo>
                    <a:pt x="10292" y="277"/>
                  </a:lnTo>
                  <a:lnTo>
                    <a:pt x="10196" y="157"/>
                  </a:lnTo>
                  <a:lnTo>
                    <a:pt x="10112" y="61"/>
                  </a:lnTo>
                  <a:lnTo>
                    <a:pt x="10064" y="25"/>
                  </a:lnTo>
                  <a:lnTo>
                    <a:pt x="1002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707675" y="4726925"/>
              <a:ext cx="92600" cy="205925"/>
            </a:xfrm>
            <a:custGeom>
              <a:avLst/>
              <a:gdLst/>
              <a:ahLst/>
              <a:cxnLst/>
              <a:rect l="l" t="t" r="r" b="b"/>
              <a:pathLst>
                <a:path w="3704" h="8237" extrusionOk="0">
                  <a:moveTo>
                    <a:pt x="2381" y="0"/>
                  </a:moveTo>
                  <a:lnTo>
                    <a:pt x="2333" y="12"/>
                  </a:lnTo>
                  <a:lnTo>
                    <a:pt x="2297" y="37"/>
                  </a:lnTo>
                  <a:lnTo>
                    <a:pt x="2261" y="61"/>
                  </a:lnTo>
                  <a:lnTo>
                    <a:pt x="2225" y="109"/>
                  </a:lnTo>
                  <a:lnTo>
                    <a:pt x="2008" y="421"/>
                  </a:lnTo>
                  <a:lnTo>
                    <a:pt x="1828" y="698"/>
                  </a:lnTo>
                  <a:lnTo>
                    <a:pt x="1684" y="950"/>
                  </a:lnTo>
                  <a:lnTo>
                    <a:pt x="1551" y="1203"/>
                  </a:lnTo>
                  <a:lnTo>
                    <a:pt x="1431" y="1443"/>
                  </a:lnTo>
                  <a:lnTo>
                    <a:pt x="1335" y="1684"/>
                  </a:lnTo>
                  <a:lnTo>
                    <a:pt x="1239" y="1936"/>
                  </a:lnTo>
                  <a:lnTo>
                    <a:pt x="1143" y="2213"/>
                  </a:lnTo>
                  <a:lnTo>
                    <a:pt x="1058" y="2489"/>
                  </a:lnTo>
                  <a:lnTo>
                    <a:pt x="1010" y="2730"/>
                  </a:lnTo>
                  <a:lnTo>
                    <a:pt x="962" y="2946"/>
                  </a:lnTo>
                  <a:lnTo>
                    <a:pt x="926" y="3126"/>
                  </a:lnTo>
                  <a:lnTo>
                    <a:pt x="878" y="3283"/>
                  </a:lnTo>
                  <a:lnTo>
                    <a:pt x="842" y="3343"/>
                  </a:lnTo>
                  <a:lnTo>
                    <a:pt x="806" y="3403"/>
                  </a:lnTo>
                  <a:lnTo>
                    <a:pt x="758" y="3451"/>
                  </a:lnTo>
                  <a:lnTo>
                    <a:pt x="710" y="3487"/>
                  </a:lnTo>
                  <a:lnTo>
                    <a:pt x="638" y="3511"/>
                  </a:lnTo>
                  <a:lnTo>
                    <a:pt x="566" y="3535"/>
                  </a:lnTo>
                  <a:lnTo>
                    <a:pt x="433" y="3571"/>
                  </a:lnTo>
                  <a:lnTo>
                    <a:pt x="397" y="3583"/>
                  </a:lnTo>
                  <a:lnTo>
                    <a:pt x="361" y="3607"/>
                  </a:lnTo>
                  <a:lnTo>
                    <a:pt x="349" y="3643"/>
                  </a:lnTo>
                  <a:lnTo>
                    <a:pt x="337" y="3680"/>
                  </a:lnTo>
                  <a:lnTo>
                    <a:pt x="349" y="3788"/>
                  </a:lnTo>
                  <a:lnTo>
                    <a:pt x="373" y="3932"/>
                  </a:lnTo>
                  <a:lnTo>
                    <a:pt x="397" y="4148"/>
                  </a:lnTo>
                  <a:lnTo>
                    <a:pt x="397" y="4437"/>
                  </a:lnTo>
                  <a:lnTo>
                    <a:pt x="397" y="4617"/>
                  </a:lnTo>
                  <a:lnTo>
                    <a:pt x="373" y="4810"/>
                  </a:lnTo>
                  <a:lnTo>
                    <a:pt x="313" y="5218"/>
                  </a:lnTo>
                  <a:lnTo>
                    <a:pt x="241" y="5591"/>
                  </a:lnTo>
                  <a:lnTo>
                    <a:pt x="97" y="6264"/>
                  </a:lnTo>
                  <a:lnTo>
                    <a:pt x="37" y="6553"/>
                  </a:lnTo>
                  <a:lnTo>
                    <a:pt x="0" y="6830"/>
                  </a:lnTo>
                  <a:lnTo>
                    <a:pt x="0" y="6962"/>
                  </a:lnTo>
                  <a:lnTo>
                    <a:pt x="12" y="7094"/>
                  </a:lnTo>
                  <a:lnTo>
                    <a:pt x="25" y="7214"/>
                  </a:lnTo>
                  <a:lnTo>
                    <a:pt x="61" y="7335"/>
                  </a:lnTo>
                  <a:lnTo>
                    <a:pt x="85" y="7455"/>
                  </a:lnTo>
                  <a:lnTo>
                    <a:pt x="97" y="7563"/>
                  </a:lnTo>
                  <a:lnTo>
                    <a:pt x="109" y="7767"/>
                  </a:lnTo>
                  <a:lnTo>
                    <a:pt x="109" y="7936"/>
                  </a:lnTo>
                  <a:lnTo>
                    <a:pt x="121" y="8008"/>
                  </a:lnTo>
                  <a:lnTo>
                    <a:pt x="133" y="8080"/>
                  </a:lnTo>
                  <a:lnTo>
                    <a:pt x="145" y="8128"/>
                  </a:lnTo>
                  <a:lnTo>
                    <a:pt x="181" y="8176"/>
                  </a:lnTo>
                  <a:lnTo>
                    <a:pt x="229" y="8212"/>
                  </a:lnTo>
                  <a:lnTo>
                    <a:pt x="301" y="8224"/>
                  </a:lnTo>
                  <a:lnTo>
                    <a:pt x="385" y="8236"/>
                  </a:lnTo>
                  <a:lnTo>
                    <a:pt x="505" y="8236"/>
                  </a:lnTo>
                  <a:lnTo>
                    <a:pt x="650" y="8212"/>
                  </a:lnTo>
                  <a:lnTo>
                    <a:pt x="818" y="8176"/>
                  </a:lnTo>
                  <a:lnTo>
                    <a:pt x="1179" y="8092"/>
                  </a:lnTo>
                  <a:lnTo>
                    <a:pt x="1347" y="8044"/>
                  </a:lnTo>
                  <a:lnTo>
                    <a:pt x="1503" y="7996"/>
                  </a:lnTo>
                  <a:lnTo>
                    <a:pt x="1648" y="7936"/>
                  </a:lnTo>
                  <a:lnTo>
                    <a:pt x="1792" y="7876"/>
                  </a:lnTo>
                  <a:lnTo>
                    <a:pt x="1912" y="7803"/>
                  </a:lnTo>
                  <a:lnTo>
                    <a:pt x="2032" y="7719"/>
                  </a:lnTo>
                  <a:lnTo>
                    <a:pt x="2141" y="7647"/>
                  </a:lnTo>
                  <a:lnTo>
                    <a:pt x="2249" y="7551"/>
                  </a:lnTo>
                  <a:lnTo>
                    <a:pt x="2333" y="7455"/>
                  </a:lnTo>
                  <a:lnTo>
                    <a:pt x="2417" y="7347"/>
                  </a:lnTo>
                  <a:lnTo>
                    <a:pt x="2489" y="7238"/>
                  </a:lnTo>
                  <a:lnTo>
                    <a:pt x="2561" y="7118"/>
                  </a:lnTo>
                  <a:lnTo>
                    <a:pt x="2621" y="6986"/>
                  </a:lnTo>
                  <a:lnTo>
                    <a:pt x="2670" y="6842"/>
                  </a:lnTo>
                  <a:lnTo>
                    <a:pt x="2754" y="6589"/>
                  </a:lnTo>
                  <a:lnTo>
                    <a:pt x="2814" y="6373"/>
                  </a:lnTo>
                  <a:lnTo>
                    <a:pt x="2910" y="6012"/>
                  </a:lnTo>
                  <a:lnTo>
                    <a:pt x="3030" y="5615"/>
                  </a:lnTo>
                  <a:lnTo>
                    <a:pt x="3126" y="5351"/>
                  </a:lnTo>
                  <a:lnTo>
                    <a:pt x="3247" y="5026"/>
                  </a:lnTo>
                  <a:lnTo>
                    <a:pt x="3499" y="4377"/>
                  </a:lnTo>
                  <a:lnTo>
                    <a:pt x="3595" y="4100"/>
                  </a:lnTo>
                  <a:lnTo>
                    <a:pt x="3643" y="3968"/>
                  </a:lnTo>
                  <a:lnTo>
                    <a:pt x="3667" y="3836"/>
                  </a:lnTo>
                  <a:lnTo>
                    <a:pt x="3692" y="3704"/>
                  </a:lnTo>
                  <a:lnTo>
                    <a:pt x="3704" y="3559"/>
                  </a:lnTo>
                  <a:lnTo>
                    <a:pt x="3704" y="3415"/>
                  </a:lnTo>
                  <a:lnTo>
                    <a:pt x="3704" y="3259"/>
                  </a:lnTo>
                  <a:lnTo>
                    <a:pt x="3692" y="3090"/>
                  </a:lnTo>
                  <a:lnTo>
                    <a:pt x="3655" y="2910"/>
                  </a:lnTo>
                  <a:lnTo>
                    <a:pt x="3619" y="2706"/>
                  </a:lnTo>
                  <a:lnTo>
                    <a:pt x="3559" y="2501"/>
                  </a:lnTo>
                  <a:lnTo>
                    <a:pt x="3427" y="2032"/>
                  </a:lnTo>
                  <a:lnTo>
                    <a:pt x="3271" y="1539"/>
                  </a:lnTo>
                  <a:lnTo>
                    <a:pt x="3102" y="1071"/>
                  </a:lnTo>
                  <a:lnTo>
                    <a:pt x="3006" y="854"/>
                  </a:lnTo>
                  <a:lnTo>
                    <a:pt x="2922" y="650"/>
                  </a:lnTo>
                  <a:lnTo>
                    <a:pt x="2826" y="469"/>
                  </a:lnTo>
                  <a:lnTo>
                    <a:pt x="2730" y="313"/>
                  </a:lnTo>
                  <a:lnTo>
                    <a:pt x="2646" y="181"/>
                  </a:lnTo>
                  <a:lnTo>
                    <a:pt x="2549" y="85"/>
                  </a:lnTo>
                  <a:lnTo>
                    <a:pt x="2501" y="49"/>
                  </a:lnTo>
                  <a:lnTo>
                    <a:pt x="2465" y="25"/>
                  </a:lnTo>
                  <a:lnTo>
                    <a:pt x="2417" y="12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4969750" y="4400800"/>
              <a:ext cx="385375" cy="142800"/>
            </a:xfrm>
            <a:custGeom>
              <a:avLst/>
              <a:gdLst/>
              <a:ahLst/>
              <a:cxnLst/>
              <a:rect l="l" t="t" r="r" b="b"/>
              <a:pathLst>
                <a:path w="15415" h="5712" extrusionOk="0">
                  <a:moveTo>
                    <a:pt x="7984" y="0"/>
                  </a:moveTo>
                  <a:lnTo>
                    <a:pt x="7636" y="12"/>
                  </a:lnTo>
                  <a:lnTo>
                    <a:pt x="7167" y="49"/>
                  </a:lnTo>
                  <a:lnTo>
                    <a:pt x="6686" y="97"/>
                  </a:lnTo>
                  <a:lnTo>
                    <a:pt x="6301" y="121"/>
                  </a:lnTo>
                  <a:lnTo>
                    <a:pt x="6000" y="133"/>
                  </a:lnTo>
                  <a:lnTo>
                    <a:pt x="4882" y="133"/>
                  </a:lnTo>
                  <a:lnTo>
                    <a:pt x="4473" y="145"/>
                  </a:lnTo>
                  <a:lnTo>
                    <a:pt x="4257" y="157"/>
                  </a:lnTo>
                  <a:lnTo>
                    <a:pt x="4065" y="157"/>
                  </a:lnTo>
                  <a:lnTo>
                    <a:pt x="3728" y="133"/>
                  </a:lnTo>
                  <a:lnTo>
                    <a:pt x="3439" y="109"/>
                  </a:lnTo>
                  <a:lnTo>
                    <a:pt x="3211" y="85"/>
                  </a:lnTo>
                  <a:lnTo>
                    <a:pt x="3091" y="85"/>
                  </a:lnTo>
                  <a:lnTo>
                    <a:pt x="2983" y="97"/>
                  </a:lnTo>
                  <a:lnTo>
                    <a:pt x="2874" y="109"/>
                  </a:lnTo>
                  <a:lnTo>
                    <a:pt x="2766" y="133"/>
                  </a:lnTo>
                  <a:lnTo>
                    <a:pt x="2646" y="181"/>
                  </a:lnTo>
                  <a:lnTo>
                    <a:pt x="2526" y="229"/>
                  </a:lnTo>
                  <a:lnTo>
                    <a:pt x="2393" y="313"/>
                  </a:lnTo>
                  <a:lnTo>
                    <a:pt x="2237" y="397"/>
                  </a:lnTo>
                  <a:lnTo>
                    <a:pt x="1973" y="590"/>
                  </a:lnTo>
                  <a:lnTo>
                    <a:pt x="1768" y="746"/>
                  </a:lnTo>
                  <a:lnTo>
                    <a:pt x="1480" y="986"/>
                  </a:lnTo>
                  <a:lnTo>
                    <a:pt x="1360" y="1083"/>
                  </a:lnTo>
                  <a:lnTo>
                    <a:pt x="1239" y="1179"/>
                  </a:lnTo>
                  <a:lnTo>
                    <a:pt x="1095" y="1263"/>
                  </a:lnTo>
                  <a:lnTo>
                    <a:pt x="915" y="1359"/>
                  </a:lnTo>
                  <a:lnTo>
                    <a:pt x="722" y="1455"/>
                  </a:lnTo>
                  <a:lnTo>
                    <a:pt x="518" y="1563"/>
                  </a:lnTo>
                  <a:lnTo>
                    <a:pt x="350" y="1672"/>
                  </a:lnTo>
                  <a:lnTo>
                    <a:pt x="193" y="1792"/>
                  </a:lnTo>
                  <a:lnTo>
                    <a:pt x="133" y="1852"/>
                  </a:lnTo>
                  <a:lnTo>
                    <a:pt x="85" y="1912"/>
                  </a:lnTo>
                  <a:lnTo>
                    <a:pt x="49" y="1984"/>
                  </a:lnTo>
                  <a:lnTo>
                    <a:pt x="13" y="2044"/>
                  </a:lnTo>
                  <a:lnTo>
                    <a:pt x="1" y="2104"/>
                  </a:lnTo>
                  <a:lnTo>
                    <a:pt x="1" y="2177"/>
                  </a:lnTo>
                  <a:lnTo>
                    <a:pt x="25" y="2237"/>
                  </a:lnTo>
                  <a:lnTo>
                    <a:pt x="49" y="2309"/>
                  </a:lnTo>
                  <a:lnTo>
                    <a:pt x="97" y="2357"/>
                  </a:lnTo>
                  <a:lnTo>
                    <a:pt x="157" y="2405"/>
                  </a:lnTo>
                  <a:lnTo>
                    <a:pt x="229" y="2429"/>
                  </a:lnTo>
                  <a:lnTo>
                    <a:pt x="301" y="2441"/>
                  </a:lnTo>
                  <a:lnTo>
                    <a:pt x="386" y="2453"/>
                  </a:lnTo>
                  <a:lnTo>
                    <a:pt x="470" y="2441"/>
                  </a:lnTo>
                  <a:lnTo>
                    <a:pt x="638" y="2429"/>
                  </a:lnTo>
                  <a:lnTo>
                    <a:pt x="818" y="2405"/>
                  </a:lnTo>
                  <a:lnTo>
                    <a:pt x="975" y="2393"/>
                  </a:lnTo>
                  <a:lnTo>
                    <a:pt x="1035" y="2405"/>
                  </a:lnTo>
                  <a:lnTo>
                    <a:pt x="1107" y="2429"/>
                  </a:lnTo>
                  <a:lnTo>
                    <a:pt x="1155" y="2453"/>
                  </a:lnTo>
                  <a:lnTo>
                    <a:pt x="1191" y="2501"/>
                  </a:lnTo>
                  <a:lnTo>
                    <a:pt x="1227" y="2561"/>
                  </a:lnTo>
                  <a:lnTo>
                    <a:pt x="1275" y="2609"/>
                  </a:lnTo>
                  <a:lnTo>
                    <a:pt x="1372" y="2694"/>
                  </a:lnTo>
                  <a:lnTo>
                    <a:pt x="1480" y="2778"/>
                  </a:lnTo>
                  <a:lnTo>
                    <a:pt x="1564" y="2874"/>
                  </a:lnTo>
                  <a:lnTo>
                    <a:pt x="1600" y="2922"/>
                  </a:lnTo>
                  <a:lnTo>
                    <a:pt x="1624" y="2970"/>
                  </a:lnTo>
                  <a:lnTo>
                    <a:pt x="1648" y="3030"/>
                  </a:lnTo>
                  <a:lnTo>
                    <a:pt x="1648" y="3102"/>
                  </a:lnTo>
                  <a:lnTo>
                    <a:pt x="1624" y="3175"/>
                  </a:lnTo>
                  <a:lnTo>
                    <a:pt x="1588" y="3259"/>
                  </a:lnTo>
                  <a:lnTo>
                    <a:pt x="1540" y="3355"/>
                  </a:lnTo>
                  <a:lnTo>
                    <a:pt x="1468" y="3463"/>
                  </a:lnTo>
                  <a:lnTo>
                    <a:pt x="1396" y="3559"/>
                  </a:lnTo>
                  <a:lnTo>
                    <a:pt x="1347" y="3655"/>
                  </a:lnTo>
                  <a:lnTo>
                    <a:pt x="1323" y="3728"/>
                  </a:lnTo>
                  <a:lnTo>
                    <a:pt x="1323" y="3788"/>
                  </a:lnTo>
                  <a:lnTo>
                    <a:pt x="1335" y="3836"/>
                  </a:lnTo>
                  <a:lnTo>
                    <a:pt x="1360" y="3860"/>
                  </a:lnTo>
                  <a:lnTo>
                    <a:pt x="1408" y="3884"/>
                  </a:lnTo>
                  <a:lnTo>
                    <a:pt x="1468" y="3896"/>
                  </a:lnTo>
                  <a:lnTo>
                    <a:pt x="1540" y="3884"/>
                  </a:lnTo>
                  <a:lnTo>
                    <a:pt x="1612" y="3872"/>
                  </a:lnTo>
                  <a:lnTo>
                    <a:pt x="1696" y="3848"/>
                  </a:lnTo>
                  <a:lnTo>
                    <a:pt x="1792" y="3824"/>
                  </a:lnTo>
                  <a:lnTo>
                    <a:pt x="1973" y="3728"/>
                  </a:lnTo>
                  <a:lnTo>
                    <a:pt x="2069" y="3667"/>
                  </a:lnTo>
                  <a:lnTo>
                    <a:pt x="2153" y="3607"/>
                  </a:lnTo>
                  <a:lnTo>
                    <a:pt x="2225" y="3547"/>
                  </a:lnTo>
                  <a:lnTo>
                    <a:pt x="2261" y="3475"/>
                  </a:lnTo>
                  <a:lnTo>
                    <a:pt x="2285" y="3391"/>
                  </a:lnTo>
                  <a:lnTo>
                    <a:pt x="2285" y="3319"/>
                  </a:lnTo>
                  <a:lnTo>
                    <a:pt x="2273" y="3235"/>
                  </a:lnTo>
                  <a:lnTo>
                    <a:pt x="2261" y="3150"/>
                  </a:lnTo>
                  <a:lnTo>
                    <a:pt x="2201" y="2994"/>
                  </a:lnTo>
                  <a:lnTo>
                    <a:pt x="2141" y="2826"/>
                  </a:lnTo>
                  <a:lnTo>
                    <a:pt x="2141" y="2754"/>
                  </a:lnTo>
                  <a:lnTo>
                    <a:pt x="2141" y="2670"/>
                  </a:lnTo>
                  <a:lnTo>
                    <a:pt x="2165" y="2597"/>
                  </a:lnTo>
                  <a:lnTo>
                    <a:pt x="2201" y="2525"/>
                  </a:lnTo>
                  <a:lnTo>
                    <a:pt x="2273" y="2465"/>
                  </a:lnTo>
                  <a:lnTo>
                    <a:pt x="2381" y="2405"/>
                  </a:lnTo>
                  <a:lnTo>
                    <a:pt x="2778" y="2213"/>
                  </a:lnTo>
                  <a:lnTo>
                    <a:pt x="2935" y="2141"/>
                  </a:lnTo>
                  <a:lnTo>
                    <a:pt x="3007" y="2116"/>
                  </a:lnTo>
                  <a:lnTo>
                    <a:pt x="3067" y="2104"/>
                  </a:lnTo>
                  <a:lnTo>
                    <a:pt x="3187" y="2104"/>
                  </a:lnTo>
                  <a:lnTo>
                    <a:pt x="3247" y="2129"/>
                  </a:lnTo>
                  <a:lnTo>
                    <a:pt x="3295" y="2153"/>
                  </a:lnTo>
                  <a:lnTo>
                    <a:pt x="3355" y="2189"/>
                  </a:lnTo>
                  <a:lnTo>
                    <a:pt x="3403" y="2249"/>
                  </a:lnTo>
                  <a:lnTo>
                    <a:pt x="3464" y="2321"/>
                  </a:lnTo>
                  <a:lnTo>
                    <a:pt x="3524" y="2405"/>
                  </a:lnTo>
                  <a:lnTo>
                    <a:pt x="3632" y="2597"/>
                  </a:lnTo>
                  <a:lnTo>
                    <a:pt x="3668" y="2706"/>
                  </a:lnTo>
                  <a:lnTo>
                    <a:pt x="3704" y="2814"/>
                  </a:lnTo>
                  <a:lnTo>
                    <a:pt x="3740" y="2910"/>
                  </a:lnTo>
                  <a:lnTo>
                    <a:pt x="3752" y="3018"/>
                  </a:lnTo>
                  <a:lnTo>
                    <a:pt x="3764" y="3114"/>
                  </a:lnTo>
                  <a:lnTo>
                    <a:pt x="3764" y="3211"/>
                  </a:lnTo>
                  <a:lnTo>
                    <a:pt x="3740" y="3307"/>
                  </a:lnTo>
                  <a:lnTo>
                    <a:pt x="3716" y="3403"/>
                  </a:lnTo>
                  <a:lnTo>
                    <a:pt x="3680" y="3475"/>
                  </a:lnTo>
                  <a:lnTo>
                    <a:pt x="3620" y="3559"/>
                  </a:lnTo>
                  <a:lnTo>
                    <a:pt x="3548" y="3619"/>
                  </a:lnTo>
                  <a:lnTo>
                    <a:pt x="3464" y="3679"/>
                  </a:lnTo>
                  <a:lnTo>
                    <a:pt x="3367" y="3728"/>
                  </a:lnTo>
                  <a:lnTo>
                    <a:pt x="3247" y="3764"/>
                  </a:lnTo>
                  <a:lnTo>
                    <a:pt x="2826" y="3848"/>
                  </a:lnTo>
                  <a:lnTo>
                    <a:pt x="2670" y="3884"/>
                  </a:lnTo>
                  <a:lnTo>
                    <a:pt x="2538" y="3920"/>
                  </a:lnTo>
                  <a:lnTo>
                    <a:pt x="2418" y="3980"/>
                  </a:lnTo>
                  <a:lnTo>
                    <a:pt x="2297" y="4052"/>
                  </a:lnTo>
                  <a:lnTo>
                    <a:pt x="2189" y="4160"/>
                  </a:lnTo>
                  <a:lnTo>
                    <a:pt x="2057" y="4317"/>
                  </a:lnTo>
                  <a:lnTo>
                    <a:pt x="2009" y="4401"/>
                  </a:lnTo>
                  <a:lnTo>
                    <a:pt x="1973" y="4497"/>
                  </a:lnTo>
                  <a:lnTo>
                    <a:pt x="1973" y="4593"/>
                  </a:lnTo>
                  <a:lnTo>
                    <a:pt x="1997" y="4701"/>
                  </a:lnTo>
                  <a:lnTo>
                    <a:pt x="2033" y="4798"/>
                  </a:lnTo>
                  <a:lnTo>
                    <a:pt x="2081" y="4894"/>
                  </a:lnTo>
                  <a:lnTo>
                    <a:pt x="2141" y="4990"/>
                  </a:lnTo>
                  <a:lnTo>
                    <a:pt x="2225" y="5074"/>
                  </a:lnTo>
                  <a:lnTo>
                    <a:pt x="2309" y="5146"/>
                  </a:lnTo>
                  <a:lnTo>
                    <a:pt x="2406" y="5194"/>
                  </a:lnTo>
                  <a:lnTo>
                    <a:pt x="2502" y="5242"/>
                  </a:lnTo>
                  <a:lnTo>
                    <a:pt x="2610" y="5267"/>
                  </a:lnTo>
                  <a:lnTo>
                    <a:pt x="2706" y="5267"/>
                  </a:lnTo>
                  <a:lnTo>
                    <a:pt x="2802" y="5242"/>
                  </a:lnTo>
                  <a:lnTo>
                    <a:pt x="2886" y="5194"/>
                  </a:lnTo>
                  <a:lnTo>
                    <a:pt x="2935" y="5158"/>
                  </a:lnTo>
                  <a:lnTo>
                    <a:pt x="2971" y="5110"/>
                  </a:lnTo>
                  <a:lnTo>
                    <a:pt x="3043" y="5014"/>
                  </a:lnTo>
                  <a:lnTo>
                    <a:pt x="3103" y="4930"/>
                  </a:lnTo>
                  <a:lnTo>
                    <a:pt x="3223" y="4738"/>
                  </a:lnTo>
                  <a:lnTo>
                    <a:pt x="3307" y="4569"/>
                  </a:lnTo>
                  <a:lnTo>
                    <a:pt x="3403" y="4401"/>
                  </a:lnTo>
                  <a:lnTo>
                    <a:pt x="3439" y="4341"/>
                  </a:lnTo>
                  <a:lnTo>
                    <a:pt x="3500" y="4269"/>
                  </a:lnTo>
                  <a:lnTo>
                    <a:pt x="3548" y="4221"/>
                  </a:lnTo>
                  <a:lnTo>
                    <a:pt x="3608" y="4172"/>
                  </a:lnTo>
                  <a:lnTo>
                    <a:pt x="3668" y="4148"/>
                  </a:lnTo>
                  <a:lnTo>
                    <a:pt x="3752" y="4124"/>
                  </a:lnTo>
                  <a:lnTo>
                    <a:pt x="3836" y="4112"/>
                  </a:lnTo>
                  <a:lnTo>
                    <a:pt x="3932" y="4112"/>
                  </a:lnTo>
                  <a:lnTo>
                    <a:pt x="4125" y="4124"/>
                  </a:lnTo>
                  <a:lnTo>
                    <a:pt x="4317" y="4112"/>
                  </a:lnTo>
                  <a:lnTo>
                    <a:pt x="4510" y="4088"/>
                  </a:lnTo>
                  <a:lnTo>
                    <a:pt x="4678" y="4052"/>
                  </a:lnTo>
                  <a:lnTo>
                    <a:pt x="4834" y="3992"/>
                  </a:lnTo>
                  <a:lnTo>
                    <a:pt x="4990" y="3932"/>
                  </a:lnTo>
                  <a:lnTo>
                    <a:pt x="5123" y="3848"/>
                  </a:lnTo>
                  <a:lnTo>
                    <a:pt x="5255" y="3764"/>
                  </a:lnTo>
                  <a:lnTo>
                    <a:pt x="5411" y="3631"/>
                  </a:lnTo>
                  <a:lnTo>
                    <a:pt x="5435" y="3595"/>
                  </a:lnTo>
                  <a:lnTo>
                    <a:pt x="5459" y="3559"/>
                  </a:lnTo>
                  <a:lnTo>
                    <a:pt x="5507" y="3451"/>
                  </a:lnTo>
                  <a:lnTo>
                    <a:pt x="5568" y="3355"/>
                  </a:lnTo>
                  <a:lnTo>
                    <a:pt x="5664" y="3211"/>
                  </a:lnTo>
                  <a:lnTo>
                    <a:pt x="5784" y="3054"/>
                  </a:lnTo>
                  <a:lnTo>
                    <a:pt x="5904" y="2934"/>
                  </a:lnTo>
                  <a:lnTo>
                    <a:pt x="6024" y="2838"/>
                  </a:lnTo>
                  <a:lnTo>
                    <a:pt x="6157" y="2778"/>
                  </a:lnTo>
                  <a:lnTo>
                    <a:pt x="6289" y="2742"/>
                  </a:lnTo>
                  <a:lnTo>
                    <a:pt x="6433" y="2730"/>
                  </a:lnTo>
                  <a:lnTo>
                    <a:pt x="6590" y="2742"/>
                  </a:lnTo>
                  <a:lnTo>
                    <a:pt x="6758" y="2778"/>
                  </a:lnTo>
                  <a:lnTo>
                    <a:pt x="6830" y="2814"/>
                  </a:lnTo>
                  <a:lnTo>
                    <a:pt x="6878" y="2838"/>
                  </a:lnTo>
                  <a:lnTo>
                    <a:pt x="6902" y="2874"/>
                  </a:lnTo>
                  <a:lnTo>
                    <a:pt x="6926" y="2922"/>
                  </a:lnTo>
                  <a:lnTo>
                    <a:pt x="6926" y="3006"/>
                  </a:lnTo>
                  <a:lnTo>
                    <a:pt x="6938" y="3090"/>
                  </a:lnTo>
                  <a:lnTo>
                    <a:pt x="6950" y="3126"/>
                  </a:lnTo>
                  <a:lnTo>
                    <a:pt x="6974" y="3163"/>
                  </a:lnTo>
                  <a:lnTo>
                    <a:pt x="7010" y="3199"/>
                  </a:lnTo>
                  <a:lnTo>
                    <a:pt x="7070" y="3223"/>
                  </a:lnTo>
                  <a:lnTo>
                    <a:pt x="7167" y="3247"/>
                  </a:lnTo>
                  <a:lnTo>
                    <a:pt x="7287" y="3259"/>
                  </a:lnTo>
                  <a:lnTo>
                    <a:pt x="7648" y="3259"/>
                  </a:lnTo>
                  <a:lnTo>
                    <a:pt x="8044" y="3247"/>
                  </a:lnTo>
                  <a:lnTo>
                    <a:pt x="8381" y="3247"/>
                  </a:lnTo>
                  <a:lnTo>
                    <a:pt x="8934" y="3235"/>
                  </a:lnTo>
                  <a:lnTo>
                    <a:pt x="9162" y="3235"/>
                  </a:lnTo>
                  <a:lnTo>
                    <a:pt x="9391" y="3211"/>
                  </a:lnTo>
                  <a:lnTo>
                    <a:pt x="9607" y="3175"/>
                  </a:lnTo>
                  <a:lnTo>
                    <a:pt x="9860" y="3114"/>
                  </a:lnTo>
                  <a:lnTo>
                    <a:pt x="9980" y="3078"/>
                  </a:lnTo>
                  <a:lnTo>
                    <a:pt x="10100" y="3066"/>
                  </a:lnTo>
                  <a:lnTo>
                    <a:pt x="10208" y="3078"/>
                  </a:lnTo>
                  <a:lnTo>
                    <a:pt x="10305" y="3102"/>
                  </a:lnTo>
                  <a:lnTo>
                    <a:pt x="10413" y="3138"/>
                  </a:lnTo>
                  <a:lnTo>
                    <a:pt x="10509" y="3187"/>
                  </a:lnTo>
                  <a:lnTo>
                    <a:pt x="10605" y="3247"/>
                  </a:lnTo>
                  <a:lnTo>
                    <a:pt x="10713" y="3319"/>
                  </a:lnTo>
                  <a:lnTo>
                    <a:pt x="11170" y="3655"/>
                  </a:lnTo>
                  <a:lnTo>
                    <a:pt x="11447" y="3836"/>
                  </a:lnTo>
                  <a:lnTo>
                    <a:pt x="11603" y="3920"/>
                  </a:lnTo>
                  <a:lnTo>
                    <a:pt x="11771" y="4016"/>
                  </a:lnTo>
                  <a:lnTo>
                    <a:pt x="11964" y="4112"/>
                  </a:lnTo>
                  <a:lnTo>
                    <a:pt x="12168" y="4233"/>
                  </a:lnTo>
                  <a:lnTo>
                    <a:pt x="12625" y="4533"/>
                  </a:lnTo>
                  <a:lnTo>
                    <a:pt x="13106" y="4870"/>
                  </a:lnTo>
                  <a:lnTo>
                    <a:pt x="13358" y="5038"/>
                  </a:lnTo>
                  <a:lnTo>
                    <a:pt x="13611" y="5206"/>
                  </a:lnTo>
                  <a:lnTo>
                    <a:pt x="13863" y="5351"/>
                  </a:lnTo>
                  <a:lnTo>
                    <a:pt x="14104" y="5483"/>
                  </a:lnTo>
                  <a:lnTo>
                    <a:pt x="14332" y="5579"/>
                  </a:lnTo>
                  <a:lnTo>
                    <a:pt x="14561" y="5663"/>
                  </a:lnTo>
                  <a:lnTo>
                    <a:pt x="14669" y="5687"/>
                  </a:lnTo>
                  <a:lnTo>
                    <a:pt x="14765" y="5699"/>
                  </a:lnTo>
                  <a:lnTo>
                    <a:pt x="14873" y="5711"/>
                  </a:lnTo>
                  <a:lnTo>
                    <a:pt x="14958" y="5699"/>
                  </a:lnTo>
                  <a:lnTo>
                    <a:pt x="15054" y="5687"/>
                  </a:lnTo>
                  <a:lnTo>
                    <a:pt x="15138" y="5663"/>
                  </a:lnTo>
                  <a:lnTo>
                    <a:pt x="15210" y="5615"/>
                  </a:lnTo>
                  <a:lnTo>
                    <a:pt x="15282" y="5567"/>
                  </a:lnTo>
                  <a:lnTo>
                    <a:pt x="15342" y="5495"/>
                  </a:lnTo>
                  <a:lnTo>
                    <a:pt x="15390" y="5435"/>
                  </a:lnTo>
                  <a:lnTo>
                    <a:pt x="15414" y="5363"/>
                  </a:lnTo>
                  <a:lnTo>
                    <a:pt x="15414" y="5303"/>
                  </a:lnTo>
                  <a:lnTo>
                    <a:pt x="15402" y="5230"/>
                  </a:lnTo>
                  <a:lnTo>
                    <a:pt x="15378" y="5158"/>
                  </a:lnTo>
                  <a:lnTo>
                    <a:pt x="15306" y="4990"/>
                  </a:lnTo>
                  <a:lnTo>
                    <a:pt x="15186" y="4798"/>
                  </a:lnTo>
                  <a:lnTo>
                    <a:pt x="15066" y="4557"/>
                  </a:lnTo>
                  <a:lnTo>
                    <a:pt x="15018" y="4425"/>
                  </a:lnTo>
                  <a:lnTo>
                    <a:pt x="14958" y="4269"/>
                  </a:lnTo>
                  <a:lnTo>
                    <a:pt x="14909" y="4100"/>
                  </a:lnTo>
                  <a:lnTo>
                    <a:pt x="14873" y="3908"/>
                  </a:lnTo>
                  <a:lnTo>
                    <a:pt x="14765" y="3319"/>
                  </a:lnTo>
                  <a:lnTo>
                    <a:pt x="14717" y="3126"/>
                  </a:lnTo>
                  <a:lnTo>
                    <a:pt x="14669" y="2970"/>
                  </a:lnTo>
                  <a:lnTo>
                    <a:pt x="14609" y="2838"/>
                  </a:lnTo>
                  <a:lnTo>
                    <a:pt x="14525" y="2682"/>
                  </a:lnTo>
                  <a:lnTo>
                    <a:pt x="14236" y="2261"/>
                  </a:lnTo>
                  <a:lnTo>
                    <a:pt x="14056" y="1996"/>
                  </a:lnTo>
                  <a:lnTo>
                    <a:pt x="13900" y="1780"/>
                  </a:lnTo>
                  <a:lnTo>
                    <a:pt x="13755" y="1612"/>
                  </a:lnTo>
                  <a:lnTo>
                    <a:pt x="13611" y="1467"/>
                  </a:lnTo>
                  <a:lnTo>
                    <a:pt x="13455" y="1347"/>
                  </a:lnTo>
                  <a:lnTo>
                    <a:pt x="13298" y="1239"/>
                  </a:lnTo>
                  <a:lnTo>
                    <a:pt x="13118" y="1143"/>
                  </a:lnTo>
                  <a:lnTo>
                    <a:pt x="12914" y="1046"/>
                  </a:lnTo>
                  <a:lnTo>
                    <a:pt x="12793" y="1010"/>
                  </a:lnTo>
                  <a:lnTo>
                    <a:pt x="12661" y="962"/>
                  </a:lnTo>
                  <a:lnTo>
                    <a:pt x="12349" y="890"/>
                  </a:lnTo>
                  <a:lnTo>
                    <a:pt x="11988" y="818"/>
                  </a:lnTo>
                  <a:lnTo>
                    <a:pt x="11579" y="746"/>
                  </a:lnTo>
                  <a:lnTo>
                    <a:pt x="10677" y="590"/>
                  </a:lnTo>
                  <a:lnTo>
                    <a:pt x="10184" y="505"/>
                  </a:lnTo>
                  <a:lnTo>
                    <a:pt x="9679" y="397"/>
                  </a:lnTo>
                  <a:lnTo>
                    <a:pt x="9235" y="289"/>
                  </a:lnTo>
                  <a:lnTo>
                    <a:pt x="8910" y="193"/>
                  </a:lnTo>
                  <a:lnTo>
                    <a:pt x="8670" y="121"/>
                  </a:lnTo>
                  <a:lnTo>
                    <a:pt x="8453" y="61"/>
                  </a:lnTo>
                  <a:lnTo>
                    <a:pt x="8237" y="1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775275" y="4416125"/>
              <a:ext cx="162950" cy="115450"/>
            </a:xfrm>
            <a:custGeom>
              <a:avLst/>
              <a:gdLst/>
              <a:ahLst/>
              <a:cxnLst/>
              <a:rect l="l" t="t" r="r" b="b"/>
              <a:pathLst>
                <a:path w="6518" h="4618" extrusionOk="0">
                  <a:moveTo>
                    <a:pt x="1396" y="1"/>
                  </a:moveTo>
                  <a:lnTo>
                    <a:pt x="1227" y="25"/>
                  </a:lnTo>
                  <a:lnTo>
                    <a:pt x="1071" y="61"/>
                  </a:lnTo>
                  <a:lnTo>
                    <a:pt x="903" y="121"/>
                  </a:lnTo>
                  <a:lnTo>
                    <a:pt x="722" y="193"/>
                  </a:lnTo>
                  <a:lnTo>
                    <a:pt x="542" y="301"/>
                  </a:lnTo>
                  <a:lnTo>
                    <a:pt x="458" y="361"/>
                  </a:lnTo>
                  <a:lnTo>
                    <a:pt x="374" y="421"/>
                  </a:lnTo>
                  <a:lnTo>
                    <a:pt x="302" y="494"/>
                  </a:lnTo>
                  <a:lnTo>
                    <a:pt x="241" y="566"/>
                  </a:lnTo>
                  <a:lnTo>
                    <a:pt x="193" y="638"/>
                  </a:lnTo>
                  <a:lnTo>
                    <a:pt x="145" y="710"/>
                  </a:lnTo>
                  <a:lnTo>
                    <a:pt x="97" y="782"/>
                  </a:lnTo>
                  <a:lnTo>
                    <a:pt x="61" y="866"/>
                  </a:lnTo>
                  <a:lnTo>
                    <a:pt x="25" y="1035"/>
                  </a:lnTo>
                  <a:lnTo>
                    <a:pt x="1" y="1203"/>
                  </a:lnTo>
                  <a:lnTo>
                    <a:pt x="1" y="1383"/>
                  </a:lnTo>
                  <a:lnTo>
                    <a:pt x="25" y="1564"/>
                  </a:lnTo>
                  <a:lnTo>
                    <a:pt x="61" y="1744"/>
                  </a:lnTo>
                  <a:lnTo>
                    <a:pt x="121" y="1924"/>
                  </a:lnTo>
                  <a:lnTo>
                    <a:pt x="193" y="2117"/>
                  </a:lnTo>
                  <a:lnTo>
                    <a:pt x="278" y="2297"/>
                  </a:lnTo>
                  <a:lnTo>
                    <a:pt x="362" y="2477"/>
                  </a:lnTo>
                  <a:lnTo>
                    <a:pt x="470" y="2646"/>
                  </a:lnTo>
                  <a:lnTo>
                    <a:pt x="674" y="2970"/>
                  </a:lnTo>
                  <a:lnTo>
                    <a:pt x="770" y="3127"/>
                  </a:lnTo>
                  <a:lnTo>
                    <a:pt x="855" y="3283"/>
                  </a:lnTo>
                  <a:lnTo>
                    <a:pt x="987" y="3571"/>
                  </a:lnTo>
                  <a:lnTo>
                    <a:pt x="1107" y="3860"/>
                  </a:lnTo>
                  <a:lnTo>
                    <a:pt x="1167" y="3980"/>
                  </a:lnTo>
                  <a:lnTo>
                    <a:pt x="1239" y="4100"/>
                  </a:lnTo>
                  <a:lnTo>
                    <a:pt x="1324" y="4209"/>
                  </a:lnTo>
                  <a:lnTo>
                    <a:pt x="1432" y="4317"/>
                  </a:lnTo>
                  <a:lnTo>
                    <a:pt x="1552" y="4401"/>
                  </a:lnTo>
                  <a:lnTo>
                    <a:pt x="1696" y="4473"/>
                  </a:lnTo>
                  <a:lnTo>
                    <a:pt x="1877" y="4533"/>
                  </a:lnTo>
                  <a:lnTo>
                    <a:pt x="2081" y="4581"/>
                  </a:lnTo>
                  <a:lnTo>
                    <a:pt x="2321" y="4605"/>
                  </a:lnTo>
                  <a:lnTo>
                    <a:pt x="2598" y="4617"/>
                  </a:lnTo>
                  <a:lnTo>
                    <a:pt x="3548" y="4617"/>
                  </a:lnTo>
                  <a:lnTo>
                    <a:pt x="3872" y="4605"/>
                  </a:lnTo>
                  <a:lnTo>
                    <a:pt x="4005" y="4593"/>
                  </a:lnTo>
                  <a:lnTo>
                    <a:pt x="4125" y="4569"/>
                  </a:lnTo>
                  <a:lnTo>
                    <a:pt x="4233" y="4545"/>
                  </a:lnTo>
                  <a:lnTo>
                    <a:pt x="4329" y="4509"/>
                  </a:lnTo>
                  <a:lnTo>
                    <a:pt x="4437" y="4473"/>
                  </a:lnTo>
                  <a:lnTo>
                    <a:pt x="4534" y="4413"/>
                  </a:lnTo>
                  <a:lnTo>
                    <a:pt x="4762" y="4269"/>
                  </a:lnTo>
                  <a:lnTo>
                    <a:pt x="5027" y="4064"/>
                  </a:lnTo>
                  <a:lnTo>
                    <a:pt x="5652" y="3596"/>
                  </a:lnTo>
                  <a:lnTo>
                    <a:pt x="5940" y="3355"/>
                  </a:lnTo>
                  <a:lnTo>
                    <a:pt x="6073" y="3235"/>
                  </a:lnTo>
                  <a:lnTo>
                    <a:pt x="6193" y="3115"/>
                  </a:lnTo>
                  <a:lnTo>
                    <a:pt x="6301" y="2994"/>
                  </a:lnTo>
                  <a:lnTo>
                    <a:pt x="6385" y="2874"/>
                  </a:lnTo>
                  <a:lnTo>
                    <a:pt x="6457" y="2766"/>
                  </a:lnTo>
                  <a:lnTo>
                    <a:pt x="6505" y="2658"/>
                  </a:lnTo>
                  <a:lnTo>
                    <a:pt x="6517" y="2550"/>
                  </a:lnTo>
                  <a:lnTo>
                    <a:pt x="6517" y="2489"/>
                  </a:lnTo>
                  <a:lnTo>
                    <a:pt x="6517" y="2441"/>
                  </a:lnTo>
                  <a:lnTo>
                    <a:pt x="6493" y="2393"/>
                  </a:lnTo>
                  <a:lnTo>
                    <a:pt x="6469" y="2333"/>
                  </a:lnTo>
                  <a:lnTo>
                    <a:pt x="6445" y="2285"/>
                  </a:lnTo>
                  <a:lnTo>
                    <a:pt x="6397" y="2237"/>
                  </a:lnTo>
                  <a:lnTo>
                    <a:pt x="6109" y="1936"/>
                  </a:lnTo>
                  <a:lnTo>
                    <a:pt x="5880" y="1708"/>
                  </a:lnTo>
                  <a:lnTo>
                    <a:pt x="5772" y="1612"/>
                  </a:lnTo>
                  <a:lnTo>
                    <a:pt x="5676" y="1540"/>
                  </a:lnTo>
                  <a:lnTo>
                    <a:pt x="5580" y="1467"/>
                  </a:lnTo>
                  <a:lnTo>
                    <a:pt x="5471" y="1407"/>
                  </a:lnTo>
                  <a:lnTo>
                    <a:pt x="5219" y="1287"/>
                  </a:lnTo>
                  <a:lnTo>
                    <a:pt x="4882" y="1167"/>
                  </a:lnTo>
                  <a:lnTo>
                    <a:pt x="3848" y="782"/>
                  </a:lnTo>
                  <a:lnTo>
                    <a:pt x="3223" y="542"/>
                  </a:lnTo>
                  <a:lnTo>
                    <a:pt x="2706" y="325"/>
                  </a:lnTo>
                  <a:lnTo>
                    <a:pt x="2273" y="169"/>
                  </a:lnTo>
                  <a:lnTo>
                    <a:pt x="2081" y="97"/>
                  </a:lnTo>
                  <a:lnTo>
                    <a:pt x="1889" y="49"/>
                  </a:lnTo>
                  <a:lnTo>
                    <a:pt x="1720" y="25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563675" y="4232775"/>
              <a:ext cx="250100" cy="103725"/>
            </a:xfrm>
            <a:custGeom>
              <a:avLst/>
              <a:gdLst/>
              <a:ahLst/>
              <a:cxnLst/>
              <a:rect l="l" t="t" r="r" b="b"/>
              <a:pathLst>
                <a:path w="10004" h="4149" extrusionOk="0">
                  <a:moveTo>
                    <a:pt x="1660" y="1"/>
                  </a:moveTo>
                  <a:lnTo>
                    <a:pt x="1480" y="13"/>
                  </a:lnTo>
                  <a:lnTo>
                    <a:pt x="1323" y="37"/>
                  </a:lnTo>
                  <a:lnTo>
                    <a:pt x="1167" y="73"/>
                  </a:lnTo>
                  <a:lnTo>
                    <a:pt x="1011" y="121"/>
                  </a:lnTo>
                  <a:lnTo>
                    <a:pt x="878" y="181"/>
                  </a:lnTo>
                  <a:lnTo>
                    <a:pt x="746" y="241"/>
                  </a:lnTo>
                  <a:lnTo>
                    <a:pt x="626" y="313"/>
                  </a:lnTo>
                  <a:lnTo>
                    <a:pt x="518" y="385"/>
                  </a:lnTo>
                  <a:lnTo>
                    <a:pt x="410" y="469"/>
                  </a:lnTo>
                  <a:lnTo>
                    <a:pt x="313" y="554"/>
                  </a:lnTo>
                  <a:lnTo>
                    <a:pt x="229" y="650"/>
                  </a:lnTo>
                  <a:lnTo>
                    <a:pt x="157" y="746"/>
                  </a:lnTo>
                  <a:lnTo>
                    <a:pt x="97" y="842"/>
                  </a:lnTo>
                  <a:lnTo>
                    <a:pt x="49" y="950"/>
                  </a:lnTo>
                  <a:lnTo>
                    <a:pt x="25" y="1071"/>
                  </a:lnTo>
                  <a:lnTo>
                    <a:pt x="1" y="1191"/>
                  </a:lnTo>
                  <a:lnTo>
                    <a:pt x="1" y="1323"/>
                  </a:lnTo>
                  <a:lnTo>
                    <a:pt x="25" y="1455"/>
                  </a:lnTo>
                  <a:lnTo>
                    <a:pt x="49" y="1600"/>
                  </a:lnTo>
                  <a:lnTo>
                    <a:pt x="97" y="1744"/>
                  </a:lnTo>
                  <a:lnTo>
                    <a:pt x="157" y="1888"/>
                  </a:lnTo>
                  <a:lnTo>
                    <a:pt x="229" y="2044"/>
                  </a:lnTo>
                  <a:lnTo>
                    <a:pt x="325" y="2201"/>
                  </a:lnTo>
                  <a:lnTo>
                    <a:pt x="434" y="2369"/>
                  </a:lnTo>
                  <a:lnTo>
                    <a:pt x="554" y="2537"/>
                  </a:lnTo>
                  <a:lnTo>
                    <a:pt x="698" y="2706"/>
                  </a:lnTo>
                  <a:lnTo>
                    <a:pt x="854" y="2874"/>
                  </a:lnTo>
                  <a:lnTo>
                    <a:pt x="1011" y="3030"/>
                  </a:lnTo>
                  <a:lnTo>
                    <a:pt x="1155" y="3127"/>
                  </a:lnTo>
                  <a:lnTo>
                    <a:pt x="1215" y="3163"/>
                  </a:lnTo>
                  <a:lnTo>
                    <a:pt x="1287" y="3199"/>
                  </a:lnTo>
                  <a:lnTo>
                    <a:pt x="1347" y="3211"/>
                  </a:lnTo>
                  <a:lnTo>
                    <a:pt x="1407" y="3223"/>
                  </a:lnTo>
                  <a:lnTo>
                    <a:pt x="1516" y="3223"/>
                  </a:lnTo>
                  <a:lnTo>
                    <a:pt x="1624" y="3187"/>
                  </a:lnTo>
                  <a:lnTo>
                    <a:pt x="1732" y="3139"/>
                  </a:lnTo>
                  <a:lnTo>
                    <a:pt x="1828" y="3066"/>
                  </a:lnTo>
                  <a:lnTo>
                    <a:pt x="1936" y="2982"/>
                  </a:lnTo>
                  <a:lnTo>
                    <a:pt x="2033" y="2886"/>
                  </a:lnTo>
                  <a:lnTo>
                    <a:pt x="2237" y="2682"/>
                  </a:lnTo>
                  <a:lnTo>
                    <a:pt x="2345" y="2586"/>
                  </a:lnTo>
                  <a:lnTo>
                    <a:pt x="2465" y="2501"/>
                  </a:lnTo>
                  <a:lnTo>
                    <a:pt x="2586" y="2417"/>
                  </a:lnTo>
                  <a:lnTo>
                    <a:pt x="2718" y="2357"/>
                  </a:lnTo>
                  <a:lnTo>
                    <a:pt x="2862" y="2321"/>
                  </a:lnTo>
                  <a:lnTo>
                    <a:pt x="2982" y="2285"/>
                  </a:lnTo>
                  <a:lnTo>
                    <a:pt x="3115" y="2261"/>
                  </a:lnTo>
                  <a:lnTo>
                    <a:pt x="3247" y="2261"/>
                  </a:lnTo>
                  <a:lnTo>
                    <a:pt x="3367" y="2249"/>
                  </a:lnTo>
                  <a:lnTo>
                    <a:pt x="3499" y="2261"/>
                  </a:lnTo>
                  <a:lnTo>
                    <a:pt x="3764" y="2297"/>
                  </a:lnTo>
                  <a:lnTo>
                    <a:pt x="4065" y="2333"/>
                  </a:lnTo>
                  <a:lnTo>
                    <a:pt x="4401" y="2381"/>
                  </a:lnTo>
                  <a:lnTo>
                    <a:pt x="4798" y="2417"/>
                  </a:lnTo>
                  <a:lnTo>
                    <a:pt x="5026" y="2429"/>
                  </a:lnTo>
                  <a:lnTo>
                    <a:pt x="5279" y="2429"/>
                  </a:lnTo>
                  <a:lnTo>
                    <a:pt x="5760" y="2417"/>
                  </a:lnTo>
                  <a:lnTo>
                    <a:pt x="6181" y="2393"/>
                  </a:lnTo>
                  <a:lnTo>
                    <a:pt x="6866" y="2345"/>
                  </a:lnTo>
                  <a:lnTo>
                    <a:pt x="7130" y="2321"/>
                  </a:lnTo>
                  <a:lnTo>
                    <a:pt x="7359" y="2309"/>
                  </a:lnTo>
                  <a:lnTo>
                    <a:pt x="7551" y="2321"/>
                  </a:lnTo>
                  <a:lnTo>
                    <a:pt x="7623" y="2333"/>
                  </a:lnTo>
                  <a:lnTo>
                    <a:pt x="7708" y="2357"/>
                  </a:lnTo>
                  <a:lnTo>
                    <a:pt x="7732" y="2381"/>
                  </a:lnTo>
                  <a:lnTo>
                    <a:pt x="7768" y="2405"/>
                  </a:lnTo>
                  <a:lnTo>
                    <a:pt x="7804" y="2477"/>
                  </a:lnTo>
                  <a:lnTo>
                    <a:pt x="7840" y="2573"/>
                  </a:lnTo>
                  <a:lnTo>
                    <a:pt x="7864" y="2682"/>
                  </a:lnTo>
                  <a:lnTo>
                    <a:pt x="7888" y="2970"/>
                  </a:lnTo>
                  <a:lnTo>
                    <a:pt x="7912" y="3271"/>
                  </a:lnTo>
                  <a:lnTo>
                    <a:pt x="7936" y="3427"/>
                  </a:lnTo>
                  <a:lnTo>
                    <a:pt x="7960" y="3583"/>
                  </a:lnTo>
                  <a:lnTo>
                    <a:pt x="7996" y="3728"/>
                  </a:lnTo>
                  <a:lnTo>
                    <a:pt x="8044" y="3848"/>
                  </a:lnTo>
                  <a:lnTo>
                    <a:pt x="8116" y="3968"/>
                  </a:lnTo>
                  <a:lnTo>
                    <a:pt x="8164" y="4016"/>
                  </a:lnTo>
                  <a:lnTo>
                    <a:pt x="8213" y="4052"/>
                  </a:lnTo>
                  <a:lnTo>
                    <a:pt x="8261" y="4088"/>
                  </a:lnTo>
                  <a:lnTo>
                    <a:pt x="8321" y="4112"/>
                  </a:lnTo>
                  <a:lnTo>
                    <a:pt x="8393" y="4136"/>
                  </a:lnTo>
                  <a:lnTo>
                    <a:pt x="8465" y="4136"/>
                  </a:lnTo>
                  <a:lnTo>
                    <a:pt x="8597" y="4148"/>
                  </a:lnTo>
                  <a:lnTo>
                    <a:pt x="8645" y="4136"/>
                  </a:lnTo>
                  <a:lnTo>
                    <a:pt x="8693" y="4124"/>
                  </a:lnTo>
                  <a:lnTo>
                    <a:pt x="8730" y="4100"/>
                  </a:lnTo>
                  <a:lnTo>
                    <a:pt x="8754" y="4076"/>
                  </a:lnTo>
                  <a:lnTo>
                    <a:pt x="8778" y="4052"/>
                  </a:lnTo>
                  <a:lnTo>
                    <a:pt x="8790" y="4016"/>
                  </a:lnTo>
                  <a:lnTo>
                    <a:pt x="8802" y="3944"/>
                  </a:lnTo>
                  <a:lnTo>
                    <a:pt x="8790" y="3848"/>
                  </a:lnTo>
                  <a:lnTo>
                    <a:pt x="8766" y="3728"/>
                  </a:lnTo>
                  <a:lnTo>
                    <a:pt x="8717" y="3607"/>
                  </a:lnTo>
                  <a:lnTo>
                    <a:pt x="8621" y="3331"/>
                  </a:lnTo>
                  <a:lnTo>
                    <a:pt x="8573" y="3187"/>
                  </a:lnTo>
                  <a:lnTo>
                    <a:pt x="8525" y="3018"/>
                  </a:lnTo>
                  <a:lnTo>
                    <a:pt x="8477" y="2862"/>
                  </a:lnTo>
                  <a:lnTo>
                    <a:pt x="8453" y="2694"/>
                  </a:lnTo>
                  <a:lnTo>
                    <a:pt x="8453" y="2525"/>
                  </a:lnTo>
                  <a:lnTo>
                    <a:pt x="8465" y="2357"/>
                  </a:lnTo>
                  <a:lnTo>
                    <a:pt x="8489" y="2213"/>
                  </a:lnTo>
                  <a:lnTo>
                    <a:pt x="8525" y="2081"/>
                  </a:lnTo>
                  <a:lnTo>
                    <a:pt x="8573" y="1972"/>
                  </a:lnTo>
                  <a:lnTo>
                    <a:pt x="8621" y="1888"/>
                  </a:lnTo>
                  <a:lnTo>
                    <a:pt x="8681" y="1828"/>
                  </a:lnTo>
                  <a:lnTo>
                    <a:pt x="8742" y="1768"/>
                  </a:lnTo>
                  <a:lnTo>
                    <a:pt x="8814" y="1732"/>
                  </a:lnTo>
                  <a:lnTo>
                    <a:pt x="8898" y="1708"/>
                  </a:lnTo>
                  <a:lnTo>
                    <a:pt x="8982" y="1696"/>
                  </a:lnTo>
                  <a:lnTo>
                    <a:pt x="9066" y="1684"/>
                  </a:lnTo>
                  <a:lnTo>
                    <a:pt x="9271" y="1672"/>
                  </a:lnTo>
                  <a:lnTo>
                    <a:pt x="9499" y="1648"/>
                  </a:lnTo>
                  <a:lnTo>
                    <a:pt x="9631" y="1636"/>
                  </a:lnTo>
                  <a:lnTo>
                    <a:pt x="9763" y="1612"/>
                  </a:lnTo>
                  <a:lnTo>
                    <a:pt x="9836" y="1576"/>
                  </a:lnTo>
                  <a:lnTo>
                    <a:pt x="9908" y="1539"/>
                  </a:lnTo>
                  <a:lnTo>
                    <a:pt x="9956" y="1491"/>
                  </a:lnTo>
                  <a:lnTo>
                    <a:pt x="9992" y="1443"/>
                  </a:lnTo>
                  <a:lnTo>
                    <a:pt x="10004" y="1383"/>
                  </a:lnTo>
                  <a:lnTo>
                    <a:pt x="10004" y="1323"/>
                  </a:lnTo>
                  <a:lnTo>
                    <a:pt x="9980" y="1263"/>
                  </a:lnTo>
                  <a:lnTo>
                    <a:pt x="9932" y="1203"/>
                  </a:lnTo>
                  <a:lnTo>
                    <a:pt x="9872" y="1143"/>
                  </a:lnTo>
                  <a:lnTo>
                    <a:pt x="9776" y="1083"/>
                  </a:lnTo>
                  <a:lnTo>
                    <a:pt x="9667" y="1023"/>
                  </a:lnTo>
                  <a:lnTo>
                    <a:pt x="9535" y="986"/>
                  </a:lnTo>
                  <a:lnTo>
                    <a:pt x="9379" y="950"/>
                  </a:lnTo>
                  <a:lnTo>
                    <a:pt x="9198" y="926"/>
                  </a:lnTo>
                  <a:lnTo>
                    <a:pt x="8994" y="914"/>
                  </a:lnTo>
                  <a:lnTo>
                    <a:pt x="8766" y="926"/>
                  </a:lnTo>
                  <a:lnTo>
                    <a:pt x="8309" y="938"/>
                  </a:lnTo>
                  <a:lnTo>
                    <a:pt x="7599" y="938"/>
                  </a:lnTo>
                  <a:lnTo>
                    <a:pt x="7311" y="926"/>
                  </a:lnTo>
                  <a:lnTo>
                    <a:pt x="6734" y="902"/>
                  </a:lnTo>
                  <a:lnTo>
                    <a:pt x="6433" y="902"/>
                  </a:lnTo>
                  <a:lnTo>
                    <a:pt x="6084" y="926"/>
                  </a:lnTo>
                  <a:lnTo>
                    <a:pt x="5700" y="926"/>
                  </a:lnTo>
                  <a:lnTo>
                    <a:pt x="5495" y="914"/>
                  </a:lnTo>
                  <a:lnTo>
                    <a:pt x="5291" y="890"/>
                  </a:lnTo>
                  <a:lnTo>
                    <a:pt x="5087" y="854"/>
                  </a:lnTo>
                  <a:lnTo>
                    <a:pt x="4870" y="818"/>
                  </a:lnTo>
                  <a:lnTo>
                    <a:pt x="4437" y="722"/>
                  </a:lnTo>
                  <a:lnTo>
                    <a:pt x="4004" y="602"/>
                  </a:lnTo>
                  <a:lnTo>
                    <a:pt x="3548" y="469"/>
                  </a:lnTo>
                  <a:lnTo>
                    <a:pt x="3103" y="325"/>
                  </a:lnTo>
                  <a:lnTo>
                    <a:pt x="2658" y="169"/>
                  </a:lnTo>
                  <a:lnTo>
                    <a:pt x="2441" y="97"/>
                  </a:lnTo>
                  <a:lnTo>
                    <a:pt x="2237" y="49"/>
                  </a:lnTo>
                  <a:lnTo>
                    <a:pt x="2033" y="25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880475" y="3868775"/>
              <a:ext cx="755375" cy="888225"/>
            </a:xfrm>
            <a:custGeom>
              <a:avLst/>
              <a:gdLst/>
              <a:ahLst/>
              <a:cxnLst/>
              <a:rect l="l" t="t" r="r" b="b"/>
              <a:pathLst>
                <a:path w="30215" h="35529" extrusionOk="0">
                  <a:moveTo>
                    <a:pt x="12673" y="1"/>
                  </a:moveTo>
                  <a:lnTo>
                    <a:pt x="12480" y="13"/>
                  </a:lnTo>
                  <a:lnTo>
                    <a:pt x="12300" y="49"/>
                  </a:lnTo>
                  <a:lnTo>
                    <a:pt x="12132" y="97"/>
                  </a:lnTo>
                  <a:lnTo>
                    <a:pt x="11987" y="181"/>
                  </a:lnTo>
                  <a:lnTo>
                    <a:pt x="11843" y="277"/>
                  </a:lnTo>
                  <a:lnTo>
                    <a:pt x="11723" y="397"/>
                  </a:lnTo>
                  <a:lnTo>
                    <a:pt x="11615" y="518"/>
                  </a:lnTo>
                  <a:lnTo>
                    <a:pt x="11518" y="662"/>
                  </a:lnTo>
                  <a:lnTo>
                    <a:pt x="11422" y="818"/>
                  </a:lnTo>
                  <a:lnTo>
                    <a:pt x="11350" y="974"/>
                  </a:lnTo>
                  <a:lnTo>
                    <a:pt x="11290" y="1143"/>
                  </a:lnTo>
                  <a:lnTo>
                    <a:pt x="11242" y="1311"/>
                  </a:lnTo>
                  <a:lnTo>
                    <a:pt x="11206" y="1479"/>
                  </a:lnTo>
                  <a:lnTo>
                    <a:pt x="11170" y="1648"/>
                  </a:lnTo>
                  <a:lnTo>
                    <a:pt x="11146" y="1804"/>
                  </a:lnTo>
                  <a:lnTo>
                    <a:pt x="11098" y="1936"/>
                  </a:lnTo>
                  <a:lnTo>
                    <a:pt x="11026" y="2045"/>
                  </a:lnTo>
                  <a:lnTo>
                    <a:pt x="10953" y="2117"/>
                  </a:lnTo>
                  <a:lnTo>
                    <a:pt x="10857" y="2177"/>
                  </a:lnTo>
                  <a:lnTo>
                    <a:pt x="10761" y="2213"/>
                  </a:lnTo>
                  <a:lnTo>
                    <a:pt x="10653" y="2237"/>
                  </a:lnTo>
                  <a:lnTo>
                    <a:pt x="10533" y="2237"/>
                  </a:lnTo>
                  <a:lnTo>
                    <a:pt x="10424" y="2225"/>
                  </a:lnTo>
                  <a:lnTo>
                    <a:pt x="10292" y="2201"/>
                  </a:lnTo>
                  <a:lnTo>
                    <a:pt x="10172" y="2165"/>
                  </a:lnTo>
                  <a:lnTo>
                    <a:pt x="10052" y="2117"/>
                  </a:lnTo>
                  <a:lnTo>
                    <a:pt x="9931" y="2057"/>
                  </a:lnTo>
                  <a:lnTo>
                    <a:pt x="9823" y="1996"/>
                  </a:lnTo>
                  <a:lnTo>
                    <a:pt x="9715" y="1924"/>
                  </a:lnTo>
                  <a:lnTo>
                    <a:pt x="9619" y="1852"/>
                  </a:lnTo>
                  <a:lnTo>
                    <a:pt x="9523" y="1780"/>
                  </a:lnTo>
                  <a:lnTo>
                    <a:pt x="9438" y="1720"/>
                  </a:lnTo>
                  <a:lnTo>
                    <a:pt x="9354" y="1684"/>
                  </a:lnTo>
                  <a:lnTo>
                    <a:pt x="9270" y="1660"/>
                  </a:lnTo>
                  <a:lnTo>
                    <a:pt x="9186" y="1648"/>
                  </a:lnTo>
                  <a:lnTo>
                    <a:pt x="9114" y="1660"/>
                  </a:lnTo>
                  <a:lnTo>
                    <a:pt x="9042" y="1684"/>
                  </a:lnTo>
                  <a:lnTo>
                    <a:pt x="8970" y="1732"/>
                  </a:lnTo>
                  <a:lnTo>
                    <a:pt x="8909" y="1792"/>
                  </a:lnTo>
                  <a:lnTo>
                    <a:pt x="8849" y="1864"/>
                  </a:lnTo>
                  <a:lnTo>
                    <a:pt x="8789" y="1960"/>
                  </a:lnTo>
                  <a:lnTo>
                    <a:pt x="8729" y="2081"/>
                  </a:lnTo>
                  <a:lnTo>
                    <a:pt x="8681" y="2213"/>
                  </a:lnTo>
                  <a:lnTo>
                    <a:pt x="8633" y="2369"/>
                  </a:lnTo>
                  <a:lnTo>
                    <a:pt x="8597" y="2549"/>
                  </a:lnTo>
                  <a:lnTo>
                    <a:pt x="8561" y="2742"/>
                  </a:lnTo>
                  <a:lnTo>
                    <a:pt x="8537" y="2838"/>
                  </a:lnTo>
                  <a:lnTo>
                    <a:pt x="8501" y="2958"/>
                  </a:lnTo>
                  <a:lnTo>
                    <a:pt x="8405" y="3187"/>
                  </a:lnTo>
                  <a:lnTo>
                    <a:pt x="8284" y="3427"/>
                  </a:lnTo>
                  <a:lnTo>
                    <a:pt x="8128" y="3680"/>
                  </a:lnTo>
                  <a:lnTo>
                    <a:pt x="7960" y="3944"/>
                  </a:lnTo>
                  <a:lnTo>
                    <a:pt x="7767" y="4221"/>
                  </a:lnTo>
                  <a:lnTo>
                    <a:pt x="7359" y="4786"/>
                  </a:lnTo>
                  <a:lnTo>
                    <a:pt x="6950" y="5363"/>
                  </a:lnTo>
                  <a:lnTo>
                    <a:pt x="6757" y="5639"/>
                  </a:lnTo>
                  <a:lnTo>
                    <a:pt x="6589" y="5928"/>
                  </a:lnTo>
                  <a:lnTo>
                    <a:pt x="6445" y="6205"/>
                  </a:lnTo>
                  <a:lnTo>
                    <a:pt x="6325" y="6469"/>
                  </a:lnTo>
                  <a:lnTo>
                    <a:pt x="6276" y="6601"/>
                  </a:lnTo>
                  <a:lnTo>
                    <a:pt x="6240" y="6734"/>
                  </a:lnTo>
                  <a:lnTo>
                    <a:pt x="6216" y="6854"/>
                  </a:lnTo>
                  <a:lnTo>
                    <a:pt x="6192" y="6986"/>
                  </a:lnTo>
                  <a:lnTo>
                    <a:pt x="6072" y="8140"/>
                  </a:lnTo>
                  <a:lnTo>
                    <a:pt x="5988" y="8729"/>
                  </a:lnTo>
                  <a:lnTo>
                    <a:pt x="5904" y="9318"/>
                  </a:lnTo>
                  <a:lnTo>
                    <a:pt x="5808" y="9908"/>
                  </a:lnTo>
                  <a:lnTo>
                    <a:pt x="5711" y="10509"/>
                  </a:lnTo>
                  <a:lnTo>
                    <a:pt x="5591" y="11098"/>
                  </a:lnTo>
                  <a:lnTo>
                    <a:pt x="5459" y="11699"/>
                  </a:lnTo>
                  <a:lnTo>
                    <a:pt x="5315" y="12276"/>
                  </a:lnTo>
                  <a:lnTo>
                    <a:pt x="5158" y="12865"/>
                  </a:lnTo>
                  <a:lnTo>
                    <a:pt x="4990" y="13442"/>
                  </a:lnTo>
                  <a:lnTo>
                    <a:pt x="4798" y="13995"/>
                  </a:lnTo>
                  <a:lnTo>
                    <a:pt x="4593" y="14549"/>
                  </a:lnTo>
                  <a:lnTo>
                    <a:pt x="4377" y="15090"/>
                  </a:lnTo>
                  <a:lnTo>
                    <a:pt x="4136" y="15619"/>
                  </a:lnTo>
                  <a:lnTo>
                    <a:pt x="3884" y="16124"/>
                  </a:lnTo>
                  <a:lnTo>
                    <a:pt x="3679" y="16520"/>
                  </a:lnTo>
                  <a:lnTo>
                    <a:pt x="3523" y="16905"/>
                  </a:lnTo>
                  <a:lnTo>
                    <a:pt x="3379" y="17290"/>
                  </a:lnTo>
                  <a:lnTo>
                    <a:pt x="3259" y="17662"/>
                  </a:lnTo>
                  <a:lnTo>
                    <a:pt x="3030" y="18420"/>
                  </a:lnTo>
                  <a:lnTo>
                    <a:pt x="2922" y="18793"/>
                  </a:lnTo>
                  <a:lnTo>
                    <a:pt x="2802" y="19165"/>
                  </a:lnTo>
                  <a:lnTo>
                    <a:pt x="2718" y="19346"/>
                  </a:lnTo>
                  <a:lnTo>
                    <a:pt x="2633" y="19514"/>
                  </a:lnTo>
                  <a:lnTo>
                    <a:pt x="2525" y="19670"/>
                  </a:lnTo>
                  <a:lnTo>
                    <a:pt x="2417" y="19827"/>
                  </a:lnTo>
                  <a:lnTo>
                    <a:pt x="2297" y="19959"/>
                  </a:lnTo>
                  <a:lnTo>
                    <a:pt x="2177" y="20091"/>
                  </a:lnTo>
                  <a:lnTo>
                    <a:pt x="1912" y="20344"/>
                  </a:lnTo>
                  <a:lnTo>
                    <a:pt x="1648" y="20596"/>
                  </a:lnTo>
                  <a:lnTo>
                    <a:pt x="1527" y="20728"/>
                  </a:lnTo>
                  <a:lnTo>
                    <a:pt x="1407" y="20861"/>
                  </a:lnTo>
                  <a:lnTo>
                    <a:pt x="1299" y="21005"/>
                  </a:lnTo>
                  <a:lnTo>
                    <a:pt x="1203" y="21161"/>
                  </a:lnTo>
                  <a:lnTo>
                    <a:pt x="1119" y="21318"/>
                  </a:lnTo>
                  <a:lnTo>
                    <a:pt x="1046" y="21498"/>
                  </a:lnTo>
                  <a:lnTo>
                    <a:pt x="1022" y="21606"/>
                  </a:lnTo>
                  <a:lnTo>
                    <a:pt x="998" y="21726"/>
                  </a:lnTo>
                  <a:lnTo>
                    <a:pt x="974" y="21967"/>
                  </a:lnTo>
                  <a:lnTo>
                    <a:pt x="962" y="22219"/>
                  </a:lnTo>
                  <a:lnTo>
                    <a:pt x="950" y="22472"/>
                  </a:lnTo>
                  <a:lnTo>
                    <a:pt x="938" y="22712"/>
                  </a:lnTo>
                  <a:lnTo>
                    <a:pt x="926" y="22820"/>
                  </a:lnTo>
                  <a:lnTo>
                    <a:pt x="902" y="22941"/>
                  </a:lnTo>
                  <a:lnTo>
                    <a:pt x="866" y="23049"/>
                  </a:lnTo>
                  <a:lnTo>
                    <a:pt x="830" y="23145"/>
                  </a:lnTo>
                  <a:lnTo>
                    <a:pt x="770" y="23241"/>
                  </a:lnTo>
                  <a:lnTo>
                    <a:pt x="710" y="23337"/>
                  </a:lnTo>
                  <a:lnTo>
                    <a:pt x="590" y="23446"/>
                  </a:lnTo>
                  <a:lnTo>
                    <a:pt x="469" y="23542"/>
                  </a:lnTo>
                  <a:lnTo>
                    <a:pt x="361" y="23650"/>
                  </a:lnTo>
                  <a:lnTo>
                    <a:pt x="313" y="23710"/>
                  </a:lnTo>
                  <a:lnTo>
                    <a:pt x="265" y="23782"/>
                  </a:lnTo>
                  <a:lnTo>
                    <a:pt x="217" y="23902"/>
                  </a:lnTo>
                  <a:lnTo>
                    <a:pt x="157" y="24035"/>
                  </a:lnTo>
                  <a:lnTo>
                    <a:pt x="121" y="24167"/>
                  </a:lnTo>
                  <a:lnTo>
                    <a:pt x="85" y="24299"/>
                  </a:lnTo>
                  <a:lnTo>
                    <a:pt x="24" y="24576"/>
                  </a:lnTo>
                  <a:lnTo>
                    <a:pt x="0" y="24852"/>
                  </a:lnTo>
                  <a:lnTo>
                    <a:pt x="0" y="25129"/>
                  </a:lnTo>
                  <a:lnTo>
                    <a:pt x="24" y="25405"/>
                  </a:lnTo>
                  <a:lnTo>
                    <a:pt x="73" y="25682"/>
                  </a:lnTo>
                  <a:lnTo>
                    <a:pt x="145" y="25958"/>
                  </a:lnTo>
                  <a:lnTo>
                    <a:pt x="241" y="26223"/>
                  </a:lnTo>
                  <a:lnTo>
                    <a:pt x="361" y="26487"/>
                  </a:lnTo>
                  <a:lnTo>
                    <a:pt x="493" y="26728"/>
                  </a:lnTo>
                  <a:lnTo>
                    <a:pt x="650" y="26968"/>
                  </a:lnTo>
                  <a:lnTo>
                    <a:pt x="830" y="27185"/>
                  </a:lnTo>
                  <a:lnTo>
                    <a:pt x="1022" y="27389"/>
                  </a:lnTo>
                  <a:lnTo>
                    <a:pt x="1227" y="27569"/>
                  </a:lnTo>
                  <a:lnTo>
                    <a:pt x="1335" y="27654"/>
                  </a:lnTo>
                  <a:lnTo>
                    <a:pt x="1455" y="27726"/>
                  </a:lnTo>
                  <a:lnTo>
                    <a:pt x="1527" y="27762"/>
                  </a:lnTo>
                  <a:lnTo>
                    <a:pt x="1611" y="27786"/>
                  </a:lnTo>
                  <a:lnTo>
                    <a:pt x="1708" y="27810"/>
                  </a:lnTo>
                  <a:lnTo>
                    <a:pt x="2056" y="27810"/>
                  </a:lnTo>
                  <a:lnTo>
                    <a:pt x="2321" y="27786"/>
                  </a:lnTo>
                  <a:lnTo>
                    <a:pt x="2609" y="27726"/>
                  </a:lnTo>
                  <a:lnTo>
                    <a:pt x="2910" y="27654"/>
                  </a:lnTo>
                  <a:lnTo>
                    <a:pt x="3223" y="27569"/>
                  </a:lnTo>
                  <a:lnTo>
                    <a:pt x="3523" y="27461"/>
                  </a:lnTo>
                  <a:lnTo>
                    <a:pt x="3824" y="27341"/>
                  </a:lnTo>
                  <a:lnTo>
                    <a:pt x="4088" y="27221"/>
                  </a:lnTo>
                  <a:lnTo>
                    <a:pt x="4329" y="27101"/>
                  </a:lnTo>
                  <a:lnTo>
                    <a:pt x="4533" y="26980"/>
                  </a:lnTo>
                  <a:lnTo>
                    <a:pt x="4701" y="26860"/>
                  </a:lnTo>
                  <a:lnTo>
                    <a:pt x="4762" y="26800"/>
                  </a:lnTo>
                  <a:lnTo>
                    <a:pt x="4798" y="26752"/>
                  </a:lnTo>
                  <a:lnTo>
                    <a:pt x="4834" y="26692"/>
                  </a:lnTo>
                  <a:lnTo>
                    <a:pt x="4846" y="26644"/>
                  </a:lnTo>
                  <a:lnTo>
                    <a:pt x="4846" y="26608"/>
                  </a:lnTo>
                  <a:lnTo>
                    <a:pt x="4822" y="26560"/>
                  </a:lnTo>
                  <a:lnTo>
                    <a:pt x="4822" y="26560"/>
                  </a:lnTo>
                  <a:lnTo>
                    <a:pt x="4894" y="26668"/>
                  </a:lnTo>
                  <a:lnTo>
                    <a:pt x="4966" y="26776"/>
                  </a:lnTo>
                  <a:lnTo>
                    <a:pt x="5014" y="26896"/>
                  </a:lnTo>
                  <a:lnTo>
                    <a:pt x="5062" y="27016"/>
                  </a:lnTo>
                  <a:lnTo>
                    <a:pt x="5086" y="27149"/>
                  </a:lnTo>
                  <a:lnTo>
                    <a:pt x="5110" y="27269"/>
                  </a:lnTo>
                  <a:lnTo>
                    <a:pt x="5110" y="27401"/>
                  </a:lnTo>
                  <a:lnTo>
                    <a:pt x="5110" y="27533"/>
                  </a:lnTo>
                  <a:lnTo>
                    <a:pt x="5098" y="27798"/>
                  </a:lnTo>
                  <a:lnTo>
                    <a:pt x="5050" y="28062"/>
                  </a:lnTo>
                  <a:lnTo>
                    <a:pt x="4990" y="28327"/>
                  </a:lnTo>
                  <a:lnTo>
                    <a:pt x="4930" y="28591"/>
                  </a:lnTo>
                  <a:lnTo>
                    <a:pt x="4822" y="29036"/>
                  </a:lnTo>
                  <a:lnTo>
                    <a:pt x="4713" y="29457"/>
                  </a:lnTo>
                  <a:lnTo>
                    <a:pt x="4521" y="30323"/>
                  </a:lnTo>
                  <a:lnTo>
                    <a:pt x="4329" y="31176"/>
                  </a:lnTo>
                  <a:lnTo>
                    <a:pt x="4208" y="31609"/>
                  </a:lnTo>
                  <a:lnTo>
                    <a:pt x="4088" y="32042"/>
                  </a:lnTo>
                  <a:lnTo>
                    <a:pt x="4016" y="32283"/>
                  </a:lnTo>
                  <a:lnTo>
                    <a:pt x="3956" y="32583"/>
                  </a:lnTo>
                  <a:lnTo>
                    <a:pt x="3896" y="32920"/>
                  </a:lnTo>
                  <a:lnTo>
                    <a:pt x="3848" y="33292"/>
                  </a:lnTo>
                  <a:lnTo>
                    <a:pt x="3824" y="33665"/>
                  </a:lnTo>
                  <a:lnTo>
                    <a:pt x="3824" y="33846"/>
                  </a:lnTo>
                  <a:lnTo>
                    <a:pt x="3836" y="34014"/>
                  </a:lnTo>
                  <a:lnTo>
                    <a:pt x="3848" y="34170"/>
                  </a:lnTo>
                  <a:lnTo>
                    <a:pt x="3884" y="34314"/>
                  </a:lnTo>
                  <a:lnTo>
                    <a:pt x="3920" y="34435"/>
                  </a:lnTo>
                  <a:lnTo>
                    <a:pt x="3980" y="34543"/>
                  </a:lnTo>
                  <a:lnTo>
                    <a:pt x="4076" y="34687"/>
                  </a:lnTo>
                  <a:lnTo>
                    <a:pt x="4172" y="34795"/>
                  </a:lnTo>
                  <a:lnTo>
                    <a:pt x="4257" y="34880"/>
                  </a:lnTo>
                  <a:lnTo>
                    <a:pt x="4353" y="34940"/>
                  </a:lnTo>
                  <a:lnTo>
                    <a:pt x="4449" y="34976"/>
                  </a:lnTo>
                  <a:lnTo>
                    <a:pt x="4545" y="35000"/>
                  </a:lnTo>
                  <a:lnTo>
                    <a:pt x="4641" y="35012"/>
                  </a:lnTo>
                  <a:lnTo>
                    <a:pt x="4750" y="35012"/>
                  </a:lnTo>
                  <a:lnTo>
                    <a:pt x="4954" y="34976"/>
                  </a:lnTo>
                  <a:lnTo>
                    <a:pt x="5182" y="34928"/>
                  </a:lnTo>
                  <a:lnTo>
                    <a:pt x="5423" y="34892"/>
                  </a:lnTo>
                  <a:lnTo>
                    <a:pt x="5555" y="34880"/>
                  </a:lnTo>
                  <a:lnTo>
                    <a:pt x="5699" y="34892"/>
                  </a:lnTo>
                  <a:lnTo>
                    <a:pt x="5783" y="34892"/>
                  </a:lnTo>
                  <a:lnTo>
                    <a:pt x="5856" y="34916"/>
                  </a:lnTo>
                  <a:lnTo>
                    <a:pt x="6012" y="34964"/>
                  </a:lnTo>
                  <a:lnTo>
                    <a:pt x="6156" y="35048"/>
                  </a:lnTo>
                  <a:lnTo>
                    <a:pt x="6300" y="35132"/>
                  </a:lnTo>
                  <a:lnTo>
                    <a:pt x="6589" y="35312"/>
                  </a:lnTo>
                  <a:lnTo>
                    <a:pt x="6733" y="35397"/>
                  </a:lnTo>
                  <a:lnTo>
                    <a:pt x="6890" y="35469"/>
                  </a:lnTo>
                  <a:lnTo>
                    <a:pt x="7034" y="35505"/>
                  </a:lnTo>
                  <a:lnTo>
                    <a:pt x="7190" y="35529"/>
                  </a:lnTo>
                  <a:lnTo>
                    <a:pt x="7515" y="35529"/>
                  </a:lnTo>
                  <a:lnTo>
                    <a:pt x="7839" y="35493"/>
                  </a:lnTo>
                  <a:lnTo>
                    <a:pt x="8152" y="35457"/>
                  </a:lnTo>
                  <a:lnTo>
                    <a:pt x="8429" y="35445"/>
                  </a:lnTo>
                  <a:lnTo>
                    <a:pt x="8681" y="35445"/>
                  </a:lnTo>
                  <a:lnTo>
                    <a:pt x="9054" y="35457"/>
                  </a:lnTo>
                  <a:lnTo>
                    <a:pt x="9210" y="35457"/>
                  </a:lnTo>
                  <a:lnTo>
                    <a:pt x="9330" y="35445"/>
                  </a:lnTo>
                  <a:lnTo>
                    <a:pt x="9426" y="35433"/>
                  </a:lnTo>
                  <a:lnTo>
                    <a:pt x="9499" y="35397"/>
                  </a:lnTo>
                  <a:lnTo>
                    <a:pt x="9559" y="35348"/>
                  </a:lnTo>
                  <a:lnTo>
                    <a:pt x="9607" y="35264"/>
                  </a:lnTo>
                  <a:lnTo>
                    <a:pt x="9643" y="35168"/>
                  </a:lnTo>
                  <a:lnTo>
                    <a:pt x="9667" y="35024"/>
                  </a:lnTo>
                  <a:lnTo>
                    <a:pt x="9691" y="34843"/>
                  </a:lnTo>
                  <a:lnTo>
                    <a:pt x="9703" y="34627"/>
                  </a:lnTo>
                  <a:lnTo>
                    <a:pt x="9739" y="34050"/>
                  </a:lnTo>
                  <a:lnTo>
                    <a:pt x="9751" y="33882"/>
                  </a:lnTo>
                  <a:lnTo>
                    <a:pt x="9739" y="33737"/>
                  </a:lnTo>
                  <a:lnTo>
                    <a:pt x="9715" y="33617"/>
                  </a:lnTo>
                  <a:lnTo>
                    <a:pt x="9679" y="33509"/>
                  </a:lnTo>
                  <a:lnTo>
                    <a:pt x="9643" y="33413"/>
                  </a:lnTo>
                  <a:lnTo>
                    <a:pt x="9595" y="33341"/>
                  </a:lnTo>
                  <a:lnTo>
                    <a:pt x="9499" y="33208"/>
                  </a:lnTo>
                  <a:lnTo>
                    <a:pt x="9402" y="33100"/>
                  </a:lnTo>
                  <a:lnTo>
                    <a:pt x="9366" y="33040"/>
                  </a:lnTo>
                  <a:lnTo>
                    <a:pt x="9330" y="32992"/>
                  </a:lnTo>
                  <a:lnTo>
                    <a:pt x="9306" y="32920"/>
                  </a:lnTo>
                  <a:lnTo>
                    <a:pt x="9294" y="32860"/>
                  </a:lnTo>
                  <a:lnTo>
                    <a:pt x="9294" y="32775"/>
                  </a:lnTo>
                  <a:lnTo>
                    <a:pt x="9306" y="32679"/>
                  </a:lnTo>
                  <a:lnTo>
                    <a:pt x="9354" y="32487"/>
                  </a:lnTo>
                  <a:lnTo>
                    <a:pt x="9402" y="32331"/>
                  </a:lnTo>
                  <a:lnTo>
                    <a:pt x="9499" y="32018"/>
                  </a:lnTo>
                  <a:lnTo>
                    <a:pt x="9535" y="31826"/>
                  </a:lnTo>
                  <a:lnTo>
                    <a:pt x="9583" y="31585"/>
                  </a:lnTo>
                  <a:lnTo>
                    <a:pt x="9631" y="31285"/>
                  </a:lnTo>
                  <a:lnTo>
                    <a:pt x="9679" y="30900"/>
                  </a:lnTo>
                  <a:lnTo>
                    <a:pt x="9691" y="30683"/>
                  </a:lnTo>
                  <a:lnTo>
                    <a:pt x="9691" y="30467"/>
                  </a:lnTo>
                  <a:lnTo>
                    <a:pt x="9679" y="30263"/>
                  </a:lnTo>
                  <a:lnTo>
                    <a:pt x="9655" y="30058"/>
                  </a:lnTo>
                  <a:lnTo>
                    <a:pt x="9619" y="29854"/>
                  </a:lnTo>
                  <a:lnTo>
                    <a:pt x="9583" y="29649"/>
                  </a:lnTo>
                  <a:lnTo>
                    <a:pt x="9475" y="29229"/>
                  </a:lnTo>
                  <a:lnTo>
                    <a:pt x="9378" y="28784"/>
                  </a:lnTo>
                  <a:lnTo>
                    <a:pt x="9282" y="28315"/>
                  </a:lnTo>
                  <a:lnTo>
                    <a:pt x="9234" y="28062"/>
                  </a:lnTo>
                  <a:lnTo>
                    <a:pt x="9210" y="27786"/>
                  </a:lnTo>
                  <a:lnTo>
                    <a:pt x="9186" y="27509"/>
                  </a:lnTo>
                  <a:lnTo>
                    <a:pt x="9186" y="27209"/>
                  </a:lnTo>
                  <a:lnTo>
                    <a:pt x="9186" y="26932"/>
                  </a:lnTo>
                  <a:lnTo>
                    <a:pt x="9198" y="26680"/>
                  </a:lnTo>
                  <a:lnTo>
                    <a:pt x="9234" y="26283"/>
                  </a:lnTo>
                  <a:lnTo>
                    <a:pt x="9270" y="25970"/>
                  </a:lnTo>
                  <a:lnTo>
                    <a:pt x="9318" y="25730"/>
                  </a:lnTo>
                  <a:lnTo>
                    <a:pt x="9366" y="25502"/>
                  </a:lnTo>
                  <a:lnTo>
                    <a:pt x="9390" y="25261"/>
                  </a:lnTo>
                  <a:lnTo>
                    <a:pt x="9402" y="25129"/>
                  </a:lnTo>
                  <a:lnTo>
                    <a:pt x="9402" y="24973"/>
                  </a:lnTo>
                  <a:lnTo>
                    <a:pt x="9390" y="24792"/>
                  </a:lnTo>
                  <a:lnTo>
                    <a:pt x="9366" y="24588"/>
                  </a:lnTo>
                  <a:lnTo>
                    <a:pt x="9342" y="24395"/>
                  </a:lnTo>
                  <a:lnTo>
                    <a:pt x="9294" y="24179"/>
                  </a:lnTo>
                  <a:lnTo>
                    <a:pt x="9186" y="23710"/>
                  </a:lnTo>
                  <a:lnTo>
                    <a:pt x="9126" y="23470"/>
                  </a:lnTo>
                  <a:lnTo>
                    <a:pt x="9078" y="23217"/>
                  </a:lnTo>
                  <a:lnTo>
                    <a:pt x="9030" y="22965"/>
                  </a:lnTo>
                  <a:lnTo>
                    <a:pt x="9006" y="22724"/>
                  </a:lnTo>
                  <a:lnTo>
                    <a:pt x="8994" y="22484"/>
                  </a:lnTo>
                  <a:lnTo>
                    <a:pt x="9006" y="22376"/>
                  </a:lnTo>
                  <a:lnTo>
                    <a:pt x="9018" y="22267"/>
                  </a:lnTo>
                  <a:lnTo>
                    <a:pt x="9042" y="22159"/>
                  </a:lnTo>
                  <a:lnTo>
                    <a:pt x="9066" y="22051"/>
                  </a:lnTo>
                  <a:lnTo>
                    <a:pt x="9102" y="21955"/>
                  </a:lnTo>
                  <a:lnTo>
                    <a:pt x="9150" y="21871"/>
                  </a:lnTo>
                  <a:lnTo>
                    <a:pt x="9210" y="21786"/>
                  </a:lnTo>
                  <a:lnTo>
                    <a:pt x="9282" y="21702"/>
                  </a:lnTo>
                  <a:lnTo>
                    <a:pt x="9354" y="21630"/>
                  </a:lnTo>
                  <a:lnTo>
                    <a:pt x="9451" y="21570"/>
                  </a:lnTo>
                  <a:lnTo>
                    <a:pt x="9559" y="21510"/>
                  </a:lnTo>
                  <a:lnTo>
                    <a:pt x="9667" y="21462"/>
                  </a:lnTo>
                  <a:lnTo>
                    <a:pt x="9799" y="21426"/>
                  </a:lnTo>
                  <a:lnTo>
                    <a:pt x="9943" y="21402"/>
                  </a:lnTo>
                  <a:lnTo>
                    <a:pt x="10040" y="21390"/>
                  </a:lnTo>
                  <a:lnTo>
                    <a:pt x="10136" y="21390"/>
                  </a:lnTo>
                  <a:lnTo>
                    <a:pt x="10232" y="21402"/>
                  </a:lnTo>
                  <a:lnTo>
                    <a:pt x="10328" y="21426"/>
                  </a:lnTo>
                  <a:lnTo>
                    <a:pt x="10412" y="21462"/>
                  </a:lnTo>
                  <a:lnTo>
                    <a:pt x="10497" y="21510"/>
                  </a:lnTo>
                  <a:lnTo>
                    <a:pt x="10581" y="21558"/>
                  </a:lnTo>
                  <a:lnTo>
                    <a:pt x="10665" y="21618"/>
                  </a:lnTo>
                  <a:lnTo>
                    <a:pt x="10821" y="21762"/>
                  </a:lnTo>
                  <a:lnTo>
                    <a:pt x="10953" y="21931"/>
                  </a:lnTo>
                  <a:lnTo>
                    <a:pt x="11074" y="22099"/>
                  </a:lnTo>
                  <a:lnTo>
                    <a:pt x="11182" y="22291"/>
                  </a:lnTo>
                  <a:lnTo>
                    <a:pt x="11266" y="22496"/>
                  </a:lnTo>
                  <a:lnTo>
                    <a:pt x="11350" y="22700"/>
                  </a:lnTo>
                  <a:lnTo>
                    <a:pt x="11410" y="22917"/>
                  </a:lnTo>
                  <a:lnTo>
                    <a:pt x="11470" y="23133"/>
                  </a:lnTo>
                  <a:lnTo>
                    <a:pt x="11506" y="23349"/>
                  </a:lnTo>
                  <a:lnTo>
                    <a:pt x="11531" y="23566"/>
                  </a:lnTo>
                  <a:lnTo>
                    <a:pt x="11555" y="23794"/>
                  </a:lnTo>
                  <a:lnTo>
                    <a:pt x="11555" y="24023"/>
                  </a:lnTo>
                  <a:lnTo>
                    <a:pt x="11555" y="24251"/>
                  </a:lnTo>
                  <a:lnTo>
                    <a:pt x="11531" y="24480"/>
                  </a:lnTo>
                  <a:lnTo>
                    <a:pt x="11506" y="24696"/>
                  </a:lnTo>
                  <a:lnTo>
                    <a:pt x="11458" y="24924"/>
                  </a:lnTo>
                  <a:lnTo>
                    <a:pt x="11410" y="25141"/>
                  </a:lnTo>
                  <a:lnTo>
                    <a:pt x="11350" y="25357"/>
                  </a:lnTo>
                  <a:lnTo>
                    <a:pt x="11278" y="25574"/>
                  </a:lnTo>
                  <a:lnTo>
                    <a:pt x="11194" y="25778"/>
                  </a:lnTo>
                  <a:lnTo>
                    <a:pt x="11482" y="26043"/>
                  </a:lnTo>
                  <a:lnTo>
                    <a:pt x="11759" y="26331"/>
                  </a:lnTo>
                  <a:lnTo>
                    <a:pt x="12023" y="26632"/>
                  </a:lnTo>
                  <a:lnTo>
                    <a:pt x="12144" y="26788"/>
                  </a:lnTo>
                  <a:lnTo>
                    <a:pt x="12252" y="26956"/>
                  </a:lnTo>
                  <a:lnTo>
                    <a:pt x="12360" y="27113"/>
                  </a:lnTo>
                  <a:lnTo>
                    <a:pt x="12468" y="27293"/>
                  </a:lnTo>
                  <a:lnTo>
                    <a:pt x="12552" y="27461"/>
                  </a:lnTo>
                  <a:lnTo>
                    <a:pt x="12637" y="27642"/>
                  </a:lnTo>
                  <a:lnTo>
                    <a:pt x="12697" y="27834"/>
                  </a:lnTo>
                  <a:lnTo>
                    <a:pt x="12757" y="28026"/>
                  </a:lnTo>
                  <a:lnTo>
                    <a:pt x="12805" y="28219"/>
                  </a:lnTo>
                  <a:lnTo>
                    <a:pt x="12841" y="28411"/>
                  </a:lnTo>
                  <a:lnTo>
                    <a:pt x="12853" y="28603"/>
                  </a:lnTo>
                  <a:lnTo>
                    <a:pt x="12865" y="28784"/>
                  </a:lnTo>
                  <a:lnTo>
                    <a:pt x="12877" y="28964"/>
                  </a:lnTo>
                  <a:lnTo>
                    <a:pt x="12901" y="29145"/>
                  </a:lnTo>
                  <a:lnTo>
                    <a:pt x="12949" y="29349"/>
                  </a:lnTo>
                  <a:lnTo>
                    <a:pt x="12997" y="29553"/>
                  </a:lnTo>
                  <a:lnTo>
                    <a:pt x="13130" y="29950"/>
                  </a:lnTo>
                  <a:lnTo>
                    <a:pt x="13262" y="30323"/>
                  </a:lnTo>
                  <a:lnTo>
                    <a:pt x="13370" y="30659"/>
                  </a:lnTo>
                  <a:lnTo>
                    <a:pt x="13478" y="30984"/>
                  </a:lnTo>
                  <a:lnTo>
                    <a:pt x="13526" y="31128"/>
                  </a:lnTo>
                  <a:lnTo>
                    <a:pt x="13598" y="31273"/>
                  </a:lnTo>
                  <a:lnTo>
                    <a:pt x="13659" y="31405"/>
                  </a:lnTo>
                  <a:lnTo>
                    <a:pt x="13731" y="31525"/>
                  </a:lnTo>
                  <a:lnTo>
                    <a:pt x="13815" y="31645"/>
                  </a:lnTo>
                  <a:lnTo>
                    <a:pt x="13911" y="31754"/>
                  </a:lnTo>
                  <a:lnTo>
                    <a:pt x="14019" y="31862"/>
                  </a:lnTo>
                  <a:lnTo>
                    <a:pt x="14140" y="31958"/>
                  </a:lnTo>
                  <a:lnTo>
                    <a:pt x="14272" y="32042"/>
                  </a:lnTo>
                  <a:lnTo>
                    <a:pt x="14428" y="32114"/>
                  </a:lnTo>
                  <a:lnTo>
                    <a:pt x="14524" y="32150"/>
                  </a:lnTo>
                  <a:lnTo>
                    <a:pt x="14632" y="32186"/>
                  </a:lnTo>
                  <a:lnTo>
                    <a:pt x="14885" y="32234"/>
                  </a:lnTo>
                  <a:lnTo>
                    <a:pt x="15161" y="32271"/>
                  </a:lnTo>
                  <a:lnTo>
                    <a:pt x="15474" y="32283"/>
                  </a:lnTo>
                  <a:lnTo>
                    <a:pt x="15775" y="32271"/>
                  </a:lnTo>
                  <a:lnTo>
                    <a:pt x="16063" y="32234"/>
                  </a:lnTo>
                  <a:lnTo>
                    <a:pt x="16195" y="32210"/>
                  </a:lnTo>
                  <a:lnTo>
                    <a:pt x="16316" y="32186"/>
                  </a:lnTo>
                  <a:lnTo>
                    <a:pt x="16424" y="32150"/>
                  </a:lnTo>
                  <a:lnTo>
                    <a:pt x="16520" y="32102"/>
                  </a:lnTo>
                  <a:lnTo>
                    <a:pt x="16664" y="32030"/>
                  </a:lnTo>
                  <a:lnTo>
                    <a:pt x="16785" y="31946"/>
                  </a:lnTo>
                  <a:lnTo>
                    <a:pt x="16881" y="31850"/>
                  </a:lnTo>
                  <a:lnTo>
                    <a:pt x="16977" y="31754"/>
                  </a:lnTo>
                  <a:lnTo>
                    <a:pt x="17049" y="31645"/>
                  </a:lnTo>
                  <a:lnTo>
                    <a:pt x="17109" y="31537"/>
                  </a:lnTo>
                  <a:lnTo>
                    <a:pt x="17169" y="31429"/>
                  </a:lnTo>
                  <a:lnTo>
                    <a:pt x="17217" y="31309"/>
                  </a:lnTo>
                  <a:lnTo>
                    <a:pt x="17386" y="30828"/>
                  </a:lnTo>
                  <a:lnTo>
                    <a:pt x="17494" y="30575"/>
                  </a:lnTo>
                  <a:lnTo>
                    <a:pt x="17566" y="30467"/>
                  </a:lnTo>
                  <a:lnTo>
                    <a:pt x="17638" y="30347"/>
                  </a:lnTo>
                  <a:lnTo>
                    <a:pt x="17710" y="30251"/>
                  </a:lnTo>
                  <a:lnTo>
                    <a:pt x="17782" y="30166"/>
                  </a:lnTo>
                  <a:lnTo>
                    <a:pt x="17867" y="30094"/>
                  </a:lnTo>
                  <a:lnTo>
                    <a:pt x="17939" y="30034"/>
                  </a:lnTo>
                  <a:lnTo>
                    <a:pt x="18023" y="29974"/>
                  </a:lnTo>
                  <a:lnTo>
                    <a:pt x="18095" y="29938"/>
                  </a:lnTo>
                  <a:lnTo>
                    <a:pt x="18179" y="29902"/>
                  </a:lnTo>
                  <a:lnTo>
                    <a:pt x="18251" y="29878"/>
                  </a:lnTo>
                  <a:lnTo>
                    <a:pt x="18420" y="29854"/>
                  </a:lnTo>
                  <a:lnTo>
                    <a:pt x="18576" y="29842"/>
                  </a:lnTo>
                  <a:lnTo>
                    <a:pt x="18744" y="29854"/>
                  </a:lnTo>
                  <a:lnTo>
                    <a:pt x="18901" y="29866"/>
                  </a:lnTo>
                  <a:lnTo>
                    <a:pt x="19225" y="29902"/>
                  </a:lnTo>
                  <a:lnTo>
                    <a:pt x="19382" y="29914"/>
                  </a:lnTo>
                  <a:lnTo>
                    <a:pt x="19538" y="29890"/>
                  </a:lnTo>
                  <a:lnTo>
                    <a:pt x="19682" y="29854"/>
                  </a:lnTo>
                  <a:lnTo>
                    <a:pt x="19754" y="29830"/>
                  </a:lnTo>
                  <a:lnTo>
                    <a:pt x="19826" y="29794"/>
                  </a:lnTo>
                  <a:lnTo>
                    <a:pt x="19899" y="29746"/>
                  </a:lnTo>
                  <a:lnTo>
                    <a:pt x="19971" y="29686"/>
                  </a:lnTo>
                  <a:lnTo>
                    <a:pt x="20043" y="29625"/>
                  </a:lnTo>
                  <a:lnTo>
                    <a:pt x="20103" y="29541"/>
                  </a:lnTo>
                  <a:lnTo>
                    <a:pt x="20175" y="29445"/>
                  </a:lnTo>
                  <a:lnTo>
                    <a:pt x="20211" y="29337"/>
                  </a:lnTo>
                  <a:lnTo>
                    <a:pt x="20235" y="29217"/>
                  </a:lnTo>
                  <a:lnTo>
                    <a:pt x="20247" y="29084"/>
                  </a:lnTo>
                  <a:lnTo>
                    <a:pt x="20235" y="28964"/>
                  </a:lnTo>
                  <a:lnTo>
                    <a:pt x="20211" y="28844"/>
                  </a:lnTo>
                  <a:lnTo>
                    <a:pt x="20175" y="28724"/>
                  </a:lnTo>
                  <a:lnTo>
                    <a:pt x="20127" y="28603"/>
                  </a:lnTo>
                  <a:lnTo>
                    <a:pt x="20067" y="28495"/>
                  </a:lnTo>
                  <a:lnTo>
                    <a:pt x="20007" y="28399"/>
                  </a:lnTo>
                  <a:lnTo>
                    <a:pt x="19862" y="28207"/>
                  </a:lnTo>
                  <a:lnTo>
                    <a:pt x="19550" y="27834"/>
                  </a:lnTo>
                  <a:lnTo>
                    <a:pt x="19394" y="27642"/>
                  </a:lnTo>
                  <a:lnTo>
                    <a:pt x="19249" y="27425"/>
                  </a:lnTo>
                  <a:lnTo>
                    <a:pt x="19129" y="27209"/>
                  </a:lnTo>
                  <a:lnTo>
                    <a:pt x="19021" y="26980"/>
                  </a:lnTo>
                  <a:lnTo>
                    <a:pt x="18925" y="26740"/>
                  </a:lnTo>
                  <a:lnTo>
                    <a:pt x="18853" y="26499"/>
                  </a:lnTo>
                  <a:lnTo>
                    <a:pt x="18804" y="26247"/>
                  </a:lnTo>
                  <a:lnTo>
                    <a:pt x="18780" y="25982"/>
                  </a:lnTo>
                  <a:lnTo>
                    <a:pt x="18780" y="25838"/>
                  </a:lnTo>
                  <a:lnTo>
                    <a:pt x="18756" y="25694"/>
                  </a:lnTo>
                  <a:lnTo>
                    <a:pt x="18744" y="25622"/>
                  </a:lnTo>
                  <a:lnTo>
                    <a:pt x="18720" y="25562"/>
                  </a:lnTo>
                  <a:lnTo>
                    <a:pt x="18684" y="25502"/>
                  </a:lnTo>
                  <a:lnTo>
                    <a:pt x="18636" y="25465"/>
                  </a:lnTo>
                  <a:lnTo>
                    <a:pt x="18564" y="25417"/>
                  </a:lnTo>
                  <a:lnTo>
                    <a:pt x="18492" y="25405"/>
                  </a:lnTo>
                  <a:lnTo>
                    <a:pt x="18324" y="25381"/>
                  </a:lnTo>
                  <a:lnTo>
                    <a:pt x="18203" y="25357"/>
                  </a:lnTo>
                  <a:lnTo>
                    <a:pt x="18071" y="25321"/>
                  </a:lnTo>
                  <a:lnTo>
                    <a:pt x="17951" y="25261"/>
                  </a:lnTo>
                  <a:lnTo>
                    <a:pt x="17843" y="25189"/>
                  </a:lnTo>
                  <a:lnTo>
                    <a:pt x="17734" y="25105"/>
                  </a:lnTo>
                  <a:lnTo>
                    <a:pt x="17638" y="25009"/>
                  </a:lnTo>
                  <a:lnTo>
                    <a:pt x="17542" y="24900"/>
                  </a:lnTo>
                  <a:lnTo>
                    <a:pt x="17470" y="24792"/>
                  </a:lnTo>
                  <a:lnTo>
                    <a:pt x="17398" y="24660"/>
                  </a:lnTo>
                  <a:lnTo>
                    <a:pt x="17338" y="24540"/>
                  </a:lnTo>
                  <a:lnTo>
                    <a:pt x="17290" y="24395"/>
                  </a:lnTo>
                  <a:lnTo>
                    <a:pt x="17253" y="24263"/>
                  </a:lnTo>
                  <a:lnTo>
                    <a:pt x="17241" y="24119"/>
                  </a:lnTo>
                  <a:lnTo>
                    <a:pt x="17229" y="23975"/>
                  </a:lnTo>
                  <a:lnTo>
                    <a:pt x="17241" y="23830"/>
                  </a:lnTo>
                  <a:lnTo>
                    <a:pt x="17265" y="23698"/>
                  </a:lnTo>
                  <a:lnTo>
                    <a:pt x="17302" y="23566"/>
                  </a:lnTo>
                  <a:lnTo>
                    <a:pt x="17338" y="23446"/>
                  </a:lnTo>
                  <a:lnTo>
                    <a:pt x="17434" y="23217"/>
                  </a:lnTo>
                  <a:lnTo>
                    <a:pt x="17530" y="22977"/>
                  </a:lnTo>
                  <a:lnTo>
                    <a:pt x="17578" y="22856"/>
                  </a:lnTo>
                  <a:lnTo>
                    <a:pt x="17602" y="22736"/>
                  </a:lnTo>
                  <a:lnTo>
                    <a:pt x="17638" y="22532"/>
                  </a:lnTo>
                  <a:lnTo>
                    <a:pt x="17638" y="22339"/>
                  </a:lnTo>
                  <a:lnTo>
                    <a:pt x="17638" y="22219"/>
                  </a:lnTo>
                  <a:lnTo>
                    <a:pt x="17614" y="22111"/>
                  </a:lnTo>
                  <a:lnTo>
                    <a:pt x="17566" y="21883"/>
                  </a:lnTo>
                  <a:lnTo>
                    <a:pt x="17494" y="21666"/>
                  </a:lnTo>
                  <a:lnTo>
                    <a:pt x="17398" y="21450"/>
                  </a:lnTo>
                  <a:lnTo>
                    <a:pt x="17290" y="21233"/>
                  </a:lnTo>
                  <a:lnTo>
                    <a:pt x="17181" y="21029"/>
                  </a:lnTo>
                  <a:lnTo>
                    <a:pt x="16929" y="20632"/>
                  </a:lnTo>
                  <a:lnTo>
                    <a:pt x="16724" y="20332"/>
                  </a:lnTo>
                  <a:lnTo>
                    <a:pt x="16316" y="19718"/>
                  </a:lnTo>
                  <a:lnTo>
                    <a:pt x="15943" y="19141"/>
                  </a:lnTo>
                  <a:lnTo>
                    <a:pt x="15787" y="18877"/>
                  </a:lnTo>
                  <a:lnTo>
                    <a:pt x="15630" y="18600"/>
                  </a:lnTo>
                  <a:lnTo>
                    <a:pt x="15510" y="18336"/>
                  </a:lnTo>
                  <a:lnTo>
                    <a:pt x="15402" y="18071"/>
                  </a:lnTo>
                  <a:lnTo>
                    <a:pt x="15318" y="17795"/>
                  </a:lnTo>
                  <a:lnTo>
                    <a:pt x="15246" y="17518"/>
                  </a:lnTo>
                  <a:lnTo>
                    <a:pt x="15210" y="17230"/>
                  </a:lnTo>
                  <a:lnTo>
                    <a:pt x="15198" y="16929"/>
                  </a:lnTo>
                  <a:lnTo>
                    <a:pt x="15222" y="16616"/>
                  </a:lnTo>
                  <a:lnTo>
                    <a:pt x="15258" y="16292"/>
                  </a:lnTo>
                  <a:lnTo>
                    <a:pt x="15342" y="15931"/>
                  </a:lnTo>
                  <a:lnTo>
                    <a:pt x="15450" y="15558"/>
                  </a:lnTo>
                  <a:lnTo>
                    <a:pt x="15474" y="15498"/>
                  </a:lnTo>
                  <a:lnTo>
                    <a:pt x="15474" y="15438"/>
                  </a:lnTo>
                  <a:lnTo>
                    <a:pt x="15474" y="15306"/>
                  </a:lnTo>
                  <a:lnTo>
                    <a:pt x="15462" y="15174"/>
                  </a:lnTo>
                  <a:lnTo>
                    <a:pt x="15462" y="15053"/>
                  </a:lnTo>
                  <a:lnTo>
                    <a:pt x="15462" y="14957"/>
                  </a:lnTo>
                  <a:lnTo>
                    <a:pt x="15474" y="14861"/>
                  </a:lnTo>
                  <a:lnTo>
                    <a:pt x="15498" y="14777"/>
                  </a:lnTo>
                  <a:lnTo>
                    <a:pt x="15522" y="14681"/>
                  </a:lnTo>
                  <a:lnTo>
                    <a:pt x="15558" y="14597"/>
                  </a:lnTo>
                  <a:lnTo>
                    <a:pt x="15606" y="14524"/>
                  </a:lnTo>
                  <a:lnTo>
                    <a:pt x="15702" y="14368"/>
                  </a:lnTo>
                  <a:lnTo>
                    <a:pt x="15835" y="14236"/>
                  </a:lnTo>
                  <a:lnTo>
                    <a:pt x="15967" y="14116"/>
                  </a:lnTo>
                  <a:lnTo>
                    <a:pt x="16123" y="14007"/>
                  </a:lnTo>
                  <a:lnTo>
                    <a:pt x="16280" y="13923"/>
                  </a:lnTo>
                  <a:lnTo>
                    <a:pt x="16448" y="13863"/>
                  </a:lnTo>
                  <a:lnTo>
                    <a:pt x="16616" y="13803"/>
                  </a:lnTo>
                  <a:lnTo>
                    <a:pt x="16953" y="13707"/>
                  </a:lnTo>
                  <a:lnTo>
                    <a:pt x="17290" y="13623"/>
                  </a:lnTo>
                  <a:lnTo>
                    <a:pt x="17458" y="13563"/>
                  </a:lnTo>
                  <a:lnTo>
                    <a:pt x="17626" y="13503"/>
                  </a:lnTo>
                  <a:lnTo>
                    <a:pt x="17807" y="13418"/>
                  </a:lnTo>
                  <a:lnTo>
                    <a:pt x="17999" y="13322"/>
                  </a:lnTo>
                  <a:lnTo>
                    <a:pt x="18179" y="13202"/>
                  </a:lnTo>
                  <a:lnTo>
                    <a:pt x="18372" y="13070"/>
                  </a:lnTo>
                  <a:lnTo>
                    <a:pt x="18732" y="12793"/>
                  </a:lnTo>
                  <a:lnTo>
                    <a:pt x="19093" y="12493"/>
                  </a:lnTo>
                  <a:lnTo>
                    <a:pt x="19454" y="12204"/>
                  </a:lnTo>
                  <a:lnTo>
                    <a:pt x="19814" y="11940"/>
                  </a:lnTo>
                  <a:lnTo>
                    <a:pt x="19995" y="11819"/>
                  </a:lnTo>
                  <a:lnTo>
                    <a:pt x="20163" y="11711"/>
                  </a:lnTo>
                  <a:lnTo>
                    <a:pt x="20343" y="11615"/>
                  </a:lnTo>
                  <a:lnTo>
                    <a:pt x="20512" y="11543"/>
                  </a:lnTo>
                  <a:lnTo>
                    <a:pt x="20740" y="11483"/>
                  </a:lnTo>
                  <a:lnTo>
                    <a:pt x="20920" y="11447"/>
                  </a:lnTo>
                  <a:lnTo>
                    <a:pt x="21077" y="11435"/>
                  </a:lnTo>
                  <a:lnTo>
                    <a:pt x="21209" y="11447"/>
                  </a:lnTo>
                  <a:lnTo>
                    <a:pt x="21317" y="11483"/>
                  </a:lnTo>
                  <a:lnTo>
                    <a:pt x="21401" y="11531"/>
                  </a:lnTo>
                  <a:lnTo>
                    <a:pt x="21486" y="11591"/>
                  </a:lnTo>
                  <a:lnTo>
                    <a:pt x="21546" y="11663"/>
                  </a:lnTo>
                  <a:lnTo>
                    <a:pt x="21690" y="11819"/>
                  </a:lnTo>
                  <a:lnTo>
                    <a:pt x="21762" y="11903"/>
                  </a:lnTo>
                  <a:lnTo>
                    <a:pt x="21846" y="11988"/>
                  </a:lnTo>
                  <a:lnTo>
                    <a:pt x="21942" y="12060"/>
                  </a:lnTo>
                  <a:lnTo>
                    <a:pt x="22063" y="12120"/>
                  </a:lnTo>
                  <a:lnTo>
                    <a:pt x="22207" y="12168"/>
                  </a:lnTo>
                  <a:lnTo>
                    <a:pt x="22387" y="12192"/>
                  </a:lnTo>
                  <a:lnTo>
                    <a:pt x="22496" y="12204"/>
                  </a:lnTo>
                  <a:lnTo>
                    <a:pt x="22604" y="12204"/>
                  </a:lnTo>
                  <a:lnTo>
                    <a:pt x="22712" y="12192"/>
                  </a:lnTo>
                  <a:lnTo>
                    <a:pt x="22808" y="12168"/>
                  </a:lnTo>
                  <a:lnTo>
                    <a:pt x="22904" y="12132"/>
                  </a:lnTo>
                  <a:lnTo>
                    <a:pt x="23000" y="12084"/>
                  </a:lnTo>
                  <a:lnTo>
                    <a:pt x="23085" y="12036"/>
                  </a:lnTo>
                  <a:lnTo>
                    <a:pt x="23169" y="11976"/>
                  </a:lnTo>
                  <a:lnTo>
                    <a:pt x="23241" y="11891"/>
                  </a:lnTo>
                  <a:lnTo>
                    <a:pt x="23325" y="11807"/>
                  </a:lnTo>
                  <a:lnTo>
                    <a:pt x="23397" y="11711"/>
                  </a:lnTo>
                  <a:lnTo>
                    <a:pt x="23469" y="11591"/>
                  </a:lnTo>
                  <a:lnTo>
                    <a:pt x="23614" y="11338"/>
                  </a:lnTo>
                  <a:lnTo>
                    <a:pt x="23758" y="11026"/>
                  </a:lnTo>
                  <a:lnTo>
                    <a:pt x="23806" y="10869"/>
                  </a:lnTo>
                  <a:lnTo>
                    <a:pt x="23818" y="10797"/>
                  </a:lnTo>
                  <a:lnTo>
                    <a:pt x="23830" y="10737"/>
                  </a:lnTo>
                  <a:lnTo>
                    <a:pt x="23830" y="10677"/>
                  </a:lnTo>
                  <a:lnTo>
                    <a:pt x="23818" y="10617"/>
                  </a:lnTo>
                  <a:lnTo>
                    <a:pt x="23806" y="10557"/>
                  </a:lnTo>
                  <a:lnTo>
                    <a:pt x="23782" y="10509"/>
                  </a:lnTo>
                  <a:lnTo>
                    <a:pt x="23722" y="10413"/>
                  </a:lnTo>
                  <a:lnTo>
                    <a:pt x="23638" y="10328"/>
                  </a:lnTo>
                  <a:lnTo>
                    <a:pt x="23542" y="10256"/>
                  </a:lnTo>
                  <a:lnTo>
                    <a:pt x="23421" y="10196"/>
                  </a:lnTo>
                  <a:lnTo>
                    <a:pt x="23301" y="10136"/>
                  </a:lnTo>
                  <a:lnTo>
                    <a:pt x="23169" y="10088"/>
                  </a:lnTo>
                  <a:lnTo>
                    <a:pt x="22892" y="9980"/>
                  </a:lnTo>
                  <a:lnTo>
                    <a:pt x="22628" y="9860"/>
                  </a:lnTo>
                  <a:lnTo>
                    <a:pt x="22496" y="9799"/>
                  </a:lnTo>
                  <a:lnTo>
                    <a:pt x="22387" y="9727"/>
                  </a:lnTo>
                  <a:lnTo>
                    <a:pt x="22279" y="9655"/>
                  </a:lnTo>
                  <a:lnTo>
                    <a:pt x="22171" y="9595"/>
                  </a:lnTo>
                  <a:lnTo>
                    <a:pt x="22051" y="9535"/>
                  </a:lnTo>
                  <a:lnTo>
                    <a:pt x="21930" y="9499"/>
                  </a:lnTo>
                  <a:lnTo>
                    <a:pt x="21798" y="9463"/>
                  </a:lnTo>
                  <a:lnTo>
                    <a:pt x="21666" y="9451"/>
                  </a:lnTo>
                  <a:lnTo>
                    <a:pt x="21534" y="9439"/>
                  </a:lnTo>
                  <a:lnTo>
                    <a:pt x="21377" y="9439"/>
                  </a:lnTo>
                  <a:lnTo>
                    <a:pt x="21233" y="9463"/>
                  </a:lnTo>
                  <a:lnTo>
                    <a:pt x="21077" y="9487"/>
                  </a:lnTo>
                  <a:lnTo>
                    <a:pt x="20908" y="9523"/>
                  </a:lnTo>
                  <a:lnTo>
                    <a:pt x="20728" y="9583"/>
                  </a:lnTo>
                  <a:lnTo>
                    <a:pt x="20548" y="9655"/>
                  </a:lnTo>
                  <a:lnTo>
                    <a:pt x="20355" y="9727"/>
                  </a:lnTo>
                  <a:lnTo>
                    <a:pt x="20163" y="9823"/>
                  </a:lnTo>
                  <a:lnTo>
                    <a:pt x="19959" y="9932"/>
                  </a:lnTo>
                  <a:lnTo>
                    <a:pt x="19754" y="10040"/>
                  </a:lnTo>
                  <a:lnTo>
                    <a:pt x="19562" y="10136"/>
                  </a:lnTo>
                  <a:lnTo>
                    <a:pt x="19382" y="10208"/>
                  </a:lnTo>
                  <a:lnTo>
                    <a:pt x="19213" y="10268"/>
                  </a:lnTo>
                  <a:lnTo>
                    <a:pt x="19057" y="10316"/>
                  </a:lnTo>
                  <a:lnTo>
                    <a:pt x="18913" y="10352"/>
                  </a:lnTo>
                  <a:lnTo>
                    <a:pt x="18660" y="10401"/>
                  </a:lnTo>
                  <a:lnTo>
                    <a:pt x="18468" y="10425"/>
                  </a:lnTo>
                  <a:lnTo>
                    <a:pt x="18324" y="10425"/>
                  </a:lnTo>
                  <a:lnTo>
                    <a:pt x="18215" y="10413"/>
                  </a:lnTo>
                  <a:lnTo>
                    <a:pt x="17518" y="10497"/>
                  </a:lnTo>
                  <a:lnTo>
                    <a:pt x="16845" y="10581"/>
                  </a:lnTo>
                  <a:lnTo>
                    <a:pt x="16159" y="10689"/>
                  </a:lnTo>
                  <a:lnTo>
                    <a:pt x="15666" y="10761"/>
                  </a:lnTo>
                  <a:lnTo>
                    <a:pt x="15510" y="10785"/>
                  </a:lnTo>
                  <a:lnTo>
                    <a:pt x="15378" y="10845"/>
                  </a:lnTo>
                  <a:lnTo>
                    <a:pt x="15246" y="10918"/>
                  </a:lnTo>
                  <a:lnTo>
                    <a:pt x="15089" y="11050"/>
                  </a:lnTo>
                  <a:lnTo>
                    <a:pt x="14596" y="11507"/>
                  </a:lnTo>
                  <a:lnTo>
                    <a:pt x="13995" y="12096"/>
                  </a:lnTo>
                  <a:lnTo>
                    <a:pt x="13707" y="12360"/>
                  </a:lnTo>
                  <a:lnTo>
                    <a:pt x="13430" y="12601"/>
                  </a:lnTo>
                  <a:lnTo>
                    <a:pt x="13298" y="12721"/>
                  </a:lnTo>
                  <a:lnTo>
                    <a:pt x="13154" y="12817"/>
                  </a:lnTo>
                  <a:lnTo>
                    <a:pt x="12997" y="12925"/>
                  </a:lnTo>
                  <a:lnTo>
                    <a:pt x="12853" y="13010"/>
                  </a:lnTo>
                  <a:lnTo>
                    <a:pt x="12697" y="13094"/>
                  </a:lnTo>
                  <a:lnTo>
                    <a:pt x="12528" y="13166"/>
                  </a:lnTo>
                  <a:lnTo>
                    <a:pt x="12360" y="13238"/>
                  </a:lnTo>
                  <a:lnTo>
                    <a:pt x="12168" y="13286"/>
                  </a:lnTo>
                  <a:lnTo>
                    <a:pt x="11807" y="13370"/>
                  </a:lnTo>
                  <a:lnTo>
                    <a:pt x="11639" y="13406"/>
                  </a:lnTo>
                  <a:lnTo>
                    <a:pt x="11470" y="13418"/>
                  </a:lnTo>
                  <a:lnTo>
                    <a:pt x="11314" y="13430"/>
                  </a:lnTo>
                  <a:lnTo>
                    <a:pt x="11170" y="13430"/>
                  </a:lnTo>
                  <a:lnTo>
                    <a:pt x="11026" y="13418"/>
                  </a:lnTo>
                  <a:lnTo>
                    <a:pt x="10893" y="13394"/>
                  </a:lnTo>
                  <a:lnTo>
                    <a:pt x="10761" y="13358"/>
                  </a:lnTo>
                  <a:lnTo>
                    <a:pt x="10641" y="13298"/>
                  </a:lnTo>
                  <a:lnTo>
                    <a:pt x="10533" y="13238"/>
                  </a:lnTo>
                  <a:lnTo>
                    <a:pt x="10424" y="13154"/>
                  </a:lnTo>
                  <a:lnTo>
                    <a:pt x="10340" y="13058"/>
                  </a:lnTo>
                  <a:lnTo>
                    <a:pt x="10256" y="12949"/>
                  </a:lnTo>
                  <a:lnTo>
                    <a:pt x="10184" y="12817"/>
                  </a:lnTo>
                  <a:lnTo>
                    <a:pt x="10112" y="12673"/>
                  </a:lnTo>
                  <a:lnTo>
                    <a:pt x="10064" y="12529"/>
                  </a:lnTo>
                  <a:lnTo>
                    <a:pt x="10004" y="12408"/>
                  </a:lnTo>
                  <a:lnTo>
                    <a:pt x="9943" y="12300"/>
                  </a:lnTo>
                  <a:lnTo>
                    <a:pt x="9883" y="12204"/>
                  </a:lnTo>
                  <a:lnTo>
                    <a:pt x="9763" y="12048"/>
                  </a:lnTo>
                  <a:lnTo>
                    <a:pt x="9631" y="11915"/>
                  </a:lnTo>
                  <a:lnTo>
                    <a:pt x="9499" y="11783"/>
                  </a:lnTo>
                  <a:lnTo>
                    <a:pt x="9366" y="11627"/>
                  </a:lnTo>
                  <a:lnTo>
                    <a:pt x="9210" y="11435"/>
                  </a:lnTo>
                  <a:lnTo>
                    <a:pt x="9138" y="11314"/>
                  </a:lnTo>
                  <a:lnTo>
                    <a:pt x="9054" y="11170"/>
                  </a:lnTo>
                  <a:lnTo>
                    <a:pt x="8897" y="10857"/>
                  </a:lnTo>
                  <a:lnTo>
                    <a:pt x="8741" y="10545"/>
                  </a:lnTo>
                  <a:lnTo>
                    <a:pt x="8597" y="10208"/>
                  </a:lnTo>
                  <a:lnTo>
                    <a:pt x="8537" y="10040"/>
                  </a:lnTo>
                  <a:lnTo>
                    <a:pt x="8477" y="9860"/>
                  </a:lnTo>
                  <a:lnTo>
                    <a:pt x="8417" y="9679"/>
                  </a:lnTo>
                  <a:lnTo>
                    <a:pt x="8380" y="9487"/>
                  </a:lnTo>
                  <a:lnTo>
                    <a:pt x="8344" y="9294"/>
                  </a:lnTo>
                  <a:lnTo>
                    <a:pt x="8308" y="9090"/>
                  </a:lnTo>
                  <a:lnTo>
                    <a:pt x="8296" y="8874"/>
                  </a:lnTo>
                  <a:lnTo>
                    <a:pt x="8284" y="8645"/>
                  </a:lnTo>
                  <a:lnTo>
                    <a:pt x="8296" y="8405"/>
                  </a:lnTo>
                  <a:lnTo>
                    <a:pt x="8308" y="8152"/>
                  </a:lnTo>
                  <a:lnTo>
                    <a:pt x="8344" y="7888"/>
                  </a:lnTo>
                  <a:lnTo>
                    <a:pt x="8405" y="7611"/>
                  </a:lnTo>
                  <a:lnTo>
                    <a:pt x="8501" y="7335"/>
                  </a:lnTo>
                  <a:lnTo>
                    <a:pt x="8597" y="7058"/>
                  </a:lnTo>
                  <a:lnTo>
                    <a:pt x="8729" y="6770"/>
                  </a:lnTo>
                  <a:lnTo>
                    <a:pt x="8873" y="6493"/>
                  </a:lnTo>
                  <a:lnTo>
                    <a:pt x="9018" y="6229"/>
                  </a:lnTo>
                  <a:lnTo>
                    <a:pt x="9186" y="5964"/>
                  </a:lnTo>
                  <a:lnTo>
                    <a:pt x="9366" y="5724"/>
                  </a:lnTo>
                  <a:lnTo>
                    <a:pt x="9547" y="5495"/>
                  </a:lnTo>
                  <a:lnTo>
                    <a:pt x="9739" y="5279"/>
                  </a:lnTo>
                  <a:lnTo>
                    <a:pt x="9931" y="5098"/>
                  </a:lnTo>
                  <a:lnTo>
                    <a:pt x="10124" y="4942"/>
                  </a:lnTo>
                  <a:lnTo>
                    <a:pt x="10316" y="4810"/>
                  </a:lnTo>
                  <a:lnTo>
                    <a:pt x="10400" y="4762"/>
                  </a:lnTo>
                  <a:lnTo>
                    <a:pt x="10497" y="4714"/>
                  </a:lnTo>
                  <a:lnTo>
                    <a:pt x="10593" y="4678"/>
                  </a:lnTo>
                  <a:lnTo>
                    <a:pt x="10677" y="4654"/>
                  </a:lnTo>
                  <a:lnTo>
                    <a:pt x="11014" y="4569"/>
                  </a:lnTo>
                  <a:lnTo>
                    <a:pt x="11338" y="4473"/>
                  </a:lnTo>
                  <a:lnTo>
                    <a:pt x="11651" y="4365"/>
                  </a:lnTo>
                  <a:lnTo>
                    <a:pt x="11951" y="4245"/>
                  </a:lnTo>
                  <a:lnTo>
                    <a:pt x="12552" y="4016"/>
                  </a:lnTo>
                  <a:lnTo>
                    <a:pt x="12841" y="3920"/>
                  </a:lnTo>
                  <a:lnTo>
                    <a:pt x="13130" y="3824"/>
                  </a:lnTo>
                  <a:lnTo>
                    <a:pt x="13418" y="3764"/>
                  </a:lnTo>
                  <a:lnTo>
                    <a:pt x="13707" y="3716"/>
                  </a:lnTo>
                  <a:lnTo>
                    <a:pt x="13851" y="3704"/>
                  </a:lnTo>
                  <a:lnTo>
                    <a:pt x="14152" y="3704"/>
                  </a:lnTo>
                  <a:lnTo>
                    <a:pt x="14308" y="3728"/>
                  </a:lnTo>
                  <a:lnTo>
                    <a:pt x="14464" y="3752"/>
                  </a:lnTo>
                  <a:lnTo>
                    <a:pt x="14620" y="3788"/>
                  </a:lnTo>
                  <a:lnTo>
                    <a:pt x="14777" y="3836"/>
                  </a:lnTo>
                  <a:lnTo>
                    <a:pt x="14933" y="3896"/>
                  </a:lnTo>
                  <a:lnTo>
                    <a:pt x="15101" y="3956"/>
                  </a:lnTo>
                  <a:lnTo>
                    <a:pt x="15270" y="4040"/>
                  </a:lnTo>
                  <a:lnTo>
                    <a:pt x="15438" y="4149"/>
                  </a:lnTo>
                  <a:lnTo>
                    <a:pt x="15618" y="4257"/>
                  </a:lnTo>
                  <a:lnTo>
                    <a:pt x="15943" y="4485"/>
                  </a:lnTo>
                  <a:lnTo>
                    <a:pt x="16111" y="4593"/>
                  </a:lnTo>
                  <a:lnTo>
                    <a:pt x="16280" y="4702"/>
                  </a:lnTo>
                  <a:lnTo>
                    <a:pt x="16460" y="4774"/>
                  </a:lnTo>
                  <a:lnTo>
                    <a:pt x="16544" y="4798"/>
                  </a:lnTo>
                  <a:lnTo>
                    <a:pt x="16628" y="4822"/>
                  </a:lnTo>
                  <a:lnTo>
                    <a:pt x="16724" y="4834"/>
                  </a:lnTo>
                  <a:lnTo>
                    <a:pt x="16809" y="4834"/>
                  </a:lnTo>
                  <a:lnTo>
                    <a:pt x="16905" y="4822"/>
                  </a:lnTo>
                  <a:lnTo>
                    <a:pt x="16989" y="4798"/>
                  </a:lnTo>
                  <a:lnTo>
                    <a:pt x="17085" y="4762"/>
                  </a:lnTo>
                  <a:lnTo>
                    <a:pt x="17169" y="4714"/>
                  </a:lnTo>
                  <a:lnTo>
                    <a:pt x="17338" y="4605"/>
                  </a:lnTo>
                  <a:lnTo>
                    <a:pt x="17506" y="4497"/>
                  </a:lnTo>
                  <a:lnTo>
                    <a:pt x="17590" y="4449"/>
                  </a:lnTo>
                  <a:lnTo>
                    <a:pt x="17674" y="4413"/>
                  </a:lnTo>
                  <a:lnTo>
                    <a:pt x="17782" y="4377"/>
                  </a:lnTo>
                  <a:lnTo>
                    <a:pt x="17879" y="4365"/>
                  </a:lnTo>
                  <a:lnTo>
                    <a:pt x="17987" y="4365"/>
                  </a:lnTo>
                  <a:lnTo>
                    <a:pt x="18095" y="4377"/>
                  </a:lnTo>
                  <a:lnTo>
                    <a:pt x="18311" y="4413"/>
                  </a:lnTo>
                  <a:lnTo>
                    <a:pt x="18516" y="4461"/>
                  </a:lnTo>
                  <a:lnTo>
                    <a:pt x="18720" y="4509"/>
                  </a:lnTo>
                  <a:lnTo>
                    <a:pt x="18937" y="4545"/>
                  </a:lnTo>
                  <a:lnTo>
                    <a:pt x="19406" y="4605"/>
                  </a:lnTo>
                  <a:lnTo>
                    <a:pt x="20391" y="4714"/>
                  </a:lnTo>
                  <a:lnTo>
                    <a:pt x="20884" y="4786"/>
                  </a:lnTo>
                  <a:lnTo>
                    <a:pt x="21113" y="4834"/>
                  </a:lnTo>
                  <a:lnTo>
                    <a:pt x="21353" y="4882"/>
                  </a:lnTo>
                  <a:lnTo>
                    <a:pt x="21570" y="4954"/>
                  </a:lnTo>
                  <a:lnTo>
                    <a:pt x="21774" y="5026"/>
                  </a:lnTo>
                  <a:lnTo>
                    <a:pt x="21979" y="5122"/>
                  </a:lnTo>
                  <a:lnTo>
                    <a:pt x="22159" y="5231"/>
                  </a:lnTo>
                  <a:lnTo>
                    <a:pt x="22423" y="5411"/>
                  </a:lnTo>
                  <a:lnTo>
                    <a:pt x="22568" y="5483"/>
                  </a:lnTo>
                  <a:lnTo>
                    <a:pt x="22712" y="5555"/>
                  </a:lnTo>
                  <a:lnTo>
                    <a:pt x="22868" y="5603"/>
                  </a:lnTo>
                  <a:lnTo>
                    <a:pt x="22940" y="5615"/>
                  </a:lnTo>
                  <a:lnTo>
                    <a:pt x="23085" y="5615"/>
                  </a:lnTo>
                  <a:lnTo>
                    <a:pt x="23157" y="5603"/>
                  </a:lnTo>
                  <a:lnTo>
                    <a:pt x="23229" y="5579"/>
                  </a:lnTo>
                  <a:lnTo>
                    <a:pt x="23301" y="5543"/>
                  </a:lnTo>
                  <a:lnTo>
                    <a:pt x="23385" y="5495"/>
                  </a:lnTo>
                  <a:lnTo>
                    <a:pt x="23457" y="5435"/>
                  </a:lnTo>
                  <a:lnTo>
                    <a:pt x="23542" y="5375"/>
                  </a:lnTo>
                  <a:lnTo>
                    <a:pt x="23626" y="5327"/>
                  </a:lnTo>
                  <a:lnTo>
                    <a:pt x="23734" y="5279"/>
                  </a:lnTo>
                  <a:lnTo>
                    <a:pt x="23854" y="5267"/>
                  </a:lnTo>
                  <a:lnTo>
                    <a:pt x="23962" y="5267"/>
                  </a:lnTo>
                  <a:lnTo>
                    <a:pt x="24083" y="5291"/>
                  </a:lnTo>
                  <a:lnTo>
                    <a:pt x="24323" y="5327"/>
                  </a:lnTo>
                  <a:lnTo>
                    <a:pt x="24443" y="5339"/>
                  </a:lnTo>
                  <a:lnTo>
                    <a:pt x="24563" y="5339"/>
                  </a:lnTo>
                  <a:lnTo>
                    <a:pt x="24660" y="5327"/>
                  </a:lnTo>
                  <a:lnTo>
                    <a:pt x="24768" y="5291"/>
                  </a:lnTo>
                  <a:lnTo>
                    <a:pt x="24864" y="5255"/>
                  </a:lnTo>
                  <a:lnTo>
                    <a:pt x="24960" y="5219"/>
                  </a:lnTo>
                  <a:lnTo>
                    <a:pt x="25141" y="5110"/>
                  </a:lnTo>
                  <a:lnTo>
                    <a:pt x="25321" y="4990"/>
                  </a:lnTo>
                  <a:lnTo>
                    <a:pt x="26379" y="4233"/>
                  </a:lnTo>
                  <a:lnTo>
                    <a:pt x="26920" y="3872"/>
                  </a:lnTo>
                  <a:lnTo>
                    <a:pt x="27197" y="3704"/>
                  </a:lnTo>
                  <a:lnTo>
                    <a:pt x="27473" y="3535"/>
                  </a:lnTo>
                  <a:lnTo>
                    <a:pt x="27677" y="3403"/>
                  </a:lnTo>
                  <a:lnTo>
                    <a:pt x="27954" y="3211"/>
                  </a:lnTo>
                  <a:lnTo>
                    <a:pt x="28663" y="2706"/>
                  </a:lnTo>
                  <a:lnTo>
                    <a:pt x="29024" y="2453"/>
                  </a:lnTo>
                  <a:lnTo>
                    <a:pt x="29361" y="2249"/>
                  </a:lnTo>
                  <a:lnTo>
                    <a:pt x="29505" y="2165"/>
                  </a:lnTo>
                  <a:lnTo>
                    <a:pt x="29625" y="2105"/>
                  </a:lnTo>
                  <a:lnTo>
                    <a:pt x="29721" y="2057"/>
                  </a:lnTo>
                  <a:lnTo>
                    <a:pt x="29793" y="2045"/>
                  </a:lnTo>
                  <a:lnTo>
                    <a:pt x="29890" y="1936"/>
                  </a:lnTo>
                  <a:lnTo>
                    <a:pt x="29974" y="1828"/>
                  </a:lnTo>
                  <a:lnTo>
                    <a:pt x="30058" y="1708"/>
                  </a:lnTo>
                  <a:lnTo>
                    <a:pt x="30118" y="1576"/>
                  </a:lnTo>
                  <a:lnTo>
                    <a:pt x="30178" y="1443"/>
                  </a:lnTo>
                  <a:lnTo>
                    <a:pt x="30202" y="1311"/>
                  </a:lnTo>
                  <a:lnTo>
                    <a:pt x="30214" y="1167"/>
                  </a:lnTo>
                  <a:lnTo>
                    <a:pt x="30202" y="1023"/>
                  </a:lnTo>
                  <a:lnTo>
                    <a:pt x="30166" y="902"/>
                  </a:lnTo>
                  <a:lnTo>
                    <a:pt x="30106" y="782"/>
                  </a:lnTo>
                  <a:lnTo>
                    <a:pt x="30034" y="686"/>
                  </a:lnTo>
                  <a:lnTo>
                    <a:pt x="29938" y="602"/>
                  </a:lnTo>
                  <a:lnTo>
                    <a:pt x="29830" y="530"/>
                  </a:lnTo>
                  <a:lnTo>
                    <a:pt x="29721" y="470"/>
                  </a:lnTo>
                  <a:lnTo>
                    <a:pt x="29601" y="421"/>
                  </a:lnTo>
                  <a:lnTo>
                    <a:pt x="29481" y="397"/>
                  </a:lnTo>
                  <a:lnTo>
                    <a:pt x="29240" y="397"/>
                  </a:lnTo>
                  <a:lnTo>
                    <a:pt x="29120" y="409"/>
                  </a:lnTo>
                  <a:lnTo>
                    <a:pt x="29000" y="433"/>
                  </a:lnTo>
                  <a:lnTo>
                    <a:pt x="28760" y="494"/>
                  </a:lnTo>
                  <a:lnTo>
                    <a:pt x="28519" y="566"/>
                  </a:lnTo>
                  <a:lnTo>
                    <a:pt x="28267" y="662"/>
                  </a:lnTo>
                  <a:lnTo>
                    <a:pt x="28026" y="770"/>
                  </a:lnTo>
                  <a:lnTo>
                    <a:pt x="27798" y="890"/>
                  </a:lnTo>
                  <a:lnTo>
                    <a:pt x="27569" y="1011"/>
                  </a:lnTo>
                  <a:lnTo>
                    <a:pt x="27124" y="1287"/>
                  </a:lnTo>
                  <a:lnTo>
                    <a:pt x="26692" y="1564"/>
                  </a:lnTo>
                  <a:lnTo>
                    <a:pt x="26247" y="1840"/>
                  </a:lnTo>
                  <a:lnTo>
                    <a:pt x="26030" y="1960"/>
                  </a:lnTo>
                  <a:lnTo>
                    <a:pt x="25790" y="2081"/>
                  </a:lnTo>
                  <a:lnTo>
                    <a:pt x="25561" y="2189"/>
                  </a:lnTo>
                  <a:lnTo>
                    <a:pt x="25309" y="2285"/>
                  </a:lnTo>
                  <a:lnTo>
                    <a:pt x="25056" y="2369"/>
                  </a:lnTo>
                  <a:lnTo>
                    <a:pt x="24792" y="2429"/>
                  </a:lnTo>
                  <a:lnTo>
                    <a:pt x="24551" y="2465"/>
                  </a:lnTo>
                  <a:lnTo>
                    <a:pt x="24299" y="2501"/>
                  </a:lnTo>
                  <a:lnTo>
                    <a:pt x="24034" y="2525"/>
                  </a:lnTo>
                  <a:lnTo>
                    <a:pt x="23758" y="2537"/>
                  </a:lnTo>
                  <a:lnTo>
                    <a:pt x="23181" y="2549"/>
                  </a:lnTo>
                  <a:lnTo>
                    <a:pt x="22592" y="2549"/>
                  </a:lnTo>
                  <a:lnTo>
                    <a:pt x="21991" y="2525"/>
                  </a:lnTo>
                  <a:lnTo>
                    <a:pt x="21413" y="2477"/>
                  </a:lnTo>
                  <a:lnTo>
                    <a:pt x="20872" y="2441"/>
                  </a:lnTo>
                  <a:lnTo>
                    <a:pt x="20367" y="2393"/>
                  </a:lnTo>
                  <a:lnTo>
                    <a:pt x="19887" y="2333"/>
                  </a:lnTo>
                  <a:lnTo>
                    <a:pt x="19406" y="2249"/>
                  </a:lnTo>
                  <a:lnTo>
                    <a:pt x="18937" y="2141"/>
                  </a:lnTo>
                  <a:lnTo>
                    <a:pt x="18480" y="2020"/>
                  </a:lnTo>
                  <a:lnTo>
                    <a:pt x="18023" y="1876"/>
                  </a:lnTo>
                  <a:lnTo>
                    <a:pt x="17578" y="1720"/>
                  </a:lnTo>
                  <a:lnTo>
                    <a:pt x="17133" y="1564"/>
                  </a:lnTo>
                  <a:lnTo>
                    <a:pt x="16688" y="1395"/>
                  </a:lnTo>
                  <a:lnTo>
                    <a:pt x="15811" y="1035"/>
                  </a:lnTo>
                  <a:lnTo>
                    <a:pt x="14933" y="686"/>
                  </a:lnTo>
                  <a:lnTo>
                    <a:pt x="14488" y="518"/>
                  </a:lnTo>
                  <a:lnTo>
                    <a:pt x="14031" y="349"/>
                  </a:lnTo>
                  <a:lnTo>
                    <a:pt x="13574" y="205"/>
                  </a:lnTo>
                  <a:lnTo>
                    <a:pt x="13106" y="73"/>
                  </a:lnTo>
                  <a:lnTo>
                    <a:pt x="12877" y="25"/>
                  </a:lnTo>
                  <a:lnTo>
                    <a:pt x="12673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322625" y="4695675"/>
              <a:ext cx="124150" cy="137075"/>
            </a:xfrm>
            <a:custGeom>
              <a:avLst/>
              <a:gdLst/>
              <a:ahLst/>
              <a:cxnLst/>
              <a:rect l="l" t="t" r="r" b="b"/>
              <a:pathLst>
                <a:path w="4966" h="5483" extrusionOk="0">
                  <a:moveTo>
                    <a:pt x="1251" y="0"/>
                  </a:moveTo>
                  <a:lnTo>
                    <a:pt x="1155" y="24"/>
                  </a:lnTo>
                  <a:lnTo>
                    <a:pt x="1058" y="48"/>
                  </a:lnTo>
                  <a:lnTo>
                    <a:pt x="962" y="96"/>
                  </a:lnTo>
                  <a:lnTo>
                    <a:pt x="878" y="144"/>
                  </a:lnTo>
                  <a:lnTo>
                    <a:pt x="794" y="204"/>
                  </a:lnTo>
                  <a:lnTo>
                    <a:pt x="722" y="277"/>
                  </a:lnTo>
                  <a:lnTo>
                    <a:pt x="650" y="361"/>
                  </a:lnTo>
                  <a:lnTo>
                    <a:pt x="577" y="457"/>
                  </a:lnTo>
                  <a:lnTo>
                    <a:pt x="517" y="553"/>
                  </a:lnTo>
                  <a:lnTo>
                    <a:pt x="457" y="649"/>
                  </a:lnTo>
                  <a:lnTo>
                    <a:pt x="349" y="878"/>
                  </a:lnTo>
                  <a:lnTo>
                    <a:pt x="253" y="1130"/>
                  </a:lnTo>
                  <a:lnTo>
                    <a:pt x="181" y="1383"/>
                  </a:lnTo>
                  <a:lnTo>
                    <a:pt x="121" y="1659"/>
                  </a:lnTo>
                  <a:lnTo>
                    <a:pt x="72" y="1936"/>
                  </a:lnTo>
                  <a:lnTo>
                    <a:pt x="36" y="2200"/>
                  </a:lnTo>
                  <a:lnTo>
                    <a:pt x="12" y="2477"/>
                  </a:lnTo>
                  <a:lnTo>
                    <a:pt x="0" y="2729"/>
                  </a:lnTo>
                  <a:lnTo>
                    <a:pt x="0" y="2970"/>
                  </a:lnTo>
                  <a:lnTo>
                    <a:pt x="12" y="3186"/>
                  </a:lnTo>
                  <a:lnTo>
                    <a:pt x="24" y="3379"/>
                  </a:lnTo>
                  <a:lnTo>
                    <a:pt x="60" y="3547"/>
                  </a:lnTo>
                  <a:lnTo>
                    <a:pt x="96" y="3667"/>
                  </a:lnTo>
                  <a:lnTo>
                    <a:pt x="133" y="3763"/>
                  </a:lnTo>
                  <a:lnTo>
                    <a:pt x="181" y="3835"/>
                  </a:lnTo>
                  <a:lnTo>
                    <a:pt x="229" y="3884"/>
                  </a:lnTo>
                  <a:lnTo>
                    <a:pt x="289" y="3920"/>
                  </a:lnTo>
                  <a:lnTo>
                    <a:pt x="349" y="3932"/>
                  </a:lnTo>
                  <a:lnTo>
                    <a:pt x="421" y="3932"/>
                  </a:lnTo>
                  <a:lnTo>
                    <a:pt x="565" y="3908"/>
                  </a:lnTo>
                  <a:lnTo>
                    <a:pt x="734" y="3871"/>
                  </a:lnTo>
                  <a:lnTo>
                    <a:pt x="818" y="3859"/>
                  </a:lnTo>
                  <a:lnTo>
                    <a:pt x="902" y="3847"/>
                  </a:lnTo>
                  <a:lnTo>
                    <a:pt x="998" y="3847"/>
                  </a:lnTo>
                  <a:lnTo>
                    <a:pt x="1082" y="3871"/>
                  </a:lnTo>
                  <a:lnTo>
                    <a:pt x="1167" y="3896"/>
                  </a:lnTo>
                  <a:lnTo>
                    <a:pt x="1239" y="3932"/>
                  </a:lnTo>
                  <a:lnTo>
                    <a:pt x="1299" y="3968"/>
                  </a:lnTo>
                  <a:lnTo>
                    <a:pt x="1359" y="4016"/>
                  </a:lnTo>
                  <a:lnTo>
                    <a:pt x="1467" y="4124"/>
                  </a:lnTo>
                  <a:lnTo>
                    <a:pt x="1563" y="4256"/>
                  </a:lnTo>
                  <a:lnTo>
                    <a:pt x="1659" y="4401"/>
                  </a:lnTo>
                  <a:lnTo>
                    <a:pt x="1732" y="4557"/>
                  </a:lnTo>
                  <a:lnTo>
                    <a:pt x="1900" y="4869"/>
                  </a:lnTo>
                  <a:lnTo>
                    <a:pt x="1984" y="5026"/>
                  </a:lnTo>
                  <a:lnTo>
                    <a:pt x="2080" y="5158"/>
                  </a:lnTo>
                  <a:lnTo>
                    <a:pt x="2188" y="5278"/>
                  </a:lnTo>
                  <a:lnTo>
                    <a:pt x="2249" y="5326"/>
                  </a:lnTo>
                  <a:lnTo>
                    <a:pt x="2309" y="5374"/>
                  </a:lnTo>
                  <a:lnTo>
                    <a:pt x="2381" y="5410"/>
                  </a:lnTo>
                  <a:lnTo>
                    <a:pt x="2453" y="5447"/>
                  </a:lnTo>
                  <a:lnTo>
                    <a:pt x="2525" y="5471"/>
                  </a:lnTo>
                  <a:lnTo>
                    <a:pt x="2609" y="5483"/>
                  </a:lnTo>
                  <a:lnTo>
                    <a:pt x="2802" y="5483"/>
                  </a:lnTo>
                  <a:lnTo>
                    <a:pt x="2910" y="5471"/>
                  </a:lnTo>
                  <a:lnTo>
                    <a:pt x="3018" y="5434"/>
                  </a:lnTo>
                  <a:lnTo>
                    <a:pt x="3126" y="5398"/>
                  </a:lnTo>
                  <a:lnTo>
                    <a:pt x="3234" y="5362"/>
                  </a:lnTo>
                  <a:lnTo>
                    <a:pt x="3427" y="5242"/>
                  </a:lnTo>
                  <a:lnTo>
                    <a:pt x="3619" y="5110"/>
                  </a:lnTo>
                  <a:lnTo>
                    <a:pt x="3800" y="4978"/>
                  </a:lnTo>
                  <a:lnTo>
                    <a:pt x="4040" y="4785"/>
                  </a:lnTo>
                  <a:lnTo>
                    <a:pt x="4268" y="4581"/>
                  </a:lnTo>
                  <a:lnTo>
                    <a:pt x="4377" y="4473"/>
                  </a:lnTo>
                  <a:lnTo>
                    <a:pt x="4485" y="4352"/>
                  </a:lnTo>
                  <a:lnTo>
                    <a:pt x="4581" y="4232"/>
                  </a:lnTo>
                  <a:lnTo>
                    <a:pt x="4665" y="4100"/>
                  </a:lnTo>
                  <a:lnTo>
                    <a:pt x="4725" y="3992"/>
                  </a:lnTo>
                  <a:lnTo>
                    <a:pt x="4773" y="3871"/>
                  </a:lnTo>
                  <a:lnTo>
                    <a:pt x="4822" y="3751"/>
                  </a:lnTo>
                  <a:lnTo>
                    <a:pt x="4858" y="3631"/>
                  </a:lnTo>
                  <a:lnTo>
                    <a:pt x="4906" y="3379"/>
                  </a:lnTo>
                  <a:lnTo>
                    <a:pt x="4942" y="3114"/>
                  </a:lnTo>
                  <a:lnTo>
                    <a:pt x="4954" y="2850"/>
                  </a:lnTo>
                  <a:lnTo>
                    <a:pt x="4966" y="2585"/>
                  </a:lnTo>
                  <a:lnTo>
                    <a:pt x="4942" y="2044"/>
                  </a:lnTo>
                  <a:lnTo>
                    <a:pt x="4918" y="1755"/>
                  </a:lnTo>
                  <a:lnTo>
                    <a:pt x="4882" y="1467"/>
                  </a:lnTo>
                  <a:lnTo>
                    <a:pt x="4858" y="1335"/>
                  </a:lnTo>
                  <a:lnTo>
                    <a:pt x="4834" y="1190"/>
                  </a:lnTo>
                  <a:lnTo>
                    <a:pt x="4785" y="1058"/>
                  </a:lnTo>
                  <a:lnTo>
                    <a:pt x="4737" y="926"/>
                  </a:lnTo>
                  <a:lnTo>
                    <a:pt x="4641" y="758"/>
                  </a:lnTo>
                  <a:lnTo>
                    <a:pt x="4545" y="625"/>
                  </a:lnTo>
                  <a:lnTo>
                    <a:pt x="4485" y="577"/>
                  </a:lnTo>
                  <a:lnTo>
                    <a:pt x="4437" y="529"/>
                  </a:lnTo>
                  <a:lnTo>
                    <a:pt x="4317" y="457"/>
                  </a:lnTo>
                  <a:lnTo>
                    <a:pt x="4208" y="421"/>
                  </a:lnTo>
                  <a:lnTo>
                    <a:pt x="4088" y="409"/>
                  </a:lnTo>
                  <a:lnTo>
                    <a:pt x="3956" y="409"/>
                  </a:lnTo>
                  <a:lnTo>
                    <a:pt x="3824" y="421"/>
                  </a:lnTo>
                  <a:lnTo>
                    <a:pt x="3691" y="457"/>
                  </a:lnTo>
                  <a:lnTo>
                    <a:pt x="3559" y="493"/>
                  </a:lnTo>
                  <a:lnTo>
                    <a:pt x="3283" y="565"/>
                  </a:lnTo>
                  <a:lnTo>
                    <a:pt x="3150" y="601"/>
                  </a:lnTo>
                  <a:lnTo>
                    <a:pt x="3006" y="625"/>
                  </a:lnTo>
                  <a:lnTo>
                    <a:pt x="2874" y="637"/>
                  </a:lnTo>
                  <a:lnTo>
                    <a:pt x="2730" y="625"/>
                  </a:lnTo>
                  <a:lnTo>
                    <a:pt x="2621" y="601"/>
                  </a:lnTo>
                  <a:lnTo>
                    <a:pt x="2501" y="565"/>
                  </a:lnTo>
                  <a:lnTo>
                    <a:pt x="2393" y="517"/>
                  </a:lnTo>
                  <a:lnTo>
                    <a:pt x="2285" y="457"/>
                  </a:lnTo>
                  <a:lnTo>
                    <a:pt x="2032" y="289"/>
                  </a:lnTo>
                  <a:lnTo>
                    <a:pt x="1768" y="132"/>
                  </a:lnTo>
                  <a:lnTo>
                    <a:pt x="1647" y="72"/>
                  </a:lnTo>
                  <a:lnTo>
                    <a:pt x="1515" y="24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5277550" y="4070475"/>
              <a:ext cx="1531150" cy="1156325"/>
            </a:xfrm>
            <a:custGeom>
              <a:avLst/>
              <a:gdLst/>
              <a:ahLst/>
              <a:cxnLst/>
              <a:rect l="l" t="t" r="r" b="b"/>
              <a:pathLst>
                <a:path w="61246" h="46253" extrusionOk="0">
                  <a:moveTo>
                    <a:pt x="9787" y="0"/>
                  </a:moveTo>
                  <a:lnTo>
                    <a:pt x="9691" y="12"/>
                  </a:lnTo>
                  <a:lnTo>
                    <a:pt x="9607" y="36"/>
                  </a:lnTo>
                  <a:lnTo>
                    <a:pt x="9427" y="96"/>
                  </a:lnTo>
                  <a:lnTo>
                    <a:pt x="9258" y="168"/>
                  </a:lnTo>
                  <a:lnTo>
                    <a:pt x="9090" y="265"/>
                  </a:lnTo>
                  <a:lnTo>
                    <a:pt x="8837" y="409"/>
                  </a:lnTo>
                  <a:lnTo>
                    <a:pt x="8573" y="577"/>
                  </a:lnTo>
                  <a:lnTo>
                    <a:pt x="8068" y="902"/>
                  </a:lnTo>
                  <a:lnTo>
                    <a:pt x="7803" y="1070"/>
                  </a:lnTo>
                  <a:lnTo>
                    <a:pt x="7539" y="1214"/>
                  </a:lnTo>
                  <a:lnTo>
                    <a:pt x="7274" y="1359"/>
                  </a:lnTo>
                  <a:lnTo>
                    <a:pt x="7010" y="1467"/>
                  </a:lnTo>
                  <a:lnTo>
                    <a:pt x="6914" y="1503"/>
                  </a:lnTo>
                  <a:lnTo>
                    <a:pt x="6818" y="1527"/>
                  </a:lnTo>
                  <a:lnTo>
                    <a:pt x="6649" y="1563"/>
                  </a:lnTo>
                  <a:lnTo>
                    <a:pt x="6469" y="1611"/>
                  </a:lnTo>
                  <a:lnTo>
                    <a:pt x="6373" y="1647"/>
                  </a:lnTo>
                  <a:lnTo>
                    <a:pt x="6277" y="1695"/>
                  </a:lnTo>
                  <a:lnTo>
                    <a:pt x="6168" y="1767"/>
                  </a:lnTo>
                  <a:lnTo>
                    <a:pt x="6060" y="1852"/>
                  </a:lnTo>
                  <a:lnTo>
                    <a:pt x="5868" y="2032"/>
                  </a:lnTo>
                  <a:lnTo>
                    <a:pt x="5772" y="2116"/>
                  </a:lnTo>
                  <a:lnTo>
                    <a:pt x="5663" y="2188"/>
                  </a:lnTo>
                  <a:lnTo>
                    <a:pt x="5555" y="2248"/>
                  </a:lnTo>
                  <a:lnTo>
                    <a:pt x="5423" y="2284"/>
                  </a:lnTo>
                  <a:lnTo>
                    <a:pt x="5303" y="2296"/>
                  </a:lnTo>
                  <a:lnTo>
                    <a:pt x="5062" y="2296"/>
                  </a:lnTo>
                  <a:lnTo>
                    <a:pt x="4942" y="2309"/>
                  </a:lnTo>
                  <a:lnTo>
                    <a:pt x="4882" y="2321"/>
                  </a:lnTo>
                  <a:lnTo>
                    <a:pt x="4810" y="2345"/>
                  </a:lnTo>
                  <a:lnTo>
                    <a:pt x="4677" y="2417"/>
                  </a:lnTo>
                  <a:lnTo>
                    <a:pt x="4557" y="2489"/>
                  </a:lnTo>
                  <a:lnTo>
                    <a:pt x="4437" y="2585"/>
                  </a:lnTo>
                  <a:lnTo>
                    <a:pt x="4317" y="2681"/>
                  </a:lnTo>
                  <a:lnTo>
                    <a:pt x="4197" y="2765"/>
                  </a:lnTo>
                  <a:lnTo>
                    <a:pt x="4076" y="2838"/>
                  </a:lnTo>
                  <a:lnTo>
                    <a:pt x="3932" y="2886"/>
                  </a:lnTo>
                  <a:lnTo>
                    <a:pt x="3848" y="2910"/>
                  </a:lnTo>
                  <a:lnTo>
                    <a:pt x="3764" y="2922"/>
                  </a:lnTo>
                  <a:lnTo>
                    <a:pt x="3680" y="2910"/>
                  </a:lnTo>
                  <a:lnTo>
                    <a:pt x="3583" y="2910"/>
                  </a:lnTo>
                  <a:lnTo>
                    <a:pt x="3415" y="2862"/>
                  </a:lnTo>
                  <a:lnTo>
                    <a:pt x="3235" y="2813"/>
                  </a:lnTo>
                  <a:lnTo>
                    <a:pt x="3054" y="2753"/>
                  </a:lnTo>
                  <a:lnTo>
                    <a:pt x="2886" y="2705"/>
                  </a:lnTo>
                  <a:lnTo>
                    <a:pt x="2706" y="2681"/>
                  </a:lnTo>
                  <a:lnTo>
                    <a:pt x="2609" y="2669"/>
                  </a:lnTo>
                  <a:lnTo>
                    <a:pt x="2525" y="2681"/>
                  </a:lnTo>
                  <a:lnTo>
                    <a:pt x="2441" y="2693"/>
                  </a:lnTo>
                  <a:lnTo>
                    <a:pt x="2357" y="2717"/>
                  </a:lnTo>
                  <a:lnTo>
                    <a:pt x="2189" y="2777"/>
                  </a:lnTo>
                  <a:lnTo>
                    <a:pt x="2032" y="2850"/>
                  </a:lnTo>
                  <a:lnTo>
                    <a:pt x="1876" y="2934"/>
                  </a:lnTo>
                  <a:lnTo>
                    <a:pt x="1648" y="3030"/>
                  </a:lnTo>
                  <a:lnTo>
                    <a:pt x="1431" y="3126"/>
                  </a:lnTo>
                  <a:lnTo>
                    <a:pt x="1203" y="3198"/>
                  </a:lnTo>
                  <a:lnTo>
                    <a:pt x="974" y="3258"/>
                  </a:lnTo>
                  <a:lnTo>
                    <a:pt x="734" y="3318"/>
                  </a:lnTo>
                  <a:lnTo>
                    <a:pt x="505" y="3355"/>
                  </a:lnTo>
                  <a:lnTo>
                    <a:pt x="265" y="3379"/>
                  </a:lnTo>
                  <a:lnTo>
                    <a:pt x="25" y="3391"/>
                  </a:lnTo>
                  <a:lnTo>
                    <a:pt x="13" y="3463"/>
                  </a:lnTo>
                  <a:lnTo>
                    <a:pt x="0" y="3535"/>
                  </a:lnTo>
                  <a:lnTo>
                    <a:pt x="13" y="3607"/>
                  </a:lnTo>
                  <a:lnTo>
                    <a:pt x="13" y="3679"/>
                  </a:lnTo>
                  <a:lnTo>
                    <a:pt x="37" y="3751"/>
                  </a:lnTo>
                  <a:lnTo>
                    <a:pt x="61" y="3811"/>
                  </a:lnTo>
                  <a:lnTo>
                    <a:pt x="121" y="3944"/>
                  </a:lnTo>
                  <a:lnTo>
                    <a:pt x="217" y="4064"/>
                  </a:lnTo>
                  <a:lnTo>
                    <a:pt x="325" y="4184"/>
                  </a:lnTo>
                  <a:lnTo>
                    <a:pt x="433" y="4280"/>
                  </a:lnTo>
                  <a:lnTo>
                    <a:pt x="554" y="4352"/>
                  </a:lnTo>
                  <a:lnTo>
                    <a:pt x="818" y="4485"/>
                  </a:lnTo>
                  <a:lnTo>
                    <a:pt x="1071" y="4605"/>
                  </a:lnTo>
                  <a:lnTo>
                    <a:pt x="1203" y="4677"/>
                  </a:lnTo>
                  <a:lnTo>
                    <a:pt x="1323" y="4749"/>
                  </a:lnTo>
                  <a:lnTo>
                    <a:pt x="1431" y="4845"/>
                  </a:lnTo>
                  <a:lnTo>
                    <a:pt x="1527" y="4942"/>
                  </a:lnTo>
                  <a:lnTo>
                    <a:pt x="1612" y="5050"/>
                  </a:lnTo>
                  <a:lnTo>
                    <a:pt x="1684" y="5158"/>
                  </a:lnTo>
                  <a:lnTo>
                    <a:pt x="1756" y="5266"/>
                  </a:lnTo>
                  <a:lnTo>
                    <a:pt x="1828" y="5374"/>
                  </a:lnTo>
                  <a:lnTo>
                    <a:pt x="1936" y="5471"/>
                  </a:lnTo>
                  <a:lnTo>
                    <a:pt x="2044" y="5543"/>
                  </a:lnTo>
                  <a:lnTo>
                    <a:pt x="2165" y="5603"/>
                  </a:lnTo>
                  <a:lnTo>
                    <a:pt x="2285" y="5651"/>
                  </a:lnTo>
                  <a:lnTo>
                    <a:pt x="2417" y="5687"/>
                  </a:lnTo>
                  <a:lnTo>
                    <a:pt x="2549" y="5711"/>
                  </a:lnTo>
                  <a:lnTo>
                    <a:pt x="2814" y="5759"/>
                  </a:lnTo>
                  <a:lnTo>
                    <a:pt x="3090" y="5795"/>
                  </a:lnTo>
                  <a:lnTo>
                    <a:pt x="3223" y="5831"/>
                  </a:lnTo>
                  <a:lnTo>
                    <a:pt x="3355" y="5867"/>
                  </a:lnTo>
                  <a:lnTo>
                    <a:pt x="3475" y="5903"/>
                  </a:lnTo>
                  <a:lnTo>
                    <a:pt x="3595" y="5964"/>
                  </a:lnTo>
                  <a:lnTo>
                    <a:pt x="3704" y="6048"/>
                  </a:lnTo>
                  <a:lnTo>
                    <a:pt x="3800" y="6144"/>
                  </a:lnTo>
                  <a:lnTo>
                    <a:pt x="3896" y="6240"/>
                  </a:lnTo>
                  <a:lnTo>
                    <a:pt x="4004" y="6336"/>
                  </a:lnTo>
                  <a:lnTo>
                    <a:pt x="4136" y="6432"/>
                  </a:lnTo>
                  <a:lnTo>
                    <a:pt x="4269" y="6517"/>
                  </a:lnTo>
                  <a:lnTo>
                    <a:pt x="4425" y="6601"/>
                  </a:lnTo>
                  <a:lnTo>
                    <a:pt x="4581" y="6673"/>
                  </a:lnTo>
                  <a:lnTo>
                    <a:pt x="4738" y="6733"/>
                  </a:lnTo>
                  <a:lnTo>
                    <a:pt x="4894" y="6781"/>
                  </a:lnTo>
                  <a:lnTo>
                    <a:pt x="5062" y="6817"/>
                  </a:lnTo>
                  <a:lnTo>
                    <a:pt x="5218" y="6841"/>
                  </a:lnTo>
                  <a:lnTo>
                    <a:pt x="5387" y="6841"/>
                  </a:lnTo>
                  <a:lnTo>
                    <a:pt x="5543" y="6829"/>
                  </a:lnTo>
                  <a:lnTo>
                    <a:pt x="5687" y="6793"/>
                  </a:lnTo>
                  <a:lnTo>
                    <a:pt x="5820" y="6733"/>
                  </a:lnTo>
                  <a:lnTo>
                    <a:pt x="5952" y="6661"/>
                  </a:lnTo>
                  <a:lnTo>
                    <a:pt x="6060" y="6565"/>
                  </a:lnTo>
                  <a:lnTo>
                    <a:pt x="6168" y="6456"/>
                  </a:lnTo>
                  <a:lnTo>
                    <a:pt x="6277" y="6360"/>
                  </a:lnTo>
                  <a:lnTo>
                    <a:pt x="6385" y="6288"/>
                  </a:lnTo>
                  <a:lnTo>
                    <a:pt x="6481" y="6228"/>
                  </a:lnTo>
                  <a:lnTo>
                    <a:pt x="6589" y="6180"/>
                  </a:lnTo>
                  <a:lnTo>
                    <a:pt x="6697" y="6156"/>
                  </a:lnTo>
                  <a:lnTo>
                    <a:pt x="6806" y="6144"/>
                  </a:lnTo>
                  <a:lnTo>
                    <a:pt x="6914" y="6144"/>
                  </a:lnTo>
                  <a:lnTo>
                    <a:pt x="7022" y="6156"/>
                  </a:lnTo>
                  <a:lnTo>
                    <a:pt x="7130" y="6180"/>
                  </a:lnTo>
                  <a:lnTo>
                    <a:pt x="7238" y="6216"/>
                  </a:lnTo>
                  <a:lnTo>
                    <a:pt x="7347" y="6264"/>
                  </a:lnTo>
                  <a:lnTo>
                    <a:pt x="7455" y="6336"/>
                  </a:lnTo>
                  <a:lnTo>
                    <a:pt x="7575" y="6408"/>
                  </a:lnTo>
                  <a:lnTo>
                    <a:pt x="7803" y="6577"/>
                  </a:lnTo>
                  <a:lnTo>
                    <a:pt x="7912" y="6685"/>
                  </a:lnTo>
                  <a:lnTo>
                    <a:pt x="7996" y="6793"/>
                  </a:lnTo>
                  <a:lnTo>
                    <a:pt x="8068" y="6913"/>
                  </a:lnTo>
                  <a:lnTo>
                    <a:pt x="8104" y="7034"/>
                  </a:lnTo>
                  <a:lnTo>
                    <a:pt x="8140" y="7166"/>
                  </a:lnTo>
                  <a:lnTo>
                    <a:pt x="8152" y="7298"/>
                  </a:lnTo>
                  <a:lnTo>
                    <a:pt x="8176" y="7563"/>
                  </a:lnTo>
                  <a:lnTo>
                    <a:pt x="8188" y="7827"/>
                  </a:lnTo>
                  <a:lnTo>
                    <a:pt x="8200" y="7947"/>
                  </a:lnTo>
                  <a:lnTo>
                    <a:pt x="8212" y="8068"/>
                  </a:lnTo>
                  <a:lnTo>
                    <a:pt x="8248" y="8188"/>
                  </a:lnTo>
                  <a:lnTo>
                    <a:pt x="8296" y="8296"/>
                  </a:lnTo>
                  <a:lnTo>
                    <a:pt x="8357" y="8392"/>
                  </a:lnTo>
                  <a:lnTo>
                    <a:pt x="8453" y="8476"/>
                  </a:lnTo>
                  <a:lnTo>
                    <a:pt x="8501" y="8524"/>
                  </a:lnTo>
                  <a:lnTo>
                    <a:pt x="8573" y="8561"/>
                  </a:lnTo>
                  <a:lnTo>
                    <a:pt x="8693" y="8633"/>
                  </a:lnTo>
                  <a:lnTo>
                    <a:pt x="8789" y="8705"/>
                  </a:lnTo>
                  <a:lnTo>
                    <a:pt x="8861" y="8801"/>
                  </a:lnTo>
                  <a:lnTo>
                    <a:pt x="8910" y="8909"/>
                  </a:lnTo>
                  <a:lnTo>
                    <a:pt x="8946" y="9029"/>
                  </a:lnTo>
                  <a:lnTo>
                    <a:pt x="8958" y="9162"/>
                  </a:lnTo>
                  <a:lnTo>
                    <a:pt x="8946" y="9282"/>
                  </a:lnTo>
                  <a:lnTo>
                    <a:pt x="8922" y="9402"/>
                  </a:lnTo>
                  <a:lnTo>
                    <a:pt x="8861" y="9510"/>
                  </a:lnTo>
                  <a:lnTo>
                    <a:pt x="8789" y="9619"/>
                  </a:lnTo>
                  <a:lnTo>
                    <a:pt x="8717" y="9739"/>
                  </a:lnTo>
                  <a:lnTo>
                    <a:pt x="8681" y="9787"/>
                  </a:lnTo>
                  <a:lnTo>
                    <a:pt x="8669" y="9847"/>
                  </a:lnTo>
                  <a:lnTo>
                    <a:pt x="8657" y="9907"/>
                  </a:lnTo>
                  <a:lnTo>
                    <a:pt x="8669" y="9967"/>
                  </a:lnTo>
                  <a:lnTo>
                    <a:pt x="8693" y="10003"/>
                  </a:lnTo>
                  <a:lnTo>
                    <a:pt x="8705" y="10039"/>
                  </a:lnTo>
                  <a:lnTo>
                    <a:pt x="8765" y="10087"/>
                  </a:lnTo>
                  <a:lnTo>
                    <a:pt x="8837" y="10111"/>
                  </a:lnTo>
                  <a:lnTo>
                    <a:pt x="8910" y="10136"/>
                  </a:lnTo>
                  <a:lnTo>
                    <a:pt x="9090" y="10160"/>
                  </a:lnTo>
                  <a:lnTo>
                    <a:pt x="9174" y="10172"/>
                  </a:lnTo>
                  <a:lnTo>
                    <a:pt x="9246" y="10208"/>
                  </a:lnTo>
                  <a:lnTo>
                    <a:pt x="9475" y="10328"/>
                  </a:lnTo>
                  <a:lnTo>
                    <a:pt x="9727" y="10436"/>
                  </a:lnTo>
                  <a:lnTo>
                    <a:pt x="9847" y="10484"/>
                  </a:lnTo>
                  <a:lnTo>
                    <a:pt x="9980" y="10532"/>
                  </a:lnTo>
                  <a:lnTo>
                    <a:pt x="10112" y="10556"/>
                  </a:lnTo>
                  <a:lnTo>
                    <a:pt x="10244" y="10580"/>
                  </a:lnTo>
                  <a:lnTo>
                    <a:pt x="10376" y="10592"/>
                  </a:lnTo>
                  <a:lnTo>
                    <a:pt x="10497" y="10580"/>
                  </a:lnTo>
                  <a:lnTo>
                    <a:pt x="10617" y="10544"/>
                  </a:lnTo>
                  <a:lnTo>
                    <a:pt x="10725" y="10496"/>
                  </a:lnTo>
                  <a:lnTo>
                    <a:pt x="10833" y="10424"/>
                  </a:lnTo>
                  <a:lnTo>
                    <a:pt x="10929" y="10328"/>
                  </a:lnTo>
                  <a:lnTo>
                    <a:pt x="11026" y="10208"/>
                  </a:lnTo>
                  <a:lnTo>
                    <a:pt x="11098" y="10051"/>
                  </a:lnTo>
                  <a:lnTo>
                    <a:pt x="11170" y="9883"/>
                  </a:lnTo>
                  <a:lnTo>
                    <a:pt x="11218" y="9799"/>
                  </a:lnTo>
                  <a:lnTo>
                    <a:pt x="11254" y="9775"/>
                  </a:lnTo>
                  <a:lnTo>
                    <a:pt x="11290" y="9751"/>
                  </a:lnTo>
                  <a:lnTo>
                    <a:pt x="11326" y="9739"/>
                  </a:lnTo>
                  <a:lnTo>
                    <a:pt x="11362" y="9727"/>
                  </a:lnTo>
                  <a:lnTo>
                    <a:pt x="11446" y="9739"/>
                  </a:lnTo>
                  <a:lnTo>
                    <a:pt x="11531" y="9751"/>
                  </a:lnTo>
                  <a:lnTo>
                    <a:pt x="11615" y="9763"/>
                  </a:lnTo>
                  <a:lnTo>
                    <a:pt x="11687" y="9763"/>
                  </a:lnTo>
                  <a:lnTo>
                    <a:pt x="11759" y="9751"/>
                  </a:lnTo>
                  <a:lnTo>
                    <a:pt x="11891" y="9703"/>
                  </a:lnTo>
                  <a:lnTo>
                    <a:pt x="12024" y="9655"/>
                  </a:lnTo>
                  <a:lnTo>
                    <a:pt x="12156" y="9607"/>
                  </a:lnTo>
                  <a:lnTo>
                    <a:pt x="12228" y="9594"/>
                  </a:lnTo>
                  <a:lnTo>
                    <a:pt x="12456" y="9594"/>
                  </a:lnTo>
                  <a:lnTo>
                    <a:pt x="12613" y="9619"/>
                  </a:lnTo>
                  <a:lnTo>
                    <a:pt x="12757" y="9655"/>
                  </a:lnTo>
                  <a:lnTo>
                    <a:pt x="14621" y="10087"/>
                  </a:lnTo>
                  <a:lnTo>
                    <a:pt x="14693" y="10099"/>
                  </a:lnTo>
                  <a:lnTo>
                    <a:pt x="14765" y="10136"/>
                  </a:lnTo>
                  <a:lnTo>
                    <a:pt x="14825" y="10172"/>
                  </a:lnTo>
                  <a:lnTo>
                    <a:pt x="14837" y="10208"/>
                  </a:lnTo>
                  <a:lnTo>
                    <a:pt x="14861" y="10232"/>
                  </a:lnTo>
                  <a:lnTo>
                    <a:pt x="14861" y="10280"/>
                  </a:lnTo>
                  <a:lnTo>
                    <a:pt x="14861" y="10328"/>
                  </a:lnTo>
                  <a:lnTo>
                    <a:pt x="14849" y="10376"/>
                  </a:lnTo>
                  <a:lnTo>
                    <a:pt x="14825" y="10424"/>
                  </a:lnTo>
                  <a:lnTo>
                    <a:pt x="14753" y="10496"/>
                  </a:lnTo>
                  <a:lnTo>
                    <a:pt x="14681" y="10556"/>
                  </a:lnTo>
                  <a:lnTo>
                    <a:pt x="14548" y="10640"/>
                  </a:lnTo>
                  <a:lnTo>
                    <a:pt x="14380" y="10701"/>
                  </a:lnTo>
                  <a:lnTo>
                    <a:pt x="14188" y="10761"/>
                  </a:lnTo>
                  <a:lnTo>
                    <a:pt x="13971" y="10821"/>
                  </a:lnTo>
                  <a:lnTo>
                    <a:pt x="13514" y="10917"/>
                  </a:lnTo>
                  <a:lnTo>
                    <a:pt x="13033" y="11025"/>
                  </a:lnTo>
                  <a:lnTo>
                    <a:pt x="12805" y="11085"/>
                  </a:lnTo>
                  <a:lnTo>
                    <a:pt x="12589" y="11170"/>
                  </a:lnTo>
                  <a:lnTo>
                    <a:pt x="12384" y="11254"/>
                  </a:lnTo>
                  <a:lnTo>
                    <a:pt x="12300" y="11302"/>
                  </a:lnTo>
                  <a:lnTo>
                    <a:pt x="12204" y="11362"/>
                  </a:lnTo>
                  <a:lnTo>
                    <a:pt x="12132" y="11422"/>
                  </a:lnTo>
                  <a:lnTo>
                    <a:pt x="12060" y="11482"/>
                  </a:lnTo>
                  <a:lnTo>
                    <a:pt x="11999" y="11554"/>
                  </a:lnTo>
                  <a:lnTo>
                    <a:pt x="11951" y="11626"/>
                  </a:lnTo>
                  <a:lnTo>
                    <a:pt x="11903" y="11711"/>
                  </a:lnTo>
                  <a:lnTo>
                    <a:pt x="11879" y="11795"/>
                  </a:lnTo>
                  <a:lnTo>
                    <a:pt x="11855" y="11891"/>
                  </a:lnTo>
                  <a:lnTo>
                    <a:pt x="11843" y="11999"/>
                  </a:lnTo>
                  <a:lnTo>
                    <a:pt x="11843" y="12119"/>
                  </a:lnTo>
                  <a:lnTo>
                    <a:pt x="11867" y="12252"/>
                  </a:lnTo>
                  <a:lnTo>
                    <a:pt x="11891" y="12528"/>
                  </a:lnTo>
                  <a:lnTo>
                    <a:pt x="11891" y="12648"/>
                  </a:lnTo>
                  <a:lnTo>
                    <a:pt x="11867" y="12769"/>
                  </a:lnTo>
                  <a:lnTo>
                    <a:pt x="11855" y="12817"/>
                  </a:lnTo>
                  <a:lnTo>
                    <a:pt x="11831" y="12865"/>
                  </a:lnTo>
                  <a:lnTo>
                    <a:pt x="11795" y="12901"/>
                  </a:lnTo>
                  <a:lnTo>
                    <a:pt x="11759" y="12949"/>
                  </a:lnTo>
                  <a:lnTo>
                    <a:pt x="11687" y="12985"/>
                  </a:lnTo>
                  <a:lnTo>
                    <a:pt x="11615" y="12997"/>
                  </a:lnTo>
                  <a:lnTo>
                    <a:pt x="11543" y="12997"/>
                  </a:lnTo>
                  <a:lnTo>
                    <a:pt x="11458" y="12985"/>
                  </a:lnTo>
                  <a:lnTo>
                    <a:pt x="11386" y="12949"/>
                  </a:lnTo>
                  <a:lnTo>
                    <a:pt x="11314" y="12913"/>
                  </a:lnTo>
                  <a:lnTo>
                    <a:pt x="11254" y="12865"/>
                  </a:lnTo>
                  <a:lnTo>
                    <a:pt x="11182" y="12805"/>
                  </a:lnTo>
                  <a:lnTo>
                    <a:pt x="11086" y="12696"/>
                  </a:lnTo>
                  <a:lnTo>
                    <a:pt x="11002" y="12576"/>
                  </a:lnTo>
                  <a:lnTo>
                    <a:pt x="10929" y="12444"/>
                  </a:lnTo>
                  <a:lnTo>
                    <a:pt x="10869" y="12312"/>
                  </a:lnTo>
                  <a:lnTo>
                    <a:pt x="10821" y="12216"/>
                  </a:lnTo>
                  <a:lnTo>
                    <a:pt x="10797" y="12167"/>
                  </a:lnTo>
                  <a:lnTo>
                    <a:pt x="10761" y="12131"/>
                  </a:lnTo>
                  <a:lnTo>
                    <a:pt x="10701" y="12107"/>
                  </a:lnTo>
                  <a:lnTo>
                    <a:pt x="10593" y="12107"/>
                  </a:lnTo>
                  <a:lnTo>
                    <a:pt x="10533" y="12119"/>
                  </a:lnTo>
                  <a:lnTo>
                    <a:pt x="10424" y="12155"/>
                  </a:lnTo>
                  <a:lnTo>
                    <a:pt x="10316" y="12191"/>
                  </a:lnTo>
                  <a:lnTo>
                    <a:pt x="10208" y="12228"/>
                  </a:lnTo>
                  <a:lnTo>
                    <a:pt x="10064" y="12240"/>
                  </a:lnTo>
                  <a:lnTo>
                    <a:pt x="9919" y="12252"/>
                  </a:lnTo>
                  <a:lnTo>
                    <a:pt x="9619" y="12240"/>
                  </a:lnTo>
                  <a:lnTo>
                    <a:pt x="9306" y="12203"/>
                  </a:lnTo>
                  <a:lnTo>
                    <a:pt x="8994" y="12167"/>
                  </a:lnTo>
                  <a:lnTo>
                    <a:pt x="8681" y="12143"/>
                  </a:lnTo>
                  <a:lnTo>
                    <a:pt x="8369" y="12143"/>
                  </a:lnTo>
                  <a:lnTo>
                    <a:pt x="8224" y="12155"/>
                  </a:lnTo>
                  <a:lnTo>
                    <a:pt x="8068" y="12179"/>
                  </a:lnTo>
                  <a:lnTo>
                    <a:pt x="7924" y="12216"/>
                  </a:lnTo>
                  <a:lnTo>
                    <a:pt x="7779" y="12276"/>
                  </a:lnTo>
                  <a:lnTo>
                    <a:pt x="7695" y="12312"/>
                  </a:lnTo>
                  <a:lnTo>
                    <a:pt x="7623" y="12372"/>
                  </a:lnTo>
                  <a:lnTo>
                    <a:pt x="7551" y="12432"/>
                  </a:lnTo>
                  <a:lnTo>
                    <a:pt x="7491" y="12504"/>
                  </a:lnTo>
                  <a:lnTo>
                    <a:pt x="7443" y="12588"/>
                  </a:lnTo>
                  <a:lnTo>
                    <a:pt x="7395" y="12684"/>
                  </a:lnTo>
                  <a:lnTo>
                    <a:pt x="7359" y="12769"/>
                  </a:lnTo>
                  <a:lnTo>
                    <a:pt x="7335" y="12865"/>
                  </a:lnTo>
                  <a:lnTo>
                    <a:pt x="7323" y="12973"/>
                  </a:lnTo>
                  <a:lnTo>
                    <a:pt x="7310" y="13069"/>
                  </a:lnTo>
                  <a:lnTo>
                    <a:pt x="7310" y="13165"/>
                  </a:lnTo>
                  <a:lnTo>
                    <a:pt x="7335" y="13262"/>
                  </a:lnTo>
                  <a:lnTo>
                    <a:pt x="7359" y="13358"/>
                  </a:lnTo>
                  <a:lnTo>
                    <a:pt x="7383" y="13454"/>
                  </a:lnTo>
                  <a:lnTo>
                    <a:pt x="7431" y="13538"/>
                  </a:lnTo>
                  <a:lnTo>
                    <a:pt x="7491" y="13622"/>
                  </a:lnTo>
                  <a:lnTo>
                    <a:pt x="7551" y="13682"/>
                  </a:lnTo>
                  <a:lnTo>
                    <a:pt x="7611" y="13742"/>
                  </a:lnTo>
                  <a:lnTo>
                    <a:pt x="7743" y="13851"/>
                  </a:lnTo>
                  <a:lnTo>
                    <a:pt x="7888" y="13947"/>
                  </a:lnTo>
                  <a:lnTo>
                    <a:pt x="8032" y="14043"/>
                  </a:lnTo>
                  <a:lnTo>
                    <a:pt x="8104" y="14103"/>
                  </a:lnTo>
                  <a:lnTo>
                    <a:pt x="8164" y="14163"/>
                  </a:lnTo>
                  <a:lnTo>
                    <a:pt x="8224" y="14235"/>
                  </a:lnTo>
                  <a:lnTo>
                    <a:pt x="8272" y="14308"/>
                  </a:lnTo>
                  <a:lnTo>
                    <a:pt x="8308" y="14392"/>
                  </a:lnTo>
                  <a:lnTo>
                    <a:pt x="8332" y="14476"/>
                  </a:lnTo>
                  <a:lnTo>
                    <a:pt x="8344" y="14560"/>
                  </a:lnTo>
                  <a:lnTo>
                    <a:pt x="8344" y="14644"/>
                  </a:lnTo>
                  <a:lnTo>
                    <a:pt x="8320" y="14776"/>
                  </a:lnTo>
                  <a:lnTo>
                    <a:pt x="8308" y="14837"/>
                  </a:lnTo>
                  <a:lnTo>
                    <a:pt x="8320" y="14909"/>
                  </a:lnTo>
                  <a:lnTo>
                    <a:pt x="8357" y="14957"/>
                  </a:lnTo>
                  <a:lnTo>
                    <a:pt x="8405" y="15005"/>
                  </a:lnTo>
                  <a:lnTo>
                    <a:pt x="8465" y="15029"/>
                  </a:lnTo>
                  <a:lnTo>
                    <a:pt x="8537" y="15053"/>
                  </a:lnTo>
                  <a:lnTo>
                    <a:pt x="8681" y="15101"/>
                  </a:lnTo>
                  <a:lnTo>
                    <a:pt x="8849" y="15137"/>
                  </a:lnTo>
                  <a:lnTo>
                    <a:pt x="9246" y="15221"/>
                  </a:lnTo>
                  <a:lnTo>
                    <a:pt x="9703" y="15329"/>
                  </a:lnTo>
                  <a:lnTo>
                    <a:pt x="9919" y="15390"/>
                  </a:lnTo>
                  <a:lnTo>
                    <a:pt x="10136" y="15462"/>
                  </a:lnTo>
                  <a:lnTo>
                    <a:pt x="10352" y="15558"/>
                  </a:lnTo>
                  <a:lnTo>
                    <a:pt x="10533" y="15654"/>
                  </a:lnTo>
                  <a:lnTo>
                    <a:pt x="10701" y="15762"/>
                  </a:lnTo>
                  <a:lnTo>
                    <a:pt x="10773" y="15834"/>
                  </a:lnTo>
                  <a:lnTo>
                    <a:pt x="10833" y="15895"/>
                  </a:lnTo>
                  <a:lnTo>
                    <a:pt x="10893" y="15967"/>
                  </a:lnTo>
                  <a:lnTo>
                    <a:pt x="10941" y="16051"/>
                  </a:lnTo>
                  <a:lnTo>
                    <a:pt x="10978" y="16135"/>
                  </a:lnTo>
                  <a:lnTo>
                    <a:pt x="11002" y="16219"/>
                  </a:lnTo>
                  <a:lnTo>
                    <a:pt x="11026" y="16315"/>
                  </a:lnTo>
                  <a:lnTo>
                    <a:pt x="11026" y="16412"/>
                  </a:lnTo>
                  <a:lnTo>
                    <a:pt x="11014" y="16520"/>
                  </a:lnTo>
                  <a:lnTo>
                    <a:pt x="10990" y="16628"/>
                  </a:lnTo>
                  <a:lnTo>
                    <a:pt x="10929" y="16832"/>
                  </a:lnTo>
                  <a:lnTo>
                    <a:pt x="10869" y="17049"/>
                  </a:lnTo>
                  <a:lnTo>
                    <a:pt x="10857" y="17145"/>
                  </a:lnTo>
                  <a:lnTo>
                    <a:pt x="10845" y="17253"/>
                  </a:lnTo>
                  <a:lnTo>
                    <a:pt x="10845" y="17361"/>
                  </a:lnTo>
                  <a:lnTo>
                    <a:pt x="10869" y="17458"/>
                  </a:lnTo>
                  <a:lnTo>
                    <a:pt x="10893" y="17542"/>
                  </a:lnTo>
                  <a:lnTo>
                    <a:pt x="10929" y="17614"/>
                  </a:lnTo>
                  <a:lnTo>
                    <a:pt x="11002" y="17770"/>
                  </a:lnTo>
                  <a:lnTo>
                    <a:pt x="11014" y="17842"/>
                  </a:lnTo>
                  <a:lnTo>
                    <a:pt x="11038" y="17914"/>
                  </a:lnTo>
                  <a:lnTo>
                    <a:pt x="11038" y="18071"/>
                  </a:lnTo>
                  <a:lnTo>
                    <a:pt x="11038" y="18383"/>
                  </a:lnTo>
                  <a:lnTo>
                    <a:pt x="11038" y="18540"/>
                  </a:lnTo>
                  <a:lnTo>
                    <a:pt x="11050" y="18696"/>
                  </a:lnTo>
                  <a:lnTo>
                    <a:pt x="11074" y="18768"/>
                  </a:lnTo>
                  <a:lnTo>
                    <a:pt x="11098" y="18828"/>
                  </a:lnTo>
                  <a:lnTo>
                    <a:pt x="11122" y="18888"/>
                  </a:lnTo>
                  <a:lnTo>
                    <a:pt x="11170" y="18948"/>
                  </a:lnTo>
                  <a:lnTo>
                    <a:pt x="11218" y="19009"/>
                  </a:lnTo>
                  <a:lnTo>
                    <a:pt x="11278" y="19057"/>
                  </a:lnTo>
                  <a:lnTo>
                    <a:pt x="11350" y="19093"/>
                  </a:lnTo>
                  <a:lnTo>
                    <a:pt x="11422" y="19129"/>
                  </a:lnTo>
                  <a:lnTo>
                    <a:pt x="11579" y="19177"/>
                  </a:lnTo>
                  <a:lnTo>
                    <a:pt x="11723" y="19225"/>
                  </a:lnTo>
                  <a:lnTo>
                    <a:pt x="11819" y="19273"/>
                  </a:lnTo>
                  <a:lnTo>
                    <a:pt x="11915" y="19321"/>
                  </a:lnTo>
                  <a:lnTo>
                    <a:pt x="12096" y="19417"/>
                  </a:lnTo>
                  <a:lnTo>
                    <a:pt x="12276" y="19526"/>
                  </a:lnTo>
                  <a:lnTo>
                    <a:pt x="12456" y="19622"/>
                  </a:lnTo>
                  <a:lnTo>
                    <a:pt x="12565" y="19658"/>
                  </a:lnTo>
                  <a:lnTo>
                    <a:pt x="12661" y="19682"/>
                  </a:lnTo>
                  <a:lnTo>
                    <a:pt x="12769" y="19706"/>
                  </a:lnTo>
                  <a:lnTo>
                    <a:pt x="12865" y="19706"/>
                  </a:lnTo>
                  <a:lnTo>
                    <a:pt x="12973" y="19694"/>
                  </a:lnTo>
                  <a:lnTo>
                    <a:pt x="13070" y="19658"/>
                  </a:lnTo>
                  <a:lnTo>
                    <a:pt x="13154" y="19610"/>
                  </a:lnTo>
                  <a:lnTo>
                    <a:pt x="13238" y="19550"/>
                  </a:lnTo>
                  <a:lnTo>
                    <a:pt x="13274" y="19489"/>
                  </a:lnTo>
                  <a:lnTo>
                    <a:pt x="13322" y="19441"/>
                  </a:lnTo>
                  <a:lnTo>
                    <a:pt x="13346" y="19381"/>
                  </a:lnTo>
                  <a:lnTo>
                    <a:pt x="13370" y="19321"/>
                  </a:lnTo>
                  <a:lnTo>
                    <a:pt x="13406" y="19177"/>
                  </a:lnTo>
                  <a:lnTo>
                    <a:pt x="13406" y="19045"/>
                  </a:lnTo>
                  <a:lnTo>
                    <a:pt x="13406" y="18888"/>
                  </a:lnTo>
                  <a:lnTo>
                    <a:pt x="13382" y="18744"/>
                  </a:lnTo>
                  <a:lnTo>
                    <a:pt x="13358" y="18600"/>
                  </a:lnTo>
                  <a:lnTo>
                    <a:pt x="13322" y="18455"/>
                  </a:lnTo>
                  <a:lnTo>
                    <a:pt x="13250" y="18167"/>
                  </a:lnTo>
                  <a:lnTo>
                    <a:pt x="13226" y="18011"/>
                  </a:lnTo>
                  <a:lnTo>
                    <a:pt x="13214" y="17866"/>
                  </a:lnTo>
                  <a:lnTo>
                    <a:pt x="13214" y="17722"/>
                  </a:lnTo>
                  <a:lnTo>
                    <a:pt x="13238" y="17590"/>
                  </a:lnTo>
                  <a:lnTo>
                    <a:pt x="13286" y="17458"/>
                  </a:lnTo>
                  <a:lnTo>
                    <a:pt x="13322" y="17397"/>
                  </a:lnTo>
                  <a:lnTo>
                    <a:pt x="13358" y="17349"/>
                  </a:lnTo>
                  <a:lnTo>
                    <a:pt x="13406" y="17301"/>
                  </a:lnTo>
                  <a:lnTo>
                    <a:pt x="13454" y="17265"/>
                  </a:lnTo>
                  <a:lnTo>
                    <a:pt x="13550" y="17193"/>
                  </a:lnTo>
                  <a:lnTo>
                    <a:pt x="13671" y="17145"/>
                  </a:lnTo>
                  <a:lnTo>
                    <a:pt x="13791" y="17121"/>
                  </a:lnTo>
                  <a:lnTo>
                    <a:pt x="13983" y="17085"/>
                  </a:lnTo>
                  <a:lnTo>
                    <a:pt x="14164" y="17073"/>
                  </a:lnTo>
                  <a:lnTo>
                    <a:pt x="14332" y="17085"/>
                  </a:lnTo>
                  <a:lnTo>
                    <a:pt x="14476" y="17097"/>
                  </a:lnTo>
                  <a:lnTo>
                    <a:pt x="14596" y="17133"/>
                  </a:lnTo>
                  <a:lnTo>
                    <a:pt x="14717" y="17181"/>
                  </a:lnTo>
                  <a:lnTo>
                    <a:pt x="14825" y="17253"/>
                  </a:lnTo>
                  <a:lnTo>
                    <a:pt x="14933" y="17325"/>
                  </a:lnTo>
                  <a:lnTo>
                    <a:pt x="15017" y="17422"/>
                  </a:lnTo>
                  <a:lnTo>
                    <a:pt x="15101" y="17530"/>
                  </a:lnTo>
                  <a:lnTo>
                    <a:pt x="15186" y="17650"/>
                  </a:lnTo>
                  <a:lnTo>
                    <a:pt x="15270" y="17770"/>
                  </a:lnTo>
                  <a:lnTo>
                    <a:pt x="15438" y="18071"/>
                  </a:lnTo>
                  <a:lnTo>
                    <a:pt x="15606" y="18407"/>
                  </a:lnTo>
                  <a:lnTo>
                    <a:pt x="15679" y="18540"/>
                  </a:lnTo>
                  <a:lnTo>
                    <a:pt x="15751" y="18672"/>
                  </a:lnTo>
                  <a:lnTo>
                    <a:pt x="15835" y="18792"/>
                  </a:lnTo>
                  <a:lnTo>
                    <a:pt x="15931" y="18900"/>
                  </a:lnTo>
                  <a:lnTo>
                    <a:pt x="16051" y="18997"/>
                  </a:lnTo>
                  <a:lnTo>
                    <a:pt x="16171" y="19069"/>
                  </a:lnTo>
                  <a:lnTo>
                    <a:pt x="16304" y="19141"/>
                  </a:lnTo>
                  <a:lnTo>
                    <a:pt x="16436" y="19201"/>
                  </a:lnTo>
                  <a:lnTo>
                    <a:pt x="17326" y="19586"/>
                  </a:lnTo>
                  <a:lnTo>
                    <a:pt x="17518" y="19670"/>
                  </a:lnTo>
                  <a:lnTo>
                    <a:pt x="17710" y="19742"/>
                  </a:lnTo>
                  <a:lnTo>
                    <a:pt x="17903" y="19802"/>
                  </a:lnTo>
                  <a:lnTo>
                    <a:pt x="18107" y="19838"/>
                  </a:lnTo>
                  <a:lnTo>
                    <a:pt x="18227" y="19850"/>
                  </a:lnTo>
                  <a:lnTo>
                    <a:pt x="18348" y="19850"/>
                  </a:lnTo>
                  <a:lnTo>
                    <a:pt x="18588" y="19826"/>
                  </a:lnTo>
                  <a:lnTo>
                    <a:pt x="19069" y="19766"/>
                  </a:lnTo>
                  <a:lnTo>
                    <a:pt x="19297" y="19754"/>
                  </a:lnTo>
                  <a:lnTo>
                    <a:pt x="19778" y="19754"/>
                  </a:lnTo>
                  <a:lnTo>
                    <a:pt x="20019" y="19778"/>
                  </a:lnTo>
                  <a:lnTo>
                    <a:pt x="20488" y="19838"/>
                  </a:lnTo>
                  <a:lnTo>
                    <a:pt x="20969" y="19898"/>
                  </a:lnTo>
                  <a:lnTo>
                    <a:pt x="21173" y="19946"/>
                  </a:lnTo>
                  <a:lnTo>
                    <a:pt x="21389" y="19994"/>
                  </a:lnTo>
                  <a:lnTo>
                    <a:pt x="21606" y="20055"/>
                  </a:lnTo>
                  <a:lnTo>
                    <a:pt x="21810" y="20127"/>
                  </a:lnTo>
                  <a:lnTo>
                    <a:pt x="21906" y="20175"/>
                  </a:lnTo>
                  <a:lnTo>
                    <a:pt x="22003" y="20235"/>
                  </a:lnTo>
                  <a:lnTo>
                    <a:pt x="22087" y="20295"/>
                  </a:lnTo>
                  <a:lnTo>
                    <a:pt x="22171" y="20355"/>
                  </a:lnTo>
                  <a:lnTo>
                    <a:pt x="22243" y="20439"/>
                  </a:lnTo>
                  <a:lnTo>
                    <a:pt x="22315" y="20523"/>
                  </a:lnTo>
                  <a:lnTo>
                    <a:pt x="22375" y="20608"/>
                  </a:lnTo>
                  <a:lnTo>
                    <a:pt x="22423" y="20716"/>
                  </a:lnTo>
                  <a:lnTo>
                    <a:pt x="22484" y="20860"/>
                  </a:lnTo>
                  <a:lnTo>
                    <a:pt x="22520" y="21016"/>
                  </a:lnTo>
                  <a:lnTo>
                    <a:pt x="22556" y="21185"/>
                  </a:lnTo>
                  <a:lnTo>
                    <a:pt x="22604" y="21341"/>
                  </a:lnTo>
                  <a:lnTo>
                    <a:pt x="22688" y="21497"/>
                  </a:lnTo>
                  <a:lnTo>
                    <a:pt x="22784" y="21642"/>
                  </a:lnTo>
                  <a:lnTo>
                    <a:pt x="22904" y="21774"/>
                  </a:lnTo>
                  <a:lnTo>
                    <a:pt x="23037" y="21894"/>
                  </a:lnTo>
                  <a:lnTo>
                    <a:pt x="23181" y="22002"/>
                  </a:lnTo>
                  <a:lnTo>
                    <a:pt x="23337" y="22086"/>
                  </a:lnTo>
                  <a:lnTo>
                    <a:pt x="23518" y="22171"/>
                  </a:lnTo>
                  <a:lnTo>
                    <a:pt x="23686" y="22231"/>
                  </a:lnTo>
                  <a:lnTo>
                    <a:pt x="23878" y="22291"/>
                  </a:lnTo>
                  <a:lnTo>
                    <a:pt x="24059" y="22339"/>
                  </a:lnTo>
                  <a:lnTo>
                    <a:pt x="24251" y="22375"/>
                  </a:lnTo>
                  <a:lnTo>
                    <a:pt x="24431" y="22411"/>
                  </a:lnTo>
                  <a:lnTo>
                    <a:pt x="24780" y="22447"/>
                  </a:lnTo>
                  <a:lnTo>
                    <a:pt x="25093" y="22459"/>
                  </a:lnTo>
                  <a:lnTo>
                    <a:pt x="25297" y="22459"/>
                  </a:lnTo>
                  <a:lnTo>
                    <a:pt x="25489" y="22423"/>
                  </a:lnTo>
                  <a:lnTo>
                    <a:pt x="25682" y="22387"/>
                  </a:lnTo>
                  <a:lnTo>
                    <a:pt x="25874" y="22351"/>
                  </a:lnTo>
                  <a:lnTo>
                    <a:pt x="26259" y="22267"/>
                  </a:lnTo>
                  <a:lnTo>
                    <a:pt x="26451" y="22231"/>
                  </a:lnTo>
                  <a:lnTo>
                    <a:pt x="26656" y="22207"/>
                  </a:lnTo>
                  <a:lnTo>
                    <a:pt x="26896" y="22207"/>
                  </a:lnTo>
                  <a:lnTo>
                    <a:pt x="27149" y="22219"/>
                  </a:lnTo>
                  <a:lnTo>
                    <a:pt x="27629" y="22267"/>
                  </a:lnTo>
                  <a:lnTo>
                    <a:pt x="27882" y="22279"/>
                  </a:lnTo>
                  <a:lnTo>
                    <a:pt x="28122" y="22291"/>
                  </a:lnTo>
                  <a:lnTo>
                    <a:pt x="28363" y="22267"/>
                  </a:lnTo>
                  <a:lnTo>
                    <a:pt x="28483" y="22243"/>
                  </a:lnTo>
                  <a:lnTo>
                    <a:pt x="28603" y="22219"/>
                  </a:lnTo>
                  <a:lnTo>
                    <a:pt x="28712" y="22195"/>
                  </a:lnTo>
                  <a:lnTo>
                    <a:pt x="28808" y="22171"/>
                  </a:lnTo>
                  <a:lnTo>
                    <a:pt x="28904" y="22171"/>
                  </a:lnTo>
                  <a:lnTo>
                    <a:pt x="28952" y="22183"/>
                  </a:lnTo>
                  <a:lnTo>
                    <a:pt x="29000" y="22195"/>
                  </a:lnTo>
                  <a:lnTo>
                    <a:pt x="29048" y="22243"/>
                  </a:lnTo>
                  <a:lnTo>
                    <a:pt x="29096" y="22279"/>
                  </a:lnTo>
                  <a:lnTo>
                    <a:pt x="29132" y="22327"/>
                  </a:lnTo>
                  <a:lnTo>
                    <a:pt x="29180" y="22363"/>
                  </a:lnTo>
                  <a:lnTo>
                    <a:pt x="29228" y="22387"/>
                  </a:lnTo>
                  <a:lnTo>
                    <a:pt x="29277" y="22399"/>
                  </a:lnTo>
                  <a:lnTo>
                    <a:pt x="29373" y="22399"/>
                  </a:lnTo>
                  <a:lnTo>
                    <a:pt x="29577" y="22387"/>
                  </a:lnTo>
                  <a:lnTo>
                    <a:pt x="29673" y="22399"/>
                  </a:lnTo>
                  <a:lnTo>
                    <a:pt x="29733" y="22411"/>
                  </a:lnTo>
                  <a:lnTo>
                    <a:pt x="29770" y="22435"/>
                  </a:lnTo>
                  <a:lnTo>
                    <a:pt x="29818" y="22459"/>
                  </a:lnTo>
                  <a:lnTo>
                    <a:pt x="29842" y="22495"/>
                  </a:lnTo>
                  <a:lnTo>
                    <a:pt x="29866" y="22543"/>
                  </a:lnTo>
                  <a:lnTo>
                    <a:pt x="29878" y="22591"/>
                  </a:lnTo>
                  <a:lnTo>
                    <a:pt x="29866" y="22664"/>
                  </a:lnTo>
                  <a:lnTo>
                    <a:pt x="29830" y="22736"/>
                  </a:lnTo>
                  <a:lnTo>
                    <a:pt x="29733" y="22856"/>
                  </a:lnTo>
                  <a:lnTo>
                    <a:pt x="29697" y="22916"/>
                  </a:lnTo>
                  <a:lnTo>
                    <a:pt x="29661" y="22976"/>
                  </a:lnTo>
                  <a:lnTo>
                    <a:pt x="29649" y="23036"/>
                  </a:lnTo>
                  <a:lnTo>
                    <a:pt x="29649" y="23060"/>
                  </a:lnTo>
                  <a:lnTo>
                    <a:pt x="29661" y="23096"/>
                  </a:lnTo>
                  <a:lnTo>
                    <a:pt x="29685" y="23132"/>
                  </a:lnTo>
                  <a:lnTo>
                    <a:pt x="29709" y="23157"/>
                  </a:lnTo>
                  <a:lnTo>
                    <a:pt x="29794" y="23217"/>
                  </a:lnTo>
                  <a:lnTo>
                    <a:pt x="29878" y="23265"/>
                  </a:lnTo>
                  <a:lnTo>
                    <a:pt x="29962" y="23301"/>
                  </a:lnTo>
                  <a:lnTo>
                    <a:pt x="30058" y="23325"/>
                  </a:lnTo>
                  <a:lnTo>
                    <a:pt x="30238" y="23373"/>
                  </a:lnTo>
                  <a:lnTo>
                    <a:pt x="30431" y="23421"/>
                  </a:lnTo>
                  <a:lnTo>
                    <a:pt x="30503" y="23457"/>
                  </a:lnTo>
                  <a:lnTo>
                    <a:pt x="30575" y="23493"/>
                  </a:lnTo>
                  <a:lnTo>
                    <a:pt x="30647" y="23541"/>
                  </a:lnTo>
                  <a:lnTo>
                    <a:pt x="30695" y="23589"/>
                  </a:lnTo>
                  <a:lnTo>
                    <a:pt x="30791" y="23710"/>
                  </a:lnTo>
                  <a:lnTo>
                    <a:pt x="30888" y="23830"/>
                  </a:lnTo>
                  <a:lnTo>
                    <a:pt x="30984" y="23950"/>
                  </a:lnTo>
                  <a:lnTo>
                    <a:pt x="31092" y="24058"/>
                  </a:lnTo>
                  <a:lnTo>
                    <a:pt x="31164" y="24118"/>
                  </a:lnTo>
                  <a:lnTo>
                    <a:pt x="31224" y="24166"/>
                  </a:lnTo>
                  <a:lnTo>
                    <a:pt x="31308" y="24215"/>
                  </a:lnTo>
                  <a:lnTo>
                    <a:pt x="31405" y="24251"/>
                  </a:lnTo>
                  <a:lnTo>
                    <a:pt x="32559" y="24647"/>
                  </a:lnTo>
                  <a:lnTo>
                    <a:pt x="33088" y="24852"/>
                  </a:lnTo>
                  <a:lnTo>
                    <a:pt x="33328" y="24960"/>
                  </a:lnTo>
                  <a:lnTo>
                    <a:pt x="33569" y="25068"/>
                  </a:lnTo>
                  <a:lnTo>
                    <a:pt x="33797" y="25176"/>
                  </a:lnTo>
                  <a:lnTo>
                    <a:pt x="34014" y="25297"/>
                  </a:lnTo>
                  <a:lnTo>
                    <a:pt x="34218" y="25429"/>
                  </a:lnTo>
                  <a:lnTo>
                    <a:pt x="34410" y="25573"/>
                  </a:lnTo>
                  <a:lnTo>
                    <a:pt x="34579" y="25729"/>
                  </a:lnTo>
                  <a:lnTo>
                    <a:pt x="34735" y="25886"/>
                  </a:lnTo>
                  <a:lnTo>
                    <a:pt x="34879" y="26066"/>
                  </a:lnTo>
                  <a:lnTo>
                    <a:pt x="35000" y="26258"/>
                  </a:lnTo>
                  <a:lnTo>
                    <a:pt x="35108" y="26451"/>
                  </a:lnTo>
                  <a:lnTo>
                    <a:pt x="35228" y="26619"/>
                  </a:lnTo>
                  <a:lnTo>
                    <a:pt x="35348" y="26775"/>
                  </a:lnTo>
                  <a:lnTo>
                    <a:pt x="35468" y="26908"/>
                  </a:lnTo>
                  <a:lnTo>
                    <a:pt x="35589" y="27028"/>
                  </a:lnTo>
                  <a:lnTo>
                    <a:pt x="35709" y="27148"/>
                  </a:lnTo>
                  <a:lnTo>
                    <a:pt x="35925" y="27341"/>
                  </a:lnTo>
                  <a:lnTo>
                    <a:pt x="36130" y="27533"/>
                  </a:lnTo>
                  <a:lnTo>
                    <a:pt x="36226" y="27629"/>
                  </a:lnTo>
                  <a:lnTo>
                    <a:pt x="36298" y="27737"/>
                  </a:lnTo>
                  <a:lnTo>
                    <a:pt x="36370" y="27846"/>
                  </a:lnTo>
                  <a:lnTo>
                    <a:pt x="36418" y="27966"/>
                  </a:lnTo>
                  <a:lnTo>
                    <a:pt x="36466" y="28098"/>
                  </a:lnTo>
                  <a:lnTo>
                    <a:pt x="36490" y="28254"/>
                  </a:lnTo>
                  <a:lnTo>
                    <a:pt x="36563" y="28687"/>
                  </a:lnTo>
                  <a:lnTo>
                    <a:pt x="36647" y="29120"/>
                  </a:lnTo>
                  <a:lnTo>
                    <a:pt x="36755" y="29577"/>
                  </a:lnTo>
                  <a:lnTo>
                    <a:pt x="36875" y="30022"/>
                  </a:lnTo>
                  <a:lnTo>
                    <a:pt x="37140" y="30923"/>
                  </a:lnTo>
                  <a:lnTo>
                    <a:pt x="37392" y="31777"/>
                  </a:lnTo>
                  <a:lnTo>
                    <a:pt x="37428" y="31885"/>
                  </a:lnTo>
                  <a:lnTo>
                    <a:pt x="37452" y="31993"/>
                  </a:lnTo>
                  <a:lnTo>
                    <a:pt x="37452" y="32102"/>
                  </a:lnTo>
                  <a:lnTo>
                    <a:pt x="37440" y="32210"/>
                  </a:lnTo>
                  <a:lnTo>
                    <a:pt x="37416" y="32282"/>
                  </a:lnTo>
                  <a:lnTo>
                    <a:pt x="37380" y="32342"/>
                  </a:lnTo>
                  <a:lnTo>
                    <a:pt x="37332" y="32402"/>
                  </a:lnTo>
                  <a:lnTo>
                    <a:pt x="37284" y="32462"/>
                  </a:lnTo>
                  <a:lnTo>
                    <a:pt x="37176" y="32559"/>
                  </a:lnTo>
                  <a:lnTo>
                    <a:pt x="37055" y="32655"/>
                  </a:lnTo>
                  <a:lnTo>
                    <a:pt x="36959" y="32727"/>
                  </a:lnTo>
                  <a:lnTo>
                    <a:pt x="36875" y="32811"/>
                  </a:lnTo>
                  <a:lnTo>
                    <a:pt x="36791" y="32907"/>
                  </a:lnTo>
                  <a:lnTo>
                    <a:pt x="36719" y="33003"/>
                  </a:lnTo>
                  <a:lnTo>
                    <a:pt x="36575" y="33208"/>
                  </a:lnTo>
                  <a:lnTo>
                    <a:pt x="36454" y="33424"/>
                  </a:lnTo>
                  <a:lnTo>
                    <a:pt x="36370" y="33665"/>
                  </a:lnTo>
                  <a:lnTo>
                    <a:pt x="36298" y="33905"/>
                  </a:lnTo>
                  <a:lnTo>
                    <a:pt x="36262" y="34158"/>
                  </a:lnTo>
                  <a:lnTo>
                    <a:pt x="36262" y="34290"/>
                  </a:lnTo>
                  <a:lnTo>
                    <a:pt x="36250" y="34410"/>
                  </a:lnTo>
                  <a:lnTo>
                    <a:pt x="36274" y="34771"/>
                  </a:lnTo>
                  <a:lnTo>
                    <a:pt x="36262" y="34939"/>
                  </a:lnTo>
                  <a:lnTo>
                    <a:pt x="36250" y="35023"/>
                  </a:lnTo>
                  <a:lnTo>
                    <a:pt x="36226" y="35107"/>
                  </a:lnTo>
                  <a:lnTo>
                    <a:pt x="36202" y="35180"/>
                  </a:lnTo>
                  <a:lnTo>
                    <a:pt x="36154" y="35264"/>
                  </a:lnTo>
                  <a:lnTo>
                    <a:pt x="36118" y="35324"/>
                  </a:lnTo>
                  <a:lnTo>
                    <a:pt x="36070" y="35384"/>
                  </a:lnTo>
                  <a:lnTo>
                    <a:pt x="35949" y="35504"/>
                  </a:lnTo>
                  <a:lnTo>
                    <a:pt x="35829" y="35612"/>
                  </a:lnTo>
                  <a:lnTo>
                    <a:pt x="35565" y="35829"/>
                  </a:lnTo>
                  <a:lnTo>
                    <a:pt x="35444" y="35949"/>
                  </a:lnTo>
                  <a:lnTo>
                    <a:pt x="35336" y="36069"/>
                  </a:lnTo>
                  <a:lnTo>
                    <a:pt x="35288" y="36153"/>
                  </a:lnTo>
                  <a:lnTo>
                    <a:pt x="35252" y="36238"/>
                  </a:lnTo>
                  <a:lnTo>
                    <a:pt x="35180" y="36406"/>
                  </a:lnTo>
                  <a:lnTo>
                    <a:pt x="35132" y="36586"/>
                  </a:lnTo>
                  <a:lnTo>
                    <a:pt x="35084" y="36779"/>
                  </a:lnTo>
                  <a:lnTo>
                    <a:pt x="35048" y="36959"/>
                  </a:lnTo>
                  <a:lnTo>
                    <a:pt x="35000" y="37139"/>
                  </a:lnTo>
                  <a:lnTo>
                    <a:pt x="34927" y="37308"/>
                  </a:lnTo>
                  <a:lnTo>
                    <a:pt x="34879" y="37392"/>
                  </a:lnTo>
                  <a:lnTo>
                    <a:pt x="34831" y="37464"/>
                  </a:lnTo>
                  <a:lnTo>
                    <a:pt x="34759" y="37560"/>
                  </a:lnTo>
                  <a:lnTo>
                    <a:pt x="34675" y="37632"/>
                  </a:lnTo>
                  <a:lnTo>
                    <a:pt x="34579" y="37716"/>
                  </a:lnTo>
                  <a:lnTo>
                    <a:pt x="34483" y="37777"/>
                  </a:lnTo>
                  <a:lnTo>
                    <a:pt x="34290" y="37921"/>
                  </a:lnTo>
                  <a:lnTo>
                    <a:pt x="34194" y="37993"/>
                  </a:lnTo>
                  <a:lnTo>
                    <a:pt x="34110" y="38065"/>
                  </a:lnTo>
                  <a:lnTo>
                    <a:pt x="34038" y="38137"/>
                  </a:lnTo>
                  <a:lnTo>
                    <a:pt x="33966" y="38221"/>
                  </a:lnTo>
                  <a:lnTo>
                    <a:pt x="33857" y="38390"/>
                  </a:lnTo>
                  <a:lnTo>
                    <a:pt x="33749" y="38582"/>
                  </a:lnTo>
                  <a:lnTo>
                    <a:pt x="33653" y="38774"/>
                  </a:lnTo>
                  <a:lnTo>
                    <a:pt x="33485" y="39135"/>
                  </a:lnTo>
                  <a:lnTo>
                    <a:pt x="33400" y="39328"/>
                  </a:lnTo>
                  <a:lnTo>
                    <a:pt x="33340" y="39520"/>
                  </a:lnTo>
                  <a:lnTo>
                    <a:pt x="33292" y="39712"/>
                  </a:lnTo>
                  <a:lnTo>
                    <a:pt x="33256" y="39917"/>
                  </a:lnTo>
                  <a:lnTo>
                    <a:pt x="33256" y="40109"/>
                  </a:lnTo>
                  <a:lnTo>
                    <a:pt x="33256" y="40205"/>
                  </a:lnTo>
                  <a:lnTo>
                    <a:pt x="33280" y="40313"/>
                  </a:lnTo>
                  <a:lnTo>
                    <a:pt x="33328" y="40482"/>
                  </a:lnTo>
                  <a:lnTo>
                    <a:pt x="33388" y="40650"/>
                  </a:lnTo>
                  <a:lnTo>
                    <a:pt x="33485" y="40818"/>
                  </a:lnTo>
                  <a:lnTo>
                    <a:pt x="33581" y="40963"/>
                  </a:lnTo>
                  <a:lnTo>
                    <a:pt x="33653" y="41047"/>
                  </a:lnTo>
                  <a:lnTo>
                    <a:pt x="33725" y="41131"/>
                  </a:lnTo>
                  <a:lnTo>
                    <a:pt x="33881" y="41275"/>
                  </a:lnTo>
                  <a:lnTo>
                    <a:pt x="34074" y="41408"/>
                  </a:lnTo>
                  <a:lnTo>
                    <a:pt x="34278" y="41528"/>
                  </a:lnTo>
                  <a:lnTo>
                    <a:pt x="34507" y="41636"/>
                  </a:lnTo>
                  <a:lnTo>
                    <a:pt x="34747" y="41732"/>
                  </a:lnTo>
                  <a:lnTo>
                    <a:pt x="35000" y="41804"/>
                  </a:lnTo>
                  <a:lnTo>
                    <a:pt x="35252" y="41852"/>
                  </a:lnTo>
                  <a:lnTo>
                    <a:pt x="35505" y="41888"/>
                  </a:lnTo>
                  <a:lnTo>
                    <a:pt x="35757" y="41912"/>
                  </a:lnTo>
                  <a:lnTo>
                    <a:pt x="36009" y="41912"/>
                  </a:lnTo>
                  <a:lnTo>
                    <a:pt x="36250" y="41888"/>
                  </a:lnTo>
                  <a:lnTo>
                    <a:pt x="36490" y="41852"/>
                  </a:lnTo>
                  <a:lnTo>
                    <a:pt x="36707" y="41780"/>
                  </a:lnTo>
                  <a:lnTo>
                    <a:pt x="36803" y="41744"/>
                  </a:lnTo>
                  <a:lnTo>
                    <a:pt x="36899" y="41696"/>
                  </a:lnTo>
                  <a:lnTo>
                    <a:pt x="36995" y="41648"/>
                  </a:lnTo>
                  <a:lnTo>
                    <a:pt x="37080" y="41588"/>
                  </a:lnTo>
                  <a:lnTo>
                    <a:pt x="37176" y="41504"/>
                  </a:lnTo>
                  <a:lnTo>
                    <a:pt x="37272" y="41420"/>
                  </a:lnTo>
                  <a:lnTo>
                    <a:pt x="37440" y="41239"/>
                  </a:lnTo>
                  <a:lnTo>
                    <a:pt x="37597" y="41047"/>
                  </a:lnTo>
                  <a:lnTo>
                    <a:pt x="37753" y="40842"/>
                  </a:lnTo>
                  <a:lnTo>
                    <a:pt x="38402" y="39977"/>
                  </a:lnTo>
                  <a:lnTo>
                    <a:pt x="39051" y="39099"/>
                  </a:lnTo>
                  <a:lnTo>
                    <a:pt x="39172" y="38931"/>
                  </a:lnTo>
                  <a:lnTo>
                    <a:pt x="39304" y="38774"/>
                  </a:lnTo>
                  <a:lnTo>
                    <a:pt x="39436" y="38630"/>
                  </a:lnTo>
                  <a:lnTo>
                    <a:pt x="39520" y="38570"/>
                  </a:lnTo>
                  <a:lnTo>
                    <a:pt x="39592" y="38510"/>
                  </a:lnTo>
                  <a:lnTo>
                    <a:pt x="39761" y="38426"/>
                  </a:lnTo>
                  <a:lnTo>
                    <a:pt x="39917" y="38354"/>
                  </a:lnTo>
                  <a:lnTo>
                    <a:pt x="40073" y="38318"/>
                  </a:lnTo>
                  <a:lnTo>
                    <a:pt x="40230" y="38306"/>
                  </a:lnTo>
                  <a:lnTo>
                    <a:pt x="40374" y="38306"/>
                  </a:lnTo>
                  <a:lnTo>
                    <a:pt x="40530" y="38318"/>
                  </a:lnTo>
                  <a:lnTo>
                    <a:pt x="40674" y="38342"/>
                  </a:lnTo>
                  <a:lnTo>
                    <a:pt x="40831" y="38378"/>
                  </a:lnTo>
                  <a:lnTo>
                    <a:pt x="41119" y="38450"/>
                  </a:lnTo>
                  <a:lnTo>
                    <a:pt x="41264" y="38486"/>
                  </a:lnTo>
                  <a:lnTo>
                    <a:pt x="41408" y="38510"/>
                  </a:lnTo>
                  <a:lnTo>
                    <a:pt x="41552" y="38534"/>
                  </a:lnTo>
                  <a:lnTo>
                    <a:pt x="41696" y="38534"/>
                  </a:lnTo>
                  <a:lnTo>
                    <a:pt x="41841" y="38522"/>
                  </a:lnTo>
                  <a:lnTo>
                    <a:pt x="41985" y="38486"/>
                  </a:lnTo>
                  <a:lnTo>
                    <a:pt x="42093" y="38438"/>
                  </a:lnTo>
                  <a:lnTo>
                    <a:pt x="42189" y="38378"/>
                  </a:lnTo>
                  <a:lnTo>
                    <a:pt x="42286" y="38306"/>
                  </a:lnTo>
                  <a:lnTo>
                    <a:pt x="42358" y="38221"/>
                  </a:lnTo>
                  <a:lnTo>
                    <a:pt x="42502" y="38041"/>
                  </a:lnTo>
                  <a:lnTo>
                    <a:pt x="42646" y="37873"/>
                  </a:lnTo>
                  <a:lnTo>
                    <a:pt x="42718" y="37789"/>
                  </a:lnTo>
                  <a:lnTo>
                    <a:pt x="42803" y="37716"/>
                  </a:lnTo>
                  <a:lnTo>
                    <a:pt x="42887" y="37644"/>
                  </a:lnTo>
                  <a:lnTo>
                    <a:pt x="42971" y="37596"/>
                  </a:lnTo>
                  <a:lnTo>
                    <a:pt x="43079" y="37572"/>
                  </a:lnTo>
                  <a:lnTo>
                    <a:pt x="43187" y="37560"/>
                  </a:lnTo>
                  <a:lnTo>
                    <a:pt x="43319" y="37560"/>
                  </a:lnTo>
                  <a:lnTo>
                    <a:pt x="43464" y="37596"/>
                  </a:lnTo>
                  <a:lnTo>
                    <a:pt x="43440" y="37777"/>
                  </a:lnTo>
                  <a:lnTo>
                    <a:pt x="43452" y="37957"/>
                  </a:lnTo>
                  <a:lnTo>
                    <a:pt x="43464" y="38125"/>
                  </a:lnTo>
                  <a:lnTo>
                    <a:pt x="43500" y="38294"/>
                  </a:lnTo>
                  <a:lnTo>
                    <a:pt x="43560" y="38462"/>
                  </a:lnTo>
                  <a:lnTo>
                    <a:pt x="43632" y="38618"/>
                  </a:lnTo>
                  <a:lnTo>
                    <a:pt x="43728" y="38762"/>
                  </a:lnTo>
                  <a:lnTo>
                    <a:pt x="43836" y="38895"/>
                  </a:lnTo>
                  <a:lnTo>
                    <a:pt x="43993" y="39099"/>
                  </a:lnTo>
                  <a:lnTo>
                    <a:pt x="44161" y="39316"/>
                  </a:lnTo>
                  <a:lnTo>
                    <a:pt x="44462" y="39760"/>
                  </a:lnTo>
                  <a:lnTo>
                    <a:pt x="44774" y="40205"/>
                  </a:lnTo>
                  <a:lnTo>
                    <a:pt x="44931" y="40410"/>
                  </a:lnTo>
                  <a:lnTo>
                    <a:pt x="45099" y="40602"/>
                  </a:lnTo>
                  <a:lnTo>
                    <a:pt x="45171" y="40662"/>
                  </a:lnTo>
                  <a:lnTo>
                    <a:pt x="45243" y="40722"/>
                  </a:lnTo>
                  <a:lnTo>
                    <a:pt x="45399" y="40830"/>
                  </a:lnTo>
                  <a:lnTo>
                    <a:pt x="45772" y="41083"/>
                  </a:lnTo>
                  <a:lnTo>
                    <a:pt x="45953" y="41227"/>
                  </a:lnTo>
                  <a:lnTo>
                    <a:pt x="46025" y="41299"/>
                  </a:lnTo>
                  <a:lnTo>
                    <a:pt x="46097" y="41371"/>
                  </a:lnTo>
                  <a:lnTo>
                    <a:pt x="46157" y="41456"/>
                  </a:lnTo>
                  <a:lnTo>
                    <a:pt x="46205" y="41540"/>
                  </a:lnTo>
                  <a:lnTo>
                    <a:pt x="46241" y="41624"/>
                  </a:lnTo>
                  <a:lnTo>
                    <a:pt x="46253" y="41720"/>
                  </a:lnTo>
                  <a:lnTo>
                    <a:pt x="46253" y="41792"/>
                  </a:lnTo>
                  <a:lnTo>
                    <a:pt x="46253" y="41852"/>
                  </a:lnTo>
                  <a:lnTo>
                    <a:pt x="46217" y="41985"/>
                  </a:lnTo>
                  <a:lnTo>
                    <a:pt x="46157" y="42105"/>
                  </a:lnTo>
                  <a:lnTo>
                    <a:pt x="46097" y="42225"/>
                  </a:lnTo>
                  <a:lnTo>
                    <a:pt x="46025" y="42345"/>
                  </a:lnTo>
                  <a:lnTo>
                    <a:pt x="45965" y="42478"/>
                  </a:lnTo>
                  <a:lnTo>
                    <a:pt x="45904" y="42598"/>
                  </a:lnTo>
                  <a:lnTo>
                    <a:pt x="45880" y="42730"/>
                  </a:lnTo>
                  <a:lnTo>
                    <a:pt x="45868" y="42838"/>
                  </a:lnTo>
                  <a:lnTo>
                    <a:pt x="45880" y="42946"/>
                  </a:lnTo>
                  <a:lnTo>
                    <a:pt x="45892" y="43043"/>
                  </a:lnTo>
                  <a:lnTo>
                    <a:pt x="45916" y="43151"/>
                  </a:lnTo>
                  <a:lnTo>
                    <a:pt x="45941" y="43247"/>
                  </a:lnTo>
                  <a:lnTo>
                    <a:pt x="45989" y="43343"/>
                  </a:lnTo>
                  <a:lnTo>
                    <a:pt x="46037" y="43439"/>
                  </a:lnTo>
                  <a:lnTo>
                    <a:pt x="46097" y="43536"/>
                  </a:lnTo>
                  <a:lnTo>
                    <a:pt x="46229" y="43704"/>
                  </a:lnTo>
                  <a:lnTo>
                    <a:pt x="46385" y="43872"/>
                  </a:lnTo>
                  <a:lnTo>
                    <a:pt x="46566" y="44041"/>
                  </a:lnTo>
                  <a:lnTo>
                    <a:pt x="46758" y="44185"/>
                  </a:lnTo>
                  <a:lnTo>
                    <a:pt x="46950" y="44329"/>
                  </a:lnTo>
                  <a:lnTo>
                    <a:pt x="47167" y="44461"/>
                  </a:lnTo>
                  <a:lnTo>
                    <a:pt x="47371" y="44582"/>
                  </a:lnTo>
                  <a:lnTo>
                    <a:pt x="47588" y="44690"/>
                  </a:lnTo>
                  <a:lnTo>
                    <a:pt x="47972" y="44882"/>
                  </a:lnTo>
                  <a:lnTo>
                    <a:pt x="48297" y="45026"/>
                  </a:lnTo>
                  <a:lnTo>
                    <a:pt x="48874" y="45267"/>
                  </a:lnTo>
                  <a:lnTo>
                    <a:pt x="49463" y="45483"/>
                  </a:lnTo>
                  <a:lnTo>
                    <a:pt x="49752" y="45592"/>
                  </a:lnTo>
                  <a:lnTo>
                    <a:pt x="50040" y="45676"/>
                  </a:lnTo>
                  <a:lnTo>
                    <a:pt x="50341" y="45760"/>
                  </a:lnTo>
                  <a:lnTo>
                    <a:pt x="50630" y="45832"/>
                  </a:lnTo>
                  <a:lnTo>
                    <a:pt x="50930" y="45892"/>
                  </a:lnTo>
                  <a:lnTo>
                    <a:pt x="51219" y="45928"/>
                  </a:lnTo>
                  <a:lnTo>
                    <a:pt x="51519" y="45952"/>
                  </a:lnTo>
                  <a:lnTo>
                    <a:pt x="51820" y="45964"/>
                  </a:lnTo>
                  <a:lnTo>
                    <a:pt x="52132" y="45952"/>
                  </a:lnTo>
                  <a:lnTo>
                    <a:pt x="52433" y="45916"/>
                  </a:lnTo>
                  <a:lnTo>
                    <a:pt x="52746" y="45868"/>
                  </a:lnTo>
                  <a:lnTo>
                    <a:pt x="53058" y="45784"/>
                  </a:lnTo>
                  <a:lnTo>
                    <a:pt x="53683" y="45616"/>
                  </a:lnTo>
                  <a:lnTo>
                    <a:pt x="53948" y="45555"/>
                  </a:lnTo>
                  <a:lnTo>
                    <a:pt x="54176" y="45507"/>
                  </a:lnTo>
                  <a:lnTo>
                    <a:pt x="54381" y="45483"/>
                  </a:lnTo>
                  <a:lnTo>
                    <a:pt x="54561" y="45471"/>
                  </a:lnTo>
                  <a:lnTo>
                    <a:pt x="54729" y="45471"/>
                  </a:lnTo>
                  <a:lnTo>
                    <a:pt x="54886" y="45483"/>
                  </a:lnTo>
                  <a:lnTo>
                    <a:pt x="55042" y="45507"/>
                  </a:lnTo>
                  <a:lnTo>
                    <a:pt x="55198" y="45543"/>
                  </a:lnTo>
                  <a:lnTo>
                    <a:pt x="55355" y="45604"/>
                  </a:lnTo>
                  <a:lnTo>
                    <a:pt x="55511" y="45664"/>
                  </a:lnTo>
                  <a:lnTo>
                    <a:pt x="55884" y="45808"/>
                  </a:lnTo>
                  <a:lnTo>
                    <a:pt x="56352" y="46000"/>
                  </a:lnTo>
                  <a:lnTo>
                    <a:pt x="56485" y="46048"/>
                  </a:lnTo>
                  <a:lnTo>
                    <a:pt x="56641" y="46097"/>
                  </a:lnTo>
                  <a:lnTo>
                    <a:pt x="56797" y="46133"/>
                  </a:lnTo>
                  <a:lnTo>
                    <a:pt x="56966" y="46157"/>
                  </a:lnTo>
                  <a:lnTo>
                    <a:pt x="57326" y="46205"/>
                  </a:lnTo>
                  <a:lnTo>
                    <a:pt x="57699" y="46241"/>
                  </a:lnTo>
                  <a:lnTo>
                    <a:pt x="58108" y="46253"/>
                  </a:lnTo>
                  <a:lnTo>
                    <a:pt x="58517" y="46241"/>
                  </a:lnTo>
                  <a:lnTo>
                    <a:pt x="58925" y="46229"/>
                  </a:lnTo>
                  <a:lnTo>
                    <a:pt x="59322" y="46217"/>
                  </a:lnTo>
                  <a:lnTo>
                    <a:pt x="60068" y="46157"/>
                  </a:lnTo>
                  <a:lnTo>
                    <a:pt x="60669" y="46084"/>
                  </a:lnTo>
                  <a:lnTo>
                    <a:pt x="61246" y="46012"/>
                  </a:lnTo>
                  <a:lnTo>
                    <a:pt x="61005" y="37608"/>
                  </a:lnTo>
                  <a:lnTo>
                    <a:pt x="60573" y="22495"/>
                  </a:lnTo>
                  <a:lnTo>
                    <a:pt x="60488" y="19622"/>
                  </a:lnTo>
                  <a:lnTo>
                    <a:pt x="60404" y="16748"/>
                  </a:lnTo>
                  <a:lnTo>
                    <a:pt x="60392" y="16363"/>
                  </a:lnTo>
                  <a:lnTo>
                    <a:pt x="60380" y="16039"/>
                  </a:lnTo>
                  <a:lnTo>
                    <a:pt x="60356" y="15750"/>
                  </a:lnTo>
                  <a:lnTo>
                    <a:pt x="60332" y="15618"/>
                  </a:lnTo>
                  <a:lnTo>
                    <a:pt x="60296" y="15498"/>
                  </a:lnTo>
                  <a:lnTo>
                    <a:pt x="60248" y="15378"/>
                  </a:lnTo>
                  <a:lnTo>
                    <a:pt x="60200" y="15257"/>
                  </a:lnTo>
                  <a:lnTo>
                    <a:pt x="60128" y="15149"/>
                  </a:lnTo>
                  <a:lnTo>
                    <a:pt x="60044" y="15053"/>
                  </a:lnTo>
                  <a:lnTo>
                    <a:pt x="59947" y="14945"/>
                  </a:lnTo>
                  <a:lnTo>
                    <a:pt x="59827" y="14849"/>
                  </a:lnTo>
                  <a:lnTo>
                    <a:pt x="59683" y="14740"/>
                  </a:lnTo>
                  <a:lnTo>
                    <a:pt x="59527" y="14644"/>
                  </a:lnTo>
                  <a:lnTo>
                    <a:pt x="59202" y="14464"/>
                  </a:lnTo>
                  <a:lnTo>
                    <a:pt x="58865" y="14308"/>
                  </a:lnTo>
                  <a:lnTo>
                    <a:pt x="58529" y="14151"/>
                  </a:lnTo>
                  <a:lnTo>
                    <a:pt x="58168" y="14007"/>
                  </a:lnTo>
                  <a:lnTo>
                    <a:pt x="57807" y="13875"/>
                  </a:lnTo>
                  <a:lnTo>
                    <a:pt x="57447" y="13754"/>
                  </a:lnTo>
                  <a:lnTo>
                    <a:pt x="56701" y="13514"/>
                  </a:lnTo>
                  <a:lnTo>
                    <a:pt x="55956" y="13298"/>
                  </a:lnTo>
                  <a:lnTo>
                    <a:pt x="55210" y="13081"/>
                  </a:lnTo>
                  <a:lnTo>
                    <a:pt x="54477" y="12865"/>
                  </a:lnTo>
                  <a:lnTo>
                    <a:pt x="54128" y="12757"/>
                  </a:lnTo>
                  <a:lnTo>
                    <a:pt x="53780" y="12636"/>
                  </a:lnTo>
                  <a:lnTo>
                    <a:pt x="53299" y="12480"/>
                  </a:lnTo>
                  <a:lnTo>
                    <a:pt x="53058" y="12408"/>
                  </a:lnTo>
                  <a:lnTo>
                    <a:pt x="52806" y="12336"/>
                  </a:lnTo>
                  <a:lnTo>
                    <a:pt x="52565" y="12288"/>
                  </a:lnTo>
                  <a:lnTo>
                    <a:pt x="52325" y="12240"/>
                  </a:lnTo>
                  <a:lnTo>
                    <a:pt x="52072" y="12216"/>
                  </a:lnTo>
                  <a:lnTo>
                    <a:pt x="51820" y="12216"/>
                  </a:lnTo>
                  <a:lnTo>
                    <a:pt x="51555" y="12240"/>
                  </a:lnTo>
                  <a:lnTo>
                    <a:pt x="51303" y="12276"/>
                  </a:lnTo>
                  <a:lnTo>
                    <a:pt x="51038" y="12336"/>
                  </a:lnTo>
                  <a:lnTo>
                    <a:pt x="50786" y="12408"/>
                  </a:lnTo>
                  <a:lnTo>
                    <a:pt x="50269" y="12552"/>
                  </a:lnTo>
                  <a:lnTo>
                    <a:pt x="50016" y="12612"/>
                  </a:lnTo>
                  <a:lnTo>
                    <a:pt x="49752" y="12672"/>
                  </a:lnTo>
                  <a:lnTo>
                    <a:pt x="49487" y="12720"/>
                  </a:lnTo>
                  <a:lnTo>
                    <a:pt x="49223" y="12745"/>
                  </a:lnTo>
                  <a:lnTo>
                    <a:pt x="48946" y="12745"/>
                  </a:lnTo>
                  <a:lnTo>
                    <a:pt x="48814" y="12733"/>
                  </a:lnTo>
                  <a:lnTo>
                    <a:pt x="48682" y="12708"/>
                  </a:lnTo>
                  <a:lnTo>
                    <a:pt x="48550" y="12684"/>
                  </a:lnTo>
                  <a:lnTo>
                    <a:pt x="48429" y="12648"/>
                  </a:lnTo>
                  <a:lnTo>
                    <a:pt x="48309" y="12600"/>
                  </a:lnTo>
                  <a:lnTo>
                    <a:pt x="48189" y="12552"/>
                  </a:lnTo>
                  <a:lnTo>
                    <a:pt x="48069" y="12480"/>
                  </a:lnTo>
                  <a:lnTo>
                    <a:pt x="47960" y="12408"/>
                  </a:lnTo>
                  <a:lnTo>
                    <a:pt x="47852" y="12324"/>
                  </a:lnTo>
                  <a:lnTo>
                    <a:pt x="47756" y="12228"/>
                  </a:lnTo>
                  <a:lnTo>
                    <a:pt x="47624" y="12071"/>
                  </a:lnTo>
                  <a:lnTo>
                    <a:pt x="47479" y="11927"/>
                  </a:lnTo>
                  <a:lnTo>
                    <a:pt x="47407" y="11867"/>
                  </a:lnTo>
                  <a:lnTo>
                    <a:pt x="47335" y="11819"/>
                  </a:lnTo>
                  <a:lnTo>
                    <a:pt x="47251" y="11795"/>
                  </a:lnTo>
                  <a:lnTo>
                    <a:pt x="47155" y="11783"/>
                  </a:lnTo>
                  <a:lnTo>
                    <a:pt x="47071" y="11795"/>
                  </a:lnTo>
                  <a:lnTo>
                    <a:pt x="46987" y="11831"/>
                  </a:lnTo>
                  <a:lnTo>
                    <a:pt x="46902" y="11879"/>
                  </a:lnTo>
                  <a:lnTo>
                    <a:pt x="46830" y="11951"/>
                  </a:lnTo>
                  <a:lnTo>
                    <a:pt x="46686" y="12083"/>
                  </a:lnTo>
                  <a:lnTo>
                    <a:pt x="46614" y="12143"/>
                  </a:lnTo>
                  <a:lnTo>
                    <a:pt x="46530" y="12203"/>
                  </a:lnTo>
                  <a:lnTo>
                    <a:pt x="46458" y="12228"/>
                  </a:lnTo>
                  <a:lnTo>
                    <a:pt x="46385" y="12252"/>
                  </a:lnTo>
                  <a:lnTo>
                    <a:pt x="46313" y="12264"/>
                  </a:lnTo>
                  <a:lnTo>
                    <a:pt x="46229" y="12252"/>
                  </a:lnTo>
                  <a:lnTo>
                    <a:pt x="46157" y="12240"/>
                  </a:lnTo>
                  <a:lnTo>
                    <a:pt x="46085" y="12216"/>
                  </a:lnTo>
                  <a:lnTo>
                    <a:pt x="46001" y="12179"/>
                  </a:lnTo>
                  <a:lnTo>
                    <a:pt x="45928" y="12131"/>
                  </a:lnTo>
                  <a:lnTo>
                    <a:pt x="45772" y="12023"/>
                  </a:lnTo>
                  <a:lnTo>
                    <a:pt x="45616" y="11879"/>
                  </a:lnTo>
                  <a:lnTo>
                    <a:pt x="45448" y="11723"/>
                  </a:lnTo>
                  <a:lnTo>
                    <a:pt x="45291" y="11542"/>
                  </a:lnTo>
                  <a:lnTo>
                    <a:pt x="44979" y="11170"/>
                  </a:lnTo>
                  <a:lnTo>
                    <a:pt x="44666" y="10809"/>
                  </a:lnTo>
                  <a:lnTo>
                    <a:pt x="44510" y="10640"/>
                  </a:lnTo>
                  <a:lnTo>
                    <a:pt x="44366" y="10508"/>
                  </a:lnTo>
                  <a:lnTo>
                    <a:pt x="44221" y="10388"/>
                  </a:lnTo>
                  <a:lnTo>
                    <a:pt x="44149" y="10340"/>
                  </a:lnTo>
                  <a:lnTo>
                    <a:pt x="44077" y="10304"/>
                  </a:lnTo>
                  <a:lnTo>
                    <a:pt x="43800" y="10196"/>
                  </a:lnTo>
                  <a:lnTo>
                    <a:pt x="43548" y="10111"/>
                  </a:lnTo>
                  <a:lnTo>
                    <a:pt x="43319" y="10063"/>
                  </a:lnTo>
                  <a:lnTo>
                    <a:pt x="43091" y="10039"/>
                  </a:lnTo>
                  <a:lnTo>
                    <a:pt x="42887" y="10039"/>
                  </a:lnTo>
                  <a:lnTo>
                    <a:pt x="42682" y="10063"/>
                  </a:lnTo>
                  <a:lnTo>
                    <a:pt x="42502" y="10099"/>
                  </a:lnTo>
                  <a:lnTo>
                    <a:pt x="42310" y="10148"/>
                  </a:lnTo>
                  <a:lnTo>
                    <a:pt x="42129" y="10208"/>
                  </a:lnTo>
                  <a:lnTo>
                    <a:pt x="41937" y="10280"/>
                  </a:lnTo>
                  <a:lnTo>
                    <a:pt x="41552" y="10436"/>
                  </a:lnTo>
                  <a:lnTo>
                    <a:pt x="41348" y="10508"/>
                  </a:lnTo>
                  <a:lnTo>
                    <a:pt x="41131" y="10580"/>
                  </a:lnTo>
                  <a:lnTo>
                    <a:pt x="40903" y="10640"/>
                  </a:lnTo>
                  <a:lnTo>
                    <a:pt x="40650" y="10689"/>
                  </a:lnTo>
                  <a:lnTo>
                    <a:pt x="40542" y="10701"/>
                  </a:lnTo>
                  <a:lnTo>
                    <a:pt x="40434" y="10701"/>
                  </a:lnTo>
                  <a:lnTo>
                    <a:pt x="40326" y="10689"/>
                  </a:lnTo>
                  <a:lnTo>
                    <a:pt x="40218" y="10677"/>
                  </a:lnTo>
                  <a:lnTo>
                    <a:pt x="40001" y="10616"/>
                  </a:lnTo>
                  <a:lnTo>
                    <a:pt x="39785" y="10556"/>
                  </a:lnTo>
                  <a:lnTo>
                    <a:pt x="39568" y="10484"/>
                  </a:lnTo>
                  <a:lnTo>
                    <a:pt x="39340" y="10412"/>
                  </a:lnTo>
                  <a:lnTo>
                    <a:pt x="39123" y="10376"/>
                  </a:lnTo>
                  <a:lnTo>
                    <a:pt x="39015" y="10364"/>
                  </a:lnTo>
                  <a:lnTo>
                    <a:pt x="38907" y="10352"/>
                  </a:lnTo>
                  <a:lnTo>
                    <a:pt x="38703" y="10376"/>
                  </a:lnTo>
                  <a:lnTo>
                    <a:pt x="38510" y="10412"/>
                  </a:lnTo>
                  <a:lnTo>
                    <a:pt x="38318" y="10448"/>
                  </a:lnTo>
                  <a:lnTo>
                    <a:pt x="38114" y="10460"/>
                  </a:lnTo>
                  <a:lnTo>
                    <a:pt x="38017" y="10460"/>
                  </a:lnTo>
                  <a:lnTo>
                    <a:pt x="37909" y="10436"/>
                  </a:lnTo>
                  <a:lnTo>
                    <a:pt x="37813" y="10412"/>
                  </a:lnTo>
                  <a:lnTo>
                    <a:pt x="37729" y="10364"/>
                  </a:lnTo>
                  <a:lnTo>
                    <a:pt x="37645" y="10316"/>
                  </a:lnTo>
                  <a:lnTo>
                    <a:pt x="37572" y="10244"/>
                  </a:lnTo>
                  <a:lnTo>
                    <a:pt x="37512" y="10160"/>
                  </a:lnTo>
                  <a:lnTo>
                    <a:pt x="37464" y="10063"/>
                  </a:lnTo>
                  <a:lnTo>
                    <a:pt x="37440" y="9943"/>
                  </a:lnTo>
                  <a:lnTo>
                    <a:pt x="37428" y="9823"/>
                  </a:lnTo>
                  <a:lnTo>
                    <a:pt x="37428" y="9703"/>
                  </a:lnTo>
                  <a:lnTo>
                    <a:pt x="37416" y="9570"/>
                  </a:lnTo>
                  <a:lnTo>
                    <a:pt x="37380" y="9438"/>
                  </a:lnTo>
                  <a:lnTo>
                    <a:pt x="37320" y="9318"/>
                  </a:lnTo>
                  <a:lnTo>
                    <a:pt x="37248" y="9198"/>
                  </a:lnTo>
                  <a:lnTo>
                    <a:pt x="37164" y="9078"/>
                  </a:lnTo>
                  <a:lnTo>
                    <a:pt x="36238" y="7779"/>
                  </a:lnTo>
                  <a:lnTo>
                    <a:pt x="36142" y="7623"/>
                  </a:lnTo>
                  <a:lnTo>
                    <a:pt x="36046" y="7478"/>
                  </a:lnTo>
                  <a:lnTo>
                    <a:pt x="35889" y="7202"/>
                  </a:lnTo>
                  <a:lnTo>
                    <a:pt x="35745" y="6937"/>
                  </a:lnTo>
                  <a:lnTo>
                    <a:pt x="35673" y="6817"/>
                  </a:lnTo>
                  <a:lnTo>
                    <a:pt x="35589" y="6709"/>
                  </a:lnTo>
                  <a:lnTo>
                    <a:pt x="35517" y="6613"/>
                  </a:lnTo>
                  <a:lnTo>
                    <a:pt x="35420" y="6529"/>
                  </a:lnTo>
                  <a:lnTo>
                    <a:pt x="35324" y="6456"/>
                  </a:lnTo>
                  <a:lnTo>
                    <a:pt x="35216" y="6396"/>
                  </a:lnTo>
                  <a:lnTo>
                    <a:pt x="35084" y="6348"/>
                  </a:lnTo>
                  <a:lnTo>
                    <a:pt x="34939" y="6312"/>
                  </a:lnTo>
                  <a:lnTo>
                    <a:pt x="34783" y="6300"/>
                  </a:lnTo>
                  <a:lnTo>
                    <a:pt x="34603" y="6300"/>
                  </a:lnTo>
                  <a:lnTo>
                    <a:pt x="34459" y="6312"/>
                  </a:lnTo>
                  <a:lnTo>
                    <a:pt x="34326" y="6336"/>
                  </a:lnTo>
                  <a:lnTo>
                    <a:pt x="34182" y="6372"/>
                  </a:lnTo>
                  <a:lnTo>
                    <a:pt x="34050" y="6420"/>
                  </a:lnTo>
                  <a:lnTo>
                    <a:pt x="33917" y="6481"/>
                  </a:lnTo>
                  <a:lnTo>
                    <a:pt x="33785" y="6553"/>
                  </a:lnTo>
                  <a:lnTo>
                    <a:pt x="33521" y="6721"/>
                  </a:lnTo>
                  <a:lnTo>
                    <a:pt x="33280" y="6901"/>
                  </a:lnTo>
                  <a:lnTo>
                    <a:pt x="33040" y="7094"/>
                  </a:lnTo>
                  <a:lnTo>
                    <a:pt x="32595" y="7478"/>
                  </a:lnTo>
                  <a:lnTo>
                    <a:pt x="32415" y="7647"/>
                  </a:lnTo>
                  <a:lnTo>
                    <a:pt x="32222" y="7839"/>
                  </a:lnTo>
                  <a:lnTo>
                    <a:pt x="31850" y="8248"/>
                  </a:lnTo>
                  <a:lnTo>
                    <a:pt x="31477" y="8669"/>
                  </a:lnTo>
                  <a:lnTo>
                    <a:pt x="31104" y="9102"/>
                  </a:lnTo>
                  <a:lnTo>
                    <a:pt x="30912" y="9294"/>
                  </a:lnTo>
                  <a:lnTo>
                    <a:pt x="30731" y="9486"/>
                  </a:lnTo>
                  <a:lnTo>
                    <a:pt x="30539" y="9667"/>
                  </a:lnTo>
                  <a:lnTo>
                    <a:pt x="30359" y="9823"/>
                  </a:lnTo>
                  <a:lnTo>
                    <a:pt x="30166" y="9967"/>
                  </a:lnTo>
                  <a:lnTo>
                    <a:pt x="29986" y="10075"/>
                  </a:lnTo>
                  <a:lnTo>
                    <a:pt x="29794" y="10160"/>
                  </a:lnTo>
                  <a:lnTo>
                    <a:pt x="29697" y="10196"/>
                  </a:lnTo>
                  <a:lnTo>
                    <a:pt x="29601" y="10220"/>
                  </a:lnTo>
                  <a:lnTo>
                    <a:pt x="29409" y="10256"/>
                  </a:lnTo>
                  <a:lnTo>
                    <a:pt x="29204" y="10280"/>
                  </a:lnTo>
                  <a:lnTo>
                    <a:pt x="28760" y="10304"/>
                  </a:lnTo>
                  <a:lnTo>
                    <a:pt x="28303" y="10328"/>
                  </a:lnTo>
                  <a:lnTo>
                    <a:pt x="28074" y="10340"/>
                  </a:lnTo>
                  <a:lnTo>
                    <a:pt x="27846" y="10376"/>
                  </a:lnTo>
                  <a:lnTo>
                    <a:pt x="27629" y="10412"/>
                  </a:lnTo>
                  <a:lnTo>
                    <a:pt x="27425" y="10472"/>
                  </a:lnTo>
                  <a:lnTo>
                    <a:pt x="27245" y="10556"/>
                  </a:lnTo>
                  <a:lnTo>
                    <a:pt x="27149" y="10616"/>
                  </a:lnTo>
                  <a:lnTo>
                    <a:pt x="27064" y="10665"/>
                  </a:lnTo>
                  <a:lnTo>
                    <a:pt x="26992" y="10737"/>
                  </a:lnTo>
                  <a:lnTo>
                    <a:pt x="26920" y="10809"/>
                  </a:lnTo>
                  <a:lnTo>
                    <a:pt x="26848" y="10881"/>
                  </a:lnTo>
                  <a:lnTo>
                    <a:pt x="26788" y="10977"/>
                  </a:lnTo>
                  <a:lnTo>
                    <a:pt x="26728" y="11073"/>
                  </a:lnTo>
                  <a:lnTo>
                    <a:pt x="26680" y="11182"/>
                  </a:lnTo>
                  <a:lnTo>
                    <a:pt x="26644" y="11302"/>
                  </a:lnTo>
                  <a:lnTo>
                    <a:pt x="26607" y="11434"/>
                  </a:lnTo>
                  <a:lnTo>
                    <a:pt x="26511" y="11915"/>
                  </a:lnTo>
                  <a:lnTo>
                    <a:pt x="26415" y="12300"/>
                  </a:lnTo>
                  <a:lnTo>
                    <a:pt x="26319" y="12624"/>
                  </a:lnTo>
                  <a:lnTo>
                    <a:pt x="26259" y="12769"/>
                  </a:lnTo>
                  <a:lnTo>
                    <a:pt x="26199" y="12901"/>
                  </a:lnTo>
                  <a:lnTo>
                    <a:pt x="26139" y="13021"/>
                  </a:lnTo>
                  <a:lnTo>
                    <a:pt x="26066" y="13141"/>
                  </a:lnTo>
                  <a:lnTo>
                    <a:pt x="25898" y="13394"/>
                  </a:lnTo>
                  <a:lnTo>
                    <a:pt x="25682" y="13646"/>
                  </a:lnTo>
                  <a:lnTo>
                    <a:pt x="25417" y="13959"/>
                  </a:lnTo>
                  <a:lnTo>
                    <a:pt x="25237" y="14139"/>
                  </a:lnTo>
                  <a:lnTo>
                    <a:pt x="25020" y="14356"/>
                  </a:lnTo>
                  <a:lnTo>
                    <a:pt x="24768" y="14596"/>
                  </a:lnTo>
                  <a:lnTo>
                    <a:pt x="24491" y="14849"/>
                  </a:lnTo>
                  <a:lnTo>
                    <a:pt x="24179" y="15113"/>
                  </a:lnTo>
                  <a:lnTo>
                    <a:pt x="23854" y="15354"/>
                  </a:lnTo>
                  <a:lnTo>
                    <a:pt x="23506" y="15594"/>
                  </a:lnTo>
                  <a:lnTo>
                    <a:pt x="23337" y="15690"/>
                  </a:lnTo>
                  <a:lnTo>
                    <a:pt x="23157" y="15786"/>
                  </a:lnTo>
                  <a:lnTo>
                    <a:pt x="22989" y="15883"/>
                  </a:lnTo>
                  <a:lnTo>
                    <a:pt x="22820" y="15955"/>
                  </a:lnTo>
                  <a:lnTo>
                    <a:pt x="22640" y="16015"/>
                  </a:lnTo>
                  <a:lnTo>
                    <a:pt x="22472" y="16075"/>
                  </a:lnTo>
                  <a:lnTo>
                    <a:pt x="22303" y="16111"/>
                  </a:lnTo>
                  <a:lnTo>
                    <a:pt x="22147" y="16123"/>
                  </a:lnTo>
                  <a:lnTo>
                    <a:pt x="21991" y="16135"/>
                  </a:lnTo>
                  <a:lnTo>
                    <a:pt x="21834" y="16111"/>
                  </a:lnTo>
                  <a:lnTo>
                    <a:pt x="21690" y="16075"/>
                  </a:lnTo>
                  <a:lnTo>
                    <a:pt x="21558" y="16027"/>
                  </a:lnTo>
                  <a:lnTo>
                    <a:pt x="21426" y="15943"/>
                  </a:lnTo>
                  <a:lnTo>
                    <a:pt x="21305" y="15834"/>
                  </a:lnTo>
                  <a:lnTo>
                    <a:pt x="21185" y="15714"/>
                  </a:lnTo>
                  <a:lnTo>
                    <a:pt x="21089" y="15558"/>
                  </a:lnTo>
                  <a:lnTo>
                    <a:pt x="20993" y="15378"/>
                  </a:lnTo>
                  <a:lnTo>
                    <a:pt x="20909" y="15161"/>
                  </a:lnTo>
                  <a:lnTo>
                    <a:pt x="20776" y="14740"/>
                  </a:lnTo>
                  <a:lnTo>
                    <a:pt x="20668" y="14356"/>
                  </a:lnTo>
                  <a:lnTo>
                    <a:pt x="20584" y="14031"/>
                  </a:lnTo>
                  <a:lnTo>
                    <a:pt x="20512" y="13742"/>
                  </a:lnTo>
                  <a:lnTo>
                    <a:pt x="20404" y="13250"/>
                  </a:lnTo>
                  <a:lnTo>
                    <a:pt x="20343" y="12853"/>
                  </a:lnTo>
                  <a:lnTo>
                    <a:pt x="20271" y="12492"/>
                  </a:lnTo>
                  <a:lnTo>
                    <a:pt x="20235" y="12312"/>
                  </a:lnTo>
                  <a:lnTo>
                    <a:pt x="20187" y="12119"/>
                  </a:lnTo>
                  <a:lnTo>
                    <a:pt x="20115" y="11927"/>
                  </a:lnTo>
                  <a:lnTo>
                    <a:pt x="20043" y="11711"/>
                  </a:lnTo>
                  <a:lnTo>
                    <a:pt x="19947" y="11470"/>
                  </a:lnTo>
                  <a:lnTo>
                    <a:pt x="19826" y="11206"/>
                  </a:lnTo>
                  <a:lnTo>
                    <a:pt x="19766" y="11061"/>
                  </a:lnTo>
                  <a:lnTo>
                    <a:pt x="19718" y="10917"/>
                  </a:lnTo>
                  <a:lnTo>
                    <a:pt x="19634" y="10640"/>
                  </a:lnTo>
                  <a:lnTo>
                    <a:pt x="19586" y="10388"/>
                  </a:lnTo>
                  <a:lnTo>
                    <a:pt x="19550" y="10148"/>
                  </a:lnTo>
                  <a:lnTo>
                    <a:pt x="19538" y="9931"/>
                  </a:lnTo>
                  <a:lnTo>
                    <a:pt x="19538" y="9727"/>
                  </a:lnTo>
                  <a:lnTo>
                    <a:pt x="19550" y="9414"/>
                  </a:lnTo>
                  <a:lnTo>
                    <a:pt x="19562" y="9294"/>
                  </a:lnTo>
                  <a:lnTo>
                    <a:pt x="19562" y="9222"/>
                  </a:lnTo>
                  <a:lnTo>
                    <a:pt x="19550" y="9186"/>
                  </a:lnTo>
                  <a:lnTo>
                    <a:pt x="19514" y="9186"/>
                  </a:lnTo>
                  <a:lnTo>
                    <a:pt x="19466" y="9234"/>
                  </a:lnTo>
                  <a:lnTo>
                    <a:pt x="19394" y="9330"/>
                  </a:lnTo>
                  <a:lnTo>
                    <a:pt x="19129" y="9667"/>
                  </a:lnTo>
                  <a:lnTo>
                    <a:pt x="19045" y="9787"/>
                  </a:lnTo>
                  <a:lnTo>
                    <a:pt x="18985" y="9907"/>
                  </a:lnTo>
                  <a:lnTo>
                    <a:pt x="18925" y="10027"/>
                  </a:lnTo>
                  <a:lnTo>
                    <a:pt x="18877" y="10148"/>
                  </a:lnTo>
                  <a:lnTo>
                    <a:pt x="18841" y="10268"/>
                  </a:lnTo>
                  <a:lnTo>
                    <a:pt x="18805" y="10388"/>
                  </a:lnTo>
                  <a:lnTo>
                    <a:pt x="18768" y="10640"/>
                  </a:lnTo>
                  <a:lnTo>
                    <a:pt x="18756" y="10893"/>
                  </a:lnTo>
                  <a:lnTo>
                    <a:pt x="18756" y="11133"/>
                  </a:lnTo>
                  <a:lnTo>
                    <a:pt x="18780" y="11374"/>
                  </a:lnTo>
                  <a:lnTo>
                    <a:pt x="18805" y="11590"/>
                  </a:lnTo>
                  <a:lnTo>
                    <a:pt x="18853" y="11987"/>
                  </a:lnTo>
                  <a:lnTo>
                    <a:pt x="18877" y="12155"/>
                  </a:lnTo>
                  <a:lnTo>
                    <a:pt x="18877" y="12300"/>
                  </a:lnTo>
                  <a:lnTo>
                    <a:pt x="18853" y="12408"/>
                  </a:lnTo>
                  <a:lnTo>
                    <a:pt x="18841" y="12456"/>
                  </a:lnTo>
                  <a:lnTo>
                    <a:pt x="18817" y="12480"/>
                  </a:lnTo>
                  <a:lnTo>
                    <a:pt x="18780" y="12504"/>
                  </a:lnTo>
                  <a:lnTo>
                    <a:pt x="18744" y="12528"/>
                  </a:lnTo>
                  <a:lnTo>
                    <a:pt x="18624" y="12528"/>
                  </a:lnTo>
                  <a:lnTo>
                    <a:pt x="18504" y="12492"/>
                  </a:lnTo>
                  <a:lnTo>
                    <a:pt x="18372" y="12432"/>
                  </a:lnTo>
                  <a:lnTo>
                    <a:pt x="18239" y="12348"/>
                  </a:lnTo>
                  <a:lnTo>
                    <a:pt x="18107" y="12240"/>
                  </a:lnTo>
                  <a:lnTo>
                    <a:pt x="17987" y="12119"/>
                  </a:lnTo>
                  <a:lnTo>
                    <a:pt x="17867" y="11975"/>
                  </a:lnTo>
                  <a:lnTo>
                    <a:pt x="17759" y="11819"/>
                  </a:lnTo>
                  <a:lnTo>
                    <a:pt x="17650" y="11650"/>
                  </a:lnTo>
                  <a:lnTo>
                    <a:pt x="17554" y="11470"/>
                  </a:lnTo>
                  <a:lnTo>
                    <a:pt x="17458" y="11278"/>
                  </a:lnTo>
                  <a:lnTo>
                    <a:pt x="17386" y="11085"/>
                  </a:lnTo>
                  <a:lnTo>
                    <a:pt x="17326" y="10893"/>
                  </a:lnTo>
                  <a:lnTo>
                    <a:pt x="17266" y="10689"/>
                  </a:lnTo>
                  <a:lnTo>
                    <a:pt x="17230" y="10496"/>
                  </a:lnTo>
                  <a:lnTo>
                    <a:pt x="17205" y="10304"/>
                  </a:lnTo>
                  <a:lnTo>
                    <a:pt x="17205" y="10111"/>
                  </a:lnTo>
                  <a:lnTo>
                    <a:pt x="17217" y="9799"/>
                  </a:lnTo>
                  <a:lnTo>
                    <a:pt x="17230" y="9558"/>
                  </a:lnTo>
                  <a:lnTo>
                    <a:pt x="17254" y="9390"/>
                  </a:lnTo>
                  <a:lnTo>
                    <a:pt x="17278" y="9258"/>
                  </a:lnTo>
                  <a:lnTo>
                    <a:pt x="17326" y="9138"/>
                  </a:lnTo>
                  <a:lnTo>
                    <a:pt x="17398" y="9005"/>
                  </a:lnTo>
                  <a:lnTo>
                    <a:pt x="17626" y="8573"/>
                  </a:lnTo>
                  <a:lnTo>
                    <a:pt x="17686" y="8440"/>
                  </a:lnTo>
                  <a:lnTo>
                    <a:pt x="17722" y="8320"/>
                  </a:lnTo>
                  <a:lnTo>
                    <a:pt x="17722" y="8224"/>
                  </a:lnTo>
                  <a:lnTo>
                    <a:pt x="17698" y="8140"/>
                  </a:lnTo>
                  <a:lnTo>
                    <a:pt x="17662" y="8056"/>
                  </a:lnTo>
                  <a:lnTo>
                    <a:pt x="17614" y="7983"/>
                  </a:lnTo>
                  <a:lnTo>
                    <a:pt x="17482" y="7851"/>
                  </a:lnTo>
                  <a:lnTo>
                    <a:pt x="17350" y="7707"/>
                  </a:lnTo>
                  <a:lnTo>
                    <a:pt x="17290" y="7635"/>
                  </a:lnTo>
                  <a:lnTo>
                    <a:pt x="17230" y="7539"/>
                  </a:lnTo>
                  <a:lnTo>
                    <a:pt x="17193" y="7442"/>
                  </a:lnTo>
                  <a:lnTo>
                    <a:pt x="17181" y="7322"/>
                  </a:lnTo>
                  <a:lnTo>
                    <a:pt x="17181" y="7190"/>
                  </a:lnTo>
                  <a:lnTo>
                    <a:pt x="17205" y="7034"/>
                  </a:lnTo>
                  <a:lnTo>
                    <a:pt x="17302" y="6721"/>
                  </a:lnTo>
                  <a:lnTo>
                    <a:pt x="17398" y="6432"/>
                  </a:lnTo>
                  <a:lnTo>
                    <a:pt x="17602" y="5903"/>
                  </a:lnTo>
                  <a:lnTo>
                    <a:pt x="17698" y="5639"/>
                  </a:lnTo>
                  <a:lnTo>
                    <a:pt x="17771" y="5386"/>
                  </a:lnTo>
                  <a:lnTo>
                    <a:pt x="17795" y="5254"/>
                  </a:lnTo>
                  <a:lnTo>
                    <a:pt x="17819" y="5122"/>
                  </a:lnTo>
                  <a:lnTo>
                    <a:pt x="17831" y="4990"/>
                  </a:lnTo>
                  <a:lnTo>
                    <a:pt x="17831" y="4845"/>
                  </a:lnTo>
                  <a:lnTo>
                    <a:pt x="17819" y="4701"/>
                  </a:lnTo>
                  <a:lnTo>
                    <a:pt x="17807" y="4545"/>
                  </a:lnTo>
                  <a:lnTo>
                    <a:pt x="17771" y="4389"/>
                  </a:lnTo>
                  <a:lnTo>
                    <a:pt x="17734" y="4232"/>
                  </a:lnTo>
                  <a:lnTo>
                    <a:pt x="17638" y="3920"/>
                  </a:lnTo>
                  <a:lnTo>
                    <a:pt x="17518" y="3619"/>
                  </a:lnTo>
                  <a:lnTo>
                    <a:pt x="17410" y="3367"/>
                  </a:lnTo>
                  <a:lnTo>
                    <a:pt x="17302" y="3162"/>
                  </a:lnTo>
                  <a:lnTo>
                    <a:pt x="17205" y="2982"/>
                  </a:lnTo>
                  <a:lnTo>
                    <a:pt x="16881" y="2874"/>
                  </a:lnTo>
                  <a:lnTo>
                    <a:pt x="16520" y="2765"/>
                  </a:lnTo>
                  <a:lnTo>
                    <a:pt x="16075" y="2633"/>
                  </a:lnTo>
                  <a:lnTo>
                    <a:pt x="15570" y="2501"/>
                  </a:lnTo>
                  <a:lnTo>
                    <a:pt x="15041" y="2381"/>
                  </a:lnTo>
                  <a:lnTo>
                    <a:pt x="14524" y="2272"/>
                  </a:lnTo>
                  <a:lnTo>
                    <a:pt x="14272" y="2236"/>
                  </a:lnTo>
                  <a:lnTo>
                    <a:pt x="14043" y="2212"/>
                  </a:lnTo>
                  <a:lnTo>
                    <a:pt x="13899" y="2188"/>
                  </a:lnTo>
                  <a:lnTo>
                    <a:pt x="13755" y="2164"/>
                  </a:lnTo>
                  <a:lnTo>
                    <a:pt x="13623" y="2116"/>
                  </a:lnTo>
                  <a:lnTo>
                    <a:pt x="13478" y="2068"/>
                  </a:lnTo>
                  <a:lnTo>
                    <a:pt x="13346" y="2008"/>
                  </a:lnTo>
                  <a:lnTo>
                    <a:pt x="13202" y="1948"/>
                  </a:lnTo>
                  <a:lnTo>
                    <a:pt x="12937" y="1792"/>
                  </a:lnTo>
                  <a:lnTo>
                    <a:pt x="12673" y="1623"/>
                  </a:lnTo>
                  <a:lnTo>
                    <a:pt x="12396" y="1431"/>
                  </a:lnTo>
                  <a:lnTo>
                    <a:pt x="11879" y="1022"/>
                  </a:lnTo>
                  <a:lnTo>
                    <a:pt x="11615" y="818"/>
                  </a:lnTo>
                  <a:lnTo>
                    <a:pt x="11350" y="625"/>
                  </a:lnTo>
                  <a:lnTo>
                    <a:pt x="11086" y="445"/>
                  </a:lnTo>
                  <a:lnTo>
                    <a:pt x="10833" y="289"/>
                  </a:lnTo>
                  <a:lnTo>
                    <a:pt x="10569" y="168"/>
                  </a:lnTo>
                  <a:lnTo>
                    <a:pt x="10436" y="108"/>
                  </a:lnTo>
                  <a:lnTo>
                    <a:pt x="10304" y="72"/>
                  </a:lnTo>
                  <a:lnTo>
                    <a:pt x="10172" y="36"/>
                  </a:lnTo>
                  <a:lnTo>
                    <a:pt x="10040" y="12"/>
                  </a:lnTo>
                  <a:lnTo>
                    <a:pt x="991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5277550" y="4070475"/>
              <a:ext cx="1531150" cy="1156325"/>
            </a:xfrm>
            <a:custGeom>
              <a:avLst/>
              <a:gdLst/>
              <a:ahLst/>
              <a:cxnLst/>
              <a:rect l="l" t="t" r="r" b="b"/>
              <a:pathLst>
                <a:path w="61246" h="46253" fill="none" extrusionOk="0">
                  <a:moveTo>
                    <a:pt x="14043" y="2212"/>
                  </a:moveTo>
                  <a:lnTo>
                    <a:pt x="14043" y="2212"/>
                  </a:lnTo>
                  <a:lnTo>
                    <a:pt x="13899" y="2188"/>
                  </a:lnTo>
                  <a:lnTo>
                    <a:pt x="13755" y="2164"/>
                  </a:lnTo>
                  <a:lnTo>
                    <a:pt x="13623" y="2116"/>
                  </a:lnTo>
                  <a:lnTo>
                    <a:pt x="13478" y="2068"/>
                  </a:lnTo>
                  <a:lnTo>
                    <a:pt x="13346" y="2008"/>
                  </a:lnTo>
                  <a:lnTo>
                    <a:pt x="13202" y="1948"/>
                  </a:lnTo>
                  <a:lnTo>
                    <a:pt x="12937" y="1792"/>
                  </a:lnTo>
                  <a:lnTo>
                    <a:pt x="12673" y="1623"/>
                  </a:lnTo>
                  <a:lnTo>
                    <a:pt x="12396" y="1431"/>
                  </a:lnTo>
                  <a:lnTo>
                    <a:pt x="11879" y="1022"/>
                  </a:lnTo>
                  <a:lnTo>
                    <a:pt x="11615" y="818"/>
                  </a:lnTo>
                  <a:lnTo>
                    <a:pt x="11350" y="625"/>
                  </a:lnTo>
                  <a:lnTo>
                    <a:pt x="11086" y="445"/>
                  </a:lnTo>
                  <a:lnTo>
                    <a:pt x="10833" y="289"/>
                  </a:lnTo>
                  <a:lnTo>
                    <a:pt x="10569" y="168"/>
                  </a:lnTo>
                  <a:lnTo>
                    <a:pt x="10436" y="108"/>
                  </a:lnTo>
                  <a:lnTo>
                    <a:pt x="10304" y="72"/>
                  </a:lnTo>
                  <a:lnTo>
                    <a:pt x="10172" y="36"/>
                  </a:lnTo>
                  <a:lnTo>
                    <a:pt x="10040" y="12"/>
                  </a:lnTo>
                  <a:lnTo>
                    <a:pt x="9919" y="0"/>
                  </a:lnTo>
                  <a:lnTo>
                    <a:pt x="9787" y="0"/>
                  </a:lnTo>
                  <a:lnTo>
                    <a:pt x="9787" y="0"/>
                  </a:lnTo>
                  <a:lnTo>
                    <a:pt x="9691" y="12"/>
                  </a:lnTo>
                  <a:lnTo>
                    <a:pt x="9607" y="36"/>
                  </a:lnTo>
                  <a:lnTo>
                    <a:pt x="9427" y="96"/>
                  </a:lnTo>
                  <a:lnTo>
                    <a:pt x="9258" y="168"/>
                  </a:lnTo>
                  <a:lnTo>
                    <a:pt x="9090" y="265"/>
                  </a:lnTo>
                  <a:lnTo>
                    <a:pt x="9090" y="265"/>
                  </a:lnTo>
                  <a:lnTo>
                    <a:pt x="8837" y="409"/>
                  </a:lnTo>
                  <a:lnTo>
                    <a:pt x="8573" y="577"/>
                  </a:lnTo>
                  <a:lnTo>
                    <a:pt x="8068" y="902"/>
                  </a:lnTo>
                  <a:lnTo>
                    <a:pt x="7803" y="1070"/>
                  </a:lnTo>
                  <a:lnTo>
                    <a:pt x="7539" y="1214"/>
                  </a:lnTo>
                  <a:lnTo>
                    <a:pt x="7274" y="1359"/>
                  </a:lnTo>
                  <a:lnTo>
                    <a:pt x="7010" y="1467"/>
                  </a:lnTo>
                  <a:lnTo>
                    <a:pt x="7010" y="1467"/>
                  </a:lnTo>
                  <a:lnTo>
                    <a:pt x="6914" y="1503"/>
                  </a:lnTo>
                  <a:lnTo>
                    <a:pt x="6818" y="1527"/>
                  </a:lnTo>
                  <a:lnTo>
                    <a:pt x="6649" y="1563"/>
                  </a:lnTo>
                  <a:lnTo>
                    <a:pt x="6469" y="1611"/>
                  </a:lnTo>
                  <a:lnTo>
                    <a:pt x="6373" y="1647"/>
                  </a:lnTo>
                  <a:lnTo>
                    <a:pt x="6277" y="1695"/>
                  </a:lnTo>
                  <a:lnTo>
                    <a:pt x="6277" y="1695"/>
                  </a:lnTo>
                  <a:lnTo>
                    <a:pt x="6168" y="1767"/>
                  </a:lnTo>
                  <a:lnTo>
                    <a:pt x="6060" y="1852"/>
                  </a:lnTo>
                  <a:lnTo>
                    <a:pt x="5868" y="2032"/>
                  </a:lnTo>
                  <a:lnTo>
                    <a:pt x="5772" y="2116"/>
                  </a:lnTo>
                  <a:lnTo>
                    <a:pt x="5663" y="2188"/>
                  </a:lnTo>
                  <a:lnTo>
                    <a:pt x="5555" y="2248"/>
                  </a:lnTo>
                  <a:lnTo>
                    <a:pt x="5423" y="2284"/>
                  </a:lnTo>
                  <a:lnTo>
                    <a:pt x="5423" y="2284"/>
                  </a:lnTo>
                  <a:lnTo>
                    <a:pt x="5303" y="2296"/>
                  </a:lnTo>
                  <a:lnTo>
                    <a:pt x="5182" y="2296"/>
                  </a:lnTo>
                  <a:lnTo>
                    <a:pt x="5062" y="2296"/>
                  </a:lnTo>
                  <a:lnTo>
                    <a:pt x="4942" y="2309"/>
                  </a:lnTo>
                  <a:lnTo>
                    <a:pt x="4942" y="2309"/>
                  </a:lnTo>
                  <a:lnTo>
                    <a:pt x="4882" y="2321"/>
                  </a:lnTo>
                  <a:lnTo>
                    <a:pt x="4810" y="2345"/>
                  </a:lnTo>
                  <a:lnTo>
                    <a:pt x="4677" y="2417"/>
                  </a:lnTo>
                  <a:lnTo>
                    <a:pt x="4557" y="2489"/>
                  </a:lnTo>
                  <a:lnTo>
                    <a:pt x="4437" y="2585"/>
                  </a:lnTo>
                  <a:lnTo>
                    <a:pt x="4317" y="2681"/>
                  </a:lnTo>
                  <a:lnTo>
                    <a:pt x="4197" y="2765"/>
                  </a:lnTo>
                  <a:lnTo>
                    <a:pt x="4076" y="2838"/>
                  </a:lnTo>
                  <a:lnTo>
                    <a:pt x="3932" y="2886"/>
                  </a:lnTo>
                  <a:lnTo>
                    <a:pt x="3932" y="2886"/>
                  </a:lnTo>
                  <a:lnTo>
                    <a:pt x="3848" y="2910"/>
                  </a:lnTo>
                  <a:lnTo>
                    <a:pt x="3764" y="2922"/>
                  </a:lnTo>
                  <a:lnTo>
                    <a:pt x="3680" y="2910"/>
                  </a:lnTo>
                  <a:lnTo>
                    <a:pt x="3583" y="2910"/>
                  </a:lnTo>
                  <a:lnTo>
                    <a:pt x="3415" y="2862"/>
                  </a:lnTo>
                  <a:lnTo>
                    <a:pt x="3235" y="2813"/>
                  </a:lnTo>
                  <a:lnTo>
                    <a:pt x="3054" y="2753"/>
                  </a:lnTo>
                  <a:lnTo>
                    <a:pt x="2886" y="2705"/>
                  </a:lnTo>
                  <a:lnTo>
                    <a:pt x="2706" y="2681"/>
                  </a:lnTo>
                  <a:lnTo>
                    <a:pt x="2609" y="2669"/>
                  </a:lnTo>
                  <a:lnTo>
                    <a:pt x="2525" y="2681"/>
                  </a:lnTo>
                  <a:lnTo>
                    <a:pt x="2525" y="2681"/>
                  </a:lnTo>
                  <a:lnTo>
                    <a:pt x="2441" y="2693"/>
                  </a:lnTo>
                  <a:lnTo>
                    <a:pt x="2357" y="2717"/>
                  </a:lnTo>
                  <a:lnTo>
                    <a:pt x="2189" y="2777"/>
                  </a:lnTo>
                  <a:lnTo>
                    <a:pt x="2032" y="2850"/>
                  </a:lnTo>
                  <a:lnTo>
                    <a:pt x="1876" y="2934"/>
                  </a:lnTo>
                  <a:lnTo>
                    <a:pt x="1876" y="2934"/>
                  </a:lnTo>
                  <a:lnTo>
                    <a:pt x="1648" y="3030"/>
                  </a:lnTo>
                  <a:lnTo>
                    <a:pt x="1431" y="3126"/>
                  </a:lnTo>
                  <a:lnTo>
                    <a:pt x="1203" y="3198"/>
                  </a:lnTo>
                  <a:lnTo>
                    <a:pt x="974" y="3258"/>
                  </a:lnTo>
                  <a:lnTo>
                    <a:pt x="734" y="3318"/>
                  </a:lnTo>
                  <a:lnTo>
                    <a:pt x="505" y="3355"/>
                  </a:lnTo>
                  <a:lnTo>
                    <a:pt x="265" y="3379"/>
                  </a:lnTo>
                  <a:lnTo>
                    <a:pt x="25" y="3391"/>
                  </a:lnTo>
                  <a:lnTo>
                    <a:pt x="25" y="3391"/>
                  </a:lnTo>
                  <a:lnTo>
                    <a:pt x="13" y="3463"/>
                  </a:lnTo>
                  <a:lnTo>
                    <a:pt x="0" y="3535"/>
                  </a:lnTo>
                  <a:lnTo>
                    <a:pt x="13" y="3607"/>
                  </a:lnTo>
                  <a:lnTo>
                    <a:pt x="13" y="3679"/>
                  </a:lnTo>
                  <a:lnTo>
                    <a:pt x="37" y="3751"/>
                  </a:lnTo>
                  <a:lnTo>
                    <a:pt x="61" y="3811"/>
                  </a:lnTo>
                  <a:lnTo>
                    <a:pt x="121" y="3944"/>
                  </a:lnTo>
                  <a:lnTo>
                    <a:pt x="217" y="4064"/>
                  </a:lnTo>
                  <a:lnTo>
                    <a:pt x="325" y="4184"/>
                  </a:lnTo>
                  <a:lnTo>
                    <a:pt x="433" y="4280"/>
                  </a:lnTo>
                  <a:lnTo>
                    <a:pt x="554" y="4352"/>
                  </a:lnTo>
                  <a:lnTo>
                    <a:pt x="554" y="4352"/>
                  </a:lnTo>
                  <a:lnTo>
                    <a:pt x="818" y="4485"/>
                  </a:lnTo>
                  <a:lnTo>
                    <a:pt x="1071" y="4605"/>
                  </a:lnTo>
                  <a:lnTo>
                    <a:pt x="1203" y="4677"/>
                  </a:lnTo>
                  <a:lnTo>
                    <a:pt x="1323" y="4749"/>
                  </a:lnTo>
                  <a:lnTo>
                    <a:pt x="1431" y="4845"/>
                  </a:lnTo>
                  <a:lnTo>
                    <a:pt x="1527" y="4942"/>
                  </a:lnTo>
                  <a:lnTo>
                    <a:pt x="1527" y="4942"/>
                  </a:lnTo>
                  <a:lnTo>
                    <a:pt x="1612" y="5050"/>
                  </a:lnTo>
                  <a:lnTo>
                    <a:pt x="1684" y="5158"/>
                  </a:lnTo>
                  <a:lnTo>
                    <a:pt x="1756" y="5266"/>
                  </a:lnTo>
                  <a:lnTo>
                    <a:pt x="1828" y="5374"/>
                  </a:lnTo>
                  <a:lnTo>
                    <a:pt x="1828" y="5374"/>
                  </a:lnTo>
                  <a:lnTo>
                    <a:pt x="1936" y="5471"/>
                  </a:lnTo>
                  <a:lnTo>
                    <a:pt x="2044" y="5543"/>
                  </a:lnTo>
                  <a:lnTo>
                    <a:pt x="2165" y="5603"/>
                  </a:lnTo>
                  <a:lnTo>
                    <a:pt x="2285" y="5651"/>
                  </a:lnTo>
                  <a:lnTo>
                    <a:pt x="2417" y="5687"/>
                  </a:lnTo>
                  <a:lnTo>
                    <a:pt x="2549" y="5711"/>
                  </a:lnTo>
                  <a:lnTo>
                    <a:pt x="2814" y="5759"/>
                  </a:lnTo>
                  <a:lnTo>
                    <a:pt x="3090" y="5795"/>
                  </a:lnTo>
                  <a:lnTo>
                    <a:pt x="3223" y="5831"/>
                  </a:lnTo>
                  <a:lnTo>
                    <a:pt x="3355" y="5867"/>
                  </a:lnTo>
                  <a:lnTo>
                    <a:pt x="3475" y="5903"/>
                  </a:lnTo>
                  <a:lnTo>
                    <a:pt x="3595" y="5964"/>
                  </a:lnTo>
                  <a:lnTo>
                    <a:pt x="3704" y="6048"/>
                  </a:lnTo>
                  <a:lnTo>
                    <a:pt x="3800" y="6144"/>
                  </a:lnTo>
                  <a:lnTo>
                    <a:pt x="3800" y="6144"/>
                  </a:lnTo>
                  <a:lnTo>
                    <a:pt x="3896" y="6240"/>
                  </a:lnTo>
                  <a:lnTo>
                    <a:pt x="4004" y="6336"/>
                  </a:lnTo>
                  <a:lnTo>
                    <a:pt x="4136" y="6432"/>
                  </a:lnTo>
                  <a:lnTo>
                    <a:pt x="4269" y="6517"/>
                  </a:lnTo>
                  <a:lnTo>
                    <a:pt x="4425" y="6601"/>
                  </a:lnTo>
                  <a:lnTo>
                    <a:pt x="4581" y="6673"/>
                  </a:lnTo>
                  <a:lnTo>
                    <a:pt x="4738" y="6733"/>
                  </a:lnTo>
                  <a:lnTo>
                    <a:pt x="4894" y="6781"/>
                  </a:lnTo>
                  <a:lnTo>
                    <a:pt x="5062" y="6817"/>
                  </a:lnTo>
                  <a:lnTo>
                    <a:pt x="5218" y="6841"/>
                  </a:lnTo>
                  <a:lnTo>
                    <a:pt x="5387" y="6841"/>
                  </a:lnTo>
                  <a:lnTo>
                    <a:pt x="5543" y="6829"/>
                  </a:lnTo>
                  <a:lnTo>
                    <a:pt x="5687" y="6793"/>
                  </a:lnTo>
                  <a:lnTo>
                    <a:pt x="5820" y="6733"/>
                  </a:lnTo>
                  <a:lnTo>
                    <a:pt x="5952" y="6661"/>
                  </a:lnTo>
                  <a:lnTo>
                    <a:pt x="6060" y="6565"/>
                  </a:lnTo>
                  <a:lnTo>
                    <a:pt x="6060" y="6565"/>
                  </a:lnTo>
                  <a:lnTo>
                    <a:pt x="6168" y="6456"/>
                  </a:lnTo>
                  <a:lnTo>
                    <a:pt x="6277" y="6360"/>
                  </a:lnTo>
                  <a:lnTo>
                    <a:pt x="6385" y="6288"/>
                  </a:lnTo>
                  <a:lnTo>
                    <a:pt x="6481" y="6228"/>
                  </a:lnTo>
                  <a:lnTo>
                    <a:pt x="6589" y="6180"/>
                  </a:lnTo>
                  <a:lnTo>
                    <a:pt x="6697" y="6156"/>
                  </a:lnTo>
                  <a:lnTo>
                    <a:pt x="6806" y="6144"/>
                  </a:lnTo>
                  <a:lnTo>
                    <a:pt x="6914" y="6144"/>
                  </a:lnTo>
                  <a:lnTo>
                    <a:pt x="7022" y="6156"/>
                  </a:lnTo>
                  <a:lnTo>
                    <a:pt x="7130" y="6180"/>
                  </a:lnTo>
                  <a:lnTo>
                    <a:pt x="7238" y="6216"/>
                  </a:lnTo>
                  <a:lnTo>
                    <a:pt x="7347" y="6264"/>
                  </a:lnTo>
                  <a:lnTo>
                    <a:pt x="7455" y="6336"/>
                  </a:lnTo>
                  <a:lnTo>
                    <a:pt x="7575" y="6408"/>
                  </a:lnTo>
                  <a:lnTo>
                    <a:pt x="7803" y="6577"/>
                  </a:lnTo>
                  <a:lnTo>
                    <a:pt x="7803" y="6577"/>
                  </a:lnTo>
                  <a:lnTo>
                    <a:pt x="7912" y="6685"/>
                  </a:lnTo>
                  <a:lnTo>
                    <a:pt x="7996" y="6793"/>
                  </a:lnTo>
                  <a:lnTo>
                    <a:pt x="8068" y="6913"/>
                  </a:lnTo>
                  <a:lnTo>
                    <a:pt x="8104" y="7034"/>
                  </a:lnTo>
                  <a:lnTo>
                    <a:pt x="8140" y="7166"/>
                  </a:lnTo>
                  <a:lnTo>
                    <a:pt x="8152" y="7298"/>
                  </a:lnTo>
                  <a:lnTo>
                    <a:pt x="8176" y="7563"/>
                  </a:lnTo>
                  <a:lnTo>
                    <a:pt x="8188" y="7827"/>
                  </a:lnTo>
                  <a:lnTo>
                    <a:pt x="8200" y="7947"/>
                  </a:lnTo>
                  <a:lnTo>
                    <a:pt x="8212" y="8068"/>
                  </a:lnTo>
                  <a:lnTo>
                    <a:pt x="8248" y="8188"/>
                  </a:lnTo>
                  <a:lnTo>
                    <a:pt x="8296" y="8296"/>
                  </a:lnTo>
                  <a:lnTo>
                    <a:pt x="8357" y="8392"/>
                  </a:lnTo>
                  <a:lnTo>
                    <a:pt x="8453" y="8476"/>
                  </a:lnTo>
                  <a:lnTo>
                    <a:pt x="8453" y="8476"/>
                  </a:lnTo>
                  <a:lnTo>
                    <a:pt x="8501" y="8524"/>
                  </a:lnTo>
                  <a:lnTo>
                    <a:pt x="8573" y="8561"/>
                  </a:lnTo>
                  <a:lnTo>
                    <a:pt x="8693" y="8633"/>
                  </a:lnTo>
                  <a:lnTo>
                    <a:pt x="8693" y="8633"/>
                  </a:lnTo>
                  <a:lnTo>
                    <a:pt x="8789" y="8705"/>
                  </a:lnTo>
                  <a:lnTo>
                    <a:pt x="8861" y="8801"/>
                  </a:lnTo>
                  <a:lnTo>
                    <a:pt x="8910" y="8909"/>
                  </a:lnTo>
                  <a:lnTo>
                    <a:pt x="8946" y="9029"/>
                  </a:lnTo>
                  <a:lnTo>
                    <a:pt x="8958" y="9162"/>
                  </a:lnTo>
                  <a:lnTo>
                    <a:pt x="8946" y="9282"/>
                  </a:lnTo>
                  <a:lnTo>
                    <a:pt x="8922" y="9402"/>
                  </a:lnTo>
                  <a:lnTo>
                    <a:pt x="8861" y="9510"/>
                  </a:lnTo>
                  <a:lnTo>
                    <a:pt x="8861" y="9510"/>
                  </a:lnTo>
                  <a:lnTo>
                    <a:pt x="8789" y="9619"/>
                  </a:lnTo>
                  <a:lnTo>
                    <a:pt x="8717" y="9739"/>
                  </a:lnTo>
                  <a:lnTo>
                    <a:pt x="8681" y="9787"/>
                  </a:lnTo>
                  <a:lnTo>
                    <a:pt x="8669" y="9847"/>
                  </a:lnTo>
                  <a:lnTo>
                    <a:pt x="8657" y="9907"/>
                  </a:lnTo>
                  <a:lnTo>
                    <a:pt x="8669" y="9967"/>
                  </a:lnTo>
                  <a:lnTo>
                    <a:pt x="8669" y="9967"/>
                  </a:lnTo>
                  <a:lnTo>
                    <a:pt x="8693" y="10003"/>
                  </a:lnTo>
                  <a:lnTo>
                    <a:pt x="8705" y="10039"/>
                  </a:lnTo>
                  <a:lnTo>
                    <a:pt x="8765" y="10087"/>
                  </a:lnTo>
                  <a:lnTo>
                    <a:pt x="8837" y="10111"/>
                  </a:lnTo>
                  <a:lnTo>
                    <a:pt x="8910" y="10136"/>
                  </a:lnTo>
                  <a:lnTo>
                    <a:pt x="9090" y="10160"/>
                  </a:lnTo>
                  <a:lnTo>
                    <a:pt x="9174" y="10172"/>
                  </a:lnTo>
                  <a:lnTo>
                    <a:pt x="9246" y="10208"/>
                  </a:lnTo>
                  <a:lnTo>
                    <a:pt x="9246" y="10208"/>
                  </a:lnTo>
                  <a:lnTo>
                    <a:pt x="9475" y="10328"/>
                  </a:lnTo>
                  <a:lnTo>
                    <a:pt x="9727" y="10436"/>
                  </a:lnTo>
                  <a:lnTo>
                    <a:pt x="9847" y="10484"/>
                  </a:lnTo>
                  <a:lnTo>
                    <a:pt x="9980" y="10532"/>
                  </a:lnTo>
                  <a:lnTo>
                    <a:pt x="10112" y="10556"/>
                  </a:lnTo>
                  <a:lnTo>
                    <a:pt x="10244" y="10580"/>
                  </a:lnTo>
                  <a:lnTo>
                    <a:pt x="10376" y="10592"/>
                  </a:lnTo>
                  <a:lnTo>
                    <a:pt x="10497" y="10580"/>
                  </a:lnTo>
                  <a:lnTo>
                    <a:pt x="10617" y="10544"/>
                  </a:lnTo>
                  <a:lnTo>
                    <a:pt x="10725" y="10496"/>
                  </a:lnTo>
                  <a:lnTo>
                    <a:pt x="10833" y="10424"/>
                  </a:lnTo>
                  <a:lnTo>
                    <a:pt x="10929" y="10328"/>
                  </a:lnTo>
                  <a:lnTo>
                    <a:pt x="11026" y="10208"/>
                  </a:lnTo>
                  <a:lnTo>
                    <a:pt x="11098" y="10051"/>
                  </a:lnTo>
                  <a:lnTo>
                    <a:pt x="11098" y="10051"/>
                  </a:lnTo>
                  <a:lnTo>
                    <a:pt x="11170" y="9883"/>
                  </a:lnTo>
                  <a:lnTo>
                    <a:pt x="11218" y="9799"/>
                  </a:lnTo>
                  <a:lnTo>
                    <a:pt x="11254" y="9775"/>
                  </a:lnTo>
                  <a:lnTo>
                    <a:pt x="11290" y="9751"/>
                  </a:lnTo>
                  <a:lnTo>
                    <a:pt x="11290" y="9751"/>
                  </a:lnTo>
                  <a:lnTo>
                    <a:pt x="11326" y="9739"/>
                  </a:lnTo>
                  <a:lnTo>
                    <a:pt x="11362" y="9727"/>
                  </a:lnTo>
                  <a:lnTo>
                    <a:pt x="11446" y="9739"/>
                  </a:lnTo>
                  <a:lnTo>
                    <a:pt x="11531" y="9751"/>
                  </a:lnTo>
                  <a:lnTo>
                    <a:pt x="11615" y="9763"/>
                  </a:lnTo>
                  <a:lnTo>
                    <a:pt x="11615" y="9763"/>
                  </a:lnTo>
                  <a:lnTo>
                    <a:pt x="11687" y="9763"/>
                  </a:lnTo>
                  <a:lnTo>
                    <a:pt x="11759" y="9751"/>
                  </a:lnTo>
                  <a:lnTo>
                    <a:pt x="11891" y="9703"/>
                  </a:lnTo>
                  <a:lnTo>
                    <a:pt x="12024" y="9655"/>
                  </a:lnTo>
                  <a:lnTo>
                    <a:pt x="12156" y="9607"/>
                  </a:lnTo>
                  <a:lnTo>
                    <a:pt x="12156" y="9607"/>
                  </a:lnTo>
                  <a:lnTo>
                    <a:pt x="12228" y="9594"/>
                  </a:lnTo>
                  <a:lnTo>
                    <a:pt x="12312" y="9594"/>
                  </a:lnTo>
                  <a:lnTo>
                    <a:pt x="12456" y="9594"/>
                  </a:lnTo>
                  <a:lnTo>
                    <a:pt x="12613" y="9619"/>
                  </a:lnTo>
                  <a:lnTo>
                    <a:pt x="12757" y="9655"/>
                  </a:lnTo>
                  <a:lnTo>
                    <a:pt x="12757" y="9655"/>
                  </a:lnTo>
                  <a:lnTo>
                    <a:pt x="14621" y="10087"/>
                  </a:lnTo>
                  <a:lnTo>
                    <a:pt x="14621" y="10087"/>
                  </a:lnTo>
                  <a:lnTo>
                    <a:pt x="14693" y="10099"/>
                  </a:lnTo>
                  <a:lnTo>
                    <a:pt x="14765" y="10136"/>
                  </a:lnTo>
                  <a:lnTo>
                    <a:pt x="14825" y="10172"/>
                  </a:lnTo>
                  <a:lnTo>
                    <a:pt x="14837" y="10208"/>
                  </a:lnTo>
                  <a:lnTo>
                    <a:pt x="14861" y="10232"/>
                  </a:lnTo>
                  <a:lnTo>
                    <a:pt x="14861" y="10232"/>
                  </a:lnTo>
                  <a:lnTo>
                    <a:pt x="14861" y="10280"/>
                  </a:lnTo>
                  <a:lnTo>
                    <a:pt x="14861" y="10328"/>
                  </a:lnTo>
                  <a:lnTo>
                    <a:pt x="14849" y="10376"/>
                  </a:lnTo>
                  <a:lnTo>
                    <a:pt x="14825" y="10424"/>
                  </a:lnTo>
                  <a:lnTo>
                    <a:pt x="14753" y="10496"/>
                  </a:lnTo>
                  <a:lnTo>
                    <a:pt x="14681" y="10556"/>
                  </a:lnTo>
                  <a:lnTo>
                    <a:pt x="14681" y="10556"/>
                  </a:lnTo>
                  <a:lnTo>
                    <a:pt x="14548" y="10640"/>
                  </a:lnTo>
                  <a:lnTo>
                    <a:pt x="14380" y="10701"/>
                  </a:lnTo>
                  <a:lnTo>
                    <a:pt x="14188" y="10761"/>
                  </a:lnTo>
                  <a:lnTo>
                    <a:pt x="13971" y="10821"/>
                  </a:lnTo>
                  <a:lnTo>
                    <a:pt x="13514" y="10917"/>
                  </a:lnTo>
                  <a:lnTo>
                    <a:pt x="13033" y="11025"/>
                  </a:lnTo>
                  <a:lnTo>
                    <a:pt x="12805" y="11085"/>
                  </a:lnTo>
                  <a:lnTo>
                    <a:pt x="12589" y="11170"/>
                  </a:lnTo>
                  <a:lnTo>
                    <a:pt x="12384" y="11254"/>
                  </a:lnTo>
                  <a:lnTo>
                    <a:pt x="12300" y="11302"/>
                  </a:lnTo>
                  <a:lnTo>
                    <a:pt x="12204" y="11362"/>
                  </a:lnTo>
                  <a:lnTo>
                    <a:pt x="12132" y="11422"/>
                  </a:lnTo>
                  <a:lnTo>
                    <a:pt x="12060" y="11482"/>
                  </a:lnTo>
                  <a:lnTo>
                    <a:pt x="11999" y="11554"/>
                  </a:lnTo>
                  <a:lnTo>
                    <a:pt x="11951" y="11626"/>
                  </a:lnTo>
                  <a:lnTo>
                    <a:pt x="11903" y="11711"/>
                  </a:lnTo>
                  <a:lnTo>
                    <a:pt x="11879" y="11795"/>
                  </a:lnTo>
                  <a:lnTo>
                    <a:pt x="11855" y="11891"/>
                  </a:lnTo>
                  <a:lnTo>
                    <a:pt x="11843" y="11999"/>
                  </a:lnTo>
                  <a:lnTo>
                    <a:pt x="11843" y="11999"/>
                  </a:lnTo>
                  <a:lnTo>
                    <a:pt x="11843" y="12119"/>
                  </a:lnTo>
                  <a:lnTo>
                    <a:pt x="11867" y="12252"/>
                  </a:lnTo>
                  <a:lnTo>
                    <a:pt x="11891" y="12528"/>
                  </a:lnTo>
                  <a:lnTo>
                    <a:pt x="11891" y="12648"/>
                  </a:lnTo>
                  <a:lnTo>
                    <a:pt x="11867" y="12769"/>
                  </a:lnTo>
                  <a:lnTo>
                    <a:pt x="11855" y="12817"/>
                  </a:lnTo>
                  <a:lnTo>
                    <a:pt x="11831" y="12865"/>
                  </a:lnTo>
                  <a:lnTo>
                    <a:pt x="11795" y="12901"/>
                  </a:lnTo>
                  <a:lnTo>
                    <a:pt x="11759" y="12949"/>
                  </a:lnTo>
                  <a:lnTo>
                    <a:pt x="11759" y="12949"/>
                  </a:lnTo>
                  <a:lnTo>
                    <a:pt x="11687" y="12985"/>
                  </a:lnTo>
                  <a:lnTo>
                    <a:pt x="11615" y="12997"/>
                  </a:lnTo>
                  <a:lnTo>
                    <a:pt x="11543" y="12997"/>
                  </a:lnTo>
                  <a:lnTo>
                    <a:pt x="11458" y="12985"/>
                  </a:lnTo>
                  <a:lnTo>
                    <a:pt x="11386" y="12949"/>
                  </a:lnTo>
                  <a:lnTo>
                    <a:pt x="11314" y="12913"/>
                  </a:lnTo>
                  <a:lnTo>
                    <a:pt x="11254" y="12865"/>
                  </a:lnTo>
                  <a:lnTo>
                    <a:pt x="11182" y="12805"/>
                  </a:lnTo>
                  <a:lnTo>
                    <a:pt x="11182" y="12805"/>
                  </a:lnTo>
                  <a:lnTo>
                    <a:pt x="11086" y="12696"/>
                  </a:lnTo>
                  <a:lnTo>
                    <a:pt x="11002" y="12576"/>
                  </a:lnTo>
                  <a:lnTo>
                    <a:pt x="10929" y="12444"/>
                  </a:lnTo>
                  <a:lnTo>
                    <a:pt x="10869" y="12312"/>
                  </a:lnTo>
                  <a:lnTo>
                    <a:pt x="10869" y="12312"/>
                  </a:lnTo>
                  <a:lnTo>
                    <a:pt x="10821" y="12216"/>
                  </a:lnTo>
                  <a:lnTo>
                    <a:pt x="10797" y="12167"/>
                  </a:lnTo>
                  <a:lnTo>
                    <a:pt x="10761" y="12131"/>
                  </a:lnTo>
                  <a:lnTo>
                    <a:pt x="10761" y="12131"/>
                  </a:lnTo>
                  <a:lnTo>
                    <a:pt x="10701" y="12107"/>
                  </a:lnTo>
                  <a:lnTo>
                    <a:pt x="10653" y="12107"/>
                  </a:lnTo>
                  <a:lnTo>
                    <a:pt x="10653" y="12107"/>
                  </a:lnTo>
                  <a:lnTo>
                    <a:pt x="10593" y="12107"/>
                  </a:lnTo>
                  <a:lnTo>
                    <a:pt x="10533" y="12119"/>
                  </a:lnTo>
                  <a:lnTo>
                    <a:pt x="10424" y="12155"/>
                  </a:lnTo>
                  <a:lnTo>
                    <a:pt x="10316" y="12191"/>
                  </a:lnTo>
                  <a:lnTo>
                    <a:pt x="10208" y="12228"/>
                  </a:lnTo>
                  <a:lnTo>
                    <a:pt x="10208" y="12228"/>
                  </a:lnTo>
                  <a:lnTo>
                    <a:pt x="10064" y="12240"/>
                  </a:lnTo>
                  <a:lnTo>
                    <a:pt x="9919" y="12252"/>
                  </a:lnTo>
                  <a:lnTo>
                    <a:pt x="9619" y="12240"/>
                  </a:lnTo>
                  <a:lnTo>
                    <a:pt x="9306" y="12203"/>
                  </a:lnTo>
                  <a:lnTo>
                    <a:pt x="8994" y="12167"/>
                  </a:lnTo>
                  <a:lnTo>
                    <a:pt x="8681" y="12143"/>
                  </a:lnTo>
                  <a:lnTo>
                    <a:pt x="8525" y="12143"/>
                  </a:lnTo>
                  <a:lnTo>
                    <a:pt x="8369" y="12143"/>
                  </a:lnTo>
                  <a:lnTo>
                    <a:pt x="8224" y="12155"/>
                  </a:lnTo>
                  <a:lnTo>
                    <a:pt x="8068" y="12179"/>
                  </a:lnTo>
                  <a:lnTo>
                    <a:pt x="7924" y="12216"/>
                  </a:lnTo>
                  <a:lnTo>
                    <a:pt x="7779" y="12276"/>
                  </a:lnTo>
                  <a:lnTo>
                    <a:pt x="7779" y="12276"/>
                  </a:lnTo>
                  <a:lnTo>
                    <a:pt x="7695" y="12312"/>
                  </a:lnTo>
                  <a:lnTo>
                    <a:pt x="7623" y="12372"/>
                  </a:lnTo>
                  <a:lnTo>
                    <a:pt x="7551" y="12432"/>
                  </a:lnTo>
                  <a:lnTo>
                    <a:pt x="7491" y="12504"/>
                  </a:lnTo>
                  <a:lnTo>
                    <a:pt x="7443" y="12588"/>
                  </a:lnTo>
                  <a:lnTo>
                    <a:pt x="7395" y="12684"/>
                  </a:lnTo>
                  <a:lnTo>
                    <a:pt x="7359" y="12769"/>
                  </a:lnTo>
                  <a:lnTo>
                    <a:pt x="7335" y="12865"/>
                  </a:lnTo>
                  <a:lnTo>
                    <a:pt x="7323" y="12973"/>
                  </a:lnTo>
                  <a:lnTo>
                    <a:pt x="7310" y="13069"/>
                  </a:lnTo>
                  <a:lnTo>
                    <a:pt x="7310" y="13165"/>
                  </a:lnTo>
                  <a:lnTo>
                    <a:pt x="7335" y="13262"/>
                  </a:lnTo>
                  <a:lnTo>
                    <a:pt x="7359" y="13358"/>
                  </a:lnTo>
                  <a:lnTo>
                    <a:pt x="7383" y="13454"/>
                  </a:lnTo>
                  <a:lnTo>
                    <a:pt x="7431" y="13538"/>
                  </a:lnTo>
                  <a:lnTo>
                    <a:pt x="7491" y="13622"/>
                  </a:lnTo>
                  <a:lnTo>
                    <a:pt x="7491" y="13622"/>
                  </a:lnTo>
                  <a:lnTo>
                    <a:pt x="7551" y="13682"/>
                  </a:lnTo>
                  <a:lnTo>
                    <a:pt x="7611" y="13742"/>
                  </a:lnTo>
                  <a:lnTo>
                    <a:pt x="7743" y="13851"/>
                  </a:lnTo>
                  <a:lnTo>
                    <a:pt x="7888" y="13947"/>
                  </a:lnTo>
                  <a:lnTo>
                    <a:pt x="8032" y="14043"/>
                  </a:lnTo>
                  <a:lnTo>
                    <a:pt x="8032" y="14043"/>
                  </a:lnTo>
                  <a:lnTo>
                    <a:pt x="8104" y="14103"/>
                  </a:lnTo>
                  <a:lnTo>
                    <a:pt x="8164" y="14163"/>
                  </a:lnTo>
                  <a:lnTo>
                    <a:pt x="8224" y="14235"/>
                  </a:lnTo>
                  <a:lnTo>
                    <a:pt x="8272" y="14308"/>
                  </a:lnTo>
                  <a:lnTo>
                    <a:pt x="8308" y="14392"/>
                  </a:lnTo>
                  <a:lnTo>
                    <a:pt x="8332" y="14476"/>
                  </a:lnTo>
                  <a:lnTo>
                    <a:pt x="8344" y="14560"/>
                  </a:lnTo>
                  <a:lnTo>
                    <a:pt x="8344" y="14644"/>
                  </a:lnTo>
                  <a:lnTo>
                    <a:pt x="8344" y="14644"/>
                  </a:lnTo>
                  <a:lnTo>
                    <a:pt x="8320" y="14776"/>
                  </a:lnTo>
                  <a:lnTo>
                    <a:pt x="8308" y="14837"/>
                  </a:lnTo>
                  <a:lnTo>
                    <a:pt x="8320" y="14909"/>
                  </a:lnTo>
                  <a:lnTo>
                    <a:pt x="8320" y="14909"/>
                  </a:lnTo>
                  <a:lnTo>
                    <a:pt x="8357" y="14957"/>
                  </a:lnTo>
                  <a:lnTo>
                    <a:pt x="8405" y="15005"/>
                  </a:lnTo>
                  <a:lnTo>
                    <a:pt x="8465" y="15029"/>
                  </a:lnTo>
                  <a:lnTo>
                    <a:pt x="8537" y="15053"/>
                  </a:lnTo>
                  <a:lnTo>
                    <a:pt x="8537" y="15053"/>
                  </a:lnTo>
                  <a:lnTo>
                    <a:pt x="8681" y="15101"/>
                  </a:lnTo>
                  <a:lnTo>
                    <a:pt x="8849" y="15137"/>
                  </a:lnTo>
                  <a:lnTo>
                    <a:pt x="9246" y="15221"/>
                  </a:lnTo>
                  <a:lnTo>
                    <a:pt x="9703" y="15329"/>
                  </a:lnTo>
                  <a:lnTo>
                    <a:pt x="9919" y="15390"/>
                  </a:lnTo>
                  <a:lnTo>
                    <a:pt x="10136" y="15462"/>
                  </a:lnTo>
                  <a:lnTo>
                    <a:pt x="10352" y="15558"/>
                  </a:lnTo>
                  <a:lnTo>
                    <a:pt x="10533" y="15654"/>
                  </a:lnTo>
                  <a:lnTo>
                    <a:pt x="10701" y="15762"/>
                  </a:lnTo>
                  <a:lnTo>
                    <a:pt x="10773" y="15834"/>
                  </a:lnTo>
                  <a:lnTo>
                    <a:pt x="10833" y="15895"/>
                  </a:lnTo>
                  <a:lnTo>
                    <a:pt x="10893" y="15967"/>
                  </a:lnTo>
                  <a:lnTo>
                    <a:pt x="10941" y="16051"/>
                  </a:lnTo>
                  <a:lnTo>
                    <a:pt x="10978" y="16135"/>
                  </a:lnTo>
                  <a:lnTo>
                    <a:pt x="11002" y="16219"/>
                  </a:lnTo>
                  <a:lnTo>
                    <a:pt x="11026" y="16315"/>
                  </a:lnTo>
                  <a:lnTo>
                    <a:pt x="11026" y="16412"/>
                  </a:lnTo>
                  <a:lnTo>
                    <a:pt x="11014" y="16520"/>
                  </a:lnTo>
                  <a:lnTo>
                    <a:pt x="10990" y="16628"/>
                  </a:lnTo>
                  <a:lnTo>
                    <a:pt x="10990" y="16628"/>
                  </a:lnTo>
                  <a:lnTo>
                    <a:pt x="10929" y="16832"/>
                  </a:lnTo>
                  <a:lnTo>
                    <a:pt x="10869" y="17049"/>
                  </a:lnTo>
                  <a:lnTo>
                    <a:pt x="10857" y="17145"/>
                  </a:lnTo>
                  <a:lnTo>
                    <a:pt x="10845" y="17253"/>
                  </a:lnTo>
                  <a:lnTo>
                    <a:pt x="10845" y="17361"/>
                  </a:lnTo>
                  <a:lnTo>
                    <a:pt x="10869" y="17458"/>
                  </a:lnTo>
                  <a:lnTo>
                    <a:pt x="10869" y="17458"/>
                  </a:lnTo>
                  <a:lnTo>
                    <a:pt x="10893" y="17542"/>
                  </a:lnTo>
                  <a:lnTo>
                    <a:pt x="10929" y="17614"/>
                  </a:lnTo>
                  <a:lnTo>
                    <a:pt x="11002" y="17770"/>
                  </a:lnTo>
                  <a:lnTo>
                    <a:pt x="11002" y="17770"/>
                  </a:lnTo>
                  <a:lnTo>
                    <a:pt x="11014" y="17842"/>
                  </a:lnTo>
                  <a:lnTo>
                    <a:pt x="11038" y="17914"/>
                  </a:lnTo>
                  <a:lnTo>
                    <a:pt x="11038" y="18071"/>
                  </a:lnTo>
                  <a:lnTo>
                    <a:pt x="11038" y="18383"/>
                  </a:lnTo>
                  <a:lnTo>
                    <a:pt x="11038" y="18540"/>
                  </a:lnTo>
                  <a:lnTo>
                    <a:pt x="11050" y="18696"/>
                  </a:lnTo>
                  <a:lnTo>
                    <a:pt x="11074" y="18768"/>
                  </a:lnTo>
                  <a:lnTo>
                    <a:pt x="11098" y="18828"/>
                  </a:lnTo>
                  <a:lnTo>
                    <a:pt x="11122" y="18888"/>
                  </a:lnTo>
                  <a:lnTo>
                    <a:pt x="11170" y="18948"/>
                  </a:lnTo>
                  <a:lnTo>
                    <a:pt x="11170" y="18948"/>
                  </a:lnTo>
                  <a:lnTo>
                    <a:pt x="11218" y="19009"/>
                  </a:lnTo>
                  <a:lnTo>
                    <a:pt x="11278" y="19057"/>
                  </a:lnTo>
                  <a:lnTo>
                    <a:pt x="11350" y="19093"/>
                  </a:lnTo>
                  <a:lnTo>
                    <a:pt x="11422" y="19129"/>
                  </a:lnTo>
                  <a:lnTo>
                    <a:pt x="11579" y="19177"/>
                  </a:lnTo>
                  <a:lnTo>
                    <a:pt x="11723" y="19225"/>
                  </a:lnTo>
                  <a:lnTo>
                    <a:pt x="11723" y="19225"/>
                  </a:lnTo>
                  <a:lnTo>
                    <a:pt x="11819" y="19273"/>
                  </a:lnTo>
                  <a:lnTo>
                    <a:pt x="11915" y="19321"/>
                  </a:lnTo>
                  <a:lnTo>
                    <a:pt x="12096" y="19417"/>
                  </a:lnTo>
                  <a:lnTo>
                    <a:pt x="12276" y="19526"/>
                  </a:lnTo>
                  <a:lnTo>
                    <a:pt x="12456" y="19622"/>
                  </a:lnTo>
                  <a:lnTo>
                    <a:pt x="12456" y="19622"/>
                  </a:lnTo>
                  <a:lnTo>
                    <a:pt x="12565" y="19658"/>
                  </a:lnTo>
                  <a:lnTo>
                    <a:pt x="12661" y="19682"/>
                  </a:lnTo>
                  <a:lnTo>
                    <a:pt x="12769" y="19706"/>
                  </a:lnTo>
                  <a:lnTo>
                    <a:pt x="12865" y="19706"/>
                  </a:lnTo>
                  <a:lnTo>
                    <a:pt x="12973" y="19694"/>
                  </a:lnTo>
                  <a:lnTo>
                    <a:pt x="13070" y="19658"/>
                  </a:lnTo>
                  <a:lnTo>
                    <a:pt x="13154" y="19610"/>
                  </a:lnTo>
                  <a:lnTo>
                    <a:pt x="13238" y="19550"/>
                  </a:lnTo>
                  <a:lnTo>
                    <a:pt x="13238" y="19550"/>
                  </a:lnTo>
                  <a:lnTo>
                    <a:pt x="13274" y="19489"/>
                  </a:lnTo>
                  <a:lnTo>
                    <a:pt x="13322" y="19441"/>
                  </a:lnTo>
                  <a:lnTo>
                    <a:pt x="13346" y="19381"/>
                  </a:lnTo>
                  <a:lnTo>
                    <a:pt x="13370" y="19321"/>
                  </a:lnTo>
                  <a:lnTo>
                    <a:pt x="13406" y="19177"/>
                  </a:lnTo>
                  <a:lnTo>
                    <a:pt x="13406" y="19045"/>
                  </a:lnTo>
                  <a:lnTo>
                    <a:pt x="13406" y="18888"/>
                  </a:lnTo>
                  <a:lnTo>
                    <a:pt x="13382" y="18744"/>
                  </a:lnTo>
                  <a:lnTo>
                    <a:pt x="13358" y="18600"/>
                  </a:lnTo>
                  <a:lnTo>
                    <a:pt x="13322" y="18455"/>
                  </a:lnTo>
                  <a:lnTo>
                    <a:pt x="13322" y="18455"/>
                  </a:lnTo>
                  <a:lnTo>
                    <a:pt x="13250" y="18167"/>
                  </a:lnTo>
                  <a:lnTo>
                    <a:pt x="13226" y="18011"/>
                  </a:lnTo>
                  <a:lnTo>
                    <a:pt x="13214" y="17866"/>
                  </a:lnTo>
                  <a:lnTo>
                    <a:pt x="13214" y="17722"/>
                  </a:lnTo>
                  <a:lnTo>
                    <a:pt x="13238" y="17590"/>
                  </a:lnTo>
                  <a:lnTo>
                    <a:pt x="13286" y="17458"/>
                  </a:lnTo>
                  <a:lnTo>
                    <a:pt x="13322" y="17397"/>
                  </a:lnTo>
                  <a:lnTo>
                    <a:pt x="13358" y="17349"/>
                  </a:lnTo>
                  <a:lnTo>
                    <a:pt x="13358" y="17349"/>
                  </a:lnTo>
                  <a:lnTo>
                    <a:pt x="13406" y="17301"/>
                  </a:lnTo>
                  <a:lnTo>
                    <a:pt x="13454" y="17265"/>
                  </a:lnTo>
                  <a:lnTo>
                    <a:pt x="13550" y="17193"/>
                  </a:lnTo>
                  <a:lnTo>
                    <a:pt x="13671" y="17145"/>
                  </a:lnTo>
                  <a:lnTo>
                    <a:pt x="13791" y="17121"/>
                  </a:lnTo>
                  <a:lnTo>
                    <a:pt x="13791" y="17121"/>
                  </a:lnTo>
                  <a:lnTo>
                    <a:pt x="13983" y="17085"/>
                  </a:lnTo>
                  <a:lnTo>
                    <a:pt x="14164" y="17073"/>
                  </a:lnTo>
                  <a:lnTo>
                    <a:pt x="14332" y="17085"/>
                  </a:lnTo>
                  <a:lnTo>
                    <a:pt x="14476" y="17097"/>
                  </a:lnTo>
                  <a:lnTo>
                    <a:pt x="14596" y="17133"/>
                  </a:lnTo>
                  <a:lnTo>
                    <a:pt x="14717" y="17181"/>
                  </a:lnTo>
                  <a:lnTo>
                    <a:pt x="14825" y="17253"/>
                  </a:lnTo>
                  <a:lnTo>
                    <a:pt x="14933" y="17325"/>
                  </a:lnTo>
                  <a:lnTo>
                    <a:pt x="15017" y="17422"/>
                  </a:lnTo>
                  <a:lnTo>
                    <a:pt x="15101" y="17530"/>
                  </a:lnTo>
                  <a:lnTo>
                    <a:pt x="15186" y="17650"/>
                  </a:lnTo>
                  <a:lnTo>
                    <a:pt x="15270" y="17770"/>
                  </a:lnTo>
                  <a:lnTo>
                    <a:pt x="15438" y="18071"/>
                  </a:lnTo>
                  <a:lnTo>
                    <a:pt x="15606" y="18407"/>
                  </a:lnTo>
                  <a:lnTo>
                    <a:pt x="15606" y="18407"/>
                  </a:lnTo>
                  <a:lnTo>
                    <a:pt x="15679" y="18540"/>
                  </a:lnTo>
                  <a:lnTo>
                    <a:pt x="15751" y="18672"/>
                  </a:lnTo>
                  <a:lnTo>
                    <a:pt x="15835" y="18792"/>
                  </a:lnTo>
                  <a:lnTo>
                    <a:pt x="15931" y="18900"/>
                  </a:lnTo>
                  <a:lnTo>
                    <a:pt x="15931" y="18900"/>
                  </a:lnTo>
                  <a:lnTo>
                    <a:pt x="16051" y="18997"/>
                  </a:lnTo>
                  <a:lnTo>
                    <a:pt x="16171" y="19069"/>
                  </a:lnTo>
                  <a:lnTo>
                    <a:pt x="16304" y="19141"/>
                  </a:lnTo>
                  <a:lnTo>
                    <a:pt x="16436" y="19201"/>
                  </a:lnTo>
                  <a:lnTo>
                    <a:pt x="16436" y="19201"/>
                  </a:lnTo>
                  <a:lnTo>
                    <a:pt x="17326" y="19586"/>
                  </a:lnTo>
                  <a:lnTo>
                    <a:pt x="17326" y="19586"/>
                  </a:lnTo>
                  <a:lnTo>
                    <a:pt x="17518" y="19670"/>
                  </a:lnTo>
                  <a:lnTo>
                    <a:pt x="17710" y="19742"/>
                  </a:lnTo>
                  <a:lnTo>
                    <a:pt x="17903" y="19802"/>
                  </a:lnTo>
                  <a:lnTo>
                    <a:pt x="18107" y="19838"/>
                  </a:lnTo>
                  <a:lnTo>
                    <a:pt x="18107" y="19838"/>
                  </a:lnTo>
                  <a:lnTo>
                    <a:pt x="18227" y="19850"/>
                  </a:lnTo>
                  <a:lnTo>
                    <a:pt x="18348" y="19850"/>
                  </a:lnTo>
                  <a:lnTo>
                    <a:pt x="18588" y="19826"/>
                  </a:lnTo>
                  <a:lnTo>
                    <a:pt x="19069" y="19766"/>
                  </a:lnTo>
                  <a:lnTo>
                    <a:pt x="19069" y="19766"/>
                  </a:lnTo>
                  <a:lnTo>
                    <a:pt x="19297" y="19754"/>
                  </a:lnTo>
                  <a:lnTo>
                    <a:pt x="19538" y="19754"/>
                  </a:lnTo>
                  <a:lnTo>
                    <a:pt x="19778" y="19754"/>
                  </a:lnTo>
                  <a:lnTo>
                    <a:pt x="20019" y="19778"/>
                  </a:lnTo>
                  <a:lnTo>
                    <a:pt x="20488" y="19838"/>
                  </a:lnTo>
                  <a:lnTo>
                    <a:pt x="20969" y="19898"/>
                  </a:lnTo>
                  <a:lnTo>
                    <a:pt x="20969" y="19898"/>
                  </a:lnTo>
                  <a:lnTo>
                    <a:pt x="21173" y="19946"/>
                  </a:lnTo>
                  <a:lnTo>
                    <a:pt x="21389" y="19994"/>
                  </a:lnTo>
                  <a:lnTo>
                    <a:pt x="21606" y="20055"/>
                  </a:lnTo>
                  <a:lnTo>
                    <a:pt x="21810" y="20127"/>
                  </a:lnTo>
                  <a:lnTo>
                    <a:pt x="21906" y="20175"/>
                  </a:lnTo>
                  <a:lnTo>
                    <a:pt x="22003" y="20235"/>
                  </a:lnTo>
                  <a:lnTo>
                    <a:pt x="22087" y="20295"/>
                  </a:lnTo>
                  <a:lnTo>
                    <a:pt x="22171" y="20355"/>
                  </a:lnTo>
                  <a:lnTo>
                    <a:pt x="22243" y="20439"/>
                  </a:lnTo>
                  <a:lnTo>
                    <a:pt x="22315" y="20523"/>
                  </a:lnTo>
                  <a:lnTo>
                    <a:pt x="22375" y="20608"/>
                  </a:lnTo>
                  <a:lnTo>
                    <a:pt x="22423" y="20716"/>
                  </a:lnTo>
                  <a:lnTo>
                    <a:pt x="22423" y="20716"/>
                  </a:lnTo>
                  <a:lnTo>
                    <a:pt x="22484" y="20860"/>
                  </a:lnTo>
                  <a:lnTo>
                    <a:pt x="22520" y="21016"/>
                  </a:lnTo>
                  <a:lnTo>
                    <a:pt x="22556" y="21185"/>
                  </a:lnTo>
                  <a:lnTo>
                    <a:pt x="22604" y="21341"/>
                  </a:lnTo>
                  <a:lnTo>
                    <a:pt x="22604" y="21341"/>
                  </a:lnTo>
                  <a:lnTo>
                    <a:pt x="22688" y="21497"/>
                  </a:lnTo>
                  <a:lnTo>
                    <a:pt x="22784" y="21642"/>
                  </a:lnTo>
                  <a:lnTo>
                    <a:pt x="22904" y="21774"/>
                  </a:lnTo>
                  <a:lnTo>
                    <a:pt x="23037" y="21894"/>
                  </a:lnTo>
                  <a:lnTo>
                    <a:pt x="23181" y="22002"/>
                  </a:lnTo>
                  <a:lnTo>
                    <a:pt x="23337" y="22086"/>
                  </a:lnTo>
                  <a:lnTo>
                    <a:pt x="23518" y="22171"/>
                  </a:lnTo>
                  <a:lnTo>
                    <a:pt x="23686" y="22231"/>
                  </a:lnTo>
                  <a:lnTo>
                    <a:pt x="23878" y="22291"/>
                  </a:lnTo>
                  <a:lnTo>
                    <a:pt x="24059" y="22339"/>
                  </a:lnTo>
                  <a:lnTo>
                    <a:pt x="24251" y="22375"/>
                  </a:lnTo>
                  <a:lnTo>
                    <a:pt x="24431" y="22411"/>
                  </a:lnTo>
                  <a:lnTo>
                    <a:pt x="24780" y="22447"/>
                  </a:lnTo>
                  <a:lnTo>
                    <a:pt x="25093" y="22459"/>
                  </a:lnTo>
                  <a:lnTo>
                    <a:pt x="25093" y="22459"/>
                  </a:lnTo>
                  <a:lnTo>
                    <a:pt x="25297" y="22459"/>
                  </a:lnTo>
                  <a:lnTo>
                    <a:pt x="25489" y="22423"/>
                  </a:lnTo>
                  <a:lnTo>
                    <a:pt x="25682" y="22387"/>
                  </a:lnTo>
                  <a:lnTo>
                    <a:pt x="25874" y="22351"/>
                  </a:lnTo>
                  <a:lnTo>
                    <a:pt x="26259" y="22267"/>
                  </a:lnTo>
                  <a:lnTo>
                    <a:pt x="26451" y="22231"/>
                  </a:lnTo>
                  <a:lnTo>
                    <a:pt x="26656" y="22207"/>
                  </a:lnTo>
                  <a:lnTo>
                    <a:pt x="26656" y="22207"/>
                  </a:lnTo>
                  <a:lnTo>
                    <a:pt x="26896" y="22207"/>
                  </a:lnTo>
                  <a:lnTo>
                    <a:pt x="27149" y="22219"/>
                  </a:lnTo>
                  <a:lnTo>
                    <a:pt x="27629" y="22267"/>
                  </a:lnTo>
                  <a:lnTo>
                    <a:pt x="27882" y="22279"/>
                  </a:lnTo>
                  <a:lnTo>
                    <a:pt x="28122" y="22291"/>
                  </a:lnTo>
                  <a:lnTo>
                    <a:pt x="28363" y="22267"/>
                  </a:lnTo>
                  <a:lnTo>
                    <a:pt x="28483" y="22243"/>
                  </a:lnTo>
                  <a:lnTo>
                    <a:pt x="28603" y="22219"/>
                  </a:lnTo>
                  <a:lnTo>
                    <a:pt x="28603" y="22219"/>
                  </a:lnTo>
                  <a:lnTo>
                    <a:pt x="28712" y="22195"/>
                  </a:lnTo>
                  <a:lnTo>
                    <a:pt x="28808" y="22171"/>
                  </a:lnTo>
                  <a:lnTo>
                    <a:pt x="28904" y="22171"/>
                  </a:lnTo>
                  <a:lnTo>
                    <a:pt x="28952" y="22183"/>
                  </a:lnTo>
                  <a:lnTo>
                    <a:pt x="29000" y="22195"/>
                  </a:lnTo>
                  <a:lnTo>
                    <a:pt x="29000" y="22195"/>
                  </a:lnTo>
                  <a:lnTo>
                    <a:pt x="29048" y="22243"/>
                  </a:lnTo>
                  <a:lnTo>
                    <a:pt x="29096" y="22279"/>
                  </a:lnTo>
                  <a:lnTo>
                    <a:pt x="29132" y="22327"/>
                  </a:lnTo>
                  <a:lnTo>
                    <a:pt x="29180" y="22363"/>
                  </a:lnTo>
                  <a:lnTo>
                    <a:pt x="29180" y="22363"/>
                  </a:lnTo>
                  <a:lnTo>
                    <a:pt x="29228" y="22387"/>
                  </a:lnTo>
                  <a:lnTo>
                    <a:pt x="29277" y="22399"/>
                  </a:lnTo>
                  <a:lnTo>
                    <a:pt x="29373" y="22399"/>
                  </a:lnTo>
                  <a:lnTo>
                    <a:pt x="29577" y="22387"/>
                  </a:lnTo>
                  <a:lnTo>
                    <a:pt x="29577" y="22387"/>
                  </a:lnTo>
                  <a:lnTo>
                    <a:pt x="29673" y="22399"/>
                  </a:lnTo>
                  <a:lnTo>
                    <a:pt x="29733" y="22411"/>
                  </a:lnTo>
                  <a:lnTo>
                    <a:pt x="29770" y="22435"/>
                  </a:lnTo>
                  <a:lnTo>
                    <a:pt x="29818" y="22459"/>
                  </a:lnTo>
                  <a:lnTo>
                    <a:pt x="29842" y="22495"/>
                  </a:lnTo>
                  <a:lnTo>
                    <a:pt x="29866" y="22543"/>
                  </a:lnTo>
                  <a:lnTo>
                    <a:pt x="29878" y="22591"/>
                  </a:lnTo>
                  <a:lnTo>
                    <a:pt x="29878" y="22591"/>
                  </a:lnTo>
                  <a:lnTo>
                    <a:pt x="29866" y="22664"/>
                  </a:lnTo>
                  <a:lnTo>
                    <a:pt x="29830" y="22736"/>
                  </a:lnTo>
                  <a:lnTo>
                    <a:pt x="29733" y="22856"/>
                  </a:lnTo>
                  <a:lnTo>
                    <a:pt x="29697" y="22916"/>
                  </a:lnTo>
                  <a:lnTo>
                    <a:pt x="29661" y="22976"/>
                  </a:lnTo>
                  <a:lnTo>
                    <a:pt x="29649" y="23036"/>
                  </a:lnTo>
                  <a:lnTo>
                    <a:pt x="29649" y="23060"/>
                  </a:lnTo>
                  <a:lnTo>
                    <a:pt x="29661" y="23096"/>
                  </a:lnTo>
                  <a:lnTo>
                    <a:pt x="29661" y="23096"/>
                  </a:lnTo>
                  <a:lnTo>
                    <a:pt x="29685" y="23132"/>
                  </a:lnTo>
                  <a:lnTo>
                    <a:pt x="29709" y="23157"/>
                  </a:lnTo>
                  <a:lnTo>
                    <a:pt x="29709" y="23157"/>
                  </a:lnTo>
                  <a:lnTo>
                    <a:pt x="29794" y="23217"/>
                  </a:lnTo>
                  <a:lnTo>
                    <a:pt x="29878" y="23265"/>
                  </a:lnTo>
                  <a:lnTo>
                    <a:pt x="29962" y="23301"/>
                  </a:lnTo>
                  <a:lnTo>
                    <a:pt x="30058" y="23325"/>
                  </a:lnTo>
                  <a:lnTo>
                    <a:pt x="30238" y="23373"/>
                  </a:lnTo>
                  <a:lnTo>
                    <a:pt x="30431" y="23421"/>
                  </a:lnTo>
                  <a:lnTo>
                    <a:pt x="30431" y="23421"/>
                  </a:lnTo>
                  <a:lnTo>
                    <a:pt x="30503" y="23457"/>
                  </a:lnTo>
                  <a:lnTo>
                    <a:pt x="30575" y="23493"/>
                  </a:lnTo>
                  <a:lnTo>
                    <a:pt x="30647" y="23541"/>
                  </a:lnTo>
                  <a:lnTo>
                    <a:pt x="30695" y="23589"/>
                  </a:lnTo>
                  <a:lnTo>
                    <a:pt x="30791" y="23710"/>
                  </a:lnTo>
                  <a:lnTo>
                    <a:pt x="30888" y="23830"/>
                  </a:lnTo>
                  <a:lnTo>
                    <a:pt x="30984" y="23950"/>
                  </a:lnTo>
                  <a:lnTo>
                    <a:pt x="31092" y="24058"/>
                  </a:lnTo>
                  <a:lnTo>
                    <a:pt x="31164" y="24118"/>
                  </a:lnTo>
                  <a:lnTo>
                    <a:pt x="31224" y="24166"/>
                  </a:lnTo>
                  <a:lnTo>
                    <a:pt x="31308" y="24215"/>
                  </a:lnTo>
                  <a:lnTo>
                    <a:pt x="31405" y="24251"/>
                  </a:lnTo>
                  <a:lnTo>
                    <a:pt x="31405" y="24251"/>
                  </a:lnTo>
                  <a:lnTo>
                    <a:pt x="32559" y="24647"/>
                  </a:lnTo>
                  <a:lnTo>
                    <a:pt x="33088" y="24852"/>
                  </a:lnTo>
                  <a:lnTo>
                    <a:pt x="33328" y="24960"/>
                  </a:lnTo>
                  <a:lnTo>
                    <a:pt x="33569" y="25068"/>
                  </a:lnTo>
                  <a:lnTo>
                    <a:pt x="33797" y="25176"/>
                  </a:lnTo>
                  <a:lnTo>
                    <a:pt x="34014" y="25297"/>
                  </a:lnTo>
                  <a:lnTo>
                    <a:pt x="34218" y="25429"/>
                  </a:lnTo>
                  <a:lnTo>
                    <a:pt x="34410" y="25573"/>
                  </a:lnTo>
                  <a:lnTo>
                    <a:pt x="34579" y="25729"/>
                  </a:lnTo>
                  <a:lnTo>
                    <a:pt x="34735" y="25886"/>
                  </a:lnTo>
                  <a:lnTo>
                    <a:pt x="34879" y="26066"/>
                  </a:lnTo>
                  <a:lnTo>
                    <a:pt x="35000" y="26258"/>
                  </a:lnTo>
                  <a:lnTo>
                    <a:pt x="35000" y="26258"/>
                  </a:lnTo>
                  <a:lnTo>
                    <a:pt x="35108" y="26451"/>
                  </a:lnTo>
                  <a:lnTo>
                    <a:pt x="35228" y="26619"/>
                  </a:lnTo>
                  <a:lnTo>
                    <a:pt x="35348" y="26775"/>
                  </a:lnTo>
                  <a:lnTo>
                    <a:pt x="35468" y="26908"/>
                  </a:lnTo>
                  <a:lnTo>
                    <a:pt x="35589" y="27028"/>
                  </a:lnTo>
                  <a:lnTo>
                    <a:pt x="35709" y="27148"/>
                  </a:lnTo>
                  <a:lnTo>
                    <a:pt x="35925" y="27341"/>
                  </a:lnTo>
                  <a:lnTo>
                    <a:pt x="36130" y="27533"/>
                  </a:lnTo>
                  <a:lnTo>
                    <a:pt x="36226" y="27629"/>
                  </a:lnTo>
                  <a:lnTo>
                    <a:pt x="36298" y="27737"/>
                  </a:lnTo>
                  <a:lnTo>
                    <a:pt x="36370" y="27846"/>
                  </a:lnTo>
                  <a:lnTo>
                    <a:pt x="36418" y="27966"/>
                  </a:lnTo>
                  <a:lnTo>
                    <a:pt x="36466" y="28098"/>
                  </a:lnTo>
                  <a:lnTo>
                    <a:pt x="36490" y="28254"/>
                  </a:lnTo>
                  <a:lnTo>
                    <a:pt x="36490" y="28254"/>
                  </a:lnTo>
                  <a:lnTo>
                    <a:pt x="36563" y="28687"/>
                  </a:lnTo>
                  <a:lnTo>
                    <a:pt x="36647" y="29120"/>
                  </a:lnTo>
                  <a:lnTo>
                    <a:pt x="36755" y="29577"/>
                  </a:lnTo>
                  <a:lnTo>
                    <a:pt x="36875" y="30022"/>
                  </a:lnTo>
                  <a:lnTo>
                    <a:pt x="37140" y="30923"/>
                  </a:lnTo>
                  <a:lnTo>
                    <a:pt x="37392" y="31777"/>
                  </a:lnTo>
                  <a:lnTo>
                    <a:pt x="37392" y="31777"/>
                  </a:lnTo>
                  <a:lnTo>
                    <a:pt x="37428" y="31885"/>
                  </a:lnTo>
                  <a:lnTo>
                    <a:pt x="37452" y="31993"/>
                  </a:lnTo>
                  <a:lnTo>
                    <a:pt x="37452" y="32102"/>
                  </a:lnTo>
                  <a:lnTo>
                    <a:pt x="37440" y="32210"/>
                  </a:lnTo>
                  <a:lnTo>
                    <a:pt x="37440" y="32210"/>
                  </a:lnTo>
                  <a:lnTo>
                    <a:pt x="37416" y="32282"/>
                  </a:lnTo>
                  <a:lnTo>
                    <a:pt x="37380" y="32342"/>
                  </a:lnTo>
                  <a:lnTo>
                    <a:pt x="37332" y="32402"/>
                  </a:lnTo>
                  <a:lnTo>
                    <a:pt x="37284" y="32462"/>
                  </a:lnTo>
                  <a:lnTo>
                    <a:pt x="37176" y="32559"/>
                  </a:lnTo>
                  <a:lnTo>
                    <a:pt x="37055" y="32655"/>
                  </a:lnTo>
                  <a:lnTo>
                    <a:pt x="37055" y="32655"/>
                  </a:lnTo>
                  <a:lnTo>
                    <a:pt x="36959" y="32727"/>
                  </a:lnTo>
                  <a:lnTo>
                    <a:pt x="36875" y="32811"/>
                  </a:lnTo>
                  <a:lnTo>
                    <a:pt x="36791" y="32907"/>
                  </a:lnTo>
                  <a:lnTo>
                    <a:pt x="36719" y="33003"/>
                  </a:lnTo>
                  <a:lnTo>
                    <a:pt x="36575" y="33208"/>
                  </a:lnTo>
                  <a:lnTo>
                    <a:pt x="36454" y="33424"/>
                  </a:lnTo>
                  <a:lnTo>
                    <a:pt x="36370" y="33665"/>
                  </a:lnTo>
                  <a:lnTo>
                    <a:pt x="36298" y="33905"/>
                  </a:lnTo>
                  <a:lnTo>
                    <a:pt x="36262" y="34158"/>
                  </a:lnTo>
                  <a:lnTo>
                    <a:pt x="36262" y="34290"/>
                  </a:lnTo>
                  <a:lnTo>
                    <a:pt x="36250" y="34410"/>
                  </a:lnTo>
                  <a:lnTo>
                    <a:pt x="36250" y="34410"/>
                  </a:lnTo>
                  <a:lnTo>
                    <a:pt x="36274" y="34771"/>
                  </a:lnTo>
                  <a:lnTo>
                    <a:pt x="36262" y="34939"/>
                  </a:lnTo>
                  <a:lnTo>
                    <a:pt x="36250" y="35023"/>
                  </a:lnTo>
                  <a:lnTo>
                    <a:pt x="36226" y="35107"/>
                  </a:lnTo>
                  <a:lnTo>
                    <a:pt x="36226" y="35107"/>
                  </a:lnTo>
                  <a:lnTo>
                    <a:pt x="36202" y="35180"/>
                  </a:lnTo>
                  <a:lnTo>
                    <a:pt x="36154" y="35264"/>
                  </a:lnTo>
                  <a:lnTo>
                    <a:pt x="36118" y="35324"/>
                  </a:lnTo>
                  <a:lnTo>
                    <a:pt x="36070" y="35384"/>
                  </a:lnTo>
                  <a:lnTo>
                    <a:pt x="35949" y="35504"/>
                  </a:lnTo>
                  <a:lnTo>
                    <a:pt x="35829" y="35612"/>
                  </a:lnTo>
                  <a:lnTo>
                    <a:pt x="35565" y="35829"/>
                  </a:lnTo>
                  <a:lnTo>
                    <a:pt x="35444" y="35949"/>
                  </a:lnTo>
                  <a:lnTo>
                    <a:pt x="35336" y="36069"/>
                  </a:lnTo>
                  <a:lnTo>
                    <a:pt x="35336" y="36069"/>
                  </a:lnTo>
                  <a:lnTo>
                    <a:pt x="35288" y="36153"/>
                  </a:lnTo>
                  <a:lnTo>
                    <a:pt x="35252" y="36238"/>
                  </a:lnTo>
                  <a:lnTo>
                    <a:pt x="35180" y="36406"/>
                  </a:lnTo>
                  <a:lnTo>
                    <a:pt x="35132" y="36586"/>
                  </a:lnTo>
                  <a:lnTo>
                    <a:pt x="35084" y="36779"/>
                  </a:lnTo>
                  <a:lnTo>
                    <a:pt x="35048" y="36959"/>
                  </a:lnTo>
                  <a:lnTo>
                    <a:pt x="35000" y="37139"/>
                  </a:lnTo>
                  <a:lnTo>
                    <a:pt x="34927" y="37308"/>
                  </a:lnTo>
                  <a:lnTo>
                    <a:pt x="34879" y="37392"/>
                  </a:lnTo>
                  <a:lnTo>
                    <a:pt x="34831" y="37464"/>
                  </a:lnTo>
                  <a:lnTo>
                    <a:pt x="34831" y="37464"/>
                  </a:lnTo>
                  <a:lnTo>
                    <a:pt x="34759" y="37560"/>
                  </a:lnTo>
                  <a:lnTo>
                    <a:pt x="34675" y="37632"/>
                  </a:lnTo>
                  <a:lnTo>
                    <a:pt x="34579" y="37716"/>
                  </a:lnTo>
                  <a:lnTo>
                    <a:pt x="34483" y="37777"/>
                  </a:lnTo>
                  <a:lnTo>
                    <a:pt x="34290" y="37921"/>
                  </a:lnTo>
                  <a:lnTo>
                    <a:pt x="34194" y="37993"/>
                  </a:lnTo>
                  <a:lnTo>
                    <a:pt x="34110" y="38065"/>
                  </a:lnTo>
                  <a:lnTo>
                    <a:pt x="34110" y="38065"/>
                  </a:lnTo>
                  <a:lnTo>
                    <a:pt x="34038" y="38137"/>
                  </a:lnTo>
                  <a:lnTo>
                    <a:pt x="33966" y="38221"/>
                  </a:lnTo>
                  <a:lnTo>
                    <a:pt x="33857" y="38390"/>
                  </a:lnTo>
                  <a:lnTo>
                    <a:pt x="33749" y="38582"/>
                  </a:lnTo>
                  <a:lnTo>
                    <a:pt x="33653" y="38774"/>
                  </a:lnTo>
                  <a:lnTo>
                    <a:pt x="33653" y="38774"/>
                  </a:lnTo>
                  <a:lnTo>
                    <a:pt x="33485" y="39135"/>
                  </a:lnTo>
                  <a:lnTo>
                    <a:pt x="33400" y="39328"/>
                  </a:lnTo>
                  <a:lnTo>
                    <a:pt x="33340" y="39520"/>
                  </a:lnTo>
                  <a:lnTo>
                    <a:pt x="33292" y="39712"/>
                  </a:lnTo>
                  <a:lnTo>
                    <a:pt x="33256" y="39917"/>
                  </a:lnTo>
                  <a:lnTo>
                    <a:pt x="33256" y="40109"/>
                  </a:lnTo>
                  <a:lnTo>
                    <a:pt x="33256" y="40205"/>
                  </a:lnTo>
                  <a:lnTo>
                    <a:pt x="33280" y="40313"/>
                  </a:lnTo>
                  <a:lnTo>
                    <a:pt x="33280" y="40313"/>
                  </a:lnTo>
                  <a:lnTo>
                    <a:pt x="33328" y="40482"/>
                  </a:lnTo>
                  <a:lnTo>
                    <a:pt x="33388" y="40650"/>
                  </a:lnTo>
                  <a:lnTo>
                    <a:pt x="33485" y="40818"/>
                  </a:lnTo>
                  <a:lnTo>
                    <a:pt x="33581" y="40963"/>
                  </a:lnTo>
                  <a:lnTo>
                    <a:pt x="33581" y="40963"/>
                  </a:lnTo>
                  <a:lnTo>
                    <a:pt x="33653" y="41047"/>
                  </a:lnTo>
                  <a:lnTo>
                    <a:pt x="33725" y="41131"/>
                  </a:lnTo>
                  <a:lnTo>
                    <a:pt x="33881" y="41275"/>
                  </a:lnTo>
                  <a:lnTo>
                    <a:pt x="34074" y="41408"/>
                  </a:lnTo>
                  <a:lnTo>
                    <a:pt x="34278" y="41528"/>
                  </a:lnTo>
                  <a:lnTo>
                    <a:pt x="34507" y="41636"/>
                  </a:lnTo>
                  <a:lnTo>
                    <a:pt x="34747" y="41732"/>
                  </a:lnTo>
                  <a:lnTo>
                    <a:pt x="35000" y="41804"/>
                  </a:lnTo>
                  <a:lnTo>
                    <a:pt x="35252" y="41852"/>
                  </a:lnTo>
                  <a:lnTo>
                    <a:pt x="35505" y="41888"/>
                  </a:lnTo>
                  <a:lnTo>
                    <a:pt x="35757" y="41912"/>
                  </a:lnTo>
                  <a:lnTo>
                    <a:pt x="36009" y="41912"/>
                  </a:lnTo>
                  <a:lnTo>
                    <a:pt x="36250" y="41888"/>
                  </a:lnTo>
                  <a:lnTo>
                    <a:pt x="36490" y="41852"/>
                  </a:lnTo>
                  <a:lnTo>
                    <a:pt x="36707" y="41780"/>
                  </a:lnTo>
                  <a:lnTo>
                    <a:pt x="36803" y="41744"/>
                  </a:lnTo>
                  <a:lnTo>
                    <a:pt x="36899" y="41696"/>
                  </a:lnTo>
                  <a:lnTo>
                    <a:pt x="36995" y="41648"/>
                  </a:lnTo>
                  <a:lnTo>
                    <a:pt x="37080" y="41588"/>
                  </a:lnTo>
                  <a:lnTo>
                    <a:pt x="37080" y="41588"/>
                  </a:lnTo>
                  <a:lnTo>
                    <a:pt x="37176" y="41504"/>
                  </a:lnTo>
                  <a:lnTo>
                    <a:pt x="37272" y="41420"/>
                  </a:lnTo>
                  <a:lnTo>
                    <a:pt x="37440" y="41239"/>
                  </a:lnTo>
                  <a:lnTo>
                    <a:pt x="37597" y="41047"/>
                  </a:lnTo>
                  <a:lnTo>
                    <a:pt x="37753" y="40842"/>
                  </a:lnTo>
                  <a:lnTo>
                    <a:pt x="37753" y="40842"/>
                  </a:lnTo>
                  <a:lnTo>
                    <a:pt x="38402" y="39977"/>
                  </a:lnTo>
                  <a:lnTo>
                    <a:pt x="39051" y="39099"/>
                  </a:lnTo>
                  <a:lnTo>
                    <a:pt x="39051" y="39099"/>
                  </a:lnTo>
                  <a:lnTo>
                    <a:pt x="39172" y="38931"/>
                  </a:lnTo>
                  <a:lnTo>
                    <a:pt x="39304" y="38774"/>
                  </a:lnTo>
                  <a:lnTo>
                    <a:pt x="39436" y="38630"/>
                  </a:lnTo>
                  <a:lnTo>
                    <a:pt x="39520" y="38570"/>
                  </a:lnTo>
                  <a:lnTo>
                    <a:pt x="39592" y="38510"/>
                  </a:lnTo>
                  <a:lnTo>
                    <a:pt x="39592" y="38510"/>
                  </a:lnTo>
                  <a:lnTo>
                    <a:pt x="39761" y="38426"/>
                  </a:lnTo>
                  <a:lnTo>
                    <a:pt x="39917" y="38354"/>
                  </a:lnTo>
                  <a:lnTo>
                    <a:pt x="40073" y="38318"/>
                  </a:lnTo>
                  <a:lnTo>
                    <a:pt x="40230" y="38306"/>
                  </a:lnTo>
                  <a:lnTo>
                    <a:pt x="40374" y="38306"/>
                  </a:lnTo>
                  <a:lnTo>
                    <a:pt x="40530" y="38318"/>
                  </a:lnTo>
                  <a:lnTo>
                    <a:pt x="40674" y="38342"/>
                  </a:lnTo>
                  <a:lnTo>
                    <a:pt x="40831" y="38378"/>
                  </a:lnTo>
                  <a:lnTo>
                    <a:pt x="41119" y="38450"/>
                  </a:lnTo>
                  <a:lnTo>
                    <a:pt x="41264" y="38486"/>
                  </a:lnTo>
                  <a:lnTo>
                    <a:pt x="41408" y="38510"/>
                  </a:lnTo>
                  <a:lnTo>
                    <a:pt x="41552" y="38534"/>
                  </a:lnTo>
                  <a:lnTo>
                    <a:pt x="41696" y="38534"/>
                  </a:lnTo>
                  <a:lnTo>
                    <a:pt x="41841" y="38522"/>
                  </a:lnTo>
                  <a:lnTo>
                    <a:pt x="41985" y="38486"/>
                  </a:lnTo>
                  <a:lnTo>
                    <a:pt x="41985" y="38486"/>
                  </a:lnTo>
                  <a:lnTo>
                    <a:pt x="42093" y="38438"/>
                  </a:lnTo>
                  <a:lnTo>
                    <a:pt x="42189" y="38378"/>
                  </a:lnTo>
                  <a:lnTo>
                    <a:pt x="42286" y="38306"/>
                  </a:lnTo>
                  <a:lnTo>
                    <a:pt x="42358" y="38221"/>
                  </a:lnTo>
                  <a:lnTo>
                    <a:pt x="42502" y="38041"/>
                  </a:lnTo>
                  <a:lnTo>
                    <a:pt x="42646" y="37873"/>
                  </a:lnTo>
                  <a:lnTo>
                    <a:pt x="42718" y="37789"/>
                  </a:lnTo>
                  <a:lnTo>
                    <a:pt x="42803" y="37716"/>
                  </a:lnTo>
                  <a:lnTo>
                    <a:pt x="42887" y="37644"/>
                  </a:lnTo>
                  <a:lnTo>
                    <a:pt x="42971" y="37596"/>
                  </a:lnTo>
                  <a:lnTo>
                    <a:pt x="43079" y="37572"/>
                  </a:lnTo>
                  <a:lnTo>
                    <a:pt x="43187" y="37560"/>
                  </a:lnTo>
                  <a:lnTo>
                    <a:pt x="43319" y="37560"/>
                  </a:lnTo>
                  <a:lnTo>
                    <a:pt x="43464" y="37596"/>
                  </a:lnTo>
                  <a:lnTo>
                    <a:pt x="43464" y="37596"/>
                  </a:lnTo>
                  <a:lnTo>
                    <a:pt x="43440" y="37777"/>
                  </a:lnTo>
                  <a:lnTo>
                    <a:pt x="43452" y="37957"/>
                  </a:lnTo>
                  <a:lnTo>
                    <a:pt x="43464" y="38125"/>
                  </a:lnTo>
                  <a:lnTo>
                    <a:pt x="43500" y="38294"/>
                  </a:lnTo>
                  <a:lnTo>
                    <a:pt x="43560" y="38462"/>
                  </a:lnTo>
                  <a:lnTo>
                    <a:pt x="43632" y="38618"/>
                  </a:lnTo>
                  <a:lnTo>
                    <a:pt x="43728" y="38762"/>
                  </a:lnTo>
                  <a:lnTo>
                    <a:pt x="43836" y="38895"/>
                  </a:lnTo>
                  <a:lnTo>
                    <a:pt x="43836" y="38895"/>
                  </a:lnTo>
                  <a:lnTo>
                    <a:pt x="43993" y="39099"/>
                  </a:lnTo>
                  <a:lnTo>
                    <a:pt x="44161" y="39316"/>
                  </a:lnTo>
                  <a:lnTo>
                    <a:pt x="44462" y="39760"/>
                  </a:lnTo>
                  <a:lnTo>
                    <a:pt x="44774" y="40205"/>
                  </a:lnTo>
                  <a:lnTo>
                    <a:pt x="44931" y="40410"/>
                  </a:lnTo>
                  <a:lnTo>
                    <a:pt x="45099" y="40602"/>
                  </a:lnTo>
                  <a:lnTo>
                    <a:pt x="45099" y="40602"/>
                  </a:lnTo>
                  <a:lnTo>
                    <a:pt x="45171" y="40662"/>
                  </a:lnTo>
                  <a:lnTo>
                    <a:pt x="45243" y="40722"/>
                  </a:lnTo>
                  <a:lnTo>
                    <a:pt x="45399" y="40830"/>
                  </a:lnTo>
                  <a:lnTo>
                    <a:pt x="45772" y="41083"/>
                  </a:lnTo>
                  <a:lnTo>
                    <a:pt x="45953" y="41227"/>
                  </a:lnTo>
                  <a:lnTo>
                    <a:pt x="46025" y="41299"/>
                  </a:lnTo>
                  <a:lnTo>
                    <a:pt x="46097" y="41371"/>
                  </a:lnTo>
                  <a:lnTo>
                    <a:pt x="46157" y="41456"/>
                  </a:lnTo>
                  <a:lnTo>
                    <a:pt x="46205" y="41540"/>
                  </a:lnTo>
                  <a:lnTo>
                    <a:pt x="46241" y="41624"/>
                  </a:lnTo>
                  <a:lnTo>
                    <a:pt x="46253" y="41720"/>
                  </a:lnTo>
                  <a:lnTo>
                    <a:pt x="46253" y="41720"/>
                  </a:lnTo>
                  <a:lnTo>
                    <a:pt x="46253" y="41792"/>
                  </a:lnTo>
                  <a:lnTo>
                    <a:pt x="46253" y="41852"/>
                  </a:lnTo>
                  <a:lnTo>
                    <a:pt x="46217" y="41985"/>
                  </a:lnTo>
                  <a:lnTo>
                    <a:pt x="46157" y="42105"/>
                  </a:lnTo>
                  <a:lnTo>
                    <a:pt x="46097" y="42225"/>
                  </a:lnTo>
                  <a:lnTo>
                    <a:pt x="46025" y="42345"/>
                  </a:lnTo>
                  <a:lnTo>
                    <a:pt x="45965" y="42478"/>
                  </a:lnTo>
                  <a:lnTo>
                    <a:pt x="45904" y="42598"/>
                  </a:lnTo>
                  <a:lnTo>
                    <a:pt x="45880" y="42730"/>
                  </a:lnTo>
                  <a:lnTo>
                    <a:pt x="45880" y="42730"/>
                  </a:lnTo>
                  <a:lnTo>
                    <a:pt x="45868" y="42838"/>
                  </a:lnTo>
                  <a:lnTo>
                    <a:pt x="45880" y="42946"/>
                  </a:lnTo>
                  <a:lnTo>
                    <a:pt x="45892" y="43043"/>
                  </a:lnTo>
                  <a:lnTo>
                    <a:pt x="45916" y="43151"/>
                  </a:lnTo>
                  <a:lnTo>
                    <a:pt x="45941" y="43247"/>
                  </a:lnTo>
                  <a:lnTo>
                    <a:pt x="45989" y="43343"/>
                  </a:lnTo>
                  <a:lnTo>
                    <a:pt x="46037" y="43439"/>
                  </a:lnTo>
                  <a:lnTo>
                    <a:pt x="46097" y="43536"/>
                  </a:lnTo>
                  <a:lnTo>
                    <a:pt x="46229" y="43704"/>
                  </a:lnTo>
                  <a:lnTo>
                    <a:pt x="46385" y="43872"/>
                  </a:lnTo>
                  <a:lnTo>
                    <a:pt x="46566" y="44041"/>
                  </a:lnTo>
                  <a:lnTo>
                    <a:pt x="46758" y="44185"/>
                  </a:lnTo>
                  <a:lnTo>
                    <a:pt x="46950" y="44329"/>
                  </a:lnTo>
                  <a:lnTo>
                    <a:pt x="47167" y="44461"/>
                  </a:lnTo>
                  <a:lnTo>
                    <a:pt x="47371" y="44582"/>
                  </a:lnTo>
                  <a:lnTo>
                    <a:pt x="47588" y="44690"/>
                  </a:lnTo>
                  <a:lnTo>
                    <a:pt x="47972" y="44882"/>
                  </a:lnTo>
                  <a:lnTo>
                    <a:pt x="48297" y="45026"/>
                  </a:lnTo>
                  <a:lnTo>
                    <a:pt x="48297" y="45026"/>
                  </a:lnTo>
                  <a:lnTo>
                    <a:pt x="48874" y="45267"/>
                  </a:lnTo>
                  <a:lnTo>
                    <a:pt x="49463" y="45483"/>
                  </a:lnTo>
                  <a:lnTo>
                    <a:pt x="49752" y="45592"/>
                  </a:lnTo>
                  <a:lnTo>
                    <a:pt x="50040" y="45676"/>
                  </a:lnTo>
                  <a:lnTo>
                    <a:pt x="50341" y="45760"/>
                  </a:lnTo>
                  <a:lnTo>
                    <a:pt x="50630" y="45832"/>
                  </a:lnTo>
                  <a:lnTo>
                    <a:pt x="50930" y="45892"/>
                  </a:lnTo>
                  <a:lnTo>
                    <a:pt x="51219" y="45928"/>
                  </a:lnTo>
                  <a:lnTo>
                    <a:pt x="51519" y="45952"/>
                  </a:lnTo>
                  <a:lnTo>
                    <a:pt x="51820" y="45964"/>
                  </a:lnTo>
                  <a:lnTo>
                    <a:pt x="52132" y="45952"/>
                  </a:lnTo>
                  <a:lnTo>
                    <a:pt x="52433" y="45916"/>
                  </a:lnTo>
                  <a:lnTo>
                    <a:pt x="52746" y="45868"/>
                  </a:lnTo>
                  <a:lnTo>
                    <a:pt x="53058" y="45784"/>
                  </a:lnTo>
                  <a:lnTo>
                    <a:pt x="53058" y="45784"/>
                  </a:lnTo>
                  <a:lnTo>
                    <a:pt x="53683" y="45616"/>
                  </a:lnTo>
                  <a:lnTo>
                    <a:pt x="53948" y="45555"/>
                  </a:lnTo>
                  <a:lnTo>
                    <a:pt x="54176" y="45507"/>
                  </a:lnTo>
                  <a:lnTo>
                    <a:pt x="54381" y="45483"/>
                  </a:lnTo>
                  <a:lnTo>
                    <a:pt x="54561" y="45471"/>
                  </a:lnTo>
                  <a:lnTo>
                    <a:pt x="54729" y="45471"/>
                  </a:lnTo>
                  <a:lnTo>
                    <a:pt x="54886" y="45483"/>
                  </a:lnTo>
                  <a:lnTo>
                    <a:pt x="55042" y="45507"/>
                  </a:lnTo>
                  <a:lnTo>
                    <a:pt x="55198" y="45543"/>
                  </a:lnTo>
                  <a:lnTo>
                    <a:pt x="55355" y="45604"/>
                  </a:lnTo>
                  <a:lnTo>
                    <a:pt x="55511" y="45664"/>
                  </a:lnTo>
                  <a:lnTo>
                    <a:pt x="55884" y="45808"/>
                  </a:lnTo>
                  <a:lnTo>
                    <a:pt x="56352" y="46000"/>
                  </a:lnTo>
                  <a:lnTo>
                    <a:pt x="56352" y="46000"/>
                  </a:lnTo>
                  <a:lnTo>
                    <a:pt x="56485" y="46048"/>
                  </a:lnTo>
                  <a:lnTo>
                    <a:pt x="56641" y="46097"/>
                  </a:lnTo>
                  <a:lnTo>
                    <a:pt x="56797" y="46133"/>
                  </a:lnTo>
                  <a:lnTo>
                    <a:pt x="56966" y="46157"/>
                  </a:lnTo>
                  <a:lnTo>
                    <a:pt x="57326" y="46205"/>
                  </a:lnTo>
                  <a:lnTo>
                    <a:pt x="57699" y="46241"/>
                  </a:lnTo>
                  <a:lnTo>
                    <a:pt x="58108" y="46253"/>
                  </a:lnTo>
                  <a:lnTo>
                    <a:pt x="58517" y="46241"/>
                  </a:lnTo>
                  <a:lnTo>
                    <a:pt x="58925" y="46229"/>
                  </a:lnTo>
                  <a:lnTo>
                    <a:pt x="59322" y="46217"/>
                  </a:lnTo>
                  <a:lnTo>
                    <a:pt x="60068" y="46157"/>
                  </a:lnTo>
                  <a:lnTo>
                    <a:pt x="60669" y="46084"/>
                  </a:lnTo>
                  <a:lnTo>
                    <a:pt x="61246" y="46012"/>
                  </a:lnTo>
                  <a:lnTo>
                    <a:pt x="61246" y="46012"/>
                  </a:lnTo>
                  <a:lnTo>
                    <a:pt x="61005" y="37608"/>
                  </a:lnTo>
                  <a:lnTo>
                    <a:pt x="61005" y="37608"/>
                  </a:lnTo>
                  <a:lnTo>
                    <a:pt x="60573" y="22495"/>
                  </a:lnTo>
                  <a:lnTo>
                    <a:pt x="60573" y="22495"/>
                  </a:lnTo>
                  <a:lnTo>
                    <a:pt x="60488" y="19622"/>
                  </a:lnTo>
                  <a:lnTo>
                    <a:pt x="60404" y="16748"/>
                  </a:lnTo>
                  <a:lnTo>
                    <a:pt x="60404" y="16748"/>
                  </a:lnTo>
                  <a:lnTo>
                    <a:pt x="60392" y="16363"/>
                  </a:lnTo>
                  <a:lnTo>
                    <a:pt x="60380" y="16039"/>
                  </a:lnTo>
                  <a:lnTo>
                    <a:pt x="60356" y="15750"/>
                  </a:lnTo>
                  <a:lnTo>
                    <a:pt x="60332" y="15618"/>
                  </a:lnTo>
                  <a:lnTo>
                    <a:pt x="60296" y="15498"/>
                  </a:lnTo>
                  <a:lnTo>
                    <a:pt x="60248" y="15378"/>
                  </a:lnTo>
                  <a:lnTo>
                    <a:pt x="60200" y="15257"/>
                  </a:lnTo>
                  <a:lnTo>
                    <a:pt x="60128" y="15149"/>
                  </a:lnTo>
                  <a:lnTo>
                    <a:pt x="60044" y="15053"/>
                  </a:lnTo>
                  <a:lnTo>
                    <a:pt x="59947" y="14945"/>
                  </a:lnTo>
                  <a:lnTo>
                    <a:pt x="59827" y="14849"/>
                  </a:lnTo>
                  <a:lnTo>
                    <a:pt x="59683" y="14740"/>
                  </a:lnTo>
                  <a:lnTo>
                    <a:pt x="59527" y="14644"/>
                  </a:lnTo>
                  <a:lnTo>
                    <a:pt x="59527" y="14644"/>
                  </a:lnTo>
                  <a:lnTo>
                    <a:pt x="59202" y="14464"/>
                  </a:lnTo>
                  <a:lnTo>
                    <a:pt x="58865" y="14308"/>
                  </a:lnTo>
                  <a:lnTo>
                    <a:pt x="58529" y="14151"/>
                  </a:lnTo>
                  <a:lnTo>
                    <a:pt x="58168" y="14007"/>
                  </a:lnTo>
                  <a:lnTo>
                    <a:pt x="57807" y="13875"/>
                  </a:lnTo>
                  <a:lnTo>
                    <a:pt x="57447" y="13754"/>
                  </a:lnTo>
                  <a:lnTo>
                    <a:pt x="56701" y="13514"/>
                  </a:lnTo>
                  <a:lnTo>
                    <a:pt x="55956" y="13298"/>
                  </a:lnTo>
                  <a:lnTo>
                    <a:pt x="55210" y="13081"/>
                  </a:lnTo>
                  <a:lnTo>
                    <a:pt x="54477" y="12865"/>
                  </a:lnTo>
                  <a:lnTo>
                    <a:pt x="54128" y="12757"/>
                  </a:lnTo>
                  <a:lnTo>
                    <a:pt x="53780" y="12636"/>
                  </a:lnTo>
                  <a:lnTo>
                    <a:pt x="53780" y="12636"/>
                  </a:lnTo>
                  <a:lnTo>
                    <a:pt x="53299" y="12480"/>
                  </a:lnTo>
                  <a:lnTo>
                    <a:pt x="53058" y="12408"/>
                  </a:lnTo>
                  <a:lnTo>
                    <a:pt x="52806" y="12336"/>
                  </a:lnTo>
                  <a:lnTo>
                    <a:pt x="52565" y="12288"/>
                  </a:lnTo>
                  <a:lnTo>
                    <a:pt x="52325" y="12240"/>
                  </a:lnTo>
                  <a:lnTo>
                    <a:pt x="52072" y="12216"/>
                  </a:lnTo>
                  <a:lnTo>
                    <a:pt x="51820" y="12216"/>
                  </a:lnTo>
                  <a:lnTo>
                    <a:pt x="51820" y="12216"/>
                  </a:lnTo>
                  <a:lnTo>
                    <a:pt x="51555" y="12240"/>
                  </a:lnTo>
                  <a:lnTo>
                    <a:pt x="51303" y="12276"/>
                  </a:lnTo>
                  <a:lnTo>
                    <a:pt x="51038" y="12336"/>
                  </a:lnTo>
                  <a:lnTo>
                    <a:pt x="50786" y="12408"/>
                  </a:lnTo>
                  <a:lnTo>
                    <a:pt x="50269" y="12552"/>
                  </a:lnTo>
                  <a:lnTo>
                    <a:pt x="50016" y="12612"/>
                  </a:lnTo>
                  <a:lnTo>
                    <a:pt x="49752" y="12672"/>
                  </a:lnTo>
                  <a:lnTo>
                    <a:pt x="49752" y="12672"/>
                  </a:lnTo>
                  <a:lnTo>
                    <a:pt x="49487" y="12720"/>
                  </a:lnTo>
                  <a:lnTo>
                    <a:pt x="49223" y="12745"/>
                  </a:lnTo>
                  <a:lnTo>
                    <a:pt x="48946" y="12745"/>
                  </a:lnTo>
                  <a:lnTo>
                    <a:pt x="48814" y="12733"/>
                  </a:lnTo>
                  <a:lnTo>
                    <a:pt x="48682" y="12708"/>
                  </a:lnTo>
                  <a:lnTo>
                    <a:pt x="48550" y="12684"/>
                  </a:lnTo>
                  <a:lnTo>
                    <a:pt x="48429" y="12648"/>
                  </a:lnTo>
                  <a:lnTo>
                    <a:pt x="48309" y="12600"/>
                  </a:lnTo>
                  <a:lnTo>
                    <a:pt x="48189" y="12552"/>
                  </a:lnTo>
                  <a:lnTo>
                    <a:pt x="48069" y="12480"/>
                  </a:lnTo>
                  <a:lnTo>
                    <a:pt x="47960" y="12408"/>
                  </a:lnTo>
                  <a:lnTo>
                    <a:pt x="47852" y="12324"/>
                  </a:lnTo>
                  <a:lnTo>
                    <a:pt x="47756" y="12228"/>
                  </a:lnTo>
                  <a:lnTo>
                    <a:pt x="47756" y="12228"/>
                  </a:lnTo>
                  <a:lnTo>
                    <a:pt x="47624" y="12071"/>
                  </a:lnTo>
                  <a:lnTo>
                    <a:pt x="47479" y="11927"/>
                  </a:lnTo>
                  <a:lnTo>
                    <a:pt x="47407" y="11867"/>
                  </a:lnTo>
                  <a:lnTo>
                    <a:pt x="47335" y="11819"/>
                  </a:lnTo>
                  <a:lnTo>
                    <a:pt x="47251" y="11795"/>
                  </a:lnTo>
                  <a:lnTo>
                    <a:pt x="47155" y="11783"/>
                  </a:lnTo>
                  <a:lnTo>
                    <a:pt x="47155" y="11783"/>
                  </a:lnTo>
                  <a:lnTo>
                    <a:pt x="47071" y="11795"/>
                  </a:lnTo>
                  <a:lnTo>
                    <a:pt x="46987" y="11831"/>
                  </a:lnTo>
                  <a:lnTo>
                    <a:pt x="46902" y="11879"/>
                  </a:lnTo>
                  <a:lnTo>
                    <a:pt x="46830" y="11951"/>
                  </a:lnTo>
                  <a:lnTo>
                    <a:pt x="46686" y="12083"/>
                  </a:lnTo>
                  <a:lnTo>
                    <a:pt x="46614" y="12143"/>
                  </a:lnTo>
                  <a:lnTo>
                    <a:pt x="46530" y="12203"/>
                  </a:lnTo>
                  <a:lnTo>
                    <a:pt x="46530" y="12203"/>
                  </a:lnTo>
                  <a:lnTo>
                    <a:pt x="46458" y="12228"/>
                  </a:lnTo>
                  <a:lnTo>
                    <a:pt x="46385" y="12252"/>
                  </a:lnTo>
                  <a:lnTo>
                    <a:pt x="46313" y="12264"/>
                  </a:lnTo>
                  <a:lnTo>
                    <a:pt x="46229" y="12252"/>
                  </a:lnTo>
                  <a:lnTo>
                    <a:pt x="46157" y="12240"/>
                  </a:lnTo>
                  <a:lnTo>
                    <a:pt x="46085" y="12216"/>
                  </a:lnTo>
                  <a:lnTo>
                    <a:pt x="46001" y="12179"/>
                  </a:lnTo>
                  <a:lnTo>
                    <a:pt x="45928" y="12131"/>
                  </a:lnTo>
                  <a:lnTo>
                    <a:pt x="45772" y="12023"/>
                  </a:lnTo>
                  <a:lnTo>
                    <a:pt x="45616" y="11879"/>
                  </a:lnTo>
                  <a:lnTo>
                    <a:pt x="45448" y="11723"/>
                  </a:lnTo>
                  <a:lnTo>
                    <a:pt x="45291" y="11542"/>
                  </a:lnTo>
                  <a:lnTo>
                    <a:pt x="44979" y="11170"/>
                  </a:lnTo>
                  <a:lnTo>
                    <a:pt x="44666" y="10809"/>
                  </a:lnTo>
                  <a:lnTo>
                    <a:pt x="44510" y="10640"/>
                  </a:lnTo>
                  <a:lnTo>
                    <a:pt x="44366" y="10508"/>
                  </a:lnTo>
                  <a:lnTo>
                    <a:pt x="44221" y="10388"/>
                  </a:lnTo>
                  <a:lnTo>
                    <a:pt x="44149" y="10340"/>
                  </a:lnTo>
                  <a:lnTo>
                    <a:pt x="44077" y="10304"/>
                  </a:lnTo>
                  <a:lnTo>
                    <a:pt x="44077" y="10304"/>
                  </a:lnTo>
                  <a:lnTo>
                    <a:pt x="43800" y="10196"/>
                  </a:lnTo>
                  <a:lnTo>
                    <a:pt x="43548" y="10111"/>
                  </a:lnTo>
                  <a:lnTo>
                    <a:pt x="43319" y="10063"/>
                  </a:lnTo>
                  <a:lnTo>
                    <a:pt x="43091" y="10039"/>
                  </a:lnTo>
                  <a:lnTo>
                    <a:pt x="42887" y="10039"/>
                  </a:lnTo>
                  <a:lnTo>
                    <a:pt x="42682" y="10063"/>
                  </a:lnTo>
                  <a:lnTo>
                    <a:pt x="42502" y="10099"/>
                  </a:lnTo>
                  <a:lnTo>
                    <a:pt x="42310" y="10148"/>
                  </a:lnTo>
                  <a:lnTo>
                    <a:pt x="42129" y="10208"/>
                  </a:lnTo>
                  <a:lnTo>
                    <a:pt x="41937" y="10280"/>
                  </a:lnTo>
                  <a:lnTo>
                    <a:pt x="41552" y="10436"/>
                  </a:lnTo>
                  <a:lnTo>
                    <a:pt x="41348" y="10508"/>
                  </a:lnTo>
                  <a:lnTo>
                    <a:pt x="41131" y="10580"/>
                  </a:lnTo>
                  <a:lnTo>
                    <a:pt x="40903" y="10640"/>
                  </a:lnTo>
                  <a:lnTo>
                    <a:pt x="40650" y="10689"/>
                  </a:lnTo>
                  <a:lnTo>
                    <a:pt x="40650" y="10689"/>
                  </a:lnTo>
                  <a:lnTo>
                    <a:pt x="40542" y="10701"/>
                  </a:lnTo>
                  <a:lnTo>
                    <a:pt x="40434" y="10701"/>
                  </a:lnTo>
                  <a:lnTo>
                    <a:pt x="40326" y="10689"/>
                  </a:lnTo>
                  <a:lnTo>
                    <a:pt x="40218" y="10677"/>
                  </a:lnTo>
                  <a:lnTo>
                    <a:pt x="40001" y="10616"/>
                  </a:lnTo>
                  <a:lnTo>
                    <a:pt x="39785" y="10556"/>
                  </a:lnTo>
                  <a:lnTo>
                    <a:pt x="39568" y="10484"/>
                  </a:lnTo>
                  <a:lnTo>
                    <a:pt x="39340" y="10412"/>
                  </a:lnTo>
                  <a:lnTo>
                    <a:pt x="39123" y="10376"/>
                  </a:lnTo>
                  <a:lnTo>
                    <a:pt x="39015" y="10364"/>
                  </a:lnTo>
                  <a:lnTo>
                    <a:pt x="38907" y="10352"/>
                  </a:lnTo>
                  <a:lnTo>
                    <a:pt x="38907" y="10352"/>
                  </a:lnTo>
                  <a:lnTo>
                    <a:pt x="38703" y="10376"/>
                  </a:lnTo>
                  <a:lnTo>
                    <a:pt x="38510" y="10412"/>
                  </a:lnTo>
                  <a:lnTo>
                    <a:pt x="38318" y="10448"/>
                  </a:lnTo>
                  <a:lnTo>
                    <a:pt x="38114" y="10460"/>
                  </a:lnTo>
                  <a:lnTo>
                    <a:pt x="38114" y="10460"/>
                  </a:lnTo>
                  <a:lnTo>
                    <a:pt x="38017" y="10460"/>
                  </a:lnTo>
                  <a:lnTo>
                    <a:pt x="37909" y="10436"/>
                  </a:lnTo>
                  <a:lnTo>
                    <a:pt x="37813" y="10412"/>
                  </a:lnTo>
                  <a:lnTo>
                    <a:pt x="37729" y="10364"/>
                  </a:lnTo>
                  <a:lnTo>
                    <a:pt x="37645" y="10316"/>
                  </a:lnTo>
                  <a:lnTo>
                    <a:pt x="37572" y="10244"/>
                  </a:lnTo>
                  <a:lnTo>
                    <a:pt x="37512" y="10160"/>
                  </a:lnTo>
                  <a:lnTo>
                    <a:pt x="37464" y="10063"/>
                  </a:lnTo>
                  <a:lnTo>
                    <a:pt x="37464" y="10063"/>
                  </a:lnTo>
                  <a:lnTo>
                    <a:pt x="37440" y="9943"/>
                  </a:lnTo>
                  <a:lnTo>
                    <a:pt x="37428" y="9823"/>
                  </a:lnTo>
                  <a:lnTo>
                    <a:pt x="37428" y="9703"/>
                  </a:lnTo>
                  <a:lnTo>
                    <a:pt x="37416" y="9570"/>
                  </a:lnTo>
                  <a:lnTo>
                    <a:pt x="37416" y="9570"/>
                  </a:lnTo>
                  <a:lnTo>
                    <a:pt x="37380" y="9438"/>
                  </a:lnTo>
                  <a:lnTo>
                    <a:pt x="37320" y="9318"/>
                  </a:lnTo>
                  <a:lnTo>
                    <a:pt x="37248" y="9198"/>
                  </a:lnTo>
                  <a:lnTo>
                    <a:pt x="37164" y="9078"/>
                  </a:lnTo>
                  <a:lnTo>
                    <a:pt x="37164" y="9078"/>
                  </a:lnTo>
                  <a:lnTo>
                    <a:pt x="36238" y="7779"/>
                  </a:lnTo>
                  <a:lnTo>
                    <a:pt x="36238" y="7779"/>
                  </a:lnTo>
                  <a:lnTo>
                    <a:pt x="36142" y="7623"/>
                  </a:lnTo>
                  <a:lnTo>
                    <a:pt x="36046" y="7478"/>
                  </a:lnTo>
                  <a:lnTo>
                    <a:pt x="35889" y="7202"/>
                  </a:lnTo>
                  <a:lnTo>
                    <a:pt x="35745" y="6937"/>
                  </a:lnTo>
                  <a:lnTo>
                    <a:pt x="35673" y="6817"/>
                  </a:lnTo>
                  <a:lnTo>
                    <a:pt x="35589" y="6709"/>
                  </a:lnTo>
                  <a:lnTo>
                    <a:pt x="35517" y="6613"/>
                  </a:lnTo>
                  <a:lnTo>
                    <a:pt x="35420" y="6529"/>
                  </a:lnTo>
                  <a:lnTo>
                    <a:pt x="35324" y="6456"/>
                  </a:lnTo>
                  <a:lnTo>
                    <a:pt x="35216" y="6396"/>
                  </a:lnTo>
                  <a:lnTo>
                    <a:pt x="35084" y="6348"/>
                  </a:lnTo>
                  <a:lnTo>
                    <a:pt x="34939" y="6312"/>
                  </a:lnTo>
                  <a:lnTo>
                    <a:pt x="34783" y="6300"/>
                  </a:lnTo>
                  <a:lnTo>
                    <a:pt x="34603" y="6300"/>
                  </a:lnTo>
                  <a:lnTo>
                    <a:pt x="34603" y="6300"/>
                  </a:lnTo>
                  <a:lnTo>
                    <a:pt x="34459" y="6312"/>
                  </a:lnTo>
                  <a:lnTo>
                    <a:pt x="34326" y="6336"/>
                  </a:lnTo>
                  <a:lnTo>
                    <a:pt x="34182" y="6372"/>
                  </a:lnTo>
                  <a:lnTo>
                    <a:pt x="34050" y="6420"/>
                  </a:lnTo>
                  <a:lnTo>
                    <a:pt x="33917" y="6481"/>
                  </a:lnTo>
                  <a:lnTo>
                    <a:pt x="33785" y="6553"/>
                  </a:lnTo>
                  <a:lnTo>
                    <a:pt x="33521" y="6721"/>
                  </a:lnTo>
                  <a:lnTo>
                    <a:pt x="33280" y="6901"/>
                  </a:lnTo>
                  <a:lnTo>
                    <a:pt x="33040" y="7094"/>
                  </a:lnTo>
                  <a:lnTo>
                    <a:pt x="32595" y="7478"/>
                  </a:lnTo>
                  <a:lnTo>
                    <a:pt x="32595" y="7478"/>
                  </a:lnTo>
                  <a:lnTo>
                    <a:pt x="32415" y="7647"/>
                  </a:lnTo>
                  <a:lnTo>
                    <a:pt x="32222" y="7839"/>
                  </a:lnTo>
                  <a:lnTo>
                    <a:pt x="31850" y="8248"/>
                  </a:lnTo>
                  <a:lnTo>
                    <a:pt x="31477" y="8669"/>
                  </a:lnTo>
                  <a:lnTo>
                    <a:pt x="31104" y="9102"/>
                  </a:lnTo>
                  <a:lnTo>
                    <a:pt x="30912" y="9294"/>
                  </a:lnTo>
                  <a:lnTo>
                    <a:pt x="30731" y="9486"/>
                  </a:lnTo>
                  <a:lnTo>
                    <a:pt x="30539" y="9667"/>
                  </a:lnTo>
                  <a:lnTo>
                    <a:pt x="30359" y="9823"/>
                  </a:lnTo>
                  <a:lnTo>
                    <a:pt x="30166" y="9967"/>
                  </a:lnTo>
                  <a:lnTo>
                    <a:pt x="29986" y="10075"/>
                  </a:lnTo>
                  <a:lnTo>
                    <a:pt x="29794" y="10160"/>
                  </a:lnTo>
                  <a:lnTo>
                    <a:pt x="29697" y="10196"/>
                  </a:lnTo>
                  <a:lnTo>
                    <a:pt x="29601" y="10220"/>
                  </a:lnTo>
                  <a:lnTo>
                    <a:pt x="29601" y="10220"/>
                  </a:lnTo>
                  <a:lnTo>
                    <a:pt x="29409" y="10256"/>
                  </a:lnTo>
                  <a:lnTo>
                    <a:pt x="29204" y="10280"/>
                  </a:lnTo>
                  <a:lnTo>
                    <a:pt x="28760" y="10304"/>
                  </a:lnTo>
                  <a:lnTo>
                    <a:pt x="28303" y="10328"/>
                  </a:lnTo>
                  <a:lnTo>
                    <a:pt x="28074" y="10340"/>
                  </a:lnTo>
                  <a:lnTo>
                    <a:pt x="27846" y="10376"/>
                  </a:lnTo>
                  <a:lnTo>
                    <a:pt x="27629" y="10412"/>
                  </a:lnTo>
                  <a:lnTo>
                    <a:pt x="27425" y="10472"/>
                  </a:lnTo>
                  <a:lnTo>
                    <a:pt x="27245" y="10556"/>
                  </a:lnTo>
                  <a:lnTo>
                    <a:pt x="27149" y="10616"/>
                  </a:lnTo>
                  <a:lnTo>
                    <a:pt x="27064" y="10665"/>
                  </a:lnTo>
                  <a:lnTo>
                    <a:pt x="26992" y="10737"/>
                  </a:lnTo>
                  <a:lnTo>
                    <a:pt x="26920" y="10809"/>
                  </a:lnTo>
                  <a:lnTo>
                    <a:pt x="26848" y="10881"/>
                  </a:lnTo>
                  <a:lnTo>
                    <a:pt x="26788" y="10977"/>
                  </a:lnTo>
                  <a:lnTo>
                    <a:pt x="26728" y="11073"/>
                  </a:lnTo>
                  <a:lnTo>
                    <a:pt x="26680" y="11182"/>
                  </a:lnTo>
                  <a:lnTo>
                    <a:pt x="26644" y="11302"/>
                  </a:lnTo>
                  <a:lnTo>
                    <a:pt x="26607" y="11434"/>
                  </a:lnTo>
                  <a:lnTo>
                    <a:pt x="26607" y="11434"/>
                  </a:lnTo>
                  <a:lnTo>
                    <a:pt x="26511" y="11915"/>
                  </a:lnTo>
                  <a:lnTo>
                    <a:pt x="26415" y="12300"/>
                  </a:lnTo>
                  <a:lnTo>
                    <a:pt x="26319" y="12624"/>
                  </a:lnTo>
                  <a:lnTo>
                    <a:pt x="26259" y="12769"/>
                  </a:lnTo>
                  <a:lnTo>
                    <a:pt x="26199" y="12901"/>
                  </a:lnTo>
                  <a:lnTo>
                    <a:pt x="26139" y="13021"/>
                  </a:lnTo>
                  <a:lnTo>
                    <a:pt x="26066" y="13141"/>
                  </a:lnTo>
                  <a:lnTo>
                    <a:pt x="25898" y="13394"/>
                  </a:lnTo>
                  <a:lnTo>
                    <a:pt x="25682" y="13646"/>
                  </a:lnTo>
                  <a:lnTo>
                    <a:pt x="25417" y="13959"/>
                  </a:lnTo>
                  <a:lnTo>
                    <a:pt x="25417" y="13959"/>
                  </a:lnTo>
                  <a:lnTo>
                    <a:pt x="25237" y="14139"/>
                  </a:lnTo>
                  <a:lnTo>
                    <a:pt x="25020" y="14356"/>
                  </a:lnTo>
                  <a:lnTo>
                    <a:pt x="24768" y="14596"/>
                  </a:lnTo>
                  <a:lnTo>
                    <a:pt x="24491" y="14849"/>
                  </a:lnTo>
                  <a:lnTo>
                    <a:pt x="24179" y="15113"/>
                  </a:lnTo>
                  <a:lnTo>
                    <a:pt x="23854" y="15354"/>
                  </a:lnTo>
                  <a:lnTo>
                    <a:pt x="23506" y="15594"/>
                  </a:lnTo>
                  <a:lnTo>
                    <a:pt x="23337" y="15690"/>
                  </a:lnTo>
                  <a:lnTo>
                    <a:pt x="23157" y="15786"/>
                  </a:lnTo>
                  <a:lnTo>
                    <a:pt x="22989" y="15883"/>
                  </a:lnTo>
                  <a:lnTo>
                    <a:pt x="22820" y="15955"/>
                  </a:lnTo>
                  <a:lnTo>
                    <a:pt x="22640" y="16015"/>
                  </a:lnTo>
                  <a:lnTo>
                    <a:pt x="22472" y="16075"/>
                  </a:lnTo>
                  <a:lnTo>
                    <a:pt x="22303" y="16111"/>
                  </a:lnTo>
                  <a:lnTo>
                    <a:pt x="22147" y="16123"/>
                  </a:lnTo>
                  <a:lnTo>
                    <a:pt x="21991" y="16135"/>
                  </a:lnTo>
                  <a:lnTo>
                    <a:pt x="21834" y="16111"/>
                  </a:lnTo>
                  <a:lnTo>
                    <a:pt x="21690" y="16075"/>
                  </a:lnTo>
                  <a:lnTo>
                    <a:pt x="21558" y="16027"/>
                  </a:lnTo>
                  <a:lnTo>
                    <a:pt x="21426" y="15943"/>
                  </a:lnTo>
                  <a:lnTo>
                    <a:pt x="21305" y="15834"/>
                  </a:lnTo>
                  <a:lnTo>
                    <a:pt x="21185" y="15714"/>
                  </a:lnTo>
                  <a:lnTo>
                    <a:pt x="21089" y="15558"/>
                  </a:lnTo>
                  <a:lnTo>
                    <a:pt x="20993" y="15378"/>
                  </a:lnTo>
                  <a:lnTo>
                    <a:pt x="20909" y="15161"/>
                  </a:lnTo>
                  <a:lnTo>
                    <a:pt x="20909" y="15161"/>
                  </a:lnTo>
                  <a:lnTo>
                    <a:pt x="20776" y="14740"/>
                  </a:lnTo>
                  <a:lnTo>
                    <a:pt x="20668" y="14356"/>
                  </a:lnTo>
                  <a:lnTo>
                    <a:pt x="20584" y="14031"/>
                  </a:lnTo>
                  <a:lnTo>
                    <a:pt x="20512" y="13742"/>
                  </a:lnTo>
                  <a:lnTo>
                    <a:pt x="20404" y="13250"/>
                  </a:lnTo>
                  <a:lnTo>
                    <a:pt x="20343" y="12853"/>
                  </a:lnTo>
                  <a:lnTo>
                    <a:pt x="20271" y="12492"/>
                  </a:lnTo>
                  <a:lnTo>
                    <a:pt x="20235" y="12312"/>
                  </a:lnTo>
                  <a:lnTo>
                    <a:pt x="20187" y="12119"/>
                  </a:lnTo>
                  <a:lnTo>
                    <a:pt x="20115" y="11927"/>
                  </a:lnTo>
                  <a:lnTo>
                    <a:pt x="20043" y="11711"/>
                  </a:lnTo>
                  <a:lnTo>
                    <a:pt x="19947" y="11470"/>
                  </a:lnTo>
                  <a:lnTo>
                    <a:pt x="19826" y="11206"/>
                  </a:lnTo>
                  <a:lnTo>
                    <a:pt x="19826" y="11206"/>
                  </a:lnTo>
                  <a:lnTo>
                    <a:pt x="19766" y="11061"/>
                  </a:lnTo>
                  <a:lnTo>
                    <a:pt x="19718" y="10917"/>
                  </a:lnTo>
                  <a:lnTo>
                    <a:pt x="19634" y="10640"/>
                  </a:lnTo>
                  <a:lnTo>
                    <a:pt x="19586" y="10388"/>
                  </a:lnTo>
                  <a:lnTo>
                    <a:pt x="19550" y="10148"/>
                  </a:lnTo>
                  <a:lnTo>
                    <a:pt x="19538" y="9931"/>
                  </a:lnTo>
                  <a:lnTo>
                    <a:pt x="19538" y="9727"/>
                  </a:lnTo>
                  <a:lnTo>
                    <a:pt x="19550" y="9414"/>
                  </a:lnTo>
                  <a:lnTo>
                    <a:pt x="19562" y="9294"/>
                  </a:lnTo>
                  <a:lnTo>
                    <a:pt x="19562" y="9222"/>
                  </a:lnTo>
                  <a:lnTo>
                    <a:pt x="19550" y="9186"/>
                  </a:lnTo>
                  <a:lnTo>
                    <a:pt x="19538" y="9186"/>
                  </a:lnTo>
                  <a:lnTo>
                    <a:pt x="19514" y="9186"/>
                  </a:lnTo>
                  <a:lnTo>
                    <a:pt x="19466" y="9234"/>
                  </a:lnTo>
                  <a:lnTo>
                    <a:pt x="19394" y="9330"/>
                  </a:lnTo>
                  <a:lnTo>
                    <a:pt x="19129" y="9667"/>
                  </a:lnTo>
                  <a:lnTo>
                    <a:pt x="19129" y="9667"/>
                  </a:lnTo>
                  <a:lnTo>
                    <a:pt x="19045" y="9787"/>
                  </a:lnTo>
                  <a:lnTo>
                    <a:pt x="18985" y="9907"/>
                  </a:lnTo>
                  <a:lnTo>
                    <a:pt x="18925" y="10027"/>
                  </a:lnTo>
                  <a:lnTo>
                    <a:pt x="18877" y="10148"/>
                  </a:lnTo>
                  <a:lnTo>
                    <a:pt x="18841" y="10268"/>
                  </a:lnTo>
                  <a:lnTo>
                    <a:pt x="18805" y="10388"/>
                  </a:lnTo>
                  <a:lnTo>
                    <a:pt x="18768" y="10640"/>
                  </a:lnTo>
                  <a:lnTo>
                    <a:pt x="18756" y="10893"/>
                  </a:lnTo>
                  <a:lnTo>
                    <a:pt x="18756" y="11133"/>
                  </a:lnTo>
                  <a:lnTo>
                    <a:pt x="18780" y="11374"/>
                  </a:lnTo>
                  <a:lnTo>
                    <a:pt x="18805" y="11590"/>
                  </a:lnTo>
                  <a:lnTo>
                    <a:pt x="18853" y="11987"/>
                  </a:lnTo>
                  <a:lnTo>
                    <a:pt x="18877" y="12155"/>
                  </a:lnTo>
                  <a:lnTo>
                    <a:pt x="18877" y="12300"/>
                  </a:lnTo>
                  <a:lnTo>
                    <a:pt x="18853" y="12408"/>
                  </a:lnTo>
                  <a:lnTo>
                    <a:pt x="18841" y="12456"/>
                  </a:lnTo>
                  <a:lnTo>
                    <a:pt x="18817" y="12480"/>
                  </a:lnTo>
                  <a:lnTo>
                    <a:pt x="18780" y="12504"/>
                  </a:lnTo>
                  <a:lnTo>
                    <a:pt x="18744" y="12528"/>
                  </a:lnTo>
                  <a:lnTo>
                    <a:pt x="18696" y="12528"/>
                  </a:lnTo>
                  <a:lnTo>
                    <a:pt x="18624" y="12528"/>
                  </a:lnTo>
                  <a:lnTo>
                    <a:pt x="18624" y="12528"/>
                  </a:lnTo>
                  <a:lnTo>
                    <a:pt x="18504" y="12492"/>
                  </a:lnTo>
                  <a:lnTo>
                    <a:pt x="18372" y="12432"/>
                  </a:lnTo>
                  <a:lnTo>
                    <a:pt x="18239" y="12348"/>
                  </a:lnTo>
                  <a:lnTo>
                    <a:pt x="18107" y="12240"/>
                  </a:lnTo>
                  <a:lnTo>
                    <a:pt x="17987" y="12119"/>
                  </a:lnTo>
                  <a:lnTo>
                    <a:pt x="17867" y="11975"/>
                  </a:lnTo>
                  <a:lnTo>
                    <a:pt x="17759" y="11819"/>
                  </a:lnTo>
                  <a:lnTo>
                    <a:pt x="17650" y="11650"/>
                  </a:lnTo>
                  <a:lnTo>
                    <a:pt x="17554" y="11470"/>
                  </a:lnTo>
                  <a:lnTo>
                    <a:pt x="17458" y="11278"/>
                  </a:lnTo>
                  <a:lnTo>
                    <a:pt x="17386" y="11085"/>
                  </a:lnTo>
                  <a:lnTo>
                    <a:pt x="17326" y="10893"/>
                  </a:lnTo>
                  <a:lnTo>
                    <a:pt x="17266" y="10689"/>
                  </a:lnTo>
                  <a:lnTo>
                    <a:pt x="17230" y="10496"/>
                  </a:lnTo>
                  <a:lnTo>
                    <a:pt x="17205" y="10304"/>
                  </a:lnTo>
                  <a:lnTo>
                    <a:pt x="17205" y="10111"/>
                  </a:lnTo>
                  <a:lnTo>
                    <a:pt x="17205" y="10111"/>
                  </a:lnTo>
                  <a:lnTo>
                    <a:pt x="17217" y="9799"/>
                  </a:lnTo>
                  <a:lnTo>
                    <a:pt x="17230" y="9558"/>
                  </a:lnTo>
                  <a:lnTo>
                    <a:pt x="17254" y="9390"/>
                  </a:lnTo>
                  <a:lnTo>
                    <a:pt x="17278" y="9258"/>
                  </a:lnTo>
                  <a:lnTo>
                    <a:pt x="17326" y="9138"/>
                  </a:lnTo>
                  <a:lnTo>
                    <a:pt x="17398" y="9005"/>
                  </a:lnTo>
                  <a:lnTo>
                    <a:pt x="17626" y="8573"/>
                  </a:lnTo>
                  <a:lnTo>
                    <a:pt x="17626" y="8573"/>
                  </a:lnTo>
                  <a:lnTo>
                    <a:pt x="17686" y="8440"/>
                  </a:lnTo>
                  <a:lnTo>
                    <a:pt x="17722" y="8320"/>
                  </a:lnTo>
                  <a:lnTo>
                    <a:pt x="17722" y="8224"/>
                  </a:lnTo>
                  <a:lnTo>
                    <a:pt x="17698" y="8140"/>
                  </a:lnTo>
                  <a:lnTo>
                    <a:pt x="17662" y="8056"/>
                  </a:lnTo>
                  <a:lnTo>
                    <a:pt x="17614" y="7983"/>
                  </a:lnTo>
                  <a:lnTo>
                    <a:pt x="17482" y="7851"/>
                  </a:lnTo>
                  <a:lnTo>
                    <a:pt x="17350" y="7707"/>
                  </a:lnTo>
                  <a:lnTo>
                    <a:pt x="17290" y="7635"/>
                  </a:lnTo>
                  <a:lnTo>
                    <a:pt x="17230" y="7539"/>
                  </a:lnTo>
                  <a:lnTo>
                    <a:pt x="17193" y="7442"/>
                  </a:lnTo>
                  <a:lnTo>
                    <a:pt x="17181" y="7322"/>
                  </a:lnTo>
                  <a:lnTo>
                    <a:pt x="17181" y="7190"/>
                  </a:lnTo>
                  <a:lnTo>
                    <a:pt x="17205" y="7034"/>
                  </a:lnTo>
                  <a:lnTo>
                    <a:pt x="17205" y="7034"/>
                  </a:lnTo>
                  <a:lnTo>
                    <a:pt x="17302" y="6721"/>
                  </a:lnTo>
                  <a:lnTo>
                    <a:pt x="17398" y="6432"/>
                  </a:lnTo>
                  <a:lnTo>
                    <a:pt x="17602" y="5903"/>
                  </a:lnTo>
                  <a:lnTo>
                    <a:pt x="17698" y="5639"/>
                  </a:lnTo>
                  <a:lnTo>
                    <a:pt x="17771" y="5386"/>
                  </a:lnTo>
                  <a:lnTo>
                    <a:pt x="17795" y="5254"/>
                  </a:lnTo>
                  <a:lnTo>
                    <a:pt x="17819" y="5122"/>
                  </a:lnTo>
                  <a:lnTo>
                    <a:pt x="17831" y="4990"/>
                  </a:lnTo>
                  <a:lnTo>
                    <a:pt x="17831" y="4845"/>
                  </a:lnTo>
                  <a:lnTo>
                    <a:pt x="17831" y="4845"/>
                  </a:lnTo>
                  <a:lnTo>
                    <a:pt x="17819" y="4701"/>
                  </a:lnTo>
                  <a:lnTo>
                    <a:pt x="17807" y="4545"/>
                  </a:lnTo>
                  <a:lnTo>
                    <a:pt x="17771" y="4389"/>
                  </a:lnTo>
                  <a:lnTo>
                    <a:pt x="17734" y="4232"/>
                  </a:lnTo>
                  <a:lnTo>
                    <a:pt x="17638" y="3920"/>
                  </a:lnTo>
                  <a:lnTo>
                    <a:pt x="17518" y="3619"/>
                  </a:lnTo>
                  <a:lnTo>
                    <a:pt x="17410" y="3367"/>
                  </a:lnTo>
                  <a:lnTo>
                    <a:pt x="17302" y="3162"/>
                  </a:lnTo>
                  <a:lnTo>
                    <a:pt x="17205" y="2982"/>
                  </a:lnTo>
                  <a:lnTo>
                    <a:pt x="17205" y="2982"/>
                  </a:lnTo>
                  <a:lnTo>
                    <a:pt x="16881" y="2874"/>
                  </a:lnTo>
                  <a:lnTo>
                    <a:pt x="16520" y="2765"/>
                  </a:lnTo>
                  <a:lnTo>
                    <a:pt x="16075" y="2633"/>
                  </a:lnTo>
                  <a:lnTo>
                    <a:pt x="15570" y="2501"/>
                  </a:lnTo>
                  <a:lnTo>
                    <a:pt x="15041" y="2381"/>
                  </a:lnTo>
                  <a:lnTo>
                    <a:pt x="14524" y="2272"/>
                  </a:lnTo>
                  <a:lnTo>
                    <a:pt x="14272" y="2236"/>
                  </a:lnTo>
                  <a:lnTo>
                    <a:pt x="14043" y="2212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285375" y="4024775"/>
              <a:ext cx="110625" cy="56525"/>
            </a:xfrm>
            <a:custGeom>
              <a:avLst/>
              <a:gdLst/>
              <a:ahLst/>
              <a:cxnLst/>
              <a:rect l="l" t="t" r="r" b="b"/>
              <a:pathLst>
                <a:path w="4425" h="2261" extrusionOk="0">
                  <a:moveTo>
                    <a:pt x="1707" y="1"/>
                  </a:moveTo>
                  <a:lnTo>
                    <a:pt x="1515" y="13"/>
                  </a:lnTo>
                  <a:lnTo>
                    <a:pt x="1347" y="49"/>
                  </a:lnTo>
                  <a:lnTo>
                    <a:pt x="1190" y="85"/>
                  </a:lnTo>
                  <a:lnTo>
                    <a:pt x="1034" y="109"/>
                  </a:lnTo>
                  <a:lnTo>
                    <a:pt x="758" y="145"/>
                  </a:lnTo>
                  <a:lnTo>
                    <a:pt x="517" y="181"/>
                  </a:lnTo>
                  <a:lnTo>
                    <a:pt x="313" y="217"/>
                  </a:lnTo>
                  <a:lnTo>
                    <a:pt x="229" y="241"/>
                  </a:lnTo>
                  <a:lnTo>
                    <a:pt x="156" y="277"/>
                  </a:lnTo>
                  <a:lnTo>
                    <a:pt x="96" y="313"/>
                  </a:lnTo>
                  <a:lnTo>
                    <a:pt x="48" y="373"/>
                  </a:lnTo>
                  <a:lnTo>
                    <a:pt x="24" y="445"/>
                  </a:lnTo>
                  <a:lnTo>
                    <a:pt x="0" y="542"/>
                  </a:lnTo>
                  <a:lnTo>
                    <a:pt x="0" y="650"/>
                  </a:lnTo>
                  <a:lnTo>
                    <a:pt x="24" y="782"/>
                  </a:lnTo>
                  <a:lnTo>
                    <a:pt x="60" y="926"/>
                  </a:lnTo>
                  <a:lnTo>
                    <a:pt x="96" y="1059"/>
                  </a:lnTo>
                  <a:lnTo>
                    <a:pt x="132" y="1167"/>
                  </a:lnTo>
                  <a:lnTo>
                    <a:pt x="180" y="1275"/>
                  </a:lnTo>
                  <a:lnTo>
                    <a:pt x="277" y="1443"/>
                  </a:lnTo>
                  <a:lnTo>
                    <a:pt x="373" y="1576"/>
                  </a:lnTo>
                  <a:lnTo>
                    <a:pt x="481" y="1708"/>
                  </a:lnTo>
                  <a:lnTo>
                    <a:pt x="565" y="1816"/>
                  </a:lnTo>
                  <a:lnTo>
                    <a:pt x="637" y="1948"/>
                  </a:lnTo>
                  <a:lnTo>
                    <a:pt x="661" y="2020"/>
                  </a:lnTo>
                  <a:lnTo>
                    <a:pt x="673" y="2093"/>
                  </a:lnTo>
                  <a:lnTo>
                    <a:pt x="685" y="2141"/>
                  </a:lnTo>
                  <a:lnTo>
                    <a:pt x="709" y="2165"/>
                  </a:lnTo>
                  <a:lnTo>
                    <a:pt x="721" y="2201"/>
                  </a:lnTo>
                  <a:lnTo>
                    <a:pt x="758" y="2213"/>
                  </a:lnTo>
                  <a:lnTo>
                    <a:pt x="830" y="2249"/>
                  </a:lnTo>
                  <a:lnTo>
                    <a:pt x="926" y="2261"/>
                  </a:lnTo>
                  <a:lnTo>
                    <a:pt x="1034" y="2261"/>
                  </a:lnTo>
                  <a:lnTo>
                    <a:pt x="1166" y="2249"/>
                  </a:lnTo>
                  <a:lnTo>
                    <a:pt x="1455" y="2213"/>
                  </a:lnTo>
                  <a:lnTo>
                    <a:pt x="1779" y="2153"/>
                  </a:lnTo>
                  <a:lnTo>
                    <a:pt x="2128" y="2093"/>
                  </a:lnTo>
                  <a:lnTo>
                    <a:pt x="2296" y="2081"/>
                  </a:lnTo>
                  <a:lnTo>
                    <a:pt x="2465" y="2069"/>
                  </a:lnTo>
                  <a:lnTo>
                    <a:pt x="2633" y="2081"/>
                  </a:lnTo>
                  <a:lnTo>
                    <a:pt x="2789" y="2093"/>
                  </a:lnTo>
                  <a:lnTo>
                    <a:pt x="2946" y="2117"/>
                  </a:lnTo>
                  <a:lnTo>
                    <a:pt x="3270" y="2117"/>
                  </a:lnTo>
                  <a:lnTo>
                    <a:pt x="3439" y="2093"/>
                  </a:lnTo>
                  <a:lnTo>
                    <a:pt x="3595" y="2057"/>
                  </a:lnTo>
                  <a:lnTo>
                    <a:pt x="3751" y="2008"/>
                  </a:lnTo>
                  <a:lnTo>
                    <a:pt x="3896" y="1948"/>
                  </a:lnTo>
                  <a:lnTo>
                    <a:pt x="4028" y="1888"/>
                  </a:lnTo>
                  <a:lnTo>
                    <a:pt x="4148" y="1816"/>
                  </a:lnTo>
                  <a:lnTo>
                    <a:pt x="4244" y="1720"/>
                  </a:lnTo>
                  <a:lnTo>
                    <a:pt x="4328" y="1636"/>
                  </a:lnTo>
                  <a:lnTo>
                    <a:pt x="4388" y="1528"/>
                  </a:lnTo>
                  <a:lnTo>
                    <a:pt x="4425" y="1419"/>
                  </a:lnTo>
                  <a:lnTo>
                    <a:pt x="4425" y="1371"/>
                  </a:lnTo>
                  <a:lnTo>
                    <a:pt x="4425" y="1311"/>
                  </a:lnTo>
                  <a:lnTo>
                    <a:pt x="4425" y="1251"/>
                  </a:lnTo>
                  <a:lnTo>
                    <a:pt x="4401" y="1191"/>
                  </a:lnTo>
                  <a:lnTo>
                    <a:pt x="4376" y="1131"/>
                  </a:lnTo>
                  <a:lnTo>
                    <a:pt x="4352" y="1071"/>
                  </a:lnTo>
                  <a:lnTo>
                    <a:pt x="4256" y="950"/>
                  </a:lnTo>
                  <a:lnTo>
                    <a:pt x="4136" y="830"/>
                  </a:lnTo>
                  <a:lnTo>
                    <a:pt x="3992" y="710"/>
                  </a:lnTo>
                  <a:lnTo>
                    <a:pt x="3835" y="602"/>
                  </a:lnTo>
                  <a:lnTo>
                    <a:pt x="3643" y="494"/>
                  </a:lnTo>
                  <a:lnTo>
                    <a:pt x="3451" y="397"/>
                  </a:lnTo>
                  <a:lnTo>
                    <a:pt x="3234" y="313"/>
                  </a:lnTo>
                  <a:lnTo>
                    <a:pt x="3018" y="229"/>
                  </a:lnTo>
                  <a:lnTo>
                    <a:pt x="2801" y="157"/>
                  </a:lnTo>
                  <a:lnTo>
                    <a:pt x="2573" y="97"/>
                  </a:lnTo>
                  <a:lnTo>
                    <a:pt x="2345" y="61"/>
                  </a:lnTo>
                  <a:lnTo>
                    <a:pt x="2128" y="25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4918350" y="3749150"/>
              <a:ext cx="186400" cy="466825"/>
            </a:xfrm>
            <a:custGeom>
              <a:avLst/>
              <a:gdLst/>
              <a:ahLst/>
              <a:cxnLst/>
              <a:rect l="l" t="t" r="r" b="b"/>
              <a:pathLst>
                <a:path w="7456" h="18673" extrusionOk="0">
                  <a:moveTo>
                    <a:pt x="3307" y="0"/>
                  </a:moveTo>
                  <a:lnTo>
                    <a:pt x="3175" y="12"/>
                  </a:lnTo>
                  <a:lnTo>
                    <a:pt x="3055" y="36"/>
                  </a:lnTo>
                  <a:lnTo>
                    <a:pt x="2947" y="97"/>
                  </a:lnTo>
                  <a:lnTo>
                    <a:pt x="2850" y="169"/>
                  </a:lnTo>
                  <a:lnTo>
                    <a:pt x="2754" y="265"/>
                  </a:lnTo>
                  <a:lnTo>
                    <a:pt x="2682" y="373"/>
                  </a:lnTo>
                  <a:lnTo>
                    <a:pt x="2598" y="493"/>
                  </a:lnTo>
                  <a:lnTo>
                    <a:pt x="2466" y="746"/>
                  </a:lnTo>
                  <a:lnTo>
                    <a:pt x="2345" y="1022"/>
                  </a:lnTo>
                  <a:lnTo>
                    <a:pt x="2213" y="1275"/>
                  </a:lnTo>
                  <a:lnTo>
                    <a:pt x="2153" y="1395"/>
                  </a:lnTo>
                  <a:lnTo>
                    <a:pt x="2081" y="1503"/>
                  </a:lnTo>
                  <a:lnTo>
                    <a:pt x="1985" y="1612"/>
                  </a:lnTo>
                  <a:lnTo>
                    <a:pt x="1889" y="1708"/>
                  </a:lnTo>
                  <a:lnTo>
                    <a:pt x="1696" y="1876"/>
                  </a:lnTo>
                  <a:lnTo>
                    <a:pt x="1600" y="1960"/>
                  </a:lnTo>
                  <a:lnTo>
                    <a:pt x="1516" y="2068"/>
                  </a:lnTo>
                  <a:lnTo>
                    <a:pt x="1444" y="2189"/>
                  </a:lnTo>
                  <a:lnTo>
                    <a:pt x="1360" y="2345"/>
                  </a:lnTo>
                  <a:lnTo>
                    <a:pt x="1299" y="2525"/>
                  </a:lnTo>
                  <a:lnTo>
                    <a:pt x="1251" y="2718"/>
                  </a:lnTo>
                  <a:lnTo>
                    <a:pt x="1203" y="2922"/>
                  </a:lnTo>
                  <a:lnTo>
                    <a:pt x="1179" y="3114"/>
                  </a:lnTo>
                  <a:lnTo>
                    <a:pt x="1119" y="3523"/>
                  </a:lnTo>
                  <a:lnTo>
                    <a:pt x="1083" y="3728"/>
                  </a:lnTo>
                  <a:lnTo>
                    <a:pt x="1035" y="3920"/>
                  </a:lnTo>
                  <a:lnTo>
                    <a:pt x="951" y="4196"/>
                  </a:lnTo>
                  <a:lnTo>
                    <a:pt x="843" y="4473"/>
                  </a:lnTo>
                  <a:lnTo>
                    <a:pt x="734" y="4738"/>
                  </a:lnTo>
                  <a:lnTo>
                    <a:pt x="614" y="5014"/>
                  </a:lnTo>
                  <a:lnTo>
                    <a:pt x="362" y="5543"/>
                  </a:lnTo>
                  <a:lnTo>
                    <a:pt x="253" y="5820"/>
                  </a:lnTo>
                  <a:lnTo>
                    <a:pt x="157" y="6096"/>
                  </a:lnTo>
                  <a:lnTo>
                    <a:pt x="109" y="6301"/>
                  </a:lnTo>
                  <a:lnTo>
                    <a:pt x="61" y="6517"/>
                  </a:lnTo>
                  <a:lnTo>
                    <a:pt x="37" y="6733"/>
                  </a:lnTo>
                  <a:lnTo>
                    <a:pt x="13" y="6950"/>
                  </a:lnTo>
                  <a:lnTo>
                    <a:pt x="1" y="7178"/>
                  </a:lnTo>
                  <a:lnTo>
                    <a:pt x="13" y="7395"/>
                  </a:lnTo>
                  <a:lnTo>
                    <a:pt x="25" y="7611"/>
                  </a:lnTo>
                  <a:lnTo>
                    <a:pt x="61" y="7827"/>
                  </a:lnTo>
                  <a:lnTo>
                    <a:pt x="97" y="8044"/>
                  </a:lnTo>
                  <a:lnTo>
                    <a:pt x="145" y="8248"/>
                  </a:lnTo>
                  <a:lnTo>
                    <a:pt x="217" y="8465"/>
                  </a:lnTo>
                  <a:lnTo>
                    <a:pt x="290" y="8669"/>
                  </a:lnTo>
                  <a:lnTo>
                    <a:pt x="374" y="8861"/>
                  </a:lnTo>
                  <a:lnTo>
                    <a:pt x="470" y="9054"/>
                  </a:lnTo>
                  <a:lnTo>
                    <a:pt x="578" y="9234"/>
                  </a:lnTo>
                  <a:lnTo>
                    <a:pt x="698" y="9414"/>
                  </a:lnTo>
                  <a:lnTo>
                    <a:pt x="807" y="9571"/>
                  </a:lnTo>
                  <a:lnTo>
                    <a:pt x="939" y="9715"/>
                  </a:lnTo>
                  <a:lnTo>
                    <a:pt x="1191" y="10016"/>
                  </a:lnTo>
                  <a:lnTo>
                    <a:pt x="1456" y="10316"/>
                  </a:lnTo>
                  <a:lnTo>
                    <a:pt x="1696" y="10617"/>
                  </a:lnTo>
                  <a:lnTo>
                    <a:pt x="1804" y="10773"/>
                  </a:lnTo>
                  <a:lnTo>
                    <a:pt x="1913" y="10929"/>
                  </a:lnTo>
                  <a:lnTo>
                    <a:pt x="1997" y="11098"/>
                  </a:lnTo>
                  <a:lnTo>
                    <a:pt x="2069" y="11266"/>
                  </a:lnTo>
                  <a:lnTo>
                    <a:pt x="2129" y="11434"/>
                  </a:lnTo>
                  <a:lnTo>
                    <a:pt x="2165" y="11615"/>
                  </a:lnTo>
                  <a:lnTo>
                    <a:pt x="2189" y="11795"/>
                  </a:lnTo>
                  <a:lnTo>
                    <a:pt x="2189" y="11987"/>
                  </a:lnTo>
                  <a:lnTo>
                    <a:pt x="2153" y="12216"/>
                  </a:lnTo>
                  <a:lnTo>
                    <a:pt x="2105" y="12432"/>
                  </a:lnTo>
                  <a:lnTo>
                    <a:pt x="2057" y="12649"/>
                  </a:lnTo>
                  <a:lnTo>
                    <a:pt x="2045" y="12757"/>
                  </a:lnTo>
                  <a:lnTo>
                    <a:pt x="2033" y="12865"/>
                  </a:lnTo>
                  <a:lnTo>
                    <a:pt x="2033" y="13009"/>
                  </a:lnTo>
                  <a:lnTo>
                    <a:pt x="2057" y="13154"/>
                  </a:lnTo>
                  <a:lnTo>
                    <a:pt x="2081" y="13286"/>
                  </a:lnTo>
                  <a:lnTo>
                    <a:pt x="2117" y="13430"/>
                  </a:lnTo>
                  <a:lnTo>
                    <a:pt x="2213" y="13695"/>
                  </a:lnTo>
                  <a:lnTo>
                    <a:pt x="2333" y="13959"/>
                  </a:lnTo>
                  <a:lnTo>
                    <a:pt x="3175" y="15823"/>
                  </a:lnTo>
                  <a:lnTo>
                    <a:pt x="3319" y="16135"/>
                  </a:lnTo>
                  <a:lnTo>
                    <a:pt x="3403" y="16292"/>
                  </a:lnTo>
                  <a:lnTo>
                    <a:pt x="3500" y="16436"/>
                  </a:lnTo>
                  <a:lnTo>
                    <a:pt x="3596" y="16544"/>
                  </a:lnTo>
                  <a:lnTo>
                    <a:pt x="3692" y="16652"/>
                  </a:lnTo>
                  <a:lnTo>
                    <a:pt x="3884" y="16869"/>
                  </a:lnTo>
                  <a:lnTo>
                    <a:pt x="4029" y="17049"/>
                  </a:lnTo>
                  <a:lnTo>
                    <a:pt x="4149" y="17254"/>
                  </a:lnTo>
                  <a:lnTo>
                    <a:pt x="4257" y="17458"/>
                  </a:lnTo>
                  <a:lnTo>
                    <a:pt x="4341" y="17686"/>
                  </a:lnTo>
                  <a:lnTo>
                    <a:pt x="4413" y="17915"/>
                  </a:lnTo>
                  <a:lnTo>
                    <a:pt x="4486" y="18143"/>
                  </a:lnTo>
                  <a:lnTo>
                    <a:pt x="4606" y="18612"/>
                  </a:lnTo>
                  <a:lnTo>
                    <a:pt x="4642" y="18648"/>
                  </a:lnTo>
                  <a:lnTo>
                    <a:pt x="4678" y="18660"/>
                  </a:lnTo>
                  <a:lnTo>
                    <a:pt x="4714" y="18672"/>
                  </a:lnTo>
                  <a:lnTo>
                    <a:pt x="4750" y="18672"/>
                  </a:lnTo>
                  <a:lnTo>
                    <a:pt x="4786" y="18648"/>
                  </a:lnTo>
                  <a:lnTo>
                    <a:pt x="4810" y="18636"/>
                  </a:lnTo>
                  <a:lnTo>
                    <a:pt x="4882" y="18564"/>
                  </a:lnTo>
                  <a:lnTo>
                    <a:pt x="4942" y="18480"/>
                  </a:lnTo>
                  <a:lnTo>
                    <a:pt x="4991" y="18384"/>
                  </a:lnTo>
                  <a:lnTo>
                    <a:pt x="5015" y="18275"/>
                  </a:lnTo>
                  <a:lnTo>
                    <a:pt x="5027" y="18167"/>
                  </a:lnTo>
                  <a:lnTo>
                    <a:pt x="5027" y="17951"/>
                  </a:lnTo>
                  <a:lnTo>
                    <a:pt x="5003" y="17746"/>
                  </a:lnTo>
                  <a:lnTo>
                    <a:pt x="4966" y="17530"/>
                  </a:lnTo>
                  <a:lnTo>
                    <a:pt x="4918" y="17326"/>
                  </a:lnTo>
                  <a:lnTo>
                    <a:pt x="4858" y="17121"/>
                  </a:lnTo>
                  <a:lnTo>
                    <a:pt x="4798" y="16917"/>
                  </a:lnTo>
                  <a:lnTo>
                    <a:pt x="4642" y="16508"/>
                  </a:lnTo>
                  <a:lnTo>
                    <a:pt x="4462" y="16111"/>
                  </a:lnTo>
                  <a:lnTo>
                    <a:pt x="4281" y="15715"/>
                  </a:lnTo>
                  <a:lnTo>
                    <a:pt x="4113" y="15318"/>
                  </a:lnTo>
                  <a:lnTo>
                    <a:pt x="3957" y="14909"/>
                  </a:lnTo>
                  <a:lnTo>
                    <a:pt x="3896" y="14705"/>
                  </a:lnTo>
                  <a:lnTo>
                    <a:pt x="3836" y="14500"/>
                  </a:lnTo>
                  <a:lnTo>
                    <a:pt x="3740" y="14079"/>
                  </a:lnTo>
                  <a:lnTo>
                    <a:pt x="3656" y="13659"/>
                  </a:lnTo>
                  <a:lnTo>
                    <a:pt x="3608" y="13238"/>
                  </a:lnTo>
                  <a:lnTo>
                    <a:pt x="3572" y="12805"/>
                  </a:lnTo>
                  <a:lnTo>
                    <a:pt x="3536" y="12372"/>
                  </a:lnTo>
                  <a:lnTo>
                    <a:pt x="3500" y="11507"/>
                  </a:lnTo>
                  <a:lnTo>
                    <a:pt x="3500" y="11182"/>
                  </a:lnTo>
                  <a:lnTo>
                    <a:pt x="3512" y="11014"/>
                  </a:lnTo>
                  <a:lnTo>
                    <a:pt x="3536" y="10857"/>
                  </a:lnTo>
                  <a:lnTo>
                    <a:pt x="3572" y="10701"/>
                  </a:lnTo>
                  <a:lnTo>
                    <a:pt x="3632" y="10569"/>
                  </a:lnTo>
                  <a:lnTo>
                    <a:pt x="3668" y="10509"/>
                  </a:lnTo>
                  <a:lnTo>
                    <a:pt x="3716" y="10448"/>
                  </a:lnTo>
                  <a:lnTo>
                    <a:pt x="3764" y="10388"/>
                  </a:lnTo>
                  <a:lnTo>
                    <a:pt x="3824" y="10340"/>
                  </a:lnTo>
                  <a:lnTo>
                    <a:pt x="3896" y="10292"/>
                  </a:lnTo>
                  <a:lnTo>
                    <a:pt x="3981" y="10256"/>
                  </a:lnTo>
                  <a:lnTo>
                    <a:pt x="4065" y="10220"/>
                  </a:lnTo>
                  <a:lnTo>
                    <a:pt x="4161" y="10196"/>
                  </a:lnTo>
                  <a:lnTo>
                    <a:pt x="4305" y="10172"/>
                  </a:lnTo>
                  <a:lnTo>
                    <a:pt x="4449" y="10148"/>
                  </a:lnTo>
                  <a:lnTo>
                    <a:pt x="4594" y="10136"/>
                  </a:lnTo>
                  <a:lnTo>
                    <a:pt x="4882" y="10136"/>
                  </a:lnTo>
                  <a:lnTo>
                    <a:pt x="5027" y="10160"/>
                  </a:lnTo>
                  <a:lnTo>
                    <a:pt x="5171" y="10184"/>
                  </a:lnTo>
                  <a:lnTo>
                    <a:pt x="5315" y="10208"/>
                  </a:lnTo>
                  <a:lnTo>
                    <a:pt x="5459" y="10256"/>
                  </a:lnTo>
                  <a:lnTo>
                    <a:pt x="5604" y="10304"/>
                  </a:lnTo>
                  <a:lnTo>
                    <a:pt x="5736" y="10364"/>
                  </a:lnTo>
                  <a:lnTo>
                    <a:pt x="5868" y="10436"/>
                  </a:lnTo>
                  <a:lnTo>
                    <a:pt x="6000" y="10509"/>
                  </a:lnTo>
                  <a:lnTo>
                    <a:pt x="6121" y="10593"/>
                  </a:lnTo>
                  <a:lnTo>
                    <a:pt x="6241" y="10677"/>
                  </a:lnTo>
                  <a:lnTo>
                    <a:pt x="6361" y="10785"/>
                  </a:lnTo>
                  <a:lnTo>
                    <a:pt x="6602" y="11002"/>
                  </a:lnTo>
                  <a:lnTo>
                    <a:pt x="6722" y="11098"/>
                  </a:lnTo>
                  <a:lnTo>
                    <a:pt x="6794" y="11146"/>
                  </a:lnTo>
                  <a:lnTo>
                    <a:pt x="6866" y="11182"/>
                  </a:lnTo>
                  <a:lnTo>
                    <a:pt x="6938" y="11206"/>
                  </a:lnTo>
                  <a:lnTo>
                    <a:pt x="7010" y="11218"/>
                  </a:lnTo>
                  <a:lnTo>
                    <a:pt x="7095" y="11218"/>
                  </a:lnTo>
                  <a:lnTo>
                    <a:pt x="7179" y="11206"/>
                  </a:lnTo>
                  <a:lnTo>
                    <a:pt x="7251" y="11182"/>
                  </a:lnTo>
                  <a:lnTo>
                    <a:pt x="7311" y="11146"/>
                  </a:lnTo>
                  <a:lnTo>
                    <a:pt x="7371" y="11098"/>
                  </a:lnTo>
                  <a:lnTo>
                    <a:pt x="7419" y="11026"/>
                  </a:lnTo>
                  <a:lnTo>
                    <a:pt x="7455" y="10941"/>
                  </a:lnTo>
                  <a:lnTo>
                    <a:pt x="7455" y="10857"/>
                  </a:lnTo>
                  <a:lnTo>
                    <a:pt x="7443" y="10761"/>
                  </a:lnTo>
                  <a:lnTo>
                    <a:pt x="7419" y="10677"/>
                  </a:lnTo>
                  <a:lnTo>
                    <a:pt x="7371" y="10593"/>
                  </a:lnTo>
                  <a:lnTo>
                    <a:pt x="7323" y="10509"/>
                  </a:lnTo>
                  <a:lnTo>
                    <a:pt x="7251" y="10424"/>
                  </a:lnTo>
                  <a:lnTo>
                    <a:pt x="7179" y="10352"/>
                  </a:lnTo>
                  <a:lnTo>
                    <a:pt x="7083" y="10268"/>
                  </a:lnTo>
                  <a:lnTo>
                    <a:pt x="6986" y="10196"/>
                  </a:lnTo>
                  <a:lnTo>
                    <a:pt x="5171" y="8982"/>
                  </a:lnTo>
                  <a:lnTo>
                    <a:pt x="4966" y="8837"/>
                  </a:lnTo>
                  <a:lnTo>
                    <a:pt x="4870" y="8765"/>
                  </a:lnTo>
                  <a:lnTo>
                    <a:pt x="4774" y="8681"/>
                  </a:lnTo>
                  <a:lnTo>
                    <a:pt x="4702" y="8585"/>
                  </a:lnTo>
                  <a:lnTo>
                    <a:pt x="4630" y="8477"/>
                  </a:lnTo>
                  <a:lnTo>
                    <a:pt x="4582" y="8368"/>
                  </a:lnTo>
                  <a:lnTo>
                    <a:pt x="4558" y="8248"/>
                  </a:lnTo>
                  <a:lnTo>
                    <a:pt x="4546" y="8140"/>
                  </a:lnTo>
                  <a:lnTo>
                    <a:pt x="4546" y="8032"/>
                  </a:lnTo>
                  <a:lnTo>
                    <a:pt x="4570" y="7936"/>
                  </a:lnTo>
                  <a:lnTo>
                    <a:pt x="4606" y="7827"/>
                  </a:lnTo>
                  <a:lnTo>
                    <a:pt x="4642" y="7731"/>
                  </a:lnTo>
                  <a:lnTo>
                    <a:pt x="4702" y="7635"/>
                  </a:lnTo>
                  <a:lnTo>
                    <a:pt x="4810" y="7455"/>
                  </a:lnTo>
                  <a:lnTo>
                    <a:pt x="5015" y="7178"/>
                  </a:lnTo>
                  <a:lnTo>
                    <a:pt x="5243" y="6914"/>
                  </a:lnTo>
                  <a:lnTo>
                    <a:pt x="5495" y="6673"/>
                  </a:lnTo>
                  <a:lnTo>
                    <a:pt x="5748" y="6457"/>
                  </a:lnTo>
                  <a:lnTo>
                    <a:pt x="6109" y="6216"/>
                  </a:lnTo>
                  <a:lnTo>
                    <a:pt x="6277" y="6084"/>
                  </a:lnTo>
                  <a:lnTo>
                    <a:pt x="6445" y="5952"/>
                  </a:lnTo>
                  <a:lnTo>
                    <a:pt x="6614" y="5820"/>
                  </a:lnTo>
                  <a:lnTo>
                    <a:pt x="6746" y="5663"/>
                  </a:lnTo>
                  <a:lnTo>
                    <a:pt x="6818" y="5579"/>
                  </a:lnTo>
                  <a:lnTo>
                    <a:pt x="6866" y="5483"/>
                  </a:lnTo>
                  <a:lnTo>
                    <a:pt x="6926" y="5387"/>
                  </a:lnTo>
                  <a:lnTo>
                    <a:pt x="6962" y="5291"/>
                  </a:lnTo>
                  <a:lnTo>
                    <a:pt x="6998" y="5194"/>
                  </a:lnTo>
                  <a:lnTo>
                    <a:pt x="7022" y="5086"/>
                  </a:lnTo>
                  <a:lnTo>
                    <a:pt x="7034" y="4990"/>
                  </a:lnTo>
                  <a:lnTo>
                    <a:pt x="7034" y="4882"/>
                  </a:lnTo>
                  <a:lnTo>
                    <a:pt x="7034" y="4774"/>
                  </a:lnTo>
                  <a:lnTo>
                    <a:pt x="7022" y="4677"/>
                  </a:lnTo>
                  <a:lnTo>
                    <a:pt x="6998" y="4569"/>
                  </a:lnTo>
                  <a:lnTo>
                    <a:pt x="6974" y="4473"/>
                  </a:lnTo>
                  <a:lnTo>
                    <a:pt x="6938" y="4377"/>
                  </a:lnTo>
                  <a:lnTo>
                    <a:pt x="6890" y="4281"/>
                  </a:lnTo>
                  <a:lnTo>
                    <a:pt x="6842" y="4196"/>
                  </a:lnTo>
                  <a:lnTo>
                    <a:pt x="6782" y="4112"/>
                  </a:lnTo>
                  <a:lnTo>
                    <a:pt x="6722" y="4028"/>
                  </a:lnTo>
                  <a:lnTo>
                    <a:pt x="6650" y="3956"/>
                  </a:lnTo>
                  <a:lnTo>
                    <a:pt x="6578" y="3896"/>
                  </a:lnTo>
                  <a:lnTo>
                    <a:pt x="6493" y="3836"/>
                  </a:lnTo>
                  <a:lnTo>
                    <a:pt x="6409" y="3800"/>
                  </a:lnTo>
                  <a:lnTo>
                    <a:pt x="6325" y="3764"/>
                  </a:lnTo>
                  <a:lnTo>
                    <a:pt x="6229" y="3740"/>
                  </a:lnTo>
                  <a:lnTo>
                    <a:pt x="6145" y="3716"/>
                  </a:lnTo>
                  <a:lnTo>
                    <a:pt x="5952" y="3716"/>
                  </a:lnTo>
                  <a:lnTo>
                    <a:pt x="5856" y="3728"/>
                  </a:lnTo>
                  <a:lnTo>
                    <a:pt x="5760" y="3740"/>
                  </a:lnTo>
                  <a:lnTo>
                    <a:pt x="5676" y="3776"/>
                  </a:lnTo>
                  <a:lnTo>
                    <a:pt x="5580" y="3812"/>
                  </a:lnTo>
                  <a:lnTo>
                    <a:pt x="5495" y="3848"/>
                  </a:lnTo>
                  <a:lnTo>
                    <a:pt x="5411" y="3908"/>
                  </a:lnTo>
                  <a:lnTo>
                    <a:pt x="5339" y="3968"/>
                  </a:lnTo>
                  <a:lnTo>
                    <a:pt x="5267" y="4028"/>
                  </a:lnTo>
                  <a:lnTo>
                    <a:pt x="5195" y="4112"/>
                  </a:lnTo>
                  <a:lnTo>
                    <a:pt x="5147" y="4196"/>
                  </a:lnTo>
                  <a:lnTo>
                    <a:pt x="5075" y="4305"/>
                  </a:lnTo>
                  <a:lnTo>
                    <a:pt x="5027" y="4425"/>
                  </a:lnTo>
                  <a:lnTo>
                    <a:pt x="4978" y="4545"/>
                  </a:lnTo>
                  <a:lnTo>
                    <a:pt x="4930" y="4677"/>
                  </a:lnTo>
                  <a:lnTo>
                    <a:pt x="4858" y="4942"/>
                  </a:lnTo>
                  <a:lnTo>
                    <a:pt x="4786" y="5206"/>
                  </a:lnTo>
                  <a:lnTo>
                    <a:pt x="4702" y="5471"/>
                  </a:lnTo>
                  <a:lnTo>
                    <a:pt x="4666" y="5603"/>
                  </a:lnTo>
                  <a:lnTo>
                    <a:pt x="4606" y="5723"/>
                  </a:lnTo>
                  <a:lnTo>
                    <a:pt x="4558" y="5844"/>
                  </a:lnTo>
                  <a:lnTo>
                    <a:pt x="4486" y="5964"/>
                  </a:lnTo>
                  <a:lnTo>
                    <a:pt x="4413" y="6060"/>
                  </a:lnTo>
                  <a:lnTo>
                    <a:pt x="4329" y="6156"/>
                  </a:lnTo>
                  <a:lnTo>
                    <a:pt x="4257" y="6228"/>
                  </a:lnTo>
                  <a:lnTo>
                    <a:pt x="4173" y="6288"/>
                  </a:lnTo>
                  <a:lnTo>
                    <a:pt x="4077" y="6337"/>
                  </a:lnTo>
                  <a:lnTo>
                    <a:pt x="3981" y="6385"/>
                  </a:lnTo>
                  <a:lnTo>
                    <a:pt x="3872" y="6433"/>
                  </a:lnTo>
                  <a:lnTo>
                    <a:pt x="3764" y="6457"/>
                  </a:lnTo>
                  <a:lnTo>
                    <a:pt x="3656" y="6481"/>
                  </a:lnTo>
                  <a:lnTo>
                    <a:pt x="3548" y="6493"/>
                  </a:lnTo>
                  <a:lnTo>
                    <a:pt x="3440" y="6505"/>
                  </a:lnTo>
                  <a:lnTo>
                    <a:pt x="3331" y="6481"/>
                  </a:lnTo>
                  <a:lnTo>
                    <a:pt x="3235" y="6457"/>
                  </a:lnTo>
                  <a:lnTo>
                    <a:pt x="3151" y="6409"/>
                  </a:lnTo>
                  <a:lnTo>
                    <a:pt x="3079" y="6349"/>
                  </a:lnTo>
                  <a:lnTo>
                    <a:pt x="3007" y="6276"/>
                  </a:lnTo>
                  <a:lnTo>
                    <a:pt x="2959" y="6168"/>
                  </a:lnTo>
                  <a:lnTo>
                    <a:pt x="2923" y="6048"/>
                  </a:lnTo>
                  <a:lnTo>
                    <a:pt x="2923" y="5976"/>
                  </a:lnTo>
                  <a:lnTo>
                    <a:pt x="2911" y="5916"/>
                  </a:lnTo>
                  <a:lnTo>
                    <a:pt x="2935" y="5759"/>
                  </a:lnTo>
                  <a:lnTo>
                    <a:pt x="2983" y="5603"/>
                  </a:lnTo>
                  <a:lnTo>
                    <a:pt x="3055" y="5447"/>
                  </a:lnTo>
                  <a:lnTo>
                    <a:pt x="3139" y="5279"/>
                  </a:lnTo>
                  <a:lnTo>
                    <a:pt x="3247" y="5110"/>
                  </a:lnTo>
                  <a:lnTo>
                    <a:pt x="3476" y="4762"/>
                  </a:lnTo>
                  <a:lnTo>
                    <a:pt x="3704" y="4389"/>
                  </a:lnTo>
                  <a:lnTo>
                    <a:pt x="3824" y="4209"/>
                  </a:lnTo>
                  <a:lnTo>
                    <a:pt x="3920" y="4028"/>
                  </a:lnTo>
                  <a:lnTo>
                    <a:pt x="4005" y="3848"/>
                  </a:lnTo>
                  <a:lnTo>
                    <a:pt x="4065" y="3667"/>
                  </a:lnTo>
                  <a:lnTo>
                    <a:pt x="4113" y="3487"/>
                  </a:lnTo>
                  <a:lnTo>
                    <a:pt x="4125" y="3391"/>
                  </a:lnTo>
                  <a:lnTo>
                    <a:pt x="4125" y="3307"/>
                  </a:lnTo>
                  <a:lnTo>
                    <a:pt x="4137" y="3042"/>
                  </a:lnTo>
                  <a:lnTo>
                    <a:pt x="4173" y="2790"/>
                  </a:lnTo>
                  <a:lnTo>
                    <a:pt x="4209" y="2549"/>
                  </a:lnTo>
                  <a:lnTo>
                    <a:pt x="4233" y="2333"/>
                  </a:lnTo>
                  <a:lnTo>
                    <a:pt x="4245" y="2225"/>
                  </a:lnTo>
                  <a:lnTo>
                    <a:pt x="4245" y="2141"/>
                  </a:lnTo>
                  <a:lnTo>
                    <a:pt x="4233" y="2056"/>
                  </a:lnTo>
                  <a:lnTo>
                    <a:pt x="4209" y="1984"/>
                  </a:lnTo>
                  <a:lnTo>
                    <a:pt x="4173" y="1912"/>
                  </a:lnTo>
                  <a:lnTo>
                    <a:pt x="4137" y="1864"/>
                  </a:lnTo>
                  <a:lnTo>
                    <a:pt x="4077" y="1816"/>
                  </a:lnTo>
                  <a:lnTo>
                    <a:pt x="3993" y="1780"/>
                  </a:lnTo>
                  <a:lnTo>
                    <a:pt x="3908" y="1768"/>
                  </a:lnTo>
                  <a:lnTo>
                    <a:pt x="3824" y="1768"/>
                  </a:lnTo>
                  <a:lnTo>
                    <a:pt x="3740" y="1792"/>
                  </a:lnTo>
                  <a:lnTo>
                    <a:pt x="3668" y="1828"/>
                  </a:lnTo>
                  <a:lnTo>
                    <a:pt x="3596" y="1876"/>
                  </a:lnTo>
                  <a:lnTo>
                    <a:pt x="3536" y="1924"/>
                  </a:lnTo>
                  <a:lnTo>
                    <a:pt x="3440" y="2008"/>
                  </a:lnTo>
                  <a:lnTo>
                    <a:pt x="3379" y="2056"/>
                  </a:lnTo>
                  <a:lnTo>
                    <a:pt x="3367" y="2056"/>
                  </a:lnTo>
                  <a:lnTo>
                    <a:pt x="3367" y="2032"/>
                  </a:lnTo>
                  <a:lnTo>
                    <a:pt x="3416" y="1912"/>
                  </a:lnTo>
                  <a:lnTo>
                    <a:pt x="3524" y="1636"/>
                  </a:lnTo>
                  <a:lnTo>
                    <a:pt x="3668" y="1299"/>
                  </a:lnTo>
                  <a:lnTo>
                    <a:pt x="3764" y="998"/>
                  </a:lnTo>
                  <a:lnTo>
                    <a:pt x="3836" y="746"/>
                  </a:lnTo>
                  <a:lnTo>
                    <a:pt x="3860" y="638"/>
                  </a:lnTo>
                  <a:lnTo>
                    <a:pt x="3872" y="529"/>
                  </a:lnTo>
                  <a:lnTo>
                    <a:pt x="3860" y="433"/>
                  </a:lnTo>
                  <a:lnTo>
                    <a:pt x="3848" y="349"/>
                  </a:lnTo>
                  <a:lnTo>
                    <a:pt x="3824" y="277"/>
                  </a:lnTo>
                  <a:lnTo>
                    <a:pt x="3776" y="205"/>
                  </a:lnTo>
                  <a:lnTo>
                    <a:pt x="3728" y="145"/>
                  </a:lnTo>
                  <a:lnTo>
                    <a:pt x="3656" y="97"/>
                  </a:lnTo>
                  <a:lnTo>
                    <a:pt x="3560" y="61"/>
                  </a:lnTo>
                  <a:lnTo>
                    <a:pt x="3464" y="24"/>
                  </a:lnTo>
                  <a:lnTo>
                    <a:pt x="3307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037100" y="3703750"/>
              <a:ext cx="46600" cy="77575"/>
            </a:xfrm>
            <a:custGeom>
              <a:avLst/>
              <a:gdLst/>
              <a:ahLst/>
              <a:cxnLst/>
              <a:rect l="l" t="t" r="r" b="b"/>
              <a:pathLst>
                <a:path w="1864" h="3103" extrusionOk="0">
                  <a:moveTo>
                    <a:pt x="1371" y="1"/>
                  </a:moveTo>
                  <a:lnTo>
                    <a:pt x="1311" y="13"/>
                  </a:lnTo>
                  <a:lnTo>
                    <a:pt x="1034" y="73"/>
                  </a:lnTo>
                  <a:lnTo>
                    <a:pt x="770" y="133"/>
                  </a:lnTo>
                  <a:lnTo>
                    <a:pt x="637" y="181"/>
                  </a:lnTo>
                  <a:lnTo>
                    <a:pt x="517" y="229"/>
                  </a:lnTo>
                  <a:lnTo>
                    <a:pt x="409" y="277"/>
                  </a:lnTo>
                  <a:lnTo>
                    <a:pt x="313" y="338"/>
                  </a:lnTo>
                  <a:lnTo>
                    <a:pt x="228" y="422"/>
                  </a:lnTo>
                  <a:lnTo>
                    <a:pt x="144" y="506"/>
                  </a:lnTo>
                  <a:lnTo>
                    <a:pt x="84" y="602"/>
                  </a:lnTo>
                  <a:lnTo>
                    <a:pt x="36" y="710"/>
                  </a:lnTo>
                  <a:lnTo>
                    <a:pt x="12" y="843"/>
                  </a:lnTo>
                  <a:lnTo>
                    <a:pt x="0" y="987"/>
                  </a:lnTo>
                  <a:lnTo>
                    <a:pt x="12" y="1143"/>
                  </a:lnTo>
                  <a:lnTo>
                    <a:pt x="36" y="1323"/>
                  </a:lnTo>
                  <a:lnTo>
                    <a:pt x="120" y="1708"/>
                  </a:lnTo>
                  <a:lnTo>
                    <a:pt x="180" y="2069"/>
                  </a:lnTo>
                  <a:lnTo>
                    <a:pt x="241" y="2406"/>
                  </a:lnTo>
                  <a:lnTo>
                    <a:pt x="301" y="2706"/>
                  </a:lnTo>
                  <a:lnTo>
                    <a:pt x="337" y="2826"/>
                  </a:lnTo>
                  <a:lnTo>
                    <a:pt x="385" y="2935"/>
                  </a:lnTo>
                  <a:lnTo>
                    <a:pt x="433" y="3019"/>
                  </a:lnTo>
                  <a:lnTo>
                    <a:pt x="493" y="3067"/>
                  </a:lnTo>
                  <a:lnTo>
                    <a:pt x="529" y="3091"/>
                  </a:lnTo>
                  <a:lnTo>
                    <a:pt x="565" y="3103"/>
                  </a:lnTo>
                  <a:lnTo>
                    <a:pt x="637" y="3103"/>
                  </a:lnTo>
                  <a:lnTo>
                    <a:pt x="733" y="3079"/>
                  </a:lnTo>
                  <a:lnTo>
                    <a:pt x="842" y="3007"/>
                  </a:lnTo>
                  <a:lnTo>
                    <a:pt x="950" y="2923"/>
                  </a:lnTo>
                  <a:lnTo>
                    <a:pt x="1058" y="2814"/>
                  </a:lnTo>
                  <a:lnTo>
                    <a:pt x="1154" y="2694"/>
                  </a:lnTo>
                  <a:lnTo>
                    <a:pt x="1250" y="2562"/>
                  </a:lnTo>
                  <a:lnTo>
                    <a:pt x="1335" y="2430"/>
                  </a:lnTo>
                  <a:lnTo>
                    <a:pt x="1419" y="2285"/>
                  </a:lnTo>
                  <a:lnTo>
                    <a:pt x="1563" y="2009"/>
                  </a:lnTo>
                  <a:lnTo>
                    <a:pt x="1683" y="1744"/>
                  </a:lnTo>
                  <a:lnTo>
                    <a:pt x="1767" y="1528"/>
                  </a:lnTo>
                  <a:lnTo>
                    <a:pt x="1840" y="1323"/>
                  </a:lnTo>
                  <a:lnTo>
                    <a:pt x="1852" y="1107"/>
                  </a:lnTo>
                  <a:lnTo>
                    <a:pt x="1864" y="879"/>
                  </a:lnTo>
                  <a:lnTo>
                    <a:pt x="1852" y="746"/>
                  </a:lnTo>
                  <a:lnTo>
                    <a:pt x="1852" y="614"/>
                  </a:lnTo>
                  <a:lnTo>
                    <a:pt x="1828" y="482"/>
                  </a:lnTo>
                  <a:lnTo>
                    <a:pt x="1791" y="362"/>
                  </a:lnTo>
                  <a:lnTo>
                    <a:pt x="1755" y="253"/>
                  </a:lnTo>
                  <a:lnTo>
                    <a:pt x="1695" y="157"/>
                  </a:lnTo>
                  <a:lnTo>
                    <a:pt x="1623" y="73"/>
                  </a:lnTo>
                  <a:lnTo>
                    <a:pt x="1587" y="49"/>
                  </a:lnTo>
                  <a:lnTo>
                    <a:pt x="1539" y="25"/>
                  </a:lnTo>
                  <a:lnTo>
                    <a:pt x="1491" y="13"/>
                  </a:lnTo>
                  <a:lnTo>
                    <a:pt x="143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345775" y="2736800"/>
              <a:ext cx="520900" cy="610200"/>
            </a:xfrm>
            <a:custGeom>
              <a:avLst/>
              <a:gdLst/>
              <a:ahLst/>
              <a:cxnLst/>
              <a:rect l="l" t="t" r="r" b="b"/>
              <a:pathLst>
                <a:path w="20836" h="24408" extrusionOk="0">
                  <a:moveTo>
                    <a:pt x="16123" y="1"/>
                  </a:moveTo>
                  <a:lnTo>
                    <a:pt x="16111" y="13"/>
                  </a:lnTo>
                  <a:lnTo>
                    <a:pt x="16075" y="49"/>
                  </a:lnTo>
                  <a:lnTo>
                    <a:pt x="16027" y="133"/>
                  </a:lnTo>
                  <a:lnTo>
                    <a:pt x="15979" y="241"/>
                  </a:lnTo>
                  <a:lnTo>
                    <a:pt x="15907" y="398"/>
                  </a:lnTo>
                  <a:lnTo>
                    <a:pt x="15786" y="698"/>
                  </a:lnTo>
                  <a:lnTo>
                    <a:pt x="15690" y="890"/>
                  </a:lnTo>
                  <a:lnTo>
                    <a:pt x="15606" y="1035"/>
                  </a:lnTo>
                  <a:lnTo>
                    <a:pt x="15558" y="1131"/>
                  </a:lnTo>
                  <a:lnTo>
                    <a:pt x="15546" y="1179"/>
                  </a:lnTo>
                  <a:lnTo>
                    <a:pt x="15546" y="1239"/>
                  </a:lnTo>
                  <a:lnTo>
                    <a:pt x="15546" y="1287"/>
                  </a:lnTo>
                  <a:lnTo>
                    <a:pt x="15558" y="1359"/>
                  </a:lnTo>
                  <a:lnTo>
                    <a:pt x="15606" y="1540"/>
                  </a:lnTo>
                  <a:lnTo>
                    <a:pt x="15702" y="1816"/>
                  </a:lnTo>
                  <a:lnTo>
                    <a:pt x="15895" y="2441"/>
                  </a:lnTo>
                  <a:lnTo>
                    <a:pt x="16051" y="2970"/>
                  </a:lnTo>
                  <a:lnTo>
                    <a:pt x="16195" y="3463"/>
                  </a:lnTo>
                  <a:lnTo>
                    <a:pt x="16171" y="3608"/>
                  </a:lnTo>
                  <a:lnTo>
                    <a:pt x="16135" y="3740"/>
                  </a:lnTo>
                  <a:lnTo>
                    <a:pt x="16087" y="3908"/>
                  </a:lnTo>
                  <a:lnTo>
                    <a:pt x="16015" y="4077"/>
                  </a:lnTo>
                  <a:lnTo>
                    <a:pt x="15967" y="4161"/>
                  </a:lnTo>
                  <a:lnTo>
                    <a:pt x="15931" y="4233"/>
                  </a:lnTo>
                  <a:lnTo>
                    <a:pt x="15870" y="4293"/>
                  </a:lnTo>
                  <a:lnTo>
                    <a:pt x="15822" y="4353"/>
                  </a:lnTo>
                  <a:lnTo>
                    <a:pt x="15762" y="4389"/>
                  </a:lnTo>
                  <a:lnTo>
                    <a:pt x="15702" y="4413"/>
                  </a:lnTo>
                  <a:lnTo>
                    <a:pt x="15630" y="4413"/>
                  </a:lnTo>
                  <a:lnTo>
                    <a:pt x="15582" y="4401"/>
                  </a:lnTo>
                  <a:lnTo>
                    <a:pt x="15534" y="4365"/>
                  </a:lnTo>
                  <a:lnTo>
                    <a:pt x="15486" y="4317"/>
                  </a:lnTo>
                  <a:lnTo>
                    <a:pt x="15414" y="4197"/>
                  </a:lnTo>
                  <a:lnTo>
                    <a:pt x="15341" y="4053"/>
                  </a:lnTo>
                  <a:lnTo>
                    <a:pt x="15269" y="3932"/>
                  </a:lnTo>
                  <a:lnTo>
                    <a:pt x="15233" y="3896"/>
                  </a:lnTo>
                  <a:lnTo>
                    <a:pt x="15197" y="3860"/>
                  </a:lnTo>
                  <a:lnTo>
                    <a:pt x="15149" y="3848"/>
                  </a:lnTo>
                  <a:lnTo>
                    <a:pt x="15089" y="3848"/>
                  </a:lnTo>
                  <a:lnTo>
                    <a:pt x="15029" y="3884"/>
                  </a:lnTo>
                  <a:lnTo>
                    <a:pt x="14957" y="3944"/>
                  </a:lnTo>
                  <a:lnTo>
                    <a:pt x="14824" y="4089"/>
                  </a:lnTo>
                  <a:lnTo>
                    <a:pt x="14728" y="4221"/>
                  </a:lnTo>
                  <a:lnTo>
                    <a:pt x="14656" y="4341"/>
                  </a:lnTo>
                  <a:lnTo>
                    <a:pt x="14608" y="4437"/>
                  </a:lnTo>
                  <a:lnTo>
                    <a:pt x="14572" y="4521"/>
                  </a:lnTo>
                  <a:lnTo>
                    <a:pt x="14560" y="4594"/>
                  </a:lnTo>
                  <a:lnTo>
                    <a:pt x="14548" y="4654"/>
                  </a:lnTo>
                  <a:lnTo>
                    <a:pt x="14512" y="4678"/>
                  </a:lnTo>
                  <a:lnTo>
                    <a:pt x="14416" y="4726"/>
                  </a:lnTo>
                  <a:lnTo>
                    <a:pt x="14271" y="4798"/>
                  </a:lnTo>
                  <a:lnTo>
                    <a:pt x="14187" y="4822"/>
                  </a:lnTo>
                  <a:lnTo>
                    <a:pt x="14091" y="4846"/>
                  </a:lnTo>
                  <a:lnTo>
                    <a:pt x="13995" y="4858"/>
                  </a:lnTo>
                  <a:lnTo>
                    <a:pt x="13887" y="4846"/>
                  </a:lnTo>
                  <a:lnTo>
                    <a:pt x="13790" y="4822"/>
                  </a:lnTo>
                  <a:lnTo>
                    <a:pt x="13682" y="4786"/>
                  </a:lnTo>
                  <a:lnTo>
                    <a:pt x="13574" y="4714"/>
                  </a:lnTo>
                  <a:lnTo>
                    <a:pt x="13466" y="4618"/>
                  </a:lnTo>
                  <a:lnTo>
                    <a:pt x="13358" y="4497"/>
                  </a:lnTo>
                  <a:lnTo>
                    <a:pt x="13261" y="4329"/>
                  </a:lnTo>
                  <a:lnTo>
                    <a:pt x="13165" y="4161"/>
                  </a:lnTo>
                  <a:lnTo>
                    <a:pt x="13069" y="3992"/>
                  </a:lnTo>
                  <a:lnTo>
                    <a:pt x="12961" y="3836"/>
                  </a:lnTo>
                  <a:lnTo>
                    <a:pt x="12865" y="3704"/>
                  </a:lnTo>
                  <a:lnTo>
                    <a:pt x="12757" y="3572"/>
                  </a:lnTo>
                  <a:lnTo>
                    <a:pt x="12648" y="3451"/>
                  </a:lnTo>
                  <a:lnTo>
                    <a:pt x="12552" y="3355"/>
                  </a:lnTo>
                  <a:lnTo>
                    <a:pt x="12456" y="3271"/>
                  </a:lnTo>
                  <a:lnTo>
                    <a:pt x="12360" y="3211"/>
                  </a:lnTo>
                  <a:lnTo>
                    <a:pt x="12264" y="3163"/>
                  </a:lnTo>
                  <a:lnTo>
                    <a:pt x="12179" y="3139"/>
                  </a:lnTo>
                  <a:lnTo>
                    <a:pt x="12107" y="3139"/>
                  </a:lnTo>
                  <a:lnTo>
                    <a:pt x="12035" y="3163"/>
                  </a:lnTo>
                  <a:lnTo>
                    <a:pt x="11987" y="3211"/>
                  </a:lnTo>
                  <a:lnTo>
                    <a:pt x="11939" y="3283"/>
                  </a:lnTo>
                  <a:lnTo>
                    <a:pt x="11903" y="3391"/>
                  </a:lnTo>
                  <a:lnTo>
                    <a:pt x="11879" y="3511"/>
                  </a:lnTo>
                  <a:lnTo>
                    <a:pt x="11867" y="3632"/>
                  </a:lnTo>
                  <a:lnTo>
                    <a:pt x="11855" y="3884"/>
                  </a:lnTo>
                  <a:lnTo>
                    <a:pt x="11879" y="4137"/>
                  </a:lnTo>
                  <a:lnTo>
                    <a:pt x="11915" y="4401"/>
                  </a:lnTo>
                  <a:lnTo>
                    <a:pt x="11963" y="4654"/>
                  </a:lnTo>
                  <a:lnTo>
                    <a:pt x="12035" y="4906"/>
                  </a:lnTo>
                  <a:lnTo>
                    <a:pt x="12107" y="5135"/>
                  </a:lnTo>
                  <a:lnTo>
                    <a:pt x="12191" y="5351"/>
                  </a:lnTo>
                  <a:lnTo>
                    <a:pt x="12360" y="5796"/>
                  </a:lnTo>
                  <a:lnTo>
                    <a:pt x="12432" y="6012"/>
                  </a:lnTo>
                  <a:lnTo>
                    <a:pt x="12492" y="6229"/>
                  </a:lnTo>
                  <a:lnTo>
                    <a:pt x="12516" y="6433"/>
                  </a:lnTo>
                  <a:lnTo>
                    <a:pt x="12528" y="6541"/>
                  </a:lnTo>
                  <a:lnTo>
                    <a:pt x="12528" y="6625"/>
                  </a:lnTo>
                  <a:lnTo>
                    <a:pt x="12516" y="6710"/>
                  </a:lnTo>
                  <a:lnTo>
                    <a:pt x="12492" y="6794"/>
                  </a:lnTo>
                  <a:lnTo>
                    <a:pt x="12456" y="6866"/>
                  </a:lnTo>
                  <a:lnTo>
                    <a:pt x="12408" y="6926"/>
                  </a:lnTo>
                  <a:lnTo>
                    <a:pt x="12312" y="7046"/>
                  </a:lnTo>
                  <a:lnTo>
                    <a:pt x="12240" y="7166"/>
                  </a:lnTo>
                  <a:lnTo>
                    <a:pt x="12179" y="7263"/>
                  </a:lnTo>
                  <a:lnTo>
                    <a:pt x="12143" y="7299"/>
                  </a:lnTo>
                  <a:lnTo>
                    <a:pt x="12107" y="7335"/>
                  </a:lnTo>
                  <a:lnTo>
                    <a:pt x="12059" y="7359"/>
                  </a:lnTo>
                  <a:lnTo>
                    <a:pt x="11951" y="7359"/>
                  </a:lnTo>
                  <a:lnTo>
                    <a:pt x="11879" y="7335"/>
                  </a:lnTo>
                  <a:lnTo>
                    <a:pt x="11807" y="7299"/>
                  </a:lnTo>
                  <a:lnTo>
                    <a:pt x="11711" y="7251"/>
                  </a:lnTo>
                  <a:lnTo>
                    <a:pt x="11602" y="7179"/>
                  </a:lnTo>
                  <a:lnTo>
                    <a:pt x="11470" y="7082"/>
                  </a:lnTo>
                  <a:lnTo>
                    <a:pt x="11242" y="6902"/>
                  </a:lnTo>
                  <a:lnTo>
                    <a:pt x="11061" y="6782"/>
                  </a:lnTo>
                  <a:lnTo>
                    <a:pt x="10977" y="6734"/>
                  </a:lnTo>
                  <a:lnTo>
                    <a:pt x="10917" y="6698"/>
                  </a:lnTo>
                  <a:lnTo>
                    <a:pt x="10857" y="6686"/>
                  </a:lnTo>
                  <a:lnTo>
                    <a:pt x="10809" y="6674"/>
                  </a:lnTo>
                  <a:lnTo>
                    <a:pt x="10761" y="6686"/>
                  </a:lnTo>
                  <a:lnTo>
                    <a:pt x="10713" y="6698"/>
                  </a:lnTo>
                  <a:lnTo>
                    <a:pt x="10665" y="6734"/>
                  </a:lnTo>
                  <a:lnTo>
                    <a:pt x="10616" y="6782"/>
                  </a:lnTo>
                  <a:lnTo>
                    <a:pt x="10520" y="6902"/>
                  </a:lnTo>
                  <a:lnTo>
                    <a:pt x="10400" y="7082"/>
                  </a:lnTo>
                  <a:lnTo>
                    <a:pt x="10123" y="7539"/>
                  </a:lnTo>
                  <a:lnTo>
                    <a:pt x="9871" y="7972"/>
                  </a:lnTo>
                  <a:lnTo>
                    <a:pt x="9739" y="8176"/>
                  </a:lnTo>
                  <a:lnTo>
                    <a:pt x="9606" y="8369"/>
                  </a:lnTo>
                  <a:lnTo>
                    <a:pt x="9474" y="8537"/>
                  </a:lnTo>
                  <a:lnTo>
                    <a:pt x="9330" y="8693"/>
                  </a:lnTo>
                  <a:lnTo>
                    <a:pt x="9174" y="8826"/>
                  </a:lnTo>
                  <a:lnTo>
                    <a:pt x="9102" y="8886"/>
                  </a:lnTo>
                  <a:lnTo>
                    <a:pt x="9005" y="8934"/>
                  </a:lnTo>
                  <a:lnTo>
                    <a:pt x="8921" y="8982"/>
                  </a:lnTo>
                  <a:lnTo>
                    <a:pt x="8825" y="9018"/>
                  </a:lnTo>
                  <a:lnTo>
                    <a:pt x="8729" y="9042"/>
                  </a:lnTo>
                  <a:lnTo>
                    <a:pt x="8633" y="9066"/>
                  </a:lnTo>
                  <a:lnTo>
                    <a:pt x="8284" y="9066"/>
                  </a:lnTo>
                  <a:lnTo>
                    <a:pt x="8164" y="9042"/>
                  </a:lnTo>
                  <a:lnTo>
                    <a:pt x="8031" y="9018"/>
                  </a:lnTo>
                  <a:lnTo>
                    <a:pt x="7899" y="8970"/>
                  </a:lnTo>
                  <a:lnTo>
                    <a:pt x="7755" y="8922"/>
                  </a:lnTo>
                  <a:lnTo>
                    <a:pt x="7599" y="8862"/>
                  </a:lnTo>
                  <a:lnTo>
                    <a:pt x="7394" y="8754"/>
                  </a:lnTo>
                  <a:lnTo>
                    <a:pt x="7190" y="8645"/>
                  </a:lnTo>
                  <a:lnTo>
                    <a:pt x="6781" y="8393"/>
                  </a:lnTo>
                  <a:lnTo>
                    <a:pt x="6577" y="8285"/>
                  </a:lnTo>
                  <a:lnTo>
                    <a:pt x="6372" y="8164"/>
                  </a:lnTo>
                  <a:lnTo>
                    <a:pt x="6168" y="8068"/>
                  </a:lnTo>
                  <a:lnTo>
                    <a:pt x="5951" y="7996"/>
                  </a:lnTo>
                  <a:lnTo>
                    <a:pt x="5855" y="7972"/>
                  </a:lnTo>
                  <a:lnTo>
                    <a:pt x="5759" y="7960"/>
                  </a:lnTo>
                  <a:lnTo>
                    <a:pt x="5723" y="7960"/>
                  </a:lnTo>
                  <a:lnTo>
                    <a:pt x="5675" y="7972"/>
                  </a:lnTo>
                  <a:lnTo>
                    <a:pt x="5639" y="7996"/>
                  </a:lnTo>
                  <a:lnTo>
                    <a:pt x="5603" y="8020"/>
                  </a:lnTo>
                  <a:lnTo>
                    <a:pt x="5555" y="8080"/>
                  </a:lnTo>
                  <a:lnTo>
                    <a:pt x="5531" y="8152"/>
                  </a:lnTo>
                  <a:lnTo>
                    <a:pt x="5495" y="8225"/>
                  </a:lnTo>
                  <a:lnTo>
                    <a:pt x="5471" y="8285"/>
                  </a:lnTo>
                  <a:lnTo>
                    <a:pt x="5434" y="8333"/>
                  </a:lnTo>
                  <a:lnTo>
                    <a:pt x="5398" y="8369"/>
                  </a:lnTo>
                  <a:lnTo>
                    <a:pt x="5350" y="8393"/>
                  </a:lnTo>
                  <a:lnTo>
                    <a:pt x="5302" y="8405"/>
                  </a:lnTo>
                  <a:lnTo>
                    <a:pt x="5206" y="8417"/>
                  </a:lnTo>
                  <a:lnTo>
                    <a:pt x="5098" y="8417"/>
                  </a:lnTo>
                  <a:lnTo>
                    <a:pt x="4990" y="8393"/>
                  </a:lnTo>
                  <a:lnTo>
                    <a:pt x="4869" y="8369"/>
                  </a:lnTo>
                  <a:lnTo>
                    <a:pt x="4749" y="8345"/>
                  </a:lnTo>
                  <a:lnTo>
                    <a:pt x="4641" y="8333"/>
                  </a:lnTo>
                  <a:lnTo>
                    <a:pt x="4497" y="8321"/>
                  </a:lnTo>
                  <a:lnTo>
                    <a:pt x="4364" y="8345"/>
                  </a:lnTo>
                  <a:lnTo>
                    <a:pt x="4244" y="8393"/>
                  </a:lnTo>
                  <a:lnTo>
                    <a:pt x="4136" y="8453"/>
                  </a:lnTo>
                  <a:lnTo>
                    <a:pt x="4028" y="8537"/>
                  </a:lnTo>
                  <a:lnTo>
                    <a:pt x="3932" y="8621"/>
                  </a:lnTo>
                  <a:lnTo>
                    <a:pt x="3739" y="8826"/>
                  </a:lnTo>
                  <a:lnTo>
                    <a:pt x="3547" y="9042"/>
                  </a:lnTo>
                  <a:lnTo>
                    <a:pt x="3451" y="9138"/>
                  </a:lnTo>
                  <a:lnTo>
                    <a:pt x="3355" y="9234"/>
                  </a:lnTo>
                  <a:lnTo>
                    <a:pt x="3246" y="9319"/>
                  </a:lnTo>
                  <a:lnTo>
                    <a:pt x="3138" y="9379"/>
                  </a:lnTo>
                  <a:lnTo>
                    <a:pt x="3006" y="9427"/>
                  </a:lnTo>
                  <a:lnTo>
                    <a:pt x="2874" y="9463"/>
                  </a:lnTo>
                  <a:lnTo>
                    <a:pt x="2705" y="9475"/>
                  </a:lnTo>
                  <a:lnTo>
                    <a:pt x="2561" y="9463"/>
                  </a:lnTo>
                  <a:lnTo>
                    <a:pt x="2321" y="9427"/>
                  </a:lnTo>
                  <a:lnTo>
                    <a:pt x="2200" y="9415"/>
                  </a:lnTo>
                  <a:lnTo>
                    <a:pt x="2080" y="9439"/>
                  </a:lnTo>
                  <a:lnTo>
                    <a:pt x="1924" y="9475"/>
                  </a:lnTo>
                  <a:lnTo>
                    <a:pt x="1755" y="9559"/>
                  </a:lnTo>
                  <a:lnTo>
                    <a:pt x="1599" y="9655"/>
                  </a:lnTo>
                  <a:lnTo>
                    <a:pt x="1431" y="9788"/>
                  </a:lnTo>
                  <a:lnTo>
                    <a:pt x="1250" y="9932"/>
                  </a:lnTo>
                  <a:lnTo>
                    <a:pt x="1058" y="10088"/>
                  </a:lnTo>
                  <a:lnTo>
                    <a:pt x="878" y="10256"/>
                  </a:lnTo>
                  <a:lnTo>
                    <a:pt x="709" y="10413"/>
                  </a:lnTo>
                  <a:lnTo>
                    <a:pt x="565" y="10569"/>
                  </a:lnTo>
                  <a:lnTo>
                    <a:pt x="433" y="10713"/>
                  </a:lnTo>
                  <a:lnTo>
                    <a:pt x="349" y="10834"/>
                  </a:lnTo>
                  <a:lnTo>
                    <a:pt x="277" y="10954"/>
                  </a:lnTo>
                  <a:lnTo>
                    <a:pt x="216" y="11074"/>
                  </a:lnTo>
                  <a:lnTo>
                    <a:pt x="156" y="11206"/>
                  </a:lnTo>
                  <a:lnTo>
                    <a:pt x="120" y="11338"/>
                  </a:lnTo>
                  <a:lnTo>
                    <a:pt x="84" y="11483"/>
                  </a:lnTo>
                  <a:lnTo>
                    <a:pt x="48" y="11627"/>
                  </a:lnTo>
                  <a:lnTo>
                    <a:pt x="24" y="11771"/>
                  </a:lnTo>
                  <a:lnTo>
                    <a:pt x="0" y="12072"/>
                  </a:lnTo>
                  <a:lnTo>
                    <a:pt x="0" y="12385"/>
                  </a:lnTo>
                  <a:lnTo>
                    <a:pt x="12" y="12685"/>
                  </a:lnTo>
                  <a:lnTo>
                    <a:pt x="24" y="12986"/>
                  </a:lnTo>
                  <a:lnTo>
                    <a:pt x="48" y="13190"/>
                  </a:lnTo>
                  <a:lnTo>
                    <a:pt x="96" y="13394"/>
                  </a:lnTo>
                  <a:lnTo>
                    <a:pt x="120" y="13503"/>
                  </a:lnTo>
                  <a:lnTo>
                    <a:pt x="156" y="13599"/>
                  </a:lnTo>
                  <a:lnTo>
                    <a:pt x="204" y="13695"/>
                  </a:lnTo>
                  <a:lnTo>
                    <a:pt x="253" y="13779"/>
                  </a:lnTo>
                  <a:lnTo>
                    <a:pt x="313" y="13863"/>
                  </a:lnTo>
                  <a:lnTo>
                    <a:pt x="385" y="13923"/>
                  </a:lnTo>
                  <a:lnTo>
                    <a:pt x="457" y="13972"/>
                  </a:lnTo>
                  <a:lnTo>
                    <a:pt x="529" y="14008"/>
                  </a:lnTo>
                  <a:lnTo>
                    <a:pt x="625" y="14020"/>
                  </a:lnTo>
                  <a:lnTo>
                    <a:pt x="721" y="14020"/>
                  </a:lnTo>
                  <a:lnTo>
                    <a:pt x="818" y="13984"/>
                  </a:lnTo>
                  <a:lnTo>
                    <a:pt x="938" y="13935"/>
                  </a:lnTo>
                  <a:lnTo>
                    <a:pt x="998" y="13887"/>
                  </a:lnTo>
                  <a:lnTo>
                    <a:pt x="1046" y="13851"/>
                  </a:lnTo>
                  <a:lnTo>
                    <a:pt x="1082" y="13803"/>
                  </a:lnTo>
                  <a:lnTo>
                    <a:pt x="1118" y="13743"/>
                  </a:lnTo>
                  <a:lnTo>
                    <a:pt x="1154" y="13635"/>
                  </a:lnTo>
                  <a:lnTo>
                    <a:pt x="1178" y="13527"/>
                  </a:lnTo>
                  <a:lnTo>
                    <a:pt x="1190" y="13262"/>
                  </a:lnTo>
                  <a:lnTo>
                    <a:pt x="1214" y="13142"/>
                  </a:lnTo>
                  <a:lnTo>
                    <a:pt x="1238" y="13010"/>
                  </a:lnTo>
                  <a:lnTo>
                    <a:pt x="1311" y="12853"/>
                  </a:lnTo>
                  <a:lnTo>
                    <a:pt x="1443" y="12589"/>
                  </a:lnTo>
                  <a:lnTo>
                    <a:pt x="1611" y="12264"/>
                  </a:lnTo>
                  <a:lnTo>
                    <a:pt x="1719" y="12108"/>
                  </a:lnTo>
                  <a:lnTo>
                    <a:pt x="1828" y="11940"/>
                  </a:lnTo>
                  <a:lnTo>
                    <a:pt x="1936" y="11795"/>
                  </a:lnTo>
                  <a:lnTo>
                    <a:pt x="2044" y="11663"/>
                  </a:lnTo>
                  <a:lnTo>
                    <a:pt x="2152" y="11567"/>
                  </a:lnTo>
                  <a:lnTo>
                    <a:pt x="2248" y="11495"/>
                  </a:lnTo>
                  <a:lnTo>
                    <a:pt x="2296" y="11471"/>
                  </a:lnTo>
                  <a:lnTo>
                    <a:pt x="2345" y="11459"/>
                  </a:lnTo>
                  <a:lnTo>
                    <a:pt x="2393" y="11471"/>
                  </a:lnTo>
                  <a:lnTo>
                    <a:pt x="2429" y="11483"/>
                  </a:lnTo>
                  <a:lnTo>
                    <a:pt x="2477" y="11507"/>
                  </a:lnTo>
                  <a:lnTo>
                    <a:pt x="2513" y="11555"/>
                  </a:lnTo>
                  <a:lnTo>
                    <a:pt x="2549" y="11603"/>
                  </a:lnTo>
                  <a:lnTo>
                    <a:pt x="2573" y="11675"/>
                  </a:lnTo>
                  <a:lnTo>
                    <a:pt x="2657" y="11952"/>
                  </a:lnTo>
                  <a:lnTo>
                    <a:pt x="2693" y="12084"/>
                  </a:lnTo>
                  <a:lnTo>
                    <a:pt x="2705" y="12204"/>
                  </a:lnTo>
                  <a:lnTo>
                    <a:pt x="2705" y="12324"/>
                  </a:lnTo>
                  <a:lnTo>
                    <a:pt x="2705" y="12469"/>
                  </a:lnTo>
                  <a:lnTo>
                    <a:pt x="2693" y="12637"/>
                  </a:lnTo>
                  <a:lnTo>
                    <a:pt x="2657" y="12817"/>
                  </a:lnTo>
                  <a:lnTo>
                    <a:pt x="2633" y="13022"/>
                  </a:lnTo>
                  <a:lnTo>
                    <a:pt x="2633" y="13226"/>
                  </a:lnTo>
                  <a:lnTo>
                    <a:pt x="2645" y="13406"/>
                  </a:lnTo>
                  <a:lnTo>
                    <a:pt x="2681" y="13587"/>
                  </a:lnTo>
                  <a:lnTo>
                    <a:pt x="2705" y="13659"/>
                  </a:lnTo>
                  <a:lnTo>
                    <a:pt x="2729" y="13731"/>
                  </a:lnTo>
                  <a:lnTo>
                    <a:pt x="2765" y="13791"/>
                  </a:lnTo>
                  <a:lnTo>
                    <a:pt x="2801" y="13851"/>
                  </a:lnTo>
                  <a:lnTo>
                    <a:pt x="2850" y="13887"/>
                  </a:lnTo>
                  <a:lnTo>
                    <a:pt x="2910" y="13923"/>
                  </a:lnTo>
                  <a:lnTo>
                    <a:pt x="2970" y="13947"/>
                  </a:lnTo>
                  <a:lnTo>
                    <a:pt x="3042" y="13960"/>
                  </a:lnTo>
                  <a:lnTo>
                    <a:pt x="3102" y="13960"/>
                  </a:lnTo>
                  <a:lnTo>
                    <a:pt x="3186" y="13947"/>
                  </a:lnTo>
                  <a:lnTo>
                    <a:pt x="3258" y="13923"/>
                  </a:lnTo>
                  <a:lnTo>
                    <a:pt x="3330" y="13887"/>
                  </a:lnTo>
                  <a:lnTo>
                    <a:pt x="3415" y="13839"/>
                  </a:lnTo>
                  <a:lnTo>
                    <a:pt x="3487" y="13791"/>
                  </a:lnTo>
                  <a:lnTo>
                    <a:pt x="3631" y="13659"/>
                  </a:lnTo>
                  <a:lnTo>
                    <a:pt x="3763" y="13515"/>
                  </a:lnTo>
                  <a:lnTo>
                    <a:pt x="3884" y="13358"/>
                  </a:lnTo>
                  <a:lnTo>
                    <a:pt x="3968" y="13214"/>
                  </a:lnTo>
                  <a:lnTo>
                    <a:pt x="3992" y="13142"/>
                  </a:lnTo>
                  <a:lnTo>
                    <a:pt x="4016" y="13070"/>
                  </a:lnTo>
                  <a:lnTo>
                    <a:pt x="4088" y="12745"/>
                  </a:lnTo>
                  <a:lnTo>
                    <a:pt x="4136" y="12577"/>
                  </a:lnTo>
                  <a:lnTo>
                    <a:pt x="4184" y="12421"/>
                  </a:lnTo>
                  <a:lnTo>
                    <a:pt x="4208" y="12360"/>
                  </a:lnTo>
                  <a:lnTo>
                    <a:pt x="4244" y="12312"/>
                  </a:lnTo>
                  <a:lnTo>
                    <a:pt x="4280" y="12276"/>
                  </a:lnTo>
                  <a:lnTo>
                    <a:pt x="4304" y="12264"/>
                  </a:lnTo>
                  <a:lnTo>
                    <a:pt x="4352" y="12264"/>
                  </a:lnTo>
                  <a:lnTo>
                    <a:pt x="4388" y="12300"/>
                  </a:lnTo>
                  <a:lnTo>
                    <a:pt x="4437" y="12348"/>
                  </a:lnTo>
                  <a:lnTo>
                    <a:pt x="4485" y="12445"/>
                  </a:lnTo>
                  <a:lnTo>
                    <a:pt x="4581" y="12625"/>
                  </a:lnTo>
                  <a:lnTo>
                    <a:pt x="4689" y="12793"/>
                  </a:lnTo>
                  <a:lnTo>
                    <a:pt x="4809" y="12938"/>
                  </a:lnTo>
                  <a:lnTo>
                    <a:pt x="4869" y="12998"/>
                  </a:lnTo>
                  <a:lnTo>
                    <a:pt x="4930" y="13046"/>
                  </a:lnTo>
                  <a:lnTo>
                    <a:pt x="5002" y="13094"/>
                  </a:lnTo>
                  <a:lnTo>
                    <a:pt x="5062" y="13130"/>
                  </a:lnTo>
                  <a:lnTo>
                    <a:pt x="5134" y="13154"/>
                  </a:lnTo>
                  <a:lnTo>
                    <a:pt x="5206" y="13166"/>
                  </a:lnTo>
                  <a:lnTo>
                    <a:pt x="5278" y="13178"/>
                  </a:lnTo>
                  <a:lnTo>
                    <a:pt x="5362" y="13178"/>
                  </a:lnTo>
                  <a:lnTo>
                    <a:pt x="5434" y="13166"/>
                  </a:lnTo>
                  <a:lnTo>
                    <a:pt x="5519" y="13142"/>
                  </a:lnTo>
                  <a:lnTo>
                    <a:pt x="5663" y="13082"/>
                  </a:lnTo>
                  <a:lnTo>
                    <a:pt x="5771" y="13022"/>
                  </a:lnTo>
                  <a:lnTo>
                    <a:pt x="5855" y="12950"/>
                  </a:lnTo>
                  <a:lnTo>
                    <a:pt x="5927" y="12877"/>
                  </a:lnTo>
                  <a:lnTo>
                    <a:pt x="5963" y="12769"/>
                  </a:lnTo>
                  <a:lnTo>
                    <a:pt x="6000" y="12649"/>
                  </a:lnTo>
                  <a:lnTo>
                    <a:pt x="6036" y="12481"/>
                  </a:lnTo>
                  <a:lnTo>
                    <a:pt x="6072" y="12276"/>
                  </a:lnTo>
                  <a:lnTo>
                    <a:pt x="6108" y="12096"/>
                  </a:lnTo>
                  <a:lnTo>
                    <a:pt x="6156" y="11952"/>
                  </a:lnTo>
                  <a:lnTo>
                    <a:pt x="6192" y="11892"/>
                  </a:lnTo>
                  <a:lnTo>
                    <a:pt x="6228" y="11831"/>
                  </a:lnTo>
                  <a:lnTo>
                    <a:pt x="6264" y="11795"/>
                  </a:lnTo>
                  <a:lnTo>
                    <a:pt x="6312" y="11759"/>
                  </a:lnTo>
                  <a:lnTo>
                    <a:pt x="6408" y="11699"/>
                  </a:lnTo>
                  <a:lnTo>
                    <a:pt x="6517" y="11675"/>
                  </a:lnTo>
                  <a:lnTo>
                    <a:pt x="6625" y="11663"/>
                  </a:lnTo>
                  <a:lnTo>
                    <a:pt x="6745" y="11675"/>
                  </a:lnTo>
                  <a:lnTo>
                    <a:pt x="6865" y="11711"/>
                  </a:lnTo>
                  <a:lnTo>
                    <a:pt x="6997" y="11747"/>
                  </a:lnTo>
                  <a:lnTo>
                    <a:pt x="7250" y="11843"/>
                  </a:lnTo>
                  <a:lnTo>
                    <a:pt x="7707" y="12072"/>
                  </a:lnTo>
                  <a:lnTo>
                    <a:pt x="7779" y="12096"/>
                  </a:lnTo>
                  <a:lnTo>
                    <a:pt x="7839" y="12132"/>
                  </a:lnTo>
                  <a:lnTo>
                    <a:pt x="7899" y="12180"/>
                  </a:lnTo>
                  <a:lnTo>
                    <a:pt x="7947" y="12252"/>
                  </a:lnTo>
                  <a:lnTo>
                    <a:pt x="7971" y="12324"/>
                  </a:lnTo>
                  <a:lnTo>
                    <a:pt x="7983" y="12397"/>
                  </a:lnTo>
                  <a:lnTo>
                    <a:pt x="7971" y="12469"/>
                  </a:lnTo>
                  <a:lnTo>
                    <a:pt x="7947" y="12553"/>
                  </a:lnTo>
                  <a:lnTo>
                    <a:pt x="7887" y="12709"/>
                  </a:lnTo>
                  <a:lnTo>
                    <a:pt x="7839" y="12865"/>
                  </a:lnTo>
                  <a:lnTo>
                    <a:pt x="7815" y="12962"/>
                  </a:lnTo>
                  <a:lnTo>
                    <a:pt x="7803" y="13058"/>
                  </a:lnTo>
                  <a:lnTo>
                    <a:pt x="7803" y="13166"/>
                  </a:lnTo>
                  <a:lnTo>
                    <a:pt x="7815" y="13262"/>
                  </a:lnTo>
                  <a:lnTo>
                    <a:pt x="7851" y="13467"/>
                  </a:lnTo>
                  <a:lnTo>
                    <a:pt x="7899" y="13671"/>
                  </a:lnTo>
                  <a:lnTo>
                    <a:pt x="8128" y="14489"/>
                  </a:lnTo>
                  <a:lnTo>
                    <a:pt x="8200" y="14753"/>
                  </a:lnTo>
                  <a:lnTo>
                    <a:pt x="8260" y="15018"/>
                  </a:lnTo>
                  <a:lnTo>
                    <a:pt x="8308" y="15294"/>
                  </a:lnTo>
                  <a:lnTo>
                    <a:pt x="8320" y="15426"/>
                  </a:lnTo>
                  <a:lnTo>
                    <a:pt x="8320" y="15559"/>
                  </a:lnTo>
                  <a:lnTo>
                    <a:pt x="8296" y="15751"/>
                  </a:lnTo>
                  <a:lnTo>
                    <a:pt x="8272" y="15943"/>
                  </a:lnTo>
                  <a:lnTo>
                    <a:pt x="8224" y="16136"/>
                  </a:lnTo>
                  <a:lnTo>
                    <a:pt x="8176" y="16316"/>
                  </a:lnTo>
                  <a:lnTo>
                    <a:pt x="8104" y="16496"/>
                  </a:lnTo>
                  <a:lnTo>
                    <a:pt x="8031" y="16689"/>
                  </a:lnTo>
                  <a:lnTo>
                    <a:pt x="7863" y="17049"/>
                  </a:lnTo>
                  <a:lnTo>
                    <a:pt x="7695" y="17422"/>
                  </a:lnTo>
                  <a:lnTo>
                    <a:pt x="7539" y="17783"/>
                  </a:lnTo>
                  <a:lnTo>
                    <a:pt x="7478" y="17975"/>
                  </a:lnTo>
                  <a:lnTo>
                    <a:pt x="7418" y="18168"/>
                  </a:lnTo>
                  <a:lnTo>
                    <a:pt x="7382" y="18360"/>
                  </a:lnTo>
                  <a:lnTo>
                    <a:pt x="7346" y="18552"/>
                  </a:lnTo>
                  <a:lnTo>
                    <a:pt x="7250" y="18576"/>
                  </a:lnTo>
                  <a:lnTo>
                    <a:pt x="7166" y="18612"/>
                  </a:lnTo>
                  <a:lnTo>
                    <a:pt x="7094" y="18661"/>
                  </a:lnTo>
                  <a:lnTo>
                    <a:pt x="7034" y="18733"/>
                  </a:lnTo>
                  <a:lnTo>
                    <a:pt x="6985" y="18817"/>
                  </a:lnTo>
                  <a:lnTo>
                    <a:pt x="6937" y="18913"/>
                  </a:lnTo>
                  <a:lnTo>
                    <a:pt x="6913" y="19009"/>
                  </a:lnTo>
                  <a:lnTo>
                    <a:pt x="6889" y="19117"/>
                  </a:lnTo>
                  <a:lnTo>
                    <a:pt x="6853" y="19358"/>
                  </a:lnTo>
                  <a:lnTo>
                    <a:pt x="6829" y="19598"/>
                  </a:lnTo>
                  <a:lnTo>
                    <a:pt x="6817" y="19827"/>
                  </a:lnTo>
                  <a:lnTo>
                    <a:pt x="6793" y="20031"/>
                  </a:lnTo>
                  <a:lnTo>
                    <a:pt x="6781" y="20139"/>
                  </a:lnTo>
                  <a:lnTo>
                    <a:pt x="6781" y="20236"/>
                  </a:lnTo>
                  <a:lnTo>
                    <a:pt x="6805" y="20344"/>
                  </a:lnTo>
                  <a:lnTo>
                    <a:pt x="6829" y="20380"/>
                  </a:lnTo>
                  <a:lnTo>
                    <a:pt x="6853" y="20416"/>
                  </a:lnTo>
                  <a:lnTo>
                    <a:pt x="6901" y="20464"/>
                  </a:lnTo>
                  <a:lnTo>
                    <a:pt x="6949" y="20488"/>
                  </a:lnTo>
                  <a:lnTo>
                    <a:pt x="7058" y="20548"/>
                  </a:lnTo>
                  <a:lnTo>
                    <a:pt x="7106" y="20584"/>
                  </a:lnTo>
                  <a:lnTo>
                    <a:pt x="7142" y="20632"/>
                  </a:lnTo>
                  <a:lnTo>
                    <a:pt x="7178" y="20680"/>
                  </a:lnTo>
                  <a:lnTo>
                    <a:pt x="7202" y="20729"/>
                  </a:lnTo>
                  <a:lnTo>
                    <a:pt x="7238" y="20849"/>
                  </a:lnTo>
                  <a:lnTo>
                    <a:pt x="7250" y="20969"/>
                  </a:lnTo>
                  <a:lnTo>
                    <a:pt x="7250" y="21113"/>
                  </a:lnTo>
                  <a:lnTo>
                    <a:pt x="7238" y="21245"/>
                  </a:lnTo>
                  <a:lnTo>
                    <a:pt x="7202" y="21522"/>
                  </a:lnTo>
                  <a:lnTo>
                    <a:pt x="7178" y="21738"/>
                  </a:lnTo>
                  <a:lnTo>
                    <a:pt x="7190" y="21967"/>
                  </a:lnTo>
                  <a:lnTo>
                    <a:pt x="7214" y="22195"/>
                  </a:lnTo>
                  <a:lnTo>
                    <a:pt x="7238" y="22304"/>
                  </a:lnTo>
                  <a:lnTo>
                    <a:pt x="7274" y="22412"/>
                  </a:lnTo>
                  <a:lnTo>
                    <a:pt x="7310" y="22508"/>
                  </a:lnTo>
                  <a:lnTo>
                    <a:pt x="7358" y="22604"/>
                  </a:lnTo>
                  <a:lnTo>
                    <a:pt x="7418" y="22688"/>
                  </a:lnTo>
                  <a:lnTo>
                    <a:pt x="7478" y="22772"/>
                  </a:lnTo>
                  <a:lnTo>
                    <a:pt x="7551" y="22845"/>
                  </a:lnTo>
                  <a:lnTo>
                    <a:pt x="7623" y="22905"/>
                  </a:lnTo>
                  <a:lnTo>
                    <a:pt x="7707" y="22953"/>
                  </a:lnTo>
                  <a:lnTo>
                    <a:pt x="7803" y="23001"/>
                  </a:lnTo>
                  <a:lnTo>
                    <a:pt x="7899" y="23025"/>
                  </a:lnTo>
                  <a:lnTo>
                    <a:pt x="7995" y="23049"/>
                  </a:lnTo>
                  <a:lnTo>
                    <a:pt x="8092" y="23073"/>
                  </a:lnTo>
                  <a:lnTo>
                    <a:pt x="8188" y="23109"/>
                  </a:lnTo>
                  <a:lnTo>
                    <a:pt x="8248" y="23145"/>
                  </a:lnTo>
                  <a:lnTo>
                    <a:pt x="8308" y="23205"/>
                  </a:lnTo>
                  <a:lnTo>
                    <a:pt x="8368" y="23265"/>
                  </a:lnTo>
                  <a:lnTo>
                    <a:pt x="8416" y="23338"/>
                  </a:lnTo>
                  <a:lnTo>
                    <a:pt x="8500" y="23482"/>
                  </a:lnTo>
                  <a:lnTo>
                    <a:pt x="8585" y="23638"/>
                  </a:lnTo>
                  <a:lnTo>
                    <a:pt x="8669" y="23794"/>
                  </a:lnTo>
                  <a:lnTo>
                    <a:pt x="8753" y="23927"/>
                  </a:lnTo>
                  <a:lnTo>
                    <a:pt x="8813" y="23987"/>
                  </a:lnTo>
                  <a:lnTo>
                    <a:pt x="8861" y="24047"/>
                  </a:lnTo>
                  <a:lnTo>
                    <a:pt x="8933" y="24083"/>
                  </a:lnTo>
                  <a:lnTo>
                    <a:pt x="9005" y="24119"/>
                  </a:lnTo>
                  <a:lnTo>
                    <a:pt x="9102" y="24131"/>
                  </a:lnTo>
                  <a:lnTo>
                    <a:pt x="9210" y="24131"/>
                  </a:lnTo>
                  <a:lnTo>
                    <a:pt x="9318" y="24107"/>
                  </a:lnTo>
                  <a:lnTo>
                    <a:pt x="9414" y="24059"/>
                  </a:lnTo>
                  <a:lnTo>
                    <a:pt x="9619" y="23963"/>
                  </a:lnTo>
                  <a:lnTo>
                    <a:pt x="9823" y="23855"/>
                  </a:lnTo>
                  <a:lnTo>
                    <a:pt x="10075" y="23746"/>
                  </a:lnTo>
                  <a:lnTo>
                    <a:pt x="10280" y="23638"/>
                  </a:lnTo>
                  <a:lnTo>
                    <a:pt x="10460" y="23530"/>
                  </a:lnTo>
                  <a:lnTo>
                    <a:pt x="10628" y="23422"/>
                  </a:lnTo>
                  <a:lnTo>
                    <a:pt x="10785" y="23301"/>
                  </a:lnTo>
                  <a:lnTo>
                    <a:pt x="10953" y="23169"/>
                  </a:lnTo>
                  <a:lnTo>
                    <a:pt x="11314" y="22869"/>
                  </a:lnTo>
                  <a:lnTo>
                    <a:pt x="11506" y="22712"/>
                  </a:lnTo>
                  <a:lnTo>
                    <a:pt x="11723" y="22544"/>
                  </a:lnTo>
                  <a:lnTo>
                    <a:pt x="11963" y="22364"/>
                  </a:lnTo>
                  <a:lnTo>
                    <a:pt x="12203" y="22159"/>
                  </a:lnTo>
                  <a:lnTo>
                    <a:pt x="12432" y="21943"/>
                  </a:lnTo>
                  <a:lnTo>
                    <a:pt x="12528" y="21835"/>
                  </a:lnTo>
                  <a:lnTo>
                    <a:pt x="12624" y="21714"/>
                  </a:lnTo>
                  <a:lnTo>
                    <a:pt x="12696" y="21594"/>
                  </a:lnTo>
                  <a:lnTo>
                    <a:pt x="12769" y="21474"/>
                  </a:lnTo>
                  <a:lnTo>
                    <a:pt x="12817" y="21354"/>
                  </a:lnTo>
                  <a:lnTo>
                    <a:pt x="12853" y="21221"/>
                  </a:lnTo>
                  <a:lnTo>
                    <a:pt x="12865" y="21101"/>
                  </a:lnTo>
                  <a:lnTo>
                    <a:pt x="12853" y="20981"/>
                  </a:lnTo>
                  <a:lnTo>
                    <a:pt x="12829" y="20741"/>
                  </a:lnTo>
                  <a:lnTo>
                    <a:pt x="12805" y="20608"/>
                  </a:lnTo>
                  <a:lnTo>
                    <a:pt x="12805" y="20488"/>
                  </a:lnTo>
                  <a:lnTo>
                    <a:pt x="12817" y="20380"/>
                  </a:lnTo>
                  <a:lnTo>
                    <a:pt x="12841" y="20320"/>
                  </a:lnTo>
                  <a:lnTo>
                    <a:pt x="12853" y="20272"/>
                  </a:lnTo>
                  <a:lnTo>
                    <a:pt x="12913" y="20187"/>
                  </a:lnTo>
                  <a:lnTo>
                    <a:pt x="12985" y="20115"/>
                  </a:lnTo>
                  <a:lnTo>
                    <a:pt x="13069" y="20043"/>
                  </a:lnTo>
                  <a:lnTo>
                    <a:pt x="13153" y="19995"/>
                  </a:lnTo>
                  <a:lnTo>
                    <a:pt x="13923" y="19490"/>
                  </a:lnTo>
                  <a:lnTo>
                    <a:pt x="14031" y="19430"/>
                  </a:lnTo>
                  <a:lnTo>
                    <a:pt x="14091" y="19406"/>
                  </a:lnTo>
                  <a:lnTo>
                    <a:pt x="14139" y="19394"/>
                  </a:lnTo>
                  <a:lnTo>
                    <a:pt x="14211" y="19394"/>
                  </a:lnTo>
                  <a:lnTo>
                    <a:pt x="14271" y="19406"/>
                  </a:lnTo>
                  <a:lnTo>
                    <a:pt x="14332" y="19430"/>
                  </a:lnTo>
                  <a:lnTo>
                    <a:pt x="14392" y="19466"/>
                  </a:lnTo>
                  <a:lnTo>
                    <a:pt x="14440" y="19514"/>
                  </a:lnTo>
                  <a:lnTo>
                    <a:pt x="14488" y="19562"/>
                  </a:lnTo>
                  <a:lnTo>
                    <a:pt x="14584" y="19683"/>
                  </a:lnTo>
                  <a:lnTo>
                    <a:pt x="14692" y="19863"/>
                  </a:lnTo>
                  <a:lnTo>
                    <a:pt x="14776" y="20031"/>
                  </a:lnTo>
                  <a:lnTo>
                    <a:pt x="14837" y="20212"/>
                  </a:lnTo>
                  <a:lnTo>
                    <a:pt x="14885" y="20380"/>
                  </a:lnTo>
                  <a:lnTo>
                    <a:pt x="14909" y="20560"/>
                  </a:lnTo>
                  <a:lnTo>
                    <a:pt x="14921" y="20729"/>
                  </a:lnTo>
                  <a:lnTo>
                    <a:pt x="14921" y="20897"/>
                  </a:lnTo>
                  <a:lnTo>
                    <a:pt x="14909" y="21065"/>
                  </a:lnTo>
                  <a:lnTo>
                    <a:pt x="14885" y="21233"/>
                  </a:lnTo>
                  <a:lnTo>
                    <a:pt x="14837" y="21402"/>
                  </a:lnTo>
                  <a:lnTo>
                    <a:pt x="14800" y="21582"/>
                  </a:lnTo>
                  <a:lnTo>
                    <a:pt x="14740" y="21750"/>
                  </a:lnTo>
                  <a:lnTo>
                    <a:pt x="14620" y="22087"/>
                  </a:lnTo>
                  <a:lnTo>
                    <a:pt x="14488" y="22436"/>
                  </a:lnTo>
                  <a:lnTo>
                    <a:pt x="14452" y="22532"/>
                  </a:lnTo>
                  <a:lnTo>
                    <a:pt x="14428" y="22652"/>
                  </a:lnTo>
                  <a:lnTo>
                    <a:pt x="14368" y="22977"/>
                  </a:lnTo>
                  <a:lnTo>
                    <a:pt x="14344" y="23169"/>
                  </a:lnTo>
                  <a:lnTo>
                    <a:pt x="14320" y="23374"/>
                  </a:lnTo>
                  <a:lnTo>
                    <a:pt x="14307" y="23578"/>
                  </a:lnTo>
                  <a:lnTo>
                    <a:pt x="14307" y="23770"/>
                  </a:lnTo>
                  <a:lnTo>
                    <a:pt x="14332" y="23951"/>
                  </a:lnTo>
                  <a:lnTo>
                    <a:pt x="14356" y="24107"/>
                  </a:lnTo>
                  <a:lnTo>
                    <a:pt x="14404" y="24239"/>
                  </a:lnTo>
                  <a:lnTo>
                    <a:pt x="14428" y="24287"/>
                  </a:lnTo>
                  <a:lnTo>
                    <a:pt x="14464" y="24335"/>
                  </a:lnTo>
                  <a:lnTo>
                    <a:pt x="14500" y="24371"/>
                  </a:lnTo>
                  <a:lnTo>
                    <a:pt x="14548" y="24396"/>
                  </a:lnTo>
                  <a:lnTo>
                    <a:pt x="14596" y="24408"/>
                  </a:lnTo>
                  <a:lnTo>
                    <a:pt x="14656" y="24396"/>
                  </a:lnTo>
                  <a:lnTo>
                    <a:pt x="14728" y="24384"/>
                  </a:lnTo>
                  <a:lnTo>
                    <a:pt x="14788" y="24359"/>
                  </a:lnTo>
                  <a:lnTo>
                    <a:pt x="14873" y="24311"/>
                  </a:lnTo>
                  <a:lnTo>
                    <a:pt x="14957" y="24239"/>
                  </a:lnTo>
                  <a:lnTo>
                    <a:pt x="15137" y="24083"/>
                  </a:lnTo>
                  <a:lnTo>
                    <a:pt x="15305" y="23915"/>
                  </a:lnTo>
                  <a:lnTo>
                    <a:pt x="15630" y="23542"/>
                  </a:lnTo>
                  <a:lnTo>
                    <a:pt x="15786" y="23362"/>
                  </a:lnTo>
                  <a:lnTo>
                    <a:pt x="15943" y="23181"/>
                  </a:lnTo>
                  <a:lnTo>
                    <a:pt x="16111" y="23013"/>
                  </a:lnTo>
                  <a:lnTo>
                    <a:pt x="16279" y="22869"/>
                  </a:lnTo>
                  <a:lnTo>
                    <a:pt x="16363" y="22809"/>
                  </a:lnTo>
                  <a:lnTo>
                    <a:pt x="16460" y="22748"/>
                  </a:lnTo>
                  <a:lnTo>
                    <a:pt x="16628" y="22664"/>
                  </a:lnTo>
                  <a:lnTo>
                    <a:pt x="16820" y="22592"/>
                  </a:lnTo>
                  <a:lnTo>
                    <a:pt x="16989" y="22520"/>
                  </a:lnTo>
                  <a:lnTo>
                    <a:pt x="17073" y="22472"/>
                  </a:lnTo>
                  <a:lnTo>
                    <a:pt x="17157" y="22424"/>
                  </a:lnTo>
                  <a:lnTo>
                    <a:pt x="17229" y="22364"/>
                  </a:lnTo>
                  <a:lnTo>
                    <a:pt x="17301" y="22292"/>
                  </a:lnTo>
                  <a:lnTo>
                    <a:pt x="17361" y="22207"/>
                  </a:lnTo>
                  <a:lnTo>
                    <a:pt x="17421" y="22111"/>
                  </a:lnTo>
                  <a:lnTo>
                    <a:pt x="17470" y="22003"/>
                  </a:lnTo>
                  <a:lnTo>
                    <a:pt x="17506" y="21871"/>
                  </a:lnTo>
                  <a:lnTo>
                    <a:pt x="17530" y="21702"/>
                  </a:lnTo>
                  <a:lnTo>
                    <a:pt x="17554" y="21534"/>
                  </a:lnTo>
                  <a:lnTo>
                    <a:pt x="17554" y="21366"/>
                  </a:lnTo>
                  <a:lnTo>
                    <a:pt x="17542" y="21185"/>
                  </a:lnTo>
                  <a:lnTo>
                    <a:pt x="17494" y="20849"/>
                  </a:lnTo>
                  <a:lnTo>
                    <a:pt x="17446" y="20500"/>
                  </a:lnTo>
                  <a:lnTo>
                    <a:pt x="17397" y="20151"/>
                  </a:lnTo>
                  <a:lnTo>
                    <a:pt x="17385" y="19971"/>
                  </a:lnTo>
                  <a:lnTo>
                    <a:pt x="17385" y="19803"/>
                  </a:lnTo>
                  <a:lnTo>
                    <a:pt x="17397" y="19622"/>
                  </a:lnTo>
                  <a:lnTo>
                    <a:pt x="17421" y="19454"/>
                  </a:lnTo>
                  <a:lnTo>
                    <a:pt x="17470" y="19298"/>
                  </a:lnTo>
                  <a:lnTo>
                    <a:pt x="17530" y="19141"/>
                  </a:lnTo>
                  <a:lnTo>
                    <a:pt x="18948" y="20524"/>
                  </a:lnTo>
                  <a:lnTo>
                    <a:pt x="19008" y="20584"/>
                  </a:lnTo>
                  <a:lnTo>
                    <a:pt x="19081" y="20632"/>
                  </a:lnTo>
                  <a:lnTo>
                    <a:pt x="19141" y="20656"/>
                  </a:lnTo>
                  <a:lnTo>
                    <a:pt x="19177" y="20668"/>
                  </a:lnTo>
                  <a:lnTo>
                    <a:pt x="19213" y="20668"/>
                  </a:lnTo>
                  <a:lnTo>
                    <a:pt x="19285" y="20644"/>
                  </a:lnTo>
                  <a:lnTo>
                    <a:pt x="19345" y="20596"/>
                  </a:lnTo>
                  <a:lnTo>
                    <a:pt x="19393" y="20536"/>
                  </a:lnTo>
                  <a:lnTo>
                    <a:pt x="19429" y="20476"/>
                  </a:lnTo>
                  <a:lnTo>
                    <a:pt x="19658" y="20127"/>
                  </a:lnTo>
                  <a:lnTo>
                    <a:pt x="19874" y="19767"/>
                  </a:lnTo>
                  <a:lnTo>
                    <a:pt x="20067" y="19394"/>
                  </a:lnTo>
                  <a:lnTo>
                    <a:pt x="20163" y="19202"/>
                  </a:lnTo>
                  <a:lnTo>
                    <a:pt x="20247" y="19009"/>
                  </a:lnTo>
                  <a:lnTo>
                    <a:pt x="20319" y="18817"/>
                  </a:lnTo>
                  <a:lnTo>
                    <a:pt x="20391" y="18624"/>
                  </a:lnTo>
                  <a:lnTo>
                    <a:pt x="20439" y="18420"/>
                  </a:lnTo>
                  <a:lnTo>
                    <a:pt x="20487" y="18228"/>
                  </a:lnTo>
                  <a:lnTo>
                    <a:pt x="20511" y="18023"/>
                  </a:lnTo>
                  <a:lnTo>
                    <a:pt x="20523" y="17819"/>
                  </a:lnTo>
                  <a:lnTo>
                    <a:pt x="20523" y="17615"/>
                  </a:lnTo>
                  <a:lnTo>
                    <a:pt x="20511" y="17410"/>
                  </a:lnTo>
                  <a:lnTo>
                    <a:pt x="20487" y="17242"/>
                  </a:lnTo>
                  <a:lnTo>
                    <a:pt x="20451" y="17086"/>
                  </a:lnTo>
                  <a:lnTo>
                    <a:pt x="20403" y="16917"/>
                  </a:lnTo>
                  <a:lnTo>
                    <a:pt x="20355" y="16761"/>
                  </a:lnTo>
                  <a:lnTo>
                    <a:pt x="20235" y="16460"/>
                  </a:lnTo>
                  <a:lnTo>
                    <a:pt x="20103" y="16160"/>
                  </a:lnTo>
                  <a:lnTo>
                    <a:pt x="19958" y="15859"/>
                  </a:lnTo>
                  <a:lnTo>
                    <a:pt x="19826" y="15547"/>
                  </a:lnTo>
                  <a:lnTo>
                    <a:pt x="19718" y="15234"/>
                  </a:lnTo>
                  <a:lnTo>
                    <a:pt x="19670" y="15078"/>
                  </a:lnTo>
                  <a:lnTo>
                    <a:pt x="19634" y="14921"/>
                  </a:lnTo>
                  <a:lnTo>
                    <a:pt x="19598" y="14765"/>
                  </a:lnTo>
                  <a:lnTo>
                    <a:pt x="19574" y="14609"/>
                  </a:lnTo>
                  <a:lnTo>
                    <a:pt x="19562" y="14452"/>
                  </a:lnTo>
                  <a:lnTo>
                    <a:pt x="19562" y="14284"/>
                  </a:lnTo>
                  <a:lnTo>
                    <a:pt x="19574" y="13972"/>
                  </a:lnTo>
                  <a:lnTo>
                    <a:pt x="19598" y="13659"/>
                  </a:lnTo>
                  <a:lnTo>
                    <a:pt x="19646" y="13334"/>
                  </a:lnTo>
                  <a:lnTo>
                    <a:pt x="19706" y="13022"/>
                  </a:lnTo>
                  <a:lnTo>
                    <a:pt x="19850" y="12397"/>
                  </a:lnTo>
                  <a:lnTo>
                    <a:pt x="19874" y="12312"/>
                  </a:lnTo>
                  <a:lnTo>
                    <a:pt x="19898" y="12228"/>
                  </a:lnTo>
                  <a:lnTo>
                    <a:pt x="19934" y="12156"/>
                  </a:lnTo>
                  <a:lnTo>
                    <a:pt x="19982" y="12096"/>
                  </a:lnTo>
                  <a:lnTo>
                    <a:pt x="20030" y="12060"/>
                  </a:lnTo>
                  <a:lnTo>
                    <a:pt x="20067" y="12048"/>
                  </a:lnTo>
                  <a:lnTo>
                    <a:pt x="20151" y="12024"/>
                  </a:lnTo>
                  <a:lnTo>
                    <a:pt x="20247" y="12000"/>
                  </a:lnTo>
                  <a:lnTo>
                    <a:pt x="20343" y="11988"/>
                  </a:lnTo>
                  <a:lnTo>
                    <a:pt x="20415" y="11952"/>
                  </a:lnTo>
                  <a:lnTo>
                    <a:pt x="20487" y="11916"/>
                  </a:lnTo>
                  <a:lnTo>
                    <a:pt x="20547" y="11868"/>
                  </a:lnTo>
                  <a:lnTo>
                    <a:pt x="20596" y="11807"/>
                  </a:lnTo>
                  <a:lnTo>
                    <a:pt x="20644" y="11747"/>
                  </a:lnTo>
                  <a:lnTo>
                    <a:pt x="20680" y="11675"/>
                  </a:lnTo>
                  <a:lnTo>
                    <a:pt x="20752" y="11519"/>
                  </a:lnTo>
                  <a:lnTo>
                    <a:pt x="20800" y="11351"/>
                  </a:lnTo>
                  <a:lnTo>
                    <a:pt x="20824" y="11158"/>
                  </a:lnTo>
                  <a:lnTo>
                    <a:pt x="20836" y="10978"/>
                  </a:lnTo>
                  <a:lnTo>
                    <a:pt x="20836" y="10797"/>
                  </a:lnTo>
                  <a:lnTo>
                    <a:pt x="20824" y="10461"/>
                  </a:lnTo>
                  <a:lnTo>
                    <a:pt x="20800" y="10100"/>
                  </a:lnTo>
                  <a:lnTo>
                    <a:pt x="20764" y="9727"/>
                  </a:lnTo>
                  <a:lnTo>
                    <a:pt x="20716" y="9355"/>
                  </a:lnTo>
                  <a:lnTo>
                    <a:pt x="20656" y="8982"/>
                  </a:lnTo>
                  <a:lnTo>
                    <a:pt x="20571" y="8621"/>
                  </a:lnTo>
                  <a:lnTo>
                    <a:pt x="20523" y="8453"/>
                  </a:lnTo>
                  <a:lnTo>
                    <a:pt x="20475" y="8285"/>
                  </a:lnTo>
                  <a:lnTo>
                    <a:pt x="20415" y="8128"/>
                  </a:lnTo>
                  <a:lnTo>
                    <a:pt x="20343" y="7984"/>
                  </a:lnTo>
                  <a:lnTo>
                    <a:pt x="20295" y="7900"/>
                  </a:lnTo>
                  <a:lnTo>
                    <a:pt x="20235" y="7816"/>
                  </a:lnTo>
                  <a:lnTo>
                    <a:pt x="20079" y="7635"/>
                  </a:lnTo>
                  <a:lnTo>
                    <a:pt x="19898" y="7443"/>
                  </a:lnTo>
                  <a:lnTo>
                    <a:pt x="19730" y="7251"/>
                  </a:lnTo>
                  <a:lnTo>
                    <a:pt x="19658" y="7154"/>
                  </a:lnTo>
                  <a:lnTo>
                    <a:pt x="19586" y="7058"/>
                  </a:lnTo>
                  <a:lnTo>
                    <a:pt x="19538" y="6962"/>
                  </a:lnTo>
                  <a:lnTo>
                    <a:pt x="19513" y="6854"/>
                  </a:lnTo>
                  <a:lnTo>
                    <a:pt x="19501" y="6758"/>
                  </a:lnTo>
                  <a:lnTo>
                    <a:pt x="19513" y="6662"/>
                  </a:lnTo>
                  <a:lnTo>
                    <a:pt x="19562" y="6553"/>
                  </a:lnTo>
                  <a:lnTo>
                    <a:pt x="19634" y="6457"/>
                  </a:lnTo>
                  <a:lnTo>
                    <a:pt x="19718" y="6373"/>
                  </a:lnTo>
                  <a:lnTo>
                    <a:pt x="19802" y="6301"/>
                  </a:lnTo>
                  <a:lnTo>
                    <a:pt x="19970" y="6193"/>
                  </a:lnTo>
                  <a:lnTo>
                    <a:pt x="20247" y="6024"/>
                  </a:lnTo>
                  <a:lnTo>
                    <a:pt x="20307" y="5988"/>
                  </a:lnTo>
                  <a:lnTo>
                    <a:pt x="20343" y="5952"/>
                  </a:lnTo>
                  <a:lnTo>
                    <a:pt x="20367" y="5904"/>
                  </a:lnTo>
                  <a:lnTo>
                    <a:pt x="20391" y="5856"/>
                  </a:lnTo>
                  <a:lnTo>
                    <a:pt x="20391" y="5808"/>
                  </a:lnTo>
                  <a:lnTo>
                    <a:pt x="20367" y="5748"/>
                  </a:lnTo>
                  <a:lnTo>
                    <a:pt x="20331" y="5676"/>
                  </a:lnTo>
                  <a:lnTo>
                    <a:pt x="20271" y="5591"/>
                  </a:lnTo>
                  <a:lnTo>
                    <a:pt x="20211" y="5495"/>
                  </a:lnTo>
                  <a:lnTo>
                    <a:pt x="20139" y="5375"/>
                  </a:lnTo>
                  <a:lnTo>
                    <a:pt x="19994" y="5111"/>
                  </a:lnTo>
                  <a:lnTo>
                    <a:pt x="19850" y="4810"/>
                  </a:lnTo>
                  <a:lnTo>
                    <a:pt x="19718" y="4509"/>
                  </a:lnTo>
                  <a:lnTo>
                    <a:pt x="19501" y="4004"/>
                  </a:lnTo>
                  <a:lnTo>
                    <a:pt x="19417" y="3788"/>
                  </a:lnTo>
                  <a:lnTo>
                    <a:pt x="19369" y="3776"/>
                  </a:lnTo>
                  <a:lnTo>
                    <a:pt x="19261" y="3764"/>
                  </a:lnTo>
                  <a:lnTo>
                    <a:pt x="19105" y="3740"/>
                  </a:lnTo>
                  <a:lnTo>
                    <a:pt x="19008" y="3704"/>
                  </a:lnTo>
                  <a:lnTo>
                    <a:pt x="18912" y="3680"/>
                  </a:lnTo>
                  <a:lnTo>
                    <a:pt x="18828" y="3632"/>
                  </a:lnTo>
                  <a:lnTo>
                    <a:pt x="18732" y="3572"/>
                  </a:lnTo>
                  <a:lnTo>
                    <a:pt x="18648" y="3499"/>
                  </a:lnTo>
                  <a:lnTo>
                    <a:pt x="18576" y="3415"/>
                  </a:lnTo>
                  <a:lnTo>
                    <a:pt x="18504" y="3319"/>
                  </a:lnTo>
                  <a:lnTo>
                    <a:pt x="18455" y="3199"/>
                  </a:lnTo>
                  <a:lnTo>
                    <a:pt x="18431" y="3067"/>
                  </a:lnTo>
                  <a:lnTo>
                    <a:pt x="18419" y="2922"/>
                  </a:lnTo>
                  <a:lnTo>
                    <a:pt x="18419" y="1191"/>
                  </a:lnTo>
                  <a:lnTo>
                    <a:pt x="18407" y="1107"/>
                  </a:lnTo>
                  <a:lnTo>
                    <a:pt x="18395" y="1035"/>
                  </a:lnTo>
                  <a:lnTo>
                    <a:pt x="18371" y="975"/>
                  </a:lnTo>
                  <a:lnTo>
                    <a:pt x="18347" y="927"/>
                  </a:lnTo>
                  <a:lnTo>
                    <a:pt x="18299" y="902"/>
                  </a:lnTo>
                  <a:lnTo>
                    <a:pt x="18263" y="878"/>
                  </a:lnTo>
                  <a:lnTo>
                    <a:pt x="18215" y="866"/>
                  </a:lnTo>
                  <a:lnTo>
                    <a:pt x="18095" y="866"/>
                  </a:lnTo>
                  <a:lnTo>
                    <a:pt x="18035" y="890"/>
                  </a:lnTo>
                  <a:lnTo>
                    <a:pt x="17975" y="914"/>
                  </a:lnTo>
                  <a:lnTo>
                    <a:pt x="17902" y="951"/>
                  </a:lnTo>
                  <a:lnTo>
                    <a:pt x="17770" y="1047"/>
                  </a:lnTo>
                  <a:lnTo>
                    <a:pt x="17626" y="1191"/>
                  </a:lnTo>
                  <a:lnTo>
                    <a:pt x="17494" y="1335"/>
                  </a:lnTo>
                  <a:lnTo>
                    <a:pt x="17337" y="1468"/>
                  </a:lnTo>
                  <a:lnTo>
                    <a:pt x="17265" y="1516"/>
                  </a:lnTo>
                  <a:lnTo>
                    <a:pt x="17181" y="1564"/>
                  </a:lnTo>
                  <a:lnTo>
                    <a:pt x="17109" y="1600"/>
                  </a:lnTo>
                  <a:lnTo>
                    <a:pt x="17025" y="1624"/>
                  </a:lnTo>
                  <a:lnTo>
                    <a:pt x="16953" y="1636"/>
                  </a:lnTo>
                  <a:lnTo>
                    <a:pt x="16880" y="1636"/>
                  </a:lnTo>
                  <a:lnTo>
                    <a:pt x="16808" y="1612"/>
                  </a:lnTo>
                  <a:lnTo>
                    <a:pt x="16736" y="1576"/>
                  </a:lnTo>
                  <a:lnTo>
                    <a:pt x="16664" y="1516"/>
                  </a:lnTo>
                  <a:lnTo>
                    <a:pt x="16604" y="1431"/>
                  </a:lnTo>
                  <a:lnTo>
                    <a:pt x="16544" y="1323"/>
                  </a:lnTo>
                  <a:lnTo>
                    <a:pt x="16484" y="1191"/>
                  </a:lnTo>
                  <a:lnTo>
                    <a:pt x="16436" y="1035"/>
                  </a:lnTo>
                  <a:lnTo>
                    <a:pt x="16387" y="890"/>
                  </a:lnTo>
                  <a:lnTo>
                    <a:pt x="16327" y="602"/>
                  </a:lnTo>
                  <a:lnTo>
                    <a:pt x="16267" y="337"/>
                  </a:lnTo>
                  <a:lnTo>
                    <a:pt x="16219" y="145"/>
                  </a:lnTo>
                  <a:lnTo>
                    <a:pt x="16195" y="73"/>
                  </a:lnTo>
                  <a:lnTo>
                    <a:pt x="16171" y="25"/>
                  </a:lnTo>
                  <a:lnTo>
                    <a:pt x="1614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746425" y="2652350"/>
              <a:ext cx="27975" cy="87175"/>
            </a:xfrm>
            <a:custGeom>
              <a:avLst/>
              <a:gdLst/>
              <a:ahLst/>
              <a:cxnLst/>
              <a:rect l="l" t="t" r="r" b="b"/>
              <a:pathLst>
                <a:path w="1119" h="3487" extrusionOk="0">
                  <a:moveTo>
                    <a:pt x="566" y="0"/>
                  </a:moveTo>
                  <a:lnTo>
                    <a:pt x="506" y="12"/>
                  </a:lnTo>
                  <a:lnTo>
                    <a:pt x="446" y="36"/>
                  </a:lnTo>
                  <a:lnTo>
                    <a:pt x="398" y="84"/>
                  </a:lnTo>
                  <a:lnTo>
                    <a:pt x="349" y="145"/>
                  </a:lnTo>
                  <a:lnTo>
                    <a:pt x="313" y="217"/>
                  </a:lnTo>
                  <a:lnTo>
                    <a:pt x="241" y="397"/>
                  </a:lnTo>
                  <a:lnTo>
                    <a:pt x="181" y="613"/>
                  </a:lnTo>
                  <a:lnTo>
                    <a:pt x="133" y="842"/>
                  </a:lnTo>
                  <a:lnTo>
                    <a:pt x="37" y="1311"/>
                  </a:lnTo>
                  <a:lnTo>
                    <a:pt x="13" y="1479"/>
                  </a:lnTo>
                  <a:lnTo>
                    <a:pt x="1" y="1647"/>
                  </a:lnTo>
                  <a:lnTo>
                    <a:pt x="25" y="1840"/>
                  </a:lnTo>
                  <a:lnTo>
                    <a:pt x="49" y="2044"/>
                  </a:lnTo>
                  <a:lnTo>
                    <a:pt x="97" y="2249"/>
                  </a:lnTo>
                  <a:lnTo>
                    <a:pt x="145" y="2453"/>
                  </a:lnTo>
                  <a:lnTo>
                    <a:pt x="217" y="2657"/>
                  </a:lnTo>
                  <a:lnTo>
                    <a:pt x="289" y="2850"/>
                  </a:lnTo>
                  <a:lnTo>
                    <a:pt x="361" y="3018"/>
                  </a:lnTo>
                  <a:lnTo>
                    <a:pt x="446" y="3174"/>
                  </a:lnTo>
                  <a:lnTo>
                    <a:pt x="542" y="3307"/>
                  </a:lnTo>
                  <a:lnTo>
                    <a:pt x="626" y="3403"/>
                  </a:lnTo>
                  <a:lnTo>
                    <a:pt x="674" y="3439"/>
                  </a:lnTo>
                  <a:lnTo>
                    <a:pt x="710" y="3463"/>
                  </a:lnTo>
                  <a:lnTo>
                    <a:pt x="758" y="3475"/>
                  </a:lnTo>
                  <a:lnTo>
                    <a:pt x="794" y="3487"/>
                  </a:lnTo>
                  <a:lnTo>
                    <a:pt x="830" y="3475"/>
                  </a:lnTo>
                  <a:lnTo>
                    <a:pt x="878" y="3463"/>
                  </a:lnTo>
                  <a:lnTo>
                    <a:pt x="915" y="3427"/>
                  </a:lnTo>
                  <a:lnTo>
                    <a:pt x="951" y="3379"/>
                  </a:lnTo>
                  <a:lnTo>
                    <a:pt x="1011" y="3271"/>
                  </a:lnTo>
                  <a:lnTo>
                    <a:pt x="1059" y="3162"/>
                  </a:lnTo>
                  <a:lnTo>
                    <a:pt x="1083" y="3042"/>
                  </a:lnTo>
                  <a:lnTo>
                    <a:pt x="1107" y="2922"/>
                  </a:lnTo>
                  <a:lnTo>
                    <a:pt x="1119" y="2790"/>
                  </a:lnTo>
                  <a:lnTo>
                    <a:pt x="1119" y="2657"/>
                  </a:lnTo>
                  <a:lnTo>
                    <a:pt x="1107" y="2393"/>
                  </a:lnTo>
                  <a:lnTo>
                    <a:pt x="1059" y="1864"/>
                  </a:lnTo>
                  <a:lnTo>
                    <a:pt x="1035" y="1599"/>
                  </a:lnTo>
                  <a:lnTo>
                    <a:pt x="1035" y="1479"/>
                  </a:lnTo>
                  <a:lnTo>
                    <a:pt x="1035" y="1371"/>
                  </a:lnTo>
                  <a:lnTo>
                    <a:pt x="1047" y="1142"/>
                  </a:lnTo>
                  <a:lnTo>
                    <a:pt x="1047" y="914"/>
                  </a:lnTo>
                  <a:lnTo>
                    <a:pt x="1023" y="698"/>
                  </a:lnTo>
                  <a:lnTo>
                    <a:pt x="987" y="493"/>
                  </a:lnTo>
                  <a:lnTo>
                    <a:pt x="927" y="325"/>
                  </a:lnTo>
                  <a:lnTo>
                    <a:pt x="890" y="241"/>
                  </a:lnTo>
                  <a:lnTo>
                    <a:pt x="854" y="181"/>
                  </a:lnTo>
                  <a:lnTo>
                    <a:pt x="806" y="120"/>
                  </a:lnTo>
                  <a:lnTo>
                    <a:pt x="746" y="72"/>
                  </a:lnTo>
                  <a:lnTo>
                    <a:pt x="686" y="36"/>
                  </a:lnTo>
                  <a:lnTo>
                    <a:pt x="626" y="12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804450" y="2710050"/>
              <a:ext cx="23150" cy="48125"/>
            </a:xfrm>
            <a:custGeom>
              <a:avLst/>
              <a:gdLst/>
              <a:ahLst/>
              <a:cxnLst/>
              <a:rect l="l" t="t" r="r" b="b"/>
              <a:pathLst>
                <a:path w="926" h="1925" extrusionOk="0">
                  <a:moveTo>
                    <a:pt x="337" y="1"/>
                  </a:moveTo>
                  <a:lnTo>
                    <a:pt x="277" y="25"/>
                  </a:lnTo>
                  <a:lnTo>
                    <a:pt x="229" y="61"/>
                  </a:lnTo>
                  <a:lnTo>
                    <a:pt x="181" y="145"/>
                  </a:lnTo>
                  <a:lnTo>
                    <a:pt x="132" y="241"/>
                  </a:lnTo>
                  <a:lnTo>
                    <a:pt x="96" y="373"/>
                  </a:lnTo>
                  <a:lnTo>
                    <a:pt x="60" y="506"/>
                  </a:lnTo>
                  <a:lnTo>
                    <a:pt x="36" y="650"/>
                  </a:lnTo>
                  <a:lnTo>
                    <a:pt x="24" y="818"/>
                  </a:lnTo>
                  <a:lnTo>
                    <a:pt x="12" y="975"/>
                  </a:lnTo>
                  <a:lnTo>
                    <a:pt x="0" y="1131"/>
                  </a:lnTo>
                  <a:lnTo>
                    <a:pt x="12" y="1287"/>
                  </a:lnTo>
                  <a:lnTo>
                    <a:pt x="24" y="1431"/>
                  </a:lnTo>
                  <a:lnTo>
                    <a:pt x="36" y="1576"/>
                  </a:lnTo>
                  <a:lnTo>
                    <a:pt x="72" y="1696"/>
                  </a:lnTo>
                  <a:lnTo>
                    <a:pt x="108" y="1792"/>
                  </a:lnTo>
                  <a:lnTo>
                    <a:pt x="157" y="1864"/>
                  </a:lnTo>
                  <a:lnTo>
                    <a:pt x="181" y="1888"/>
                  </a:lnTo>
                  <a:lnTo>
                    <a:pt x="205" y="1912"/>
                  </a:lnTo>
                  <a:lnTo>
                    <a:pt x="241" y="1924"/>
                  </a:lnTo>
                  <a:lnTo>
                    <a:pt x="337" y="1924"/>
                  </a:lnTo>
                  <a:lnTo>
                    <a:pt x="397" y="1900"/>
                  </a:lnTo>
                  <a:lnTo>
                    <a:pt x="445" y="1876"/>
                  </a:lnTo>
                  <a:lnTo>
                    <a:pt x="481" y="1840"/>
                  </a:lnTo>
                  <a:lnTo>
                    <a:pt x="517" y="1804"/>
                  </a:lnTo>
                  <a:lnTo>
                    <a:pt x="553" y="1756"/>
                  </a:lnTo>
                  <a:lnTo>
                    <a:pt x="613" y="1648"/>
                  </a:lnTo>
                  <a:lnTo>
                    <a:pt x="710" y="1371"/>
                  </a:lnTo>
                  <a:lnTo>
                    <a:pt x="782" y="1227"/>
                  </a:lnTo>
                  <a:lnTo>
                    <a:pt x="866" y="1071"/>
                  </a:lnTo>
                  <a:lnTo>
                    <a:pt x="902" y="987"/>
                  </a:lnTo>
                  <a:lnTo>
                    <a:pt x="926" y="902"/>
                  </a:lnTo>
                  <a:lnTo>
                    <a:pt x="926" y="806"/>
                  </a:lnTo>
                  <a:lnTo>
                    <a:pt x="914" y="698"/>
                  </a:lnTo>
                  <a:lnTo>
                    <a:pt x="890" y="602"/>
                  </a:lnTo>
                  <a:lnTo>
                    <a:pt x="854" y="494"/>
                  </a:lnTo>
                  <a:lnTo>
                    <a:pt x="794" y="397"/>
                  </a:lnTo>
                  <a:lnTo>
                    <a:pt x="746" y="301"/>
                  </a:lnTo>
                  <a:lnTo>
                    <a:pt x="674" y="217"/>
                  </a:lnTo>
                  <a:lnTo>
                    <a:pt x="601" y="145"/>
                  </a:lnTo>
                  <a:lnTo>
                    <a:pt x="541" y="85"/>
                  </a:lnTo>
                  <a:lnTo>
                    <a:pt x="469" y="37"/>
                  </a:lnTo>
                  <a:lnTo>
                    <a:pt x="397" y="1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588625" y="2359875"/>
              <a:ext cx="207725" cy="300000"/>
            </a:xfrm>
            <a:custGeom>
              <a:avLst/>
              <a:gdLst/>
              <a:ahLst/>
              <a:cxnLst/>
              <a:rect l="l" t="t" r="r" b="b"/>
              <a:pathLst>
                <a:path w="8309" h="12000" extrusionOk="0">
                  <a:moveTo>
                    <a:pt x="4064" y="1"/>
                  </a:moveTo>
                  <a:lnTo>
                    <a:pt x="3932" y="13"/>
                  </a:lnTo>
                  <a:lnTo>
                    <a:pt x="3776" y="37"/>
                  </a:lnTo>
                  <a:lnTo>
                    <a:pt x="3475" y="73"/>
                  </a:lnTo>
                  <a:lnTo>
                    <a:pt x="3175" y="109"/>
                  </a:lnTo>
                  <a:lnTo>
                    <a:pt x="2874" y="121"/>
                  </a:lnTo>
                  <a:lnTo>
                    <a:pt x="2285" y="121"/>
                  </a:lnTo>
                  <a:lnTo>
                    <a:pt x="1984" y="97"/>
                  </a:lnTo>
                  <a:lnTo>
                    <a:pt x="1407" y="37"/>
                  </a:lnTo>
                  <a:lnTo>
                    <a:pt x="1263" y="13"/>
                  </a:lnTo>
                  <a:lnTo>
                    <a:pt x="1131" y="13"/>
                  </a:lnTo>
                  <a:lnTo>
                    <a:pt x="1011" y="25"/>
                  </a:lnTo>
                  <a:lnTo>
                    <a:pt x="902" y="49"/>
                  </a:lnTo>
                  <a:lnTo>
                    <a:pt x="806" y="85"/>
                  </a:lnTo>
                  <a:lnTo>
                    <a:pt x="722" y="133"/>
                  </a:lnTo>
                  <a:lnTo>
                    <a:pt x="650" y="181"/>
                  </a:lnTo>
                  <a:lnTo>
                    <a:pt x="590" y="253"/>
                  </a:lnTo>
                  <a:lnTo>
                    <a:pt x="554" y="325"/>
                  </a:lnTo>
                  <a:lnTo>
                    <a:pt x="530" y="422"/>
                  </a:lnTo>
                  <a:lnTo>
                    <a:pt x="518" y="518"/>
                  </a:lnTo>
                  <a:lnTo>
                    <a:pt x="518" y="638"/>
                  </a:lnTo>
                  <a:lnTo>
                    <a:pt x="542" y="758"/>
                  </a:lnTo>
                  <a:lnTo>
                    <a:pt x="578" y="891"/>
                  </a:lnTo>
                  <a:lnTo>
                    <a:pt x="638" y="1035"/>
                  </a:lnTo>
                  <a:lnTo>
                    <a:pt x="710" y="1191"/>
                  </a:lnTo>
                  <a:lnTo>
                    <a:pt x="794" y="1359"/>
                  </a:lnTo>
                  <a:lnTo>
                    <a:pt x="878" y="1528"/>
                  </a:lnTo>
                  <a:lnTo>
                    <a:pt x="1035" y="1888"/>
                  </a:lnTo>
                  <a:lnTo>
                    <a:pt x="1179" y="2261"/>
                  </a:lnTo>
                  <a:lnTo>
                    <a:pt x="1347" y="2634"/>
                  </a:lnTo>
                  <a:lnTo>
                    <a:pt x="1431" y="2802"/>
                  </a:lnTo>
                  <a:lnTo>
                    <a:pt x="1528" y="2971"/>
                  </a:lnTo>
                  <a:lnTo>
                    <a:pt x="1636" y="3127"/>
                  </a:lnTo>
                  <a:lnTo>
                    <a:pt x="1744" y="3259"/>
                  </a:lnTo>
                  <a:lnTo>
                    <a:pt x="1864" y="3391"/>
                  </a:lnTo>
                  <a:lnTo>
                    <a:pt x="2009" y="3500"/>
                  </a:lnTo>
                  <a:lnTo>
                    <a:pt x="2153" y="3584"/>
                  </a:lnTo>
                  <a:lnTo>
                    <a:pt x="2321" y="3656"/>
                  </a:lnTo>
                  <a:lnTo>
                    <a:pt x="2646" y="3752"/>
                  </a:lnTo>
                  <a:lnTo>
                    <a:pt x="2934" y="3824"/>
                  </a:lnTo>
                  <a:lnTo>
                    <a:pt x="3175" y="3884"/>
                  </a:lnTo>
                  <a:lnTo>
                    <a:pt x="3391" y="3932"/>
                  </a:lnTo>
                  <a:lnTo>
                    <a:pt x="3475" y="3968"/>
                  </a:lnTo>
                  <a:lnTo>
                    <a:pt x="3547" y="4005"/>
                  </a:lnTo>
                  <a:lnTo>
                    <a:pt x="3608" y="4053"/>
                  </a:lnTo>
                  <a:lnTo>
                    <a:pt x="3656" y="4101"/>
                  </a:lnTo>
                  <a:lnTo>
                    <a:pt x="3704" y="4161"/>
                  </a:lnTo>
                  <a:lnTo>
                    <a:pt x="3728" y="4233"/>
                  </a:lnTo>
                  <a:lnTo>
                    <a:pt x="3740" y="4317"/>
                  </a:lnTo>
                  <a:lnTo>
                    <a:pt x="3740" y="4413"/>
                  </a:lnTo>
                  <a:lnTo>
                    <a:pt x="3704" y="4822"/>
                  </a:lnTo>
                  <a:lnTo>
                    <a:pt x="3692" y="5026"/>
                  </a:lnTo>
                  <a:lnTo>
                    <a:pt x="3656" y="5195"/>
                  </a:lnTo>
                  <a:lnTo>
                    <a:pt x="3644" y="5255"/>
                  </a:lnTo>
                  <a:lnTo>
                    <a:pt x="3608" y="5315"/>
                  </a:lnTo>
                  <a:lnTo>
                    <a:pt x="3572" y="5363"/>
                  </a:lnTo>
                  <a:lnTo>
                    <a:pt x="3535" y="5399"/>
                  </a:lnTo>
                  <a:lnTo>
                    <a:pt x="3487" y="5423"/>
                  </a:lnTo>
                  <a:lnTo>
                    <a:pt x="3427" y="5423"/>
                  </a:lnTo>
                  <a:lnTo>
                    <a:pt x="3355" y="5399"/>
                  </a:lnTo>
                  <a:lnTo>
                    <a:pt x="3283" y="5363"/>
                  </a:lnTo>
                  <a:lnTo>
                    <a:pt x="3127" y="5279"/>
                  </a:lnTo>
                  <a:lnTo>
                    <a:pt x="2994" y="5231"/>
                  </a:lnTo>
                  <a:lnTo>
                    <a:pt x="2898" y="5195"/>
                  </a:lnTo>
                  <a:lnTo>
                    <a:pt x="2826" y="5195"/>
                  </a:lnTo>
                  <a:lnTo>
                    <a:pt x="2790" y="5207"/>
                  </a:lnTo>
                  <a:lnTo>
                    <a:pt x="2766" y="5231"/>
                  </a:lnTo>
                  <a:lnTo>
                    <a:pt x="2754" y="5255"/>
                  </a:lnTo>
                  <a:lnTo>
                    <a:pt x="2730" y="5291"/>
                  </a:lnTo>
                  <a:lnTo>
                    <a:pt x="2706" y="5387"/>
                  </a:lnTo>
                  <a:lnTo>
                    <a:pt x="2682" y="5519"/>
                  </a:lnTo>
                  <a:lnTo>
                    <a:pt x="2658" y="5664"/>
                  </a:lnTo>
                  <a:lnTo>
                    <a:pt x="2634" y="5808"/>
                  </a:lnTo>
                  <a:lnTo>
                    <a:pt x="2550" y="6072"/>
                  </a:lnTo>
                  <a:lnTo>
                    <a:pt x="2477" y="6253"/>
                  </a:lnTo>
                  <a:lnTo>
                    <a:pt x="2453" y="6325"/>
                  </a:lnTo>
                  <a:lnTo>
                    <a:pt x="2429" y="6349"/>
                  </a:lnTo>
                  <a:lnTo>
                    <a:pt x="2357" y="6397"/>
                  </a:lnTo>
                  <a:lnTo>
                    <a:pt x="2261" y="6445"/>
                  </a:lnTo>
                  <a:lnTo>
                    <a:pt x="2213" y="6469"/>
                  </a:lnTo>
                  <a:lnTo>
                    <a:pt x="2153" y="6481"/>
                  </a:lnTo>
                  <a:lnTo>
                    <a:pt x="2093" y="6481"/>
                  </a:lnTo>
                  <a:lnTo>
                    <a:pt x="2033" y="6469"/>
                  </a:lnTo>
                  <a:lnTo>
                    <a:pt x="1984" y="6433"/>
                  </a:lnTo>
                  <a:lnTo>
                    <a:pt x="1936" y="6385"/>
                  </a:lnTo>
                  <a:lnTo>
                    <a:pt x="1888" y="6313"/>
                  </a:lnTo>
                  <a:lnTo>
                    <a:pt x="1852" y="6217"/>
                  </a:lnTo>
                  <a:lnTo>
                    <a:pt x="1828" y="6084"/>
                  </a:lnTo>
                  <a:lnTo>
                    <a:pt x="1816" y="5916"/>
                  </a:lnTo>
                  <a:lnTo>
                    <a:pt x="1816" y="5580"/>
                  </a:lnTo>
                  <a:lnTo>
                    <a:pt x="1828" y="5267"/>
                  </a:lnTo>
                  <a:lnTo>
                    <a:pt x="1840" y="5002"/>
                  </a:lnTo>
                  <a:lnTo>
                    <a:pt x="1852" y="4774"/>
                  </a:lnTo>
                  <a:lnTo>
                    <a:pt x="1840" y="4678"/>
                  </a:lnTo>
                  <a:lnTo>
                    <a:pt x="1816" y="4594"/>
                  </a:lnTo>
                  <a:lnTo>
                    <a:pt x="1792" y="4509"/>
                  </a:lnTo>
                  <a:lnTo>
                    <a:pt x="1744" y="4449"/>
                  </a:lnTo>
                  <a:lnTo>
                    <a:pt x="1696" y="4389"/>
                  </a:lnTo>
                  <a:lnTo>
                    <a:pt x="1612" y="4353"/>
                  </a:lnTo>
                  <a:lnTo>
                    <a:pt x="1516" y="4329"/>
                  </a:lnTo>
                  <a:lnTo>
                    <a:pt x="1407" y="4305"/>
                  </a:lnTo>
                  <a:lnTo>
                    <a:pt x="1203" y="4305"/>
                  </a:lnTo>
                  <a:lnTo>
                    <a:pt x="1107" y="4317"/>
                  </a:lnTo>
                  <a:lnTo>
                    <a:pt x="1023" y="4341"/>
                  </a:lnTo>
                  <a:lnTo>
                    <a:pt x="938" y="4353"/>
                  </a:lnTo>
                  <a:lnTo>
                    <a:pt x="866" y="4389"/>
                  </a:lnTo>
                  <a:lnTo>
                    <a:pt x="782" y="4425"/>
                  </a:lnTo>
                  <a:lnTo>
                    <a:pt x="722" y="4461"/>
                  </a:lnTo>
                  <a:lnTo>
                    <a:pt x="602" y="4570"/>
                  </a:lnTo>
                  <a:lnTo>
                    <a:pt x="494" y="4690"/>
                  </a:lnTo>
                  <a:lnTo>
                    <a:pt x="409" y="4822"/>
                  </a:lnTo>
                  <a:lnTo>
                    <a:pt x="349" y="4978"/>
                  </a:lnTo>
                  <a:lnTo>
                    <a:pt x="289" y="5147"/>
                  </a:lnTo>
                  <a:lnTo>
                    <a:pt x="265" y="5315"/>
                  </a:lnTo>
                  <a:lnTo>
                    <a:pt x="253" y="5507"/>
                  </a:lnTo>
                  <a:lnTo>
                    <a:pt x="253" y="5700"/>
                  </a:lnTo>
                  <a:lnTo>
                    <a:pt x="265" y="5892"/>
                  </a:lnTo>
                  <a:lnTo>
                    <a:pt x="301" y="6097"/>
                  </a:lnTo>
                  <a:lnTo>
                    <a:pt x="349" y="6301"/>
                  </a:lnTo>
                  <a:lnTo>
                    <a:pt x="409" y="6505"/>
                  </a:lnTo>
                  <a:lnTo>
                    <a:pt x="446" y="6601"/>
                  </a:lnTo>
                  <a:lnTo>
                    <a:pt x="482" y="6698"/>
                  </a:lnTo>
                  <a:lnTo>
                    <a:pt x="494" y="6806"/>
                  </a:lnTo>
                  <a:lnTo>
                    <a:pt x="494" y="6914"/>
                  </a:lnTo>
                  <a:lnTo>
                    <a:pt x="470" y="6986"/>
                  </a:lnTo>
                  <a:lnTo>
                    <a:pt x="434" y="7070"/>
                  </a:lnTo>
                  <a:lnTo>
                    <a:pt x="373" y="7143"/>
                  </a:lnTo>
                  <a:lnTo>
                    <a:pt x="325" y="7203"/>
                  </a:lnTo>
                  <a:lnTo>
                    <a:pt x="229" y="7311"/>
                  </a:lnTo>
                  <a:lnTo>
                    <a:pt x="145" y="7431"/>
                  </a:lnTo>
                  <a:lnTo>
                    <a:pt x="73" y="7551"/>
                  </a:lnTo>
                  <a:lnTo>
                    <a:pt x="37" y="7611"/>
                  </a:lnTo>
                  <a:lnTo>
                    <a:pt x="13" y="7684"/>
                  </a:lnTo>
                  <a:lnTo>
                    <a:pt x="1" y="7756"/>
                  </a:lnTo>
                  <a:lnTo>
                    <a:pt x="1" y="7828"/>
                  </a:lnTo>
                  <a:lnTo>
                    <a:pt x="13" y="7912"/>
                  </a:lnTo>
                  <a:lnTo>
                    <a:pt x="25" y="7984"/>
                  </a:lnTo>
                  <a:lnTo>
                    <a:pt x="61" y="8044"/>
                  </a:lnTo>
                  <a:lnTo>
                    <a:pt x="97" y="8104"/>
                  </a:lnTo>
                  <a:lnTo>
                    <a:pt x="145" y="8152"/>
                  </a:lnTo>
                  <a:lnTo>
                    <a:pt x="205" y="8177"/>
                  </a:lnTo>
                  <a:lnTo>
                    <a:pt x="277" y="8201"/>
                  </a:lnTo>
                  <a:lnTo>
                    <a:pt x="361" y="8201"/>
                  </a:lnTo>
                  <a:lnTo>
                    <a:pt x="518" y="8189"/>
                  </a:lnTo>
                  <a:lnTo>
                    <a:pt x="626" y="8177"/>
                  </a:lnTo>
                  <a:lnTo>
                    <a:pt x="710" y="8189"/>
                  </a:lnTo>
                  <a:lnTo>
                    <a:pt x="794" y="8201"/>
                  </a:lnTo>
                  <a:lnTo>
                    <a:pt x="866" y="8225"/>
                  </a:lnTo>
                  <a:lnTo>
                    <a:pt x="926" y="8249"/>
                  </a:lnTo>
                  <a:lnTo>
                    <a:pt x="975" y="8285"/>
                  </a:lnTo>
                  <a:lnTo>
                    <a:pt x="1023" y="8321"/>
                  </a:lnTo>
                  <a:lnTo>
                    <a:pt x="1059" y="8357"/>
                  </a:lnTo>
                  <a:lnTo>
                    <a:pt x="1083" y="8405"/>
                  </a:lnTo>
                  <a:lnTo>
                    <a:pt x="1107" y="8453"/>
                  </a:lnTo>
                  <a:lnTo>
                    <a:pt x="1131" y="8573"/>
                  </a:lnTo>
                  <a:lnTo>
                    <a:pt x="1143" y="8693"/>
                  </a:lnTo>
                  <a:lnTo>
                    <a:pt x="1131" y="8826"/>
                  </a:lnTo>
                  <a:lnTo>
                    <a:pt x="1095" y="8970"/>
                  </a:lnTo>
                  <a:lnTo>
                    <a:pt x="1059" y="9114"/>
                  </a:lnTo>
                  <a:lnTo>
                    <a:pt x="951" y="9403"/>
                  </a:lnTo>
                  <a:lnTo>
                    <a:pt x="842" y="9667"/>
                  </a:lnTo>
                  <a:lnTo>
                    <a:pt x="758" y="9896"/>
                  </a:lnTo>
                  <a:lnTo>
                    <a:pt x="710" y="10016"/>
                  </a:lnTo>
                  <a:lnTo>
                    <a:pt x="662" y="10136"/>
                  </a:lnTo>
                  <a:lnTo>
                    <a:pt x="602" y="10232"/>
                  </a:lnTo>
                  <a:lnTo>
                    <a:pt x="542" y="10317"/>
                  </a:lnTo>
                  <a:lnTo>
                    <a:pt x="409" y="10473"/>
                  </a:lnTo>
                  <a:lnTo>
                    <a:pt x="301" y="10581"/>
                  </a:lnTo>
                  <a:lnTo>
                    <a:pt x="229" y="10677"/>
                  </a:lnTo>
                  <a:lnTo>
                    <a:pt x="205" y="10725"/>
                  </a:lnTo>
                  <a:lnTo>
                    <a:pt x="205" y="10761"/>
                  </a:lnTo>
                  <a:lnTo>
                    <a:pt x="217" y="10798"/>
                  </a:lnTo>
                  <a:lnTo>
                    <a:pt x="253" y="10834"/>
                  </a:lnTo>
                  <a:lnTo>
                    <a:pt x="313" y="10870"/>
                  </a:lnTo>
                  <a:lnTo>
                    <a:pt x="397" y="10906"/>
                  </a:lnTo>
                  <a:lnTo>
                    <a:pt x="590" y="10990"/>
                  </a:lnTo>
                  <a:lnTo>
                    <a:pt x="794" y="11074"/>
                  </a:lnTo>
                  <a:lnTo>
                    <a:pt x="987" y="11158"/>
                  </a:lnTo>
                  <a:lnTo>
                    <a:pt x="1179" y="11218"/>
                  </a:lnTo>
                  <a:lnTo>
                    <a:pt x="1251" y="11242"/>
                  </a:lnTo>
                  <a:lnTo>
                    <a:pt x="1335" y="11242"/>
                  </a:lnTo>
                  <a:lnTo>
                    <a:pt x="1395" y="11230"/>
                  </a:lnTo>
                  <a:lnTo>
                    <a:pt x="1455" y="11206"/>
                  </a:lnTo>
                  <a:lnTo>
                    <a:pt x="1492" y="11158"/>
                  </a:lnTo>
                  <a:lnTo>
                    <a:pt x="1528" y="11098"/>
                  </a:lnTo>
                  <a:lnTo>
                    <a:pt x="1540" y="11014"/>
                  </a:lnTo>
                  <a:lnTo>
                    <a:pt x="1540" y="10906"/>
                  </a:lnTo>
                  <a:lnTo>
                    <a:pt x="1504" y="10521"/>
                  </a:lnTo>
                  <a:lnTo>
                    <a:pt x="1492" y="10389"/>
                  </a:lnTo>
                  <a:lnTo>
                    <a:pt x="1492" y="10269"/>
                  </a:lnTo>
                  <a:lnTo>
                    <a:pt x="1516" y="10148"/>
                  </a:lnTo>
                  <a:lnTo>
                    <a:pt x="1552" y="10004"/>
                  </a:lnTo>
                  <a:lnTo>
                    <a:pt x="1624" y="9824"/>
                  </a:lnTo>
                  <a:lnTo>
                    <a:pt x="1720" y="9595"/>
                  </a:lnTo>
                  <a:lnTo>
                    <a:pt x="1792" y="9439"/>
                  </a:lnTo>
                  <a:lnTo>
                    <a:pt x="1840" y="9283"/>
                  </a:lnTo>
                  <a:lnTo>
                    <a:pt x="1948" y="8958"/>
                  </a:lnTo>
                  <a:lnTo>
                    <a:pt x="1997" y="8802"/>
                  </a:lnTo>
                  <a:lnTo>
                    <a:pt x="2057" y="8645"/>
                  </a:lnTo>
                  <a:lnTo>
                    <a:pt x="2129" y="8501"/>
                  </a:lnTo>
                  <a:lnTo>
                    <a:pt x="2213" y="8369"/>
                  </a:lnTo>
                  <a:lnTo>
                    <a:pt x="2309" y="8489"/>
                  </a:lnTo>
                  <a:lnTo>
                    <a:pt x="2417" y="8597"/>
                  </a:lnTo>
                  <a:lnTo>
                    <a:pt x="2538" y="8693"/>
                  </a:lnTo>
                  <a:lnTo>
                    <a:pt x="2658" y="8790"/>
                  </a:lnTo>
                  <a:lnTo>
                    <a:pt x="2766" y="8886"/>
                  </a:lnTo>
                  <a:lnTo>
                    <a:pt x="2886" y="8994"/>
                  </a:lnTo>
                  <a:lnTo>
                    <a:pt x="2970" y="9114"/>
                  </a:lnTo>
                  <a:lnTo>
                    <a:pt x="3006" y="9186"/>
                  </a:lnTo>
                  <a:lnTo>
                    <a:pt x="3043" y="9259"/>
                  </a:lnTo>
                  <a:lnTo>
                    <a:pt x="3079" y="9343"/>
                  </a:lnTo>
                  <a:lnTo>
                    <a:pt x="3103" y="9439"/>
                  </a:lnTo>
                  <a:lnTo>
                    <a:pt x="3127" y="9631"/>
                  </a:lnTo>
                  <a:lnTo>
                    <a:pt x="3139" y="9824"/>
                  </a:lnTo>
                  <a:lnTo>
                    <a:pt x="3151" y="10016"/>
                  </a:lnTo>
                  <a:lnTo>
                    <a:pt x="3187" y="11303"/>
                  </a:lnTo>
                  <a:lnTo>
                    <a:pt x="3187" y="11447"/>
                  </a:lnTo>
                  <a:lnTo>
                    <a:pt x="3211" y="11579"/>
                  </a:lnTo>
                  <a:lnTo>
                    <a:pt x="3247" y="11711"/>
                  </a:lnTo>
                  <a:lnTo>
                    <a:pt x="3271" y="11783"/>
                  </a:lnTo>
                  <a:lnTo>
                    <a:pt x="3307" y="11832"/>
                  </a:lnTo>
                  <a:lnTo>
                    <a:pt x="3355" y="11892"/>
                  </a:lnTo>
                  <a:lnTo>
                    <a:pt x="3415" y="11940"/>
                  </a:lnTo>
                  <a:lnTo>
                    <a:pt x="3487" y="11964"/>
                  </a:lnTo>
                  <a:lnTo>
                    <a:pt x="3547" y="11988"/>
                  </a:lnTo>
                  <a:lnTo>
                    <a:pt x="3620" y="12000"/>
                  </a:lnTo>
                  <a:lnTo>
                    <a:pt x="3680" y="11988"/>
                  </a:lnTo>
                  <a:lnTo>
                    <a:pt x="3752" y="11988"/>
                  </a:lnTo>
                  <a:lnTo>
                    <a:pt x="3812" y="11964"/>
                  </a:lnTo>
                  <a:lnTo>
                    <a:pt x="3872" y="11940"/>
                  </a:lnTo>
                  <a:lnTo>
                    <a:pt x="3932" y="11904"/>
                  </a:lnTo>
                  <a:lnTo>
                    <a:pt x="3992" y="11856"/>
                  </a:lnTo>
                  <a:lnTo>
                    <a:pt x="4040" y="11807"/>
                  </a:lnTo>
                  <a:lnTo>
                    <a:pt x="4101" y="11723"/>
                  </a:lnTo>
                  <a:lnTo>
                    <a:pt x="4149" y="11627"/>
                  </a:lnTo>
                  <a:lnTo>
                    <a:pt x="4197" y="11519"/>
                  </a:lnTo>
                  <a:lnTo>
                    <a:pt x="4221" y="11411"/>
                  </a:lnTo>
                  <a:lnTo>
                    <a:pt x="4245" y="11303"/>
                  </a:lnTo>
                  <a:lnTo>
                    <a:pt x="4245" y="11182"/>
                  </a:lnTo>
                  <a:lnTo>
                    <a:pt x="4245" y="11074"/>
                  </a:lnTo>
                  <a:lnTo>
                    <a:pt x="4245" y="10954"/>
                  </a:lnTo>
                  <a:lnTo>
                    <a:pt x="4437" y="11230"/>
                  </a:lnTo>
                  <a:lnTo>
                    <a:pt x="4437" y="11230"/>
                  </a:lnTo>
                  <a:lnTo>
                    <a:pt x="4401" y="11158"/>
                  </a:lnTo>
                  <a:lnTo>
                    <a:pt x="4377" y="11026"/>
                  </a:lnTo>
                  <a:lnTo>
                    <a:pt x="4341" y="10858"/>
                  </a:lnTo>
                  <a:lnTo>
                    <a:pt x="4329" y="10641"/>
                  </a:lnTo>
                  <a:lnTo>
                    <a:pt x="4293" y="10148"/>
                  </a:lnTo>
                  <a:lnTo>
                    <a:pt x="4281" y="9595"/>
                  </a:lnTo>
                  <a:lnTo>
                    <a:pt x="4293" y="9030"/>
                  </a:lnTo>
                  <a:lnTo>
                    <a:pt x="4329" y="8513"/>
                  </a:lnTo>
                  <a:lnTo>
                    <a:pt x="4353" y="8297"/>
                  </a:lnTo>
                  <a:lnTo>
                    <a:pt x="4377" y="8104"/>
                  </a:lnTo>
                  <a:lnTo>
                    <a:pt x="4413" y="7960"/>
                  </a:lnTo>
                  <a:lnTo>
                    <a:pt x="4461" y="7852"/>
                  </a:lnTo>
                  <a:lnTo>
                    <a:pt x="4545" y="7720"/>
                  </a:lnTo>
                  <a:lnTo>
                    <a:pt x="4654" y="7599"/>
                  </a:lnTo>
                  <a:lnTo>
                    <a:pt x="4774" y="7515"/>
                  </a:lnTo>
                  <a:lnTo>
                    <a:pt x="4906" y="7443"/>
                  </a:lnTo>
                  <a:lnTo>
                    <a:pt x="5038" y="7395"/>
                  </a:lnTo>
                  <a:lnTo>
                    <a:pt x="5195" y="7359"/>
                  </a:lnTo>
                  <a:lnTo>
                    <a:pt x="5339" y="7347"/>
                  </a:lnTo>
                  <a:lnTo>
                    <a:pt x="5495" y="7359"/>
                  </a:lnTo>
                  <a:lnTo>
                    <a:pt x="5652" y="7383"/>
                  </a:lnTo>
                  <a:lnTo>
                    <a:pt x="5796" y="7419"/>
                  </a:lnTo>
                  <a:lnTo>
                    <a:pt x="5952" y="7467"/>
                  </a:lnTo>
                  <a:lnTo>
                    <a:pt x="6096" y="7539"/>
                  </a:lnTo>
                  <a:lnTo>
                    <a:pt x="6229" y="7623"/>
                  </a:lnTo>
                  <a:lnTo>
                    <a:pt x="6361" y="7708"/>
                  </a:lnTo>
                  <a:lnTo>
                    <a:pt x="6481" y="7816"/>
                  </a:lnTo>
                  <a:lnTo>
                    <a:pt x="6577" y="7924"/>
                  </a:lnTo>
                  <a:lnTo>
                    <a:pt x="6685" y="8068"/>
                  </a:lnTo>
                  <a:lnTo>
                    <a:pt x="6770" y="8225"/>
                  </a:lnTo>
                  <a:lnTo>
                    <a:pt x="6842" y="8393"/>
                  </a:lnTo>
                  <a:lnTo>
                    <a:pt x="6914" y="8561"/>
                  </a:lnTo>
                  <a:lnTo>
                    <a:pt x="6986" y="8730"/>
                  </a:lnTo>
                  <a:lnTo>
                    <a:pt x="7058" y="8898"/>
                  </a:lnTo>
                  <a:lnTo>
                    <a:pt x="7154" y="9042"/>
                  </a:lnTo>
                  <a:lnTo>
                    <a:pt x="7263" y="9186"/>
                  </a:lnTo>
                  <a:lnTo>
                    <a:pt x="7359" y="9283"/>
                  </a:lnTo>
                  <a:lnTo>
                    <a:pt x="7419" y="9331"/>
                  </a:lnTo>
                  <a:lnTo>
                    <a:pt x="7479" y="9367"/>
                  </a:lnTo>
                  <a:lnTo>
                    <a:pt x="7539" y="9391"/>
                  </a:lnTo>
                  <a:lnTo>
                    <a:pt x="7611" y="9415"/>
                  </a:lnTo>
                  <a:lnTo>
                    <a:pt x="7744" y="9415"/>
                  </a:lnTo>
                  <a:lnTo>
                    <a:pt x="7828" y="9403"/>
                  </a:lnTo>
                  <a:lnTo>
                    <a:pt x="7912" y="9367"/>
                  </a:lnTo>
                  <a:lnTo>
                    <a:pt x="7996" y="9319"/>
                  </a:lnTo>
                  <a:lnTo>
                    <a:pt x="8068" y="9247"/>
                  </a:lnTo>
                  <a:lnTo>
                    <a:pt x="8116" y="9198"/>
                  </a:lnTo>
                  <a:lnTo>
                    <a:pt x="8164" y="9126"/>
                  </a:lnTo>
                  <a:lnTo>
                    <a:pt x="8236" y="8994"/>
                  </a:lnTo>
                  <a:lnTo>
                    <a:pt x="8273" y="8850"/>
                  </a:lnTo>
                  <a:lnTo>
                    <a:pt x="8297" y="8681"/>
                  </a:lnTo>
                  <a:lnTo>
                    <a:pt x="8309" y="8525"/>
                  </a:lnTo>
                  <a:lnTo>
                    <a:pt x="8285" y="8357"/>
                  </a:lnTo>
                  <a:lnTo>
                    <a:pt x="8248" y="8201"/>
                  </a:lnTo>
                  <a:lnTo>
                    <a:pt x="8200" y="8044"/>
                  </a:lnTo>
                  <a:lnTo>
                    <a:pt x="8128" y="7912"/>
                  </a:lnTo>
                  <a:lnTo>
                    <a:pt x="8044" y="7780"/>
                  </a:lnTo>
                  <a:lnTo>
                    <a:pt x="7960" y="7647"/>
                  </a:lnTo>
                  <a:lnTo>
                    <a:pt x="7864" y="7527"/>
                  </a:lnTo>
                  <a:lnTo>
                    <a:pt x="7647" y="7299"/>
                  </a:lnTo>
                  <a:lnTo>
                    <a:pt x="7431" y="7082"/>
                  </a:lnTo>
                  <a:lnTo>
                    <a:pt x="7022" y="6710"/>
                  </a:lnTo>
                  <a:lnTo>
                    <a:pt x="6830" y="6529"/>
                  </a:lnTo>
                  <a:lnTo>
                    <a:pt x="6661" y="6337"/>
                  </a:lnTo>
                  <a:lnTo>
                    <a:pt x="6589" y="6229"/>
                  </a:lnTo>
                  <a:lnTo>
                    <a:pt x="6517" y="6121"/>
                  </a:lnTo>
                  <a:lnTo>
                    <a:pt x="6457" y="6012"/>
                  </a:lnTo>
                  <a:lnTo>
                    <a:pt x="6409" y="5892"/>
                  </a:lnTo>
                  <a:lnTo>
                    <a:pt x="6373" y="5760"/>
                  </a:lnTo>
                  <a:lnTo>
                    <a:pt x="6337" y="5628"/>
                  </a:lnTo>
                  <a:lnTo>
                    <a:pt x="6325" y="5471"/>
                  </a:lnTo>
                  <a:lnTo>
                    <a:pt x="6313" y="5315"/>
                  </a:lnTo>
                  <a:lnTo>
                    <a:pt x="6325" y="4377"/>
                  </a:lnTo>
                  <a:lnTo>
                    <a:pt x="6313" y="3584"/>
                  </a:lnTo>
                  <a:lnTo>
                    <a:pt x="6313" y="2898"/>
                  </a:lnTo>
                  <a:lnTo>
                    <a:pt x="6313" y="2297"/>
                  </a:lnTo>
                  <a:lnTo>
                    <a:pt x="6313" y="2165"/>
                  </a:lnTo>
                  <a:lnTo>
                    <a:pt x="6313" y="2045"/>
                  </a:lnTo>
                  <a:lnTo>
                    <a:pt x="6301" y="1937"/>
                  </a:lnTo>
                  <a:lnTo>
                    <a:pt x="6277" y="1840"/>
                  </a:lnTo>
                  <a:lnTo>
                    <a:pt x="6253" y="1744"/>
                  </a:lnTo>
                  <a:lnTo>
                    <a:pt x="6217" y="1660"/>
                  </a:lnTo>
                  <a:lnTo>
                    <a:pt x="6181" y="1588"/>
                  </a:lnTo>
                  <a:lnTo>
                    <a:pt x="6132" y="1504"/>
                  </a:lnTo>
                  <a:lnTo>
                    <a:pt x="6024" y="1359"/>
                  </a:lnTo>
                  <a:lnTo>
                    <a:pt x="5880" y="1215"/>
                  </a:lnTo>
                  <a:lnTo>
                    <a:pt x="5712" y="1047"/>
                  </a:lnTo>
                  <a:lnTo>
                    <a:pt x="5519" y="842"/>
                  </a:lnTo>
                  <a:lnTo>
                    <a:pt x="5327" y="626"/>
                  </a:lnTo>
                  <a:lnTo>
                    <a:pt x="5135" y="434"/>
                  </a:lnTo>
                  <a:lnTo>
                    <a:pt x="4942" y="277"/>
                  </a:lnTo>
                  <a:lnTo>
                    <a:pt x="4846" y="205"/>
                  </a:lnTo>
                  <a:lnTo>
                    <a:pt x="4750" y="145"/>
                  </a:lnTo>
                  <a:lnTo>
                    <a:pt x="4654" y="97"/>
                  </a:lnTo>
                  <a:lnTo>
                    <a:pt x="4545" y="61"/>
                  </a:lnTo>
                  <a:lnTo>
                    <a:pt x="4437" y="25"/>
                  </a:lnTo>
                  <a:lnTo>
                    <a:pt x="4317" y="13"/>
                  </a:lnTo>
                  <a:lnTo>
                    <a:pt x="4197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4302175" y="2561575"/>
              <a:ext cx="208325" cy="294575"/>
            </a:xfrm>
            <a:custGeom>
              <a:avLst/>
              <a:gdLst/>
              <a:ahLst/>
              <a:cxnLst/>
              <a:rect l="l" t="t" r="r" b="b"/>
              <a:pathLst>
                <a:path w="8333" h="11783" extrusionOk="0">
                  <a:moveTo>
                    <a:pt x="6205" y="0"/>
                  </a:moveTo>
                  <a:lnTo>
                    <a:pt x="6024" y="12"/>
                  </a:lnTo>
                  <a:lnTo>
                    <a:pt x="5832" y="48"/>
                  </a:lnTo>
                  <a:lnTo>
                    <a:pt x="5640" y="121"/>
                  </a:lnTo>
                  <a:lnTo>
                    <a:pt x="5375" y="217"/>
                  </a:lnTo>
                  <a:lnTo>
                    <a:pt x="5123" y="337"/>
                  </a:lnTo>
                  <a:lnTo>
                    <a:pt x="4606" y="565"/>
                  </a:lnTo>
                  <a:lnTo>
                    <a:pt x="4353" y="674"/>
                  </a:lnTo>
                  <a:lnTo>
                    <a:pt x="4089" y="758"/>
                  </a:lnTo>
                  <a:lnTo>
                    <a:pt x="3956" y="782"/>
                  </a:lnTo>
                  <a:lnTo>
                    <a:pt x="3824" y="806"/>
                  </a:lnTo>
                  <a:lnTo>
                    <a:pt x="3692" y="818"/>
                  </a:lnTo>
                  <a:lnTo>
                    <a:pt x="3548" y="830"/>
                  </a:lnTo>
                  <a:lnTo>
                    <a:pt x="3439" y="818"/>
                  </a:lnTo>
                  <a:lnTo>
                    <a:pt x="3319" y="806"/>
                  </a:lnTo>
                  <a:lnTo>
                    <a:pt x="3091" y="770"/>
                  </a:lnTo>
                  <a:lnTo>
                    <a:pt x="2862" y="698"/>
                  </a:lnTo>
                  <a:lnTo>
                    <a:pt x="2634" y="613"/>
                  </a:lnTo>
                  <a:lnTo>
                    <a:pt x="2417" y="517"/>
                  </a:lnTo>
                  <a:lnTo>
                    <a:pt x="2189" y="421"/>
                  </a:lnTo>
                  <a:lnTo>
                    <a:pt x="1756" y="205"/>
                  </a:lnTo>
                  <a:lnTo>
                    <a:pt x="1600" y="145"/>
                  </a:lnTo>
                  <a:lnTo>
                    <a:pt x="1431" y="96"/>
                  </a:lnTo>
                  <a:lnTo>
                    <a:pt x="1347" y="72"/>
                  </a:lnTo>
                  <a:lnTo>
                    <a:pt x="1179" y="72"/>
                  </a:lnTo>
                  <a:lnTo>
                    <a:pt x="1095" y="96"/>
                  </a:lnTo>
                  <a:lnTo>
                    <a:pt x="1023" y="121"/>
                  </a:lnTo>
                  <a:lnTo>
                    <a:pt x="951" y="157"/>
                  </a:lnTo>
                  <a:lnTo>
                    <a:pt x="890" y="205"/>
                  </a:lnTo>
                  <a:lnTo>
                    <a:pt x="830" y="265"/>
                  </a:lnTo>
                  <a:lnTo>
                    <a:pt x="782" y="325"/>
                  </a:lnTo>
                  <a:lnTo>
                    <a:pt x="734" y="397"/>
                  </a:lnTo>
                  <a:lnTo>
                    <a:pt x="698" y="469"/>
                  </a:lnTo>
                  <a:lnTo>
                    <a:pt x="662" y="553"/>
                  </a:lnTo>
                  <a:lnTo>
                    <a:pt x="602" y="722"/>
                  </a:lnTo>
                  <a:lnTo>
                    <a:pt x="566" y="914"/>
                  </a:lnTo>
                  <a:lnTo>
                    <a:pt x="554" y="1094"/>
                  </a:lnTo>
                  <a:lnTo>
                    <a:pt x="554" y="1287"/>
                  </a:lnTo>
                  <a:lnTo>
                    <a:pt x="578" y="1647"/>
                  </a:lnTo>
                  <a:lnTo>
                    <a:pt x="590" y="1828"/>
                  </a:lnTo>
                  <a:lnTo>
                    <a:pt x="590" y="2020"/>
                  </a:lnTo>
                  <a:lnTo>
                    <a:pt x="590" y="2201"/>
                  </a:lnTo>
                  <a:lnTo>
                    <a:pt x="566" y="2369"/>
                  </a:lnTo>
                  <a:lnTo>
                    <a:pt x="518" y="2537"/>
                  </a:lnTo>
                  <a:lnTo>
                    <a:pt x="494" y="2621"/>
                  </a:lnTo>
                  <a:lnTo>
                    <a:pt x="458" y="2705"/>
                  </a:lnTo>
                  <a:lnTo>
                    <a:pt x="397" y="2790"/>
                  </a:lnTo>
                  <a:lnTo>
                    <a:pt x="349" y="2862"/>
                  </a:lnTo>
                  <a:lnTo>
                    <a:pt x="229" y="3018"/>
                  </a:lnTo>
                  <a:lnTo>
                    <a:pt x="121" y="3186"/>
                  </a:lnTo>
                  <a:lnTo>
                    <a:pt x="85" y="3271"/>
                  </a:lnTo>
                  <a:lnTo>
                    <a:pt x="49" y="3355"/>
                  </a:lnTo>
                  <a:lnTo>
                    <a:pt x="13" y="3487"/>
                  </a:lnTo>
                  <a:lnTo>
                    <a:pt x="1" y="3619"/>
                  </a:lnTo>
                  <a:lnTo>
                    <a:pt x="1" y="3751"/>
                  </a:lnTo>
                  <a:lnTo>
                    <a:pt x="13" y="3884"/>
                  </a:lnTo>
                  <a:lnTo>
                    <a:pt x="37" y="4329"/>
                  </a:lnTo>
                  <a:lnTo>
                    <a:pt x="85" y="4773"/>
                  </a:lnTo>
                  <a:lnTo>
                    <a:pt x="145" y="5206"/>
                  </a:lnTo>
                  <a:lnTo>
                    <a:pt x="193" y="5423"/>
                  </a:lnTo>
                  <a:lnTo>
                    <a:pt x="241" y="5639"/>
                  </a:lnTo>
                  <a:lnTo>
                    <a:pt x="301" y="5844"/>
                  </a:lnTo>
                  <a:lnTo>
                    <a:pt x="373" y="6048"/>
                  </a:lnTo>
                  <a:lnTo>
                    <a:pt x="458" y="6240"/>
                  </a:lnTo>
                  <a:lnTo>
                    <a:pt x="542" y="6421"/>
                  </a:lnTo>
                  <a:lnTo>
                    <a:pt x="650" y="6601"/>
                  </a:lnTo>
                  <a:lnTo>
                    <a:pt x="770" y="6769"/>
                  </a:lnTo>
                  <a:lnTo>
                    <a:pt x="902" y="6926"/>
                  </a:lnTo>
                  <a:lnTo>
                    <a:pt x="1047" y="7058"/>
                  </a:lnTo>
                  <a:lnTo>
                    <a:pt x="1287" y="7250"/>
                  </a:lnTo>
                  <a:lnTo>
                    <a:pt x="1383" y="7358"/>
                  </a:lnTo>
                  <a:lnTo>
                    <a:pt x="1431" y="7419"/>
                  </a:lnTo>
                  <a:lnTo>
                    <a:pt x="1468" y="7491"/>
                  </a:lnTo>
                  <a:lnTo>
                    <a:pt x="1516" y="7599"/>
                  </a:lnTo>
                  <a:lnTo>
                    <a:pt x="1540" y="7707"/>
                  </a:lnTo>
                  <a:lnTo>
                    <a:pt x="1552" y="7815"/>
                  </a:lnTo>
                  <a:lnTo>
                    <a:pt x="1540" y="7936"/>
                  </a:lnTo>
                  <a:lnTo>
                    <a:pt x="1528" y="8056"/>
                  </a:lnTo>
                  <a:lnTo>
                    <a:pt x="1516" y="8176"/>
                  </a:lnTo>
                  <a:lnTo>
                    <a:pt x="1468" y="8416"/>
                  </a:lnTo>
                  <a:lnTo>
                    <a:pt x="1419" y="8657"/>
                  </a:lnTo>
                  <a:lnTo>
                    <a:pt x="1407" y="8777"/>
                  </a:lnTo>
                  <a:lnTo>
                    <a:pt x="1407" y="8885"/>
                  </a:lnTo>
                  <a:lnTo>
                    <a:pt x="1419" y="8994"/>
                  </a:lnTo>
                  <a:lnTo>
                    <a:pt x="1443" y="9090"/>
                  </a:lnTo>
                  <a:lnTo>
                    <a:pt x="1492" y="9186"/>
                  </a:lnTo>
                  <a:lnTo>
                    <a:pt x="1552" y="9270"/>
                  </a:lnTo>
                  <a:lnTo>
                    <a:pt x="1624" y="9330"/>
                  </a:lnTo>
                  <a:lnTo>
                    <a:pt x="1696" y="9390"/>
                  </a:lnTo>
                  <a:lnTo>
                    <a:pt x="1852" y="9486"/>
                  </a:lnTo>
                  <a:lnTo>
                    <a:pt x="1948" y="9559"/>
                  </a:lnTo>
                  <a:lnTo>
                    <a:pt x="2033" y="9643"/>
                  </a:lnTo>
                  <a:lnTo>
                    <a:pt x="2117" y="9727"/>
                  </a:lnTo>
                  <a:lnTo>
                    <a:pt x="2189" y="9823"/>
                  </a:lnTo>
                  <a:lnTo>
                    <a:pt x="2333" y="10016"/>
                  </a:lnTo>
                  <a:lnTo>
                    <a:pt x="2465" y="10220"/>
                  </a:lnTo>
                  <a:lnTo>
                    <a:pt x="2598" y="10424"/>
                  </a:lnTo>
                  <a:lnTo>
                    <a:pt x="2742" y="10629"/>
                  </a:lnTo>
                  <a:lnTo>
                    <a:pt x="2826" y="10725"/>
                  </a:lnTo>
                  <a:lnTo>
                    <a:pt x="2910" y="10809"/>
                  </a:lnTo>
                  <a:lnTo>
                    <a:pt x="2994" y="10893"/>
                  </a:lnTo>
                  <a:lnTo>
                    <a:pt x="3091" y="10965"/>
                  </a:lnTo>
                  <a:lnTo>
                    <a:pt x="3211" y="11025"/>
                  </a:lnTo>
                  <a:lnTo>
                    <a:pt x="3403" y="11122"/>
                  </a:lnTo>
                  <a:lnTo>
                    <a:pt x="3908" y="11350"/>
                  </a:lnTo>
                  <a:lnTo>
                    <a:pt x="4413" y="11566"/>
                  </a:lnTo>
                  <a:lnTo>
                    <a:pt x="4618" y="11639"/>
                  </a:lnTo>
                  <a:lnTo>
                    <a:pt x="4738" y="11675"/>
                  </a:lnTo>
                  <a:lnTo>
                    <a:pt x="4966" y="11723"/>
                  </a:lnTo>
                  <a:lnTo>
                    <a:pt x="5099" y="11759"/>
                  </a:lnTo>
                  <a:lnTo>
                    <a:pt x="5171" y="11783"/>
                  </a:lnTo>
                  <a:lnTo>
                    <a:pt x="5219" y="11783"/>
                  </a:lnTo>
                  <a:lnTo>
                    <a:pt x="5243" y="11759"/>
                  </a:lnTo>
                  <a:lnTo>
                    <a:pt x="5291" y="11699"/>
                  </a:lnTo>
                  <a:lnTo>
                    <a:pt x="5387" y="11591"/>
                  </a:lnTo>
                  <a:lnTo>
                    <a:pt x="5543" y="11446"/>
                  </a:lnTo>
                  <a:lnTo>
                    <a:pt x="5615" y="11362"/>
                  </a:lnTo>
                  <a:lnTo>
                    <a:pt x="5748" y="11218"/>
                  </a:lnTo>
                  <a:lnTo>
                    <a:pt x="6072" y="10821"/>
                  </a:lnTo>
                  <a:lnTo>
                    <a:pt x="6385" y="10400"/>
                  </a:lnTo>
                  <a:lnTo>
                    <a:pt x="6505" y="10244"/>
                  </a:lnTo>
                  <a:lnTo>
                    <a:pt x="6565" y="10136"/>
                  </a:lnTo>
                  <a:lnTo>
                    <a:pt x="6601" y="10076"/>
                  </a:lnTo>
                  <a:lnTo>
                    <a:pt x="6613" y="10003"/>
                  </a:lnTo>
                  <a:lnTo>
                    <a:pt x="6637" y="9859"/>
                  </a:lnTo>
                  <a:lnTo>
                    <a:pt x="6637" y="9715"/>
                  </a:lnTo>
                  <a:lnTo>
                    <a:pt x="6625" y="9559"/>
                  </a:lnTo>
                  <a:lnTo>
                    <a:pt x="6601" y="9018"/>
                  </a:lnTo>
                  <a:lnTo>
                    <a:pt x="6589" y="8489"/>
                  </a:lnTo>
                  <a:lnTo>
                    <a:pt x="6613" y="7972"/>
                  </a:lnTo>
                  <a:lnTo>
                    <a:pt x="6649" y="7455"/>
                  </a:lnTo>
                  <a:lnTo>
                    <a:pt x="6698" y="6938"/>
                  </a:lnTo>
                  <a:lnTo>
                    <a:pt x="6770" y="6433"/>
                  </a:lnTo>
                  <a:lnTo>
                    <a:pt x="6866" y="5904"/>
                  </a:lnTo>
                  <a:lnTo>
                    <a:pt x="6974" y="5375"/>
                  </a:lnTo>
                  <a:lnTo>
                    <a:pt x="7034" y="5134"/>
                  </a:lnTo>
                  <a:lnTo>
                    <a:pt x="7094" y="4966"/>
                  </a:lnTo>
                  <a:lnTo>
                    <a:pt x="7166" y="4822"/>
                  </a:lnTo>
                  <a:lnTo>
                    <a:pt x="7251" y="4713"/>
                  </a:lnTo>
                  <a:lnTo>
                    <a:pt x="7371" y="4593"/>
                  </a:lnTo>
                  <a:lnTo>
                    <a:pt x="7503" y="4473"/>
                  </a:lnTo>
                  <a:lnTo>
                    <a:pt x="7671" y="4305"/>
                  </a:lnTo>
                  <a:lnTo>
                    <a:pt x="7876" y="4088"/>
                  </a:lnTo>
                  <a:lnTo>
                    <a:pt x="7984" y="3968"/>
                  </a:lnTo>
                  <a:lnTo>
                    <a:pt x="8068" y="3848"/>
                  </a:lnTo>
                  <a:lnTo>
                    <a:pt x="8116" y="3751"/>
                  </a:lnTo>
                  <a:lnTo>
                    <a:pt x="8164" y="3643"/>
                  </a:lnTo>
                  <a:lnTo>
                    <a:pt x="8188" y="3547"/>
                  </a:lnTo>
                  <a:lnTo>
                    <a:pt x="8212" y="3451"/>
                  </a:lnTo>
                  <a:lnTo>
                    <a:pt x="8212" y="3367"/>
                  </a:lnTo>
                  <a:lnTo>
                    <a:pt x="8212" y="3271"/>
                  </a:lnTo>
                  <a:lnTo>
                    <a:pt x="8200" y="3090"/>
                  </a:lnTo>
                  <a:lnTo>
                    <a:pt x="8176" y="2886"/>
                  </a:lnTo>
                  <a:lnTo>
                    <a:pt x="8176" y="2778"/>
                  </a:lnTo>
                  <a:lnTo>
                    <a:pt x="8188" y="2669"/>
                  </a:lnTo>
                  <a:lnTo>
                    <a:pt x="8212" y="2549"/>
                  </a:lnTo>
                  <a:lnTo>
                    <a:pt x="8237" y="2417"/>
                  </a:lnTo>
                  <a:lnTo>
                    <a:pt x="8273" y="2285"/>
                  </a:lnTo>
                  <a:lnTo>
                    <a:pt x="8297" y="2140"/>
                  </a:lnTo>
                  <a:lnTo>
                    <a:pt x="8333" y="1876"/>
                  </a:lnTo>
                  <a:lnTo>
                    <a:pt x="8333" y="1623"/>
                  </a:lnTo>
                  <a:lnTo>
                    <a:pt x="8321" y="1395"/>
                  </a:lnTo>
                  <a:lnTo>
                    <a:pt x="8297" y="1203"/>
                  </a:lnTo>
                  <a:lnTo>
                    <a:pt x="8273" y="1046"/>
                  </a:lnTo>
                  <a:lnTo>
                    <a:pt x="8237" y="914"/>
                  </a:lnTo>
                  <a:lnTo>
                    <a:pt x="7924" y="710"/>
                  </a:lnTo>
                  <a:lnTo>
                    <a:pt x="7611" y="505"/>
                  </a:lnTo>
                  <a:lnTo>
                    <a:pt x="7311" y="313"/>
                  </a:lnTo>
                  <a:lnTo>
                    <a:pt x="7166" y="229"/>
                  </a:lnTo>
                  <a:lnTo>
                    <a:pt x="7010" y="157"/>
                  </a:lnTo>
                  <a:lnTo>
                    <a:pt x="6866" y="96"/>
                  </a:lnTo>
                  <a:lnTo>
                    <a:pt x="6710" y="48"/>
                  </a:lnTo>
                  <a:lnTo>
                    <a:pt x="6541" y="12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4445250" y="2382725"/>
              <a:ext cx="111250" cy="119650"/>
            </a:xfrm>
            <a:custGeom>
              <a:avLst/>
              <a:gdLst/>
              <a:ahLst/>
              <a:cxnLst/>
              <a:rect l="l" t="t" r="r" b="b"/>
              <a:pathLst>
                <a:path w="4450" h="4786" extrusionOk="0">
                  <a:moveTo>
                    <a:pt x="494" y="1"/>
                  </a:moveTo>
                  <a:lnTo>
                    <a:pt x="422" y="13"/>
                  </a:lnTo>
                  <a:lnTo>
                    <a:pt x="349" y="25"/>
                  </a:lnTo>
                  <a:lnTo>
                    <a:pt x="289" y="49"/>
                  </a:lnTo>
                  <a:lnTo>
                    <a:pt x="241" y="97"/>
                  </a:lnTo>
                  <a:lnTo>
                    <a:pt x="193" y="157"/>
                  </a:lnTo>
                  <a:lnTo>
                    <a:pt x="169" y="241"/>
                  </a:lnTo>
                  <a:lnTo>
                    <a:pt x="169" y="349"/>
                  </a:lnTo>
                  <a:lnTo>
                    <a:pt x="181" y="481"/>
                  </a:lnTo>
                  <a:lnTo>
                    <a:pt x="229" y="722"/>
                  </a:lnTo>
                  <a:lnTo>
                    <a:pt x="277" y="950"/>
                  </a:lnTo>
                  <a:lnTo>
                    <a:pt x="325" y="1167"/>
                  </a:lnTo>
                  <a:lnTo>
                    <a:pt x="361" y="1383"/>
                  </a:lnTo>
                  <a:lnTo>
                    <a:pt x="373" y="1479"/>
                  </a:lnTo>
                  <a:lnTo>
                    <a:pt x="373" y="1588"/>
                  </a:lnTo>
                  <a:lnTo>
                    <a:pt x="373" y="1684"/>
                  </a:lnTo>
                  <a:lnTo>
                    <a:pt x="349" y="1792"/>
                  </a:lnTo>
                  <a:lnTo>
                    <a:pt x="325" y="1900"/>
                  </a:lnTo>
                  <a:lnTo>
                    <a:pt x="289" y="1996"/>
                  </a:lnTo>
                  <a:lnTo>
                    <a:pt x="241" y="2105"/>
                  </a:lnTo>
                  <a:lnTo>
                    <a:pt x="181" y="2201"/>
                  </a:lnTo>
                  <a:lnTo>
                    <a:pt x="109" y="2309"/>
                  </a:lnTo>
                  <a:lnTo>
                    <a:pt x="73" y="2417"/>
                  </a:lnTo>
                  <a:lnTo>
                    <a:pt x="37" y="2537"/>
                  </a:lnTo>
                  <a:lnTo>
                    <a:pt x="13" y="2646"/>
                  </a:lnTo>
                  <a:lnTo>
                    <a:pt x="1" y="2766"/>
                  </a:lnTo>
                  <a:lnTo>
                    <a:pt x="1" y="2886"/>
                  </a:lnTo>
                  <a:lnTo>
                    <a:pt x="25" y="3103"/>
                  </a:lnTo>
                  <a:lnTo>
                    <a:pt x="61" y="3319"/>
                  </a:lnTo>
                  <a:lnTo>
                    <a:pt x="109" y="3499"/>
                  </a:lnTo>
                  <a:lnTo>
                    <a:pt x="157" y="3656"/>
                  </a:lnTo>
                  <a:lnTo>
                    <a:pt x="181" y="3764"/>
                  </a:lnTo>
                  <a:lnTo>
                    <a:pt x="181" y="3776"/>
                  </a:lnTo>
                  <a:lnTo>
                    <a:pt x="193" y="3788"/>
                  </a:lnTo>
                  <a:lnTo>
                    <a:pt x="217" y="3776"/>
                  </a:lnTo>
                  <a:lnTo>
                    <a:pt x="253" y="3728"/>
                  </a:lnTo>
                  <a:lnTo>
                    <a:pt x="301" y="3668"/>
                  </a:lnTo>
                  <a:lnTo>
                    <a:pt x="422" y="3463"/>
                  </a:lnTo>
                  <a:lnTo>
                    <a:pt x="566" y="3211"/>
                  </a:lnTo>
                  <a:lnTo>
                    <a:pt x="722" y="2946"/>
                  </a:lnTo>
                  <a:lnTo>
                    <a:pt x="890" y="2694"/>
                  </a:lnTo>
                  <a:lnTo>
                    <a:pt x="963" y="2586"/>
                  </a:lnTo>
                  <a:lnTo>
                    <a:pt x="1035" y="2489"/>
                  </a:lnTo>
                  <a:lnTo>
                    <a:pt x="1107" y="2417"/>
                  </a:lnTo>
                  <a:lnTo>
                    <a:pt x="1167" y="2369"/>
                  </a:lnTo>
                  <a:lnTo>
                    <a:pt x="1227" y="2345"/>
                  </a:lnTo>
                  <a:lnTo>
                    <a:pt x="1275" y="2321"/>
                  </a:lnTo>
                  <a:lnTo>
                    <a:pt x="1455" y="2321"/>
                  </a:lnTo>
                  <a:lnTo>
                    <a:pt x="1528" y="2333"/>
                  </a:lnTo>
                  <a:lnTo>
                    <a:pt x="1648" y="2393"/>
                  </a:lnTo>
                  <a:lnTo>
                    <a:pt x="1768" y="2477"/>
                  </a:lnTo>
                  <a:lnTo>
                    <a:pt x="1888" y="2586"/>
                  </a:lnTo>
                  <a:lnTo>
                    <a:pt x="2009" y="2718"/>
                  </a:lnTo>
                  <a:lnTo>
                    <a:pt x="2129" y="2874"/>
                  </a:lnTo>
                  <a:lnTo>
                    <a:pt x="2237" y="3018"/>
                  </a:lnTo>
                  <a:lnTo>
                    <a:pt x="2345" y="3127"/>
                  </a:lnTo>
                  <a:lnTo>
                    <a:pt x="2465" y="3211"/>
                  </a:lnTo>
                  <a:lnTo>
                    <a:pt x="2574" y="3295"/>
                  </a:lnTo>
                  <a:lnTo>
                    <a:pt x="2682" y="3379"/>
                  </a:lnTo>
                  <a:lnTo>
                    <a:pt x="2790" y="3475"/>
                  </a:lnTo>
                  <a:lnTo>
                    <a:pt x="2910" y="3607"/>
                  </a:lnTo>
                  <a:lnTo>
                    <a:pt x="3031" y="3788"/>
                  </a:lnTo>
                  <a:lnTo>
                    <a:pt x="3139" y="3992"/>
                  </a:lnTo>
                  <a:lnTo>
                    <a:pt x="3235" y="4209"/>
                  </a:lnTo>
                  <a:lnTo>
                    <a:pt x="3319" y="4413"/>
                  </a:lnTo>
                  <a:lnTo>
                    <a:pt x="3403" y="4581"/>
                  </a:lnTo>
                  <a:lnTo>
                    <a:pt x="3451" y="4653"/>
                  </a:lnTo>
                  <a:lnTo>
                    <a:pt x="3499" y="4714"/>
                  </a:lnTo>
                  <a:lnTo>
                    <a:pt x="3560" y="4762"/>
                  </a:lnTo>
                  <a:lnTo>
                    <a:pt x="3608" y="4774"/>
                  </a:lnTo>
                  <a:lnTo>
                    <a:pt x="3668" y="4786"/>
                  </a:lnTo>
                  <a:lnTo>
                    <a:pt x="3740" y="4762"/>
                  </a:lnTo>
                  <a:lnTo>
                    <a:pt x="3812" y="4726"/>
                  </a:lnTo>
                  <a:lnTo>
                    <a:pt x="3896" y="4653"/>
                  </a:lnTo>
                  <a:lnTo>
                    <a:pt x="3980" y="4557"/>
                  </a:lnTo>
                  <a:lnTo>
                    <a:pt x="4052" y="4461"/>
                  </a:lnTo>
                  <a:lnTo>
                    <a:pt x="4113" y="4353"/>
                  </a:lnTo>
                  <a:lnTo>
                    <a:pt x="4173" y="4233"/>
                  </a:lnTo>
                  <a:lnTo>
                    <a:pt x="4269" y="3980"/>
                  </a:lnTo>
                  <a:lnTo>
                    <a:pt x="4341" y="3740"/>
                  </a:lnTo>
                  <a:lnTo>
                    <a:pt x="4401" y="3511"/>
                  </a:lnTo>
                  <a:lnTo>
                    <a:pt x="4425" y="3319"/>
                  </a:lnTo>
                  <a:lnTo>
                    <a:pt x="4449" y="3151"/>
                  </a:lnTo>
                  <a:lnTo>
                    <a:pt x="4269" y="3054"/>
                  </a:lnTo>
                  <a:lnTo>
                    <a:pt x="4077" y="2946"/>
                  </a:lnTo>
                  <a:lnTo>
                    <a:pt x="3848" y="2802"/>
                  </a:lnTo>
                  <a:lnTo>
                    <a:pt x="3608" y="2646"/>
                  </a:lnTo>
                  <a:lnTo>
                    <a:pt x="3367" y="2477"/>
                  </a:lnTo>
                  <a:lnTo>
                    <a:pt x="3175" y="2297"/>
                  </a:lnTo>
                  <a:lnTo>
                    <a:pt x="3091" y="2213"/>
                  </a:lnTo>
                  <a:lnTo>
                    <a:pt x="3031" y="2129"/>
                  </a:lnTo>
                  <a:lnTo>
                    <a:pt x="2982" y="2057"/>
                  </a:lnTo>
                  <a:lnTo>
                    <a:pt x="2958" y="1972"/>
                  </a:lnTo>
                  <a:lnTo>
                    <a:pt x="2946" y="1900"/>
                  </a:lnTo>
                  <a:lnTo>
                    <a:pt x="2946" y="1828"/>
                  </a:lnTo>
                  <a:lnTo>
                    <a:pt x="2970" y="1744"/>
                  </a:lnTo>
                  <a:lnTo>
                    <a:pt x="2994" y="1672"/>
                  </a:lnTo>
                  <a:lnTo>
                    <a:pt x="3043" y="1528"/>
                  </a:lnTo>
                  <a:lnTo>
                    <a:pt x="3091" y="1371"/>
                  </a:lnTo>
                  <a:lnTo>
                    <a:pt x="3103" y="1299"/>
                  </a:lnTo>
                  <a:lnTo>
                    <a:pt x="3103" y="1215"/>
                  </a:lnTo>
                  <a:lnTo>
                    <a:pt x="3091" y="1131"/>
                  </a:lnTo>
                  <a:lnTo>
                    <a:pt x="3055" y="1047"/>
                  </a:lnTo>
                  <a:lnTo>
                    <a:pt x="3006" y="962"/>
                  </a:lnTo>
                  <a:lnTo>
                    <a:pt x="2934" y="866"/>
                  </a:lnTo>
                  <a:lnTo>
                    <a:pt x="2778" y="686"/>
                  </a:lnTo>
                  <a:lnTo>
                    <a:pt x="2658" y="530"/>
                  </a:lnTo>
                  <a:lnTo>
                    <a:pt x="2477" y="277"/>
                  </a:lnTo>
                  <a:lnTo>
                    <a:pt x="2393" y="193"/>
                  </a:lnTo>
                  <a:lnTo>
                    <a:pt x="2357" y="157"/>
                  </a:lnTo>
                  <a:lnTo>
                    <a:pt x="2321" y="133"/>
                  </a:lnTo>
                  <a:lnTo>
                    <a:pt x="2273" y="109"/>
                  </a:lnTo>
                  <a:lnTo>
                    <a:pt x="2177" y="109"/>
                  </a:lnTo>
                  <a:lnTo>
                    <a:pt x="2129" y="121"/>
                  </a:lnTo>
                  <a:lnTo>
                    <a:pt x="2081" y="133"/>
                  </a:lnTo>
                  <a:lnTo>
                    <a:pt x="2057" y="157"/>
                  </a:lnTo>
                  <a:lnTo>
                    <a:pt x="2045" y="193"/>
                  </a:lnTo>
                  <a:lnTo>
                    <a:pt x="2057" y="229"/>
                  </a:lnTo>
                  <a:lnTo>
                    <a:pt x="2117" y="301"/>
                  </a:lnTo>
                  <a:lnTo>
                    <a:pt x="2201" y="409"/>
                  </a:lnTo>
                  <a:lnTo>
                    <a:pt x="2285" y="518"/>
                  </a:lnTo>
                  <a:lnTo>
                    <a:pt x="2321" y="578"/>
                  </a:lnTo>
                  <a:lnTo>
                    <a:pt x="2357" y="650"/>
                  </a:lnTo>
                  <a:lnTo>
                    <a:pt x="2381" y="710"/>
                  </a:lnTo>
                  <a:lnTo>
                    <a:pt x="2393" y="782"/>
                  </a:lnTo>
                  <a:lnTo>
                    <a:pt x="2381" y="854"/>
                  </a:lnTo>
                  <a:lnTo>
                    <a:pt x="2357" y="926"/>
                  </a:lnTo>
                  <a:lnTo>
                    <a:pt x="2273" y="1071"/>
                  </a:lnTo>
                  <a:lnTo>
                    <a:pt x="2177" y="1203"/>
                  </a:lnTo>
                  <a:lnTo>
                    <a:pt x="2069" y="1323"/>
                  </a:lnTo>
                  <a:lnTo>
                    <a:pt x="2009" y="1359"/>
                  </a:lnTo>
                  <a:lnTo>
                    <a:pt x="1936" y="1407"/>
                  </a:lnTo>
                  <a:lnTo>
                    <a:pt x="1876" y="1431"/>
                  </a:lnTo>
                  <a:lnTo>
                    <a:pt x="1816" y="1455"/>
                  </a:lnTo>
                  <a:lnTo>
                    <a:pt x="1756" y="1455"/>
                  </a:lnTo>
                  <a:lnTo>
                    <a:pt x="1708" y="1443"/>
                  </a:lnTo>
                  <a:lnTo>
                    <a:pt x="1648" y="1431"/>
                  </a:lnTo>
                  <a:lnTo>
                    <a:pt x="1600" y="1383"/>
                  </a:lnTo>
                  <a:lnTo>
                    <a:pt x="1552" y="1335"/>
                  </a:lnTo>
                  <a:lnTo>
                    <a:pt x="1516" y="1263"/>
                  </a:lnTo>
                  <a:lnTo>
                    <a:pt x="1335" y="890"/>
                  </a:lnTo>
                  <a:lnTo>
                    <a:pt x="1143" y="518"/>
                  </a:lnTo>
                  <a:lnTo>
                    <a:pt x="914" y="121"/>
                  </a:lnTo>
                  <a:lnTo>
                    <a:pt x="782" y="61"/>
                  </a:lnTo>
                  <a:lnTo>
                    <a:pt x="650" y="25"/>
                  </a:lnTo>
                  <a:lnTo>
                    <a:pt x="566" y="1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115825" y="1489725"/>
              <a:ext cx="527525" cy="884600"/>
            </a:xfrm>
            <a:custGeom>
              <a:avLst/>
              <a:gdLst/>
              <a:ahLst/>
              <a:cxnLst/>
              <a:rect l="l" t="t" r="r" b="b"/>
              <a:pathLst>
                <a:path w="21101" h="35384" extrusionOk="0">
                  <a:moveTo>
                    <a:pt x="6361" y="0"/>
                  </a:moveTo>
                  <a:lnTo>
                    <a:pt x="6264" y="12"/>
                  </a:lnTo>
                  <a:lnTo>
                    <a:pt x="6180" y="24"/>
                  </a:lnTo>
                  <a:lnTo>
                    <a:pt x="6084" y="48"/>
                  </a:lnTo>
                  <a:lnTo>
                    <a:pt x="6000" y="84"/>
                  </a:lnTo>
                  <a:lnTo>
                    <a:pt x="5904" y="120"/>
                  </a:lnTo>
                  <a:lnTo>
                    <a:pt x="5808" y="180"/>
                  </a:lnTo>
                  <a:lnTo>
                    <a:pt x="5603" y="325"/>
                  </a:lnTo>
                  <a:lnTo>
                    <a:pt x="5495" y="397"/>
                  </a:lnTo>
                  <a:lnTo>
                    <a:pt x="5399" y="457"/>
                  </a:lnTo>
                  <a:lnTo>
                    <a:pt x="5218" y="565"/>
                  </a:lnTo>
                  <a:lnTo>
                    <a:pt x="5074" y="649"/>
                  </a:lnTo>
                  <a:lnTo>
                    <a:pt x="5014" y="685"/>
                  </a:lnTo>
                  <a:lnTo>
                    <a:pt x="4954" y="733"/>
                  </a:lnTo>
                  <a:lnTo>
                    <a:pt x="4906" y="794"/>
                  </a:lnTo>
                  <a:lnTo>
                    <a:pt x="4858" y="854"/>
                  </a:lnTo>
                  <a:lnTo>
                    <a:pt x="4822" y="938"/>
                  </a:lnTo>
                  <a:lnTo>
                    <a:pt x="4786" y="1034"/>
                  </a:lnTo>
                  <a:lnTo>
                    <a:pt x="4750" y="1154"/>
                  </a:lnTo>
                  <a:lnTo>
                    <a:pt x="4726" y="1299"/>
                  </a:lnTo>
                  <a:lnTo>
                    <a:pt x="4677" y="1659"/>
                  </a:lnTo>
                  <a:lnTo>
                    <a:pt x="4629" y="2080"/>
                  </a:lnTo>
                  <a:lnTo>
                    <a:pt x="4581" y="2501"/>
                  </a:lnTo>
                  <a:lnTo>
                    <a:pt x="4521" y="2886"/>
                  </a:lnTo>
                  <a:lnTo>
                    <a:pt x="4461" y="3258"/>
                  </a:lnTo>
                  <a:lnTo>
                    <a:pt x="4389" y="3595"/>
                  </a:lnTo>
                  <a:lnTo>
                    <a:pt x="4305" y="3908"/>
                  </a:lnTo>
                  <a:lnTo>
                    <a:pt x="4221" y="4184"/>
                  </a:lnTo>
                  <a:lnTo>
                    <a:pt x="4124" y="4425"/>
                  </a:lnTo>
                  <a:lnTo>
                    <a:pt x="4076" y="4521"/>
                  </a:lnTo>
                  <a:lnTo>
                    <a:pt x="4016" y="4605"/>
                  </a:lnTo>
                  <a:lnTo>
                    <a:pt x="3956" y="4689"/>
                  </a:lnTo>
                  <a:lnTo>
                    <a:pt x="3896" y="4749"/>
                  </a:lnTo>
                  <a:lnTo>
                    <a:pt x="3764" y="4869"/>
                  </a:lnTo>
                  <a:lnTo>
                    <a:pt x="3643" y="4966"/>
                  </a:lnTo>
                  <a:lnTo>
                    <a:pt x="3523" y="5074"/>
                  </a:lnTo>
                  <a:lnTo>
                    <a:pt x="3475" y="5134"/>
                  </a:lnTo>
                  <a:lnTo>
                    <a:pt x="3439" y="5206"/>
                  </a:lnTo>
                  <a:lnTo>
                    <a:pt x="3403" y="5278"/>
                  </a:lnTo>
                  <a:lnTo>
                    <a:pt x="3367" y="5362"/>
                  </a:lnTo>
                  <a:lnTo>
                    <a:pt x="3355" y="5471"/>
                  </a:lnTo>
                  <a:lnTo>
                    <a:pt x="3343" y="5579"/>
                  </a:lnTo>
                  <a:lnTo>
                    <a:pt x="3331" y="5988"/>
                  </a:lnTo>
                  <a:lnTo>
                    <a:pt x="3343" y="6288"/>
                  </a:lnTo>
                  <a:lnTo>
                    <a:pt x="3343" y="6565"/>
                  </a:lnTo>
                  <a:lnTo>
                    <a:pt x="3343" y="6925"/>
                  </a:lnTo>
                  <a:lnTo>
                    <a:pt x="3331" y="7034"/>
                  </a:lnTo>
                  <a:lnTo>
                    <a:pt x="3319" y="7178"/>
                  </a:lnTo>
                  <a:lnTo>
                    <a:pt x="3247" y="7514"/>
                  </a:lnTo>
                  <a:lnTo>
                    <a:pt x="3138" y="7911"/>
                  </a:lnTo>
                  <a:lnTo>
                    <a:pt x="3018" y="8356"/>
                  </a:lnTo>
                  <a:lnTo>
                    <a:pt x="2742" y="9234"/>
                  </a:lnTo>
                  <a:lnTo>
                    <a:pt x="2513" y="9967"/>
                  </a:lnTo>
                  <a:lnTo>
                    <a:pt x="2357" y="10448"/>
                  </a:lnTo>
                  <a:lnTo>
                    <a:pt x="2309" y="10628"/>
                  </a:lnTo>
                  <a:lnTo>
                    <a:pt x="2273" y="10797"/>
                  </a:lnTo>
                  <a:lnTo>
                    <a:pt x="2249" y="10953"/>
                  </a:lnTo>
                  <a:lnTo>
                    <a:pt x="2249" y="11133"/>
                  </a:lnTo>
                  <a:lnTo>
                    <a:pt x="2273" y="11338"/>
                  </a:lnTo>
                  <a:lnTo>
                    <a:pt x="2309" y="11614"/>
                  </a:lnTo>
                  <a:lnTo>
                    <a:pt x="2345" y="11759"/>
                  </a:lnTo>
                  <a:lnTo>
                    <a:pt x="2393" y="11879"/>
                  </a:lnTo>
                  <a:lnTo>
                    <a:pt x="2453" y="11999"/>
                  </a:lnTo>
                  <a:lnTo>
                    <a:pt x="2513" y="12107"/>
                  </a:lnTo>
                  <a:lnTo>
                    <a:pt x="2585" y="12203"/>
                  </a:lnTo>
                  <a:lnTo>
                    <a:pt x="2658" y="12288"/>
                  </a:lnTo>
                  <a:lnTo>
                    <a:pt x="2778" y="12444"/>
                  </a:lnTo>
                  <a:lnTo>
                    <a:pt x="2826" y="12504"/>
                  </a:lnTo>
                  <a:lnTo>
                    <a:pt x="2874" y="12564"/>
                  </a:lnTo>
                  <a:lnTo>
                    <a:pt x="2898" y="12612"/>
                  </a:lnTo>
                  <a:lnTo>
                    <a:pt x="2898" y="12660"/>
                  </a:lnTo>
                  <a:lnTo>
                    <a:pt x="2874" y="12708"/>
                  </a:lnTo>
                  <a:lnTo>
                    <a:pt x="2838" y="12757"/>
                  </a:lnTo>
                  <a:lnTo>
                    <a:pt x="2766" y="12805"/>
                  </a:lnTo>
                  <a:lnTo>
                    <a:pt x="2658" y="12853"/>
                  </a:lnTo>
                  <a:lnTo>
                    <a:pt x="2537" y="12901"/>
                  </a:lnTo>
                  <a:lnTo>
                    <a:pt x="2429" y="12961"/>
                  </a:lnTo>
                  <a:lnTo>
                    <a:pt x="2225" y="13081"/>
                  </a:lnTo>
                  <a:lnTo>
                    <a:pt x="2044" y="13189"/>
                  </a:lnTo>
                  <a:lnTo>
                    <a:pt x="1888" y="13274"/>
                  </a:lnTo>
                  <a:lnTo>
                    <a:pt x="1816" y="13310"/>
                  </a:lnTo>
                  <a:lnTo>
                    <a:pt x="1756" y="13322"/>
                  </a:lnTo>
                  <a:lnTo>
                    <a:pt x="1696" y="13310"/>
                  </a:lnTo>
                  <a:lnTo>
                    <a:pt x="1648" y="13286"/>
                  </a:lnTo>
                  <a:lnTo>
                    <a:pt x="1600" y="13249"/>
                  </a:lnTo>
                  <a:lnTo>
                    <a:pt x="1551" y="13177"/>
                  </a:lnTo>
                  <a:lnTo>
                    <a:pt x="1503" y="13081"/>
                  </a:lnTo>
                  <a:lnTo>
                    <a:pt x="1479" y="12949"/>
                  </a:lnTo>
                  <a:lnTo>
                    <a:pt x="1443" y="12805"/>
                  </a:lnTo>
                  <a:lnTo>
                    <a:pt x="1431" y="12672"/>
                  </a:lnTo>
                  <a:lnTo>
                    <a:pt x="1407" y="12432"/>
                  </a:lnTo>
                  <a:lnTo>
                    <a:pt x="1407" y="12215"/>
                  </a:lnTo>
                  <a:lnTo>
                    <a:pt x="1419" y="12023"/>
                  </a:lnTo>
                  <a:lnTo>
                    <a:pt x="1419" y="11855"/>
                  </a:lnTo>
                  <a:lnTo>
                    <a:pt x="1407" y="11771"/>
                  </a:lnTo>
                  <a:lnTo>
                    <a:pt x="1395" y="11711"/>
                  </a:lnTo>
                  <a:lnTo>
                    <a:pt x="1371" y="11638"/>
                  </a:lnTo>
                  <a:lnTo>
                    <a:pt x="1335" y="11590"/>
                  </a:lnTo>
                  <a:lnTo>
                    <a:pt x="1287" y="11530"/>
                  </a:lnTo>
                  <a:lnTo>
                    <a:pt x="1227" y="11494"/>
                  </a:lnTo>
                  <a:lnTo>
                    <a:pt x="1119" y="11398"/>
                  </a:lnTo>
                  <a:lnTo>
                    <a:pt x="1022" y="11302"/>
                  </a:lnTo>
                  <a:lnTo>
                    <a:pt x="938" y="11218"/>
                  </a:lnTo>
                  <a:lnTo>
                    <a:pt x="854" y="11157"/>
                  </a:lnTo>
                  <a:lnTo>
                    <a:pt x="818" y="11133"/>
                  </a:lnTo>
                  <a:lnTo>
                    <a:pt x="782" y="11121"/>
                  </a:lnTo>
                  <a:lnTo>
                    <a:pt x="686" y="11121"/>
                  </a:lnTo>
                  <a:lnTo>
                    <a:pt x="626" y="11145"/>
                  </a:lnTo>
                  <a:lnTo>
                    <a:pt x="566" y="11181"/>
                  </a:lnTo>
                  <a:lnTo>
                    <a:pt x="493" y="11230"/>
                  </a:lnTo>
                  <a:lnTo>
                    <a:pt x="409" y="11302"/>
                  </a:lnTo>
                  <a:lnTo>
                    <a:pt x="361" y="11350"/>
                  </a:lnTo>
                  <a:lnTo>
                    <a:pt x="325" y="11398"/>
                  </a:lnTo>
                  <a:lnTo>
                    <a:pt x="253" y="11530"/>
                  </a:lnTo>
                  <a:lnTo>
                    <a:pt x="193" y="11698"/>
                  </a:lnTo>
                  <a:lnTo>
                    <a:pt x="145" y="11891"/>
                  </a:lnTo>
                  <a:lnTo>
                    <a:pt x="97" y="12095"/>
                  </a:lnTo>
                  <a:lnTo>
                    <a:pt x="61" y="12324"/>
                  </a:lnTo>
                  <a:lnTo>
                    <a:pt x="37" y="12564"/>
                  </a:lnTo>
                  <a:lnTo>
                    <a:pt x="12" y="12817"/>
                  </a:lnTo>
                  <a:lnTo>
                    <a:pt x="0" y="13057"/>
                  </a:lnTo>
                  <a:lnTo>
                    <a:pt x="0" y="13310"/>
                  </a:lnTo>
                  <a:lnTo>
                    <a:pt x="0" y="13538"/>
                  </a:lnTo>
                  <a:lnTo>
                    <a:pt x="12" y="13766"/>
                  </a:lnTo>
                  <a:lnTo>
                    <a:pt x="24" y="13959"/>
                  </a:lnTo>
                  <a:lnTo>
                    <a:pt x="49" y="14139"/>
                  </a:lnTo>
                  <a:lnTo>
                    <a:pt x="85" y="14295"/>
                  </a:lnTo>
                  <a:lnTo>
                    <a:pt x="121" y="14416"/>
                  </a:lnTo>
                  <a:lnTo>
                    <a:pt x="157" y="14500"/>
                  </a:lnTo>
                  <a:lnTo>
                    <a:pt x="193" y="14572"/>
                  </a:lnTo>
                  <a:lnTo>
                    <a:pt x="229" y="14620"/>
                  </a:lnTo>
                  <a:lnTo>
                    <a:pt x="277" y="14656"/>
                  </a:lnTo>
                  <a:lnTo>
                    <a:pt x="349" y="14704"/>
                  </a:lnTo>
                  <a:lnTo>
                    <a:pt x="409" y="14752"/>
                  </a:lnTo>
                  <a:lnTo>
                    <a:pt x="433" y="14776"/>
                  </a:lnTo>
                  <a:lnTo>
                    <a:pt x="457" y="14812"/>
                  </a:lnTo>
                  <a:lnTo>
                    <a:pt x="469" y="14873"/>
                  </a:lnTo>
                  <a:lnTo>
                    <a:pt x="481" y="14945"/>
                  </a:lnTo>
                  <a:lnTo>
                    <a:pt x="481" y="15029"/>
                  </a:lnTo>
                  <a:lnTo>
                    <a:pt x="469" y="15149"/>
                  </a:lnTo>
                  <a:lnTo>
                    <a:pt x="433" y="15486"/>
                  </a:lnTo>
                  <a:lnTo>
                    <a:pt x="409" y="15702"/>
                  </a:lnTo>
                  <a:lnTo>
                    <a:pt x="397" y="15967"/>
                  </a:lnTo>
                  <a:lnTo>
                    <a:pt x="373" y="16556"/>
                  </a:lnTo>
                  <a:lnTo>
                    <a:pt x="385" y="17205"/>
                  </a:lnTo>
                  <a:lnTo>
                    <a:pt x="421" y="17878"/>
                  </a:lnTo>
                  <a:lnTo>
                    <a:pt x="445" y="18215"/>
                  </a:lnTo>
                  <a:lnTo>
                    <a:pt x="469" y="18528"/>
                  </a:lnTo>
                  <a:lnTo>
                    <a:pt x="505" y="18828"/>
                  </a:lnTo>
                  <a:lnTo>
                    <a:pt x="554" y="19105"/>
                  </a:lnTo>
                  <a:lnTo>
                    <a:pt x="602" y="19357"/>
                  </a:lnTo>
                  <a:lnTo>
                    <a:pt x="662" y="19562"/>
                  </a:lnTo>
                  <a:lnTo>
                    <a:pt x="722" y="19730"/>
                  </a:lnTo>
                  <a:lnTo>
                    <a:pt x="746" y="19802"/>
                  </a:lnTo>
                  <a:lnTo>
                    <a:pt x="782" y="19850"/>
                  </a:lnTo>
                  <a:lnTo>
                    <a:pt x="854" y="19946"/>
                  </a:lnTo>
                  <a:lnTo>
                    <a:pt x="926" y="20030"/>
                  </a:lnTo>
                  <a:lnTo>
                    <a:pt x="1095" y="20175"/>
                  </a:lnTo>
                  <a:lnTo>
                    <a:pt x="1251" y="20319"/>
                  </a:lnTo>
                  <a:lnTo>
                    <a:pt x="1407" y="20463"/>
                  </a:lnTo>
                  <a:lnTo>
                    <a:pt x="1539" y="20608"/>
                  </a:lnTo>
                  <a:lnTo>
                    <a:pt x="1612" y="20692"/>
                  </a:lnTo>
                  <a:lnTo>
                    <a:pt x="1660" y="20776"/>
                  </a:lnTo>
                  <a:lnTo>
                    <a:pt x="1708" y="20872"/>
                  </a:lnTo>
                  <a:lnTo>
                    <a:pt x="1744" y="20980"/>
                  </a:lnTo>
                  <a:lnTo>
                    <a:pt x="1780" y="21089"/>
                  </a:lnTo>
                  <a:lnTo>
                    <a:pt x="1792" y="21221"/>
                  </a:lnTo>
                  <a:lnTo>
                    <a:pt x="1816" y="21461"/>
                  </a:lnTo>
                  <a:lnTo>
                    <a:pt x="1840" y="21690"/>
                  </a:lnTo>
                  <a:lnTo>
                    <a:pt x="1876" y="21882"/>
                  </a:lnTo>
                  <a:lnTo>
                    <a:pt x="1924" y="22038"/>
                  </a:lnTo>
                  <a:lnTo>
                    <a:pt x="1948" y="22098"/>
                  </a:lnTo>
                  <a:lnTo>
                    <a:pt x="1984" y="22147"/>
                  </a:lnTo>
                  <a:lnTo>
                    <a:pt x="2020" y="22183"/>
                  </a:lnTo>
                  <a:lnTo>
                    <a:pt x="2056" y="22195"/>
                  </a:lnTo>
                  <a:lnTo>
                    <a:pt x="2092" y="22207"/>
                  </a:lnTo>
                  <a:lnTo>
                    <a:pt x="2141" y="22207"/>
                  </a:lnTo>
                  <a:lnTo>
                    <a:pt x="2189" y="22183"/>
                  </a:lnTo>
                  <a:lnTo>
                    <a:pt x="2249" y="22147"/>
                  </a:lnTo>
                  <a:lnTo>
                    <a:pt x="2465" y="21990"/>
                  </a:lnTo>
                  <a:lnTo>
                    <a:pt x="2549" y="21918"/>
                  </a:lnTo>
                  <a:lnTo>
                    <a:pt x="2621" y="21834"/>
                  </a:lnTo>
                  <a:lnTo>
                    <a:pt x="2682" y="21750"/>
                  </a:lnTo>
                  <a:lnTo>
                    <a:pt x="2718" y="21630"/>
                  </a:lnTo>
                  <a:lnTo>
                    <a:pt x="2718" y="21497"/>
                  </a:lnTo>
                  <a:lnTo>
                    <a:pt x="2706" y="21317"/>
                  </a:lnTo>
                  <a:lnTo>
                    <a:pt x="2670" y="21125"/>
                  </a:lnTo>
                  <a:lnTo>
                    <a:pt x="2609" y="20932"/>
                  </a:lnTo>
                  <a:lnTo>
                    <a:pt x="2549" y="20740"/>
                  </a:lnTo>
                  <a:lnTo>
                    <a:pt x="2501" y="20584"/>
                  </a:lnTo>
                  <a:lnTo>
                    <a:pt x="2477" y="20511"/>
                  </a:lnTo>
                  <a:lnTo>
                    <a:pt x="2477" y="20439"/>
                  </a:lnTo>
                  <a:lnTo>
                    <a:pt x="2477" y="20391"/>
                  </a:lnTo>
                  <a:lnTo>
                    <a:pt x="2501" y="20343"/>
                  </a:lnTo>
                  <a:lnTo>
                    <a:pt x="2525" y="20319"/>
                  </a:lnTo>
                  <a:lnTo>
                    <a:pt x="2573" y="20295"/>
                  </a:lnTo>
                  <a:lnTo>
                    <a:pt x="2633" y="20295"/>
                  </a:lnTo>
                  <a:lnTo>
                    <a:pt x="2718" y="20307"/>
                  </a:lnTo>
                  <a:lnTo>
                    <a:pt x="3054" y="20367"/>
                  </a:lnTo>
                  <a:lnTo>
                    <a:pt x="3199" y="20403"/>
                  </a:lnTo>
                  <a:lnTo>
                    <a:pt x="3331" y="20439"/>
                  </a:lnTo>
                  <a:lnTo>
                    <a:pt x="3451" y="20487"/>
                  </a:lnTo>
                  <a:lnTo>
                    <a:pt x="3559" y="20547"/>
                  </a:lnTo>
                  <a:lnTo>
                    <a:pt x="3667" y="20608"/>
                  </a:lnTo>
                  <a:lnTo>
                    <a:pt x="3776" y="20704"/>
                  </a:lnTo>
                  <a:lnTo>
                    <a:pt x="3824" y="20752"/>
                  </a:lnTo>
                  <a:lnTo>
                    <a:pt x="3860" y="20812"/>
                  </a:lnTo>
                  <a:lnTo>
                    <a:pt x="3896" y="20884"/>
                  </a:lnTo>
                  <a:lnTo>
                    <a:pt x="3920" y="20956"/>
                  </a:lnTo>
                  <a:lnTo>
                    <a:pt x="3944" y="21028"/>
                  </a:lnTo>
                  <a:lnTo>
                    <a:pt x="3956" y="21113"/>
                  </a:lnTo>
                  <a:lnTo>
                    <a:pt x="3956" y="21209"/>
                  </a:lnTo>
                  <a:lnTo>
                    <a:pt x="3956" y="21293"/>
                  </a:lnTo>
                  <a:lnTo>
                    <a:pt x="3932" y="21497"/>
                  </a:lnTo>
                  <a:lnTo>
                    <a:pt x="3884" y="21702"/>
                  </a:lnTo>
                  <a:lnTo>
                    <a:pt x="3800" y="21906"/>
                  </a:lnTo>
                  <a:lnTo>
                    <a:pt x="3679" y="22122"/>
                  </a:lnTo>
                  <a:lnTo>
                    <a:pt x="3619" y="22219"/>
                  </a:lnTo>
                  <a:lnTo>
                    <a:pt x="3559" y="22291"/>
                  </a:lnTo>
                  <a:lnTo>
                    <a:pt x="3487" y="22351"/>
                  </a:lnTo>
                  <a:lnTo>
                    <a:pt x="3427" y="22399"/>
                  </a:lnTo>
                  <a:lnTo>
                    <a:pt x="3319" y="22471"/>
                  </a:lnTo>
                  <a:lnTo>
                    <a:pt x="3211" y="22531"/>
                  </a:lnTo>
                  <a:lnTo>
                    <a:pt x="3102" y="22603"/>
                  </a:lnTo>
                  <a:lnTo>
                    <a:pt x="3066" y="22652"/>
                  </a:lnTo>
                  <a:lnTo>
                    <a:pt x="3018" y="22712"/>
                  </a:lnTo>
                  <a:lnTo>
                    <a:pt x="2970" y="22796"/>
                  </a:lnTo>
                  <a:lnTo>
                    <a:pt x="2934" y="22892"/>
                  </a:lnTo>
                  <a:lnTo>
                    <a:pt x="2898" y="23000"/>
                  </a:lnTo>
                  <a:lnTo>
                    <a:pt x="2874" y="23144"/>
                  </a:lnTo>
                  <a:lnTo>
                    <a:pt x="2814" y="23505"/>
                  </a:lnTo>
                  <a:lnTo>
                    <a:pt x="2754" y="23938"/>
                  </a:lnTo>
                  <a:lnTo>
                    <a:pt x="2706" y="24407"/>
                  </a:lnTo>
                  <a:lnTo>
                    <a:pt x="2682" y="24876"/>
                  </a:lnTo>
                  <a:lnTo>
                    <a:pt x="2682" y="25104"/>
                  </a:lnTo>
                  <a:lnTo>
                    <a:pt x="2682" y="25309"/>
                  </a:lnTo>
                  <a:lnTo>
                    <a:pt x="2694" y="25489"/>
                  </a:lnTo>
                  <a:lnTo>
                    <a:pt x="2718" y="25633"/>
                  </a:lnTo>
                  <a:lnTo>
                    <a:pt x="2742" y="25753"/>
                  </a:lnTo>
                  <a:lnTo>
                    <a:pt x="2766" y="25802"/>
                  </a:lnTo>
                  <a:lnTo>
                    <a:pt x="2790" y="25838"/>
                  </a:lnTo>
                  <a:lnTo>
                    <a:pt x="2814" y="25862"/>
                  </a:lnTo>
                  <a:lnTo>
                    <a:pt x="2838" y="25886"/>
                  </a:lnTo>
                  <a:lnTo>
                    <a:pt x="2874" y="25886"/>
                  </a:lnTo>
                  <a:lnTo>
                    <a:pt x="2910" y="25874"/>
                  </a:lnTo>
                  <a:lnTo>
                    <a:pt x="3066" y="25790"/>
                  </a:lnTo>
                  <a:lnTo>
                    <a:pt x="3235" y="25693"/>
                  </a:lnTo>
                  <a:lnTo>
                    <a:pt x="3571" y="25489"/>
                  </a:lnTo>
                  <a:lnTo>
                    <a:pt x="3932" y="25248"/>
                  </a:lnTo>
                  <a:lnTo>
                    <a:pt x="3920" y="25333"/>
                  </a:lnTo>
                  <a:lnTo>
                    <a:pt x="3920" y="25429"/>
                  </a:lnTo>
                  <a:lnTo>
                    <a:pt x="3920" y="25561"/>
                  </a:lnTo>
                  <a:lnTo>
                    <a:pt x="3932" y="25705"/>
                  </a:lnTo>
                  <a:lnTo>
                    <a:pt x="3968" y="25874"/>
                  </a:lnTo>
                  <a:lnTo>
                    <a:pt x="4016" y="26054"/>
                  </a:lnTo>
                  <a:lnTo>
                    <a:pt x="4100" y="26234"/>
                  </a:lnTo>
                  <a:lnTo>
                    <a:pt x="4160" y="26355"/>
                  </a:lnTo>
                  <a:lnTo>
                    <a:pt x="4233" y="26451"/>
                  </a:lnTo>
                  <a:lnTo>
                    <a:pt x="4305" y="26535"/>
                  </a:lnTo>
                  <a:lnTo>
                    <a:pt x="4377" y="26619"/>
                  </a:lnTo>
                  <a:lnTo>
                    <a:pt x="4461" y="26679"/>
                  </a:lnTo>
                  <a:lnTo>
                    <a:pt x="4557" y="26739"/>
                  </a:lnTo>
                  <a:lnTo>
                    <a:pt x="4653" y="26787"/>
                  </a:lnTo>
                  <a:lnTo>
                    <a:pt x="4750" y="26836"/>
                  </a:lnTo>
                  <a:lnTo>
                    <a:pt x="4846" y="26872"/>
                  </a:lnTo>
                  <a:lnTo>
                    <a:pt x="4954" y="26896"/>
                  </a:lnTo>
                  <a:lnTo>
                    <a:pt x="5170" y="26932"/>
                  </a:lnTo>
                  <a:lnTo>
                    <a:pt x="5387" y="26944"/>
                  </a:lnTo>
                  <a:lnTo>
                    <a:pt x="5615" y="26956"/>
                  </a:lnTo>
                  <a:lnTo>
                    <a:pt x="6096" y="26944"/>
                  </a:lnTo>
                  <a:lnTo>
                    <a:pt x="6325" y="26944"/>
                  </a:lnTo>
                  <a:lnTo>
                    <a:pt x="6553" y="26956"/>
                  </a:lnTo>
                  <a:lnTo>
                    <a:pt x="6769" y="26992"/>
                  </a:lnTo>
                  <a:lnTo>
                    <a:pt x="6986" y="27040"/>
                  </a:lnTo>
                  <a:lnTo>
                    <a:pt x="7082" y="27064"/>
                  </a:lnTo>
                  <a:lnTo>
                    <a:pt x="7190" y="27112"/>
                  </a:lnTo>
                  <a:lnTo>
                    <a:pt x="7274" y="27160"/>
                  </a:lnTo>
                  <a:lnTo>
                    <a:pt x="7371" y="27220"/>
                  </a:lnTo>
                  <a:lnTo>
                    <a:pt x="7479" y="27304"/>
                  </a:lnTo>
                  <a:lnTo>
                    <a:pt x="7575" y="27401"/>
                  </a:lnTo>
                  <a:lnTo>
                    <a:pt x="7671" y="27497"/>
                  </a:lnTo>
                  <a:lnTo>
                    <a:pt x="7755" y="27605"/>
                  </a:lnTo>
                  <a:lnTo>
                    <a:pt x="7924" y="27833"/>
                  </a:lnTo>
                  <a:lnTo>
                    <a:pt x="8080" y="28074"/>
                  </a:lnTo>
                  <a:lnTo>
                    <a:pt x="8224" y="28302"/>
                  </a:lnTo>
                  <a:lnTo>
                    <a:pt x="8381" y="28543"/>
                  </a:lnTo>
                  <a:lnTo>
                    <a:pt x="8525" y="28807"/>
                  </a:lnTo>
                  <a:lnTo>
                    <a:pt x="8657" y="29072"/>
                  </a:lnTo>
                  <a:lnTo>
                    <a:pt x="8765" y="29348"/>
                  </a:lnTo>
                  <a:lnTo>
                    <a:pt x="8861" y="29625"/>
                  </a:lnTo>
                  <a:lnTo>
                    <a:pt x="8897" y="29769"/>
                  </a:lnTo>
                  <a:lnTo>
                    <a:pt x="8934" y="29901"/>
                  </a:lnTo>
                  <a:lnTo>
                    <a:pt x="8946" y="30046"/>
                  </a:lnTo>
                  <a:lnTo>
                    <a:pt x="8958" y="30178"/>
                  </a:lnTo>
                  <a:lnTo>
                    <a:pt x="8958" y="30418"/>
                  </a:lnTo>
                  <a:lnTo>
                    <a:pt x="8970" y="30659"/>
                  </a:lnTo>
                  <a:lnTo>
                    <a:pt x="8970" y="30779"/>
                  </a:lnTo>
                  <a:lnTo>
                    <a:pt x="8994" y="30899"/>
                  </a:lnTo>
                  <a:lnTo>
                    <a:pt x="9018" y="31008"/>
                  </a:lnTo>
                  <a:lnTo>
                    <a:pt x="9054" y="31116"/>
                  </a:lnTo>
                  <a:lnTo>
                    <a:pt x="9102" y="31200"/>
                  </a:lnTo>
                  <a:lnTo>
                    <a:pt x="9162" y="31284"/>
                  </a:lnTo>
                  <a:lnTo>
                    <a:pt x="9258" y="31440"/>
                  </a:lnTo>
                  <a:lnTo>
                    <a:pt x="9318" y="31561"/>
                  </a:lnTo>
                  <a:lnTo>
                    <a:pt x="9354" y="31669"/>
                  </a:lnTo>
                  <a:lnTo>
                    <a:pt x="9390" y="31789"/>
                  </a:lnTo>
                  <a:lnTo>
                    <a:pt x="9414" y="31921"/>
                  </a:lnTo>
                  <a:lnTo>
                    <a:pt x="9427" y="32042"/>
                  </a:lnTo>
                  <a:lnTo>
                    <a:pt x="9427" y="32174"/>
                  </a:lnTo>
                  <a:lnTo>
                    <a:pt x="9427" y="32426"/>
                  </a:lnTo>
                  <a:lnTo>
                    <a:pt x="9414" y="32955"/>
                  </a:lnTo>
                  <a:lnTo>
                    <a:pt x="9427" y="33220"/>
                  </a:lnTo>
                  <a:lnTo>
                    <a:pt x="9439" y="33352"/>
                  </a:lnTo>
                  <a:lnTo>
                    <a:pt x="9451" y="33472"/>
                  </a:lnTo>
                  <a:lnTo>
                    <a:pt x="9499" y="33653"/>
                  </a:lnTo>
                  <a:lnTo>
                    <a:pt x="9547" y="33833"/>
                  </a:lnTo>
                  <a:lnTo>
                    <a:pt x="9583" y="34013"/>
                  </a:lnTo>
                  <a:lnTo>
                    <a:pt x="9595" y="34097"/>
                  </a:lnTo>
                  <a:lnTo>
                    <a:pt x="9583" y="34194"/>
                  </a:lnTo>
                  <a:lnTo>
                    <a:pt x="9571" y="34338"/>
                  </a:lnTo>
                  <a:lnTo>
                    <a:pt x="9535" y="34494"/>
                  </a:lnTo>
                  <a:lnTo>
                    <a:pt x="9439" y="34783"/>
                  </a:lnTo>
                  <a:lnTo>
                    <a:pt x="9414" y="34927"/>
                  </a:lnTo>
                  <a:lnTo>
                    <a:pt x="9414" y="34999"/>
                  </a:lnTo>
                  <a:lnTo>
                    <a:pt x="9414" y="35059"/>
                  </a:lnTo>
                  <a:lnTo>
                    <a:pt x="9427" y="35119"/>
                  </a:lnTo>
                  <a:lnTo>
                    <a:pt x="9439" y="35180"/>
                  </a:lnTo>
                  <a:lnTo>
                    <a:pt x="9463" y="35240"/>
                  </a:lnTo>
                  <a:lnTo>
                    <a:pt x="9511" y="35288"/>
                  </a:lnTo>
                  <a:lnTo>
                    <a:pt x="9547" y="35324"/>
                  </a:lnTo>
                  <a:lnTo>
                    <a:pt x="9583" y="35348"/>
                  </a:lnTo>
                  <a:lnTo>
                    <a:pt x="9631" y="35372"/>
                  </a:lnTo>
                  <a:lnTo>
                    <a:pt x="9679" y="35384"/>
                  </a:lnTo>
                  <a:lnTo>
                    <a:pt x="9763" y="35384"/>
                  </a:lnTo>
                  <a:lnTo>
                    <a:pt x="9859" y="35360"/>
                  </a:lnTo>
                  <a:lnTo>
                    <a:pt x="9956" y="35324"/>
                  </a:lnTo>
                  <a:lnTo>
                    <a:pt x="10040" y="35252"/>
                  </a:lnTo>
                  <a:lnTo>
                    <a:pt x="10112" y="35180"/>
                  </a:lnTo>
                  <a:lnTo>
                    <a:pt x="10172" y="35095"/>
                  </a:lnTo>
                  <a:lnTo>
                    <a:pt x="10220" y="34999"/>
                  </a:lnTo>
                  <a:lnTo>
                    <a:pt x="10268" y="34891"/>
                  </a:lnTo>
                  <a:lnTo>
                    <a:pt x="10316" y="34687"/>
                  </a:lnTo>
                  <a:lnTo>
                    <a:pt x="10376" y="34470"/>
                  </a:lnTo>
                  <a:lnTo>
                    <a:pt x="10436" y="34266"/>
                  </a:lnTo>
                  <a:lnTo>
                    <a:pt x="10497" y="34109"/>
                  </a:lnTo>
                  <a:lnTo>
                    <a:pt x="10581" y="33965"/>
                  </a:lnTo>
                  <a:lnTo>
                    <a:pt x="10665" y="33821"/>
                  </a:lnTo>
                  <a:lnTo>
                    <a:pt x="10773" y="33677"/>
                  </a:lnTo>
                  <a:lnTo>
                    <a:pt x="10881" y="33544"/>
                  </a:lnTo>
                  <a:lnTo>
                    <a:pt x="11002" y="33412"/>
                  </a:lnTo>
                  <a:lnTo>
                    <a:pt x="11134" y="33280"/>
                  </a:lnTo>
                  <a:lnTo>
                    <a:pt x="11266" y="33160"/>
                  </a:lnTo>
                  <a:lnTo>
                    <a:pt x="11398" y="33051"/>
                  </a:lnTo>
                  <a:lnTo>
                    <a:pt x="11543" y="32943"/>
                  </a:lnTo>
                  <a:lnTo>
                    <a:pt x="11687" y="32847"/>
                  </a:lnTo>
                  <a:lnTo>
                    <a:pt x="11831" y="32751"/>
                  </a:lnTo>
                  <a:lnTo>
                    <a:pt x="11975" y="32667"/>
                  </a:lnTo>
                  <a:lnTo>
                    <a:pt x="12120" y="32607"/>
                  </a:lnTo>
                  <a:lnTo>
                    <a:pt x="12264" y="32546"/>
                  </a:lnTo>
                  <a:lnTo>
                    <a:pt x="12408" y="32486"/>
                  </a:lnTo>
                  <a:lnTo>
                    <a:pt x="12649" y="32414"/>
                  </a:lnTo>
                  <a:lnTo>
                    <a:pt x="12745" y="32378"/>
                  </a:lnTo>
                  <a:lnTo>
                    <a:pt x="12841" y="32342"/>
                  </a:lnTo>
                  <a:lnTo>
                    <a:pt x="12913" y="32294"/>
                  </a:lnTo>
                  <a:lnTo>
                    <a:pt x="12997" y="32234"/>
                  </a:lnTo>
                  <a:lnTo>
                    <a:pt x="13094" y="32150"/>
                  </a:lnTo>
                  <a:lnTo>
                    <a:pt x="13190" y="32029"/>
                  </a:lnTo>
                  <a:lnTo>
                    <a:pt x="13286" y="31885"/>
                  </a:lnTo>
                  <a:lnTo>
                    <a:pt x="13382" y="31741"/>
                  </a:lnTo>
                  <a:lnTo>
                    <a:pt x="13466" y="31585"/>
                  </a:lnTo>
                  <a:lnTo>
                    <a:pt x="13562" y="31440"/>
                  </a:lnTo>
                  <a:lnTo>
                    <a:pt x="13623" y="31368"/>
                  </a:lnTo>
                  <a:lnTo>
                    <a:pt x="13671" y="31320"/>
                  </a:lnTo>
                  <a:lnTo>
                    <a:pt x="13731" y="31260"/>
                  </a:lnTo>
                  <a:lnTo>
                    <a:pt x="13803" y="31224"/>
                  </a:lnTo>
                  <a:lnTo>
                    <a:pt x="13875" y="31200"/>
                  </a:lnTo>
                  <a:lnTo>
                    <a:pt x="13959" y="31176"/>
                  </a:lnTo>
                  <a:lnTo>
                    <a:pt x="14043" y="31176"/>
                  </a:lnTo>
                  <a:lnTo>
                    <a:pt x="14140" y="31188"/>
                  </a:lnTo>
                  <a:lnTo>
                    <a:pt x="14224" y="31212"/>
                  </a:lnTo>
                  <a:lnTo>
                    <a:pt x="14308" y="31260"/>
                  </a:lnTo>
                  <a:lnTo>
                    <a:pt x="14380" y="31308"/>
                  </a:lnTo>
                  <a:lnTo>
                    <a:pt x="14440" y="31368"/>
                  </a:lnTo>
                  <a:lnTo>
                    <a:pt x="14500" y="31440"/>
                  </a:lnTo>
                  <a:lnTo>
                    <a:pt x="14560" y="31512"/>
                  </a:lnTo>
                  <a:lnTo>
                    <a:pt x="14669" y="31681"/>
                  </a:lnTo>
                  <a:lnTo>
                    <a:pt x="14777" y="31861"/>
                  </a:lnTo>
                  <a:lnTo>
                    <a:pt x="14873" y="32042"/>
                  </a:lnTo>
                  <a:lnTo>
                    <a:pt x="14993" y="32198"/>
                  </a:lnTo>
                  <a:lnTo>
                    <a:pt x="15053" y="32258"/>
                  </a:lnTo>
                  <a:lnTo>
                    <a:pt x="15125" y="32318"/>
                  </a:lnTo>
                  <a:lnTo>
                    <a:pt x="15258" y="32414"/>
                  </a:lnTo>
                  <a:lnTo>
                    <a:pt x="15426" y="32498"/>
                  </a:lnTo>
                  <a:lnTo>
                    <a:pt x="15606" y="32559"/>
                  </a:lnTo>
                  <a:lnTo>
                    <a:pt x="15787" y="32619"/>
                  </a:lnTo>
                  <a:lnTo>
                    <a:pt x="15979" y="32667"/>
                  </a:lnTo>
                  <a:lnTo>
                    <a:pt x="16171" y="32703"/>
                  </a:lnTo>
                  <a:lnTo>
                    <a:pt x="16352" y="32715"/>
                  </a:lnTo>
                  <a:lnTo>
                    <a:pt x="16508" y="32727"/>
                  </a:lnTo>
                  <a:lnTo>
                    <a:pt x="16676" y="32727"/>
                  </a:lnTo>
                  <a:lnTo>
                    <a:pt x="16845" y="32715"/>
                  </a:lnTo>
                  <a:lnTo>
                    <a:pt x="17013" y="32691"/>
                  </a:lnTo>
                  <a:lnTo>
                    <a:pt x="17169" y="32643"/>
                  </a:lnTo>
                  <a:lnTo>
                    <a:pt x="17326" y="32583"/>
                  </a:lnTo>
                  <a:lnTo>
                    <a:pt x="17482" y="32498"/>
                  </a:lnTo>
                  <a:lnTo>
                    <a:pt x="17614" y="32402"/>
                  </a:lnTo>
                  <a:lnTo>
                    <a:pt x="17734" y="32294"/>
                  </a:lnTo>
                  <a:lnTo>
                    <a:pt x="17807" y="32210"/>
                  </a:lnTo>
                  <a:lnTo>
                    <a:pt x="17867" y="32126"/>
                  </a:lnTo>
                  <a:lnTo>
                    <a:pt x="17915" y="32042"/>
                  </a:lnTo>
                  <a:lnTo>
                    <a:pt x="17963" y="31945"/>
                  </a:lnTo>
                  <a:lnTo>
                    <a:pt x="17999" y="31861"/>
                  </a:lnTo>
                  <a:lnTo>
                    <a:pt x="18023" y="31753"/>
                  </a:lnTo>
                  <a:lnTo>
                    <a:pt x="18035" y="31657"/>
                  </a:lnTo>
                  <a:lnTo>
                    <a:pt x="18047" y="31561"/>
                  </a:lnTo>
                  <a:lnTo>
                    <a:pt x="18059" y="31464"/>
                  </a:lnTo>
                  <a:lnTo>
                    <a:pt x="18047" y="31356"/>
                  </a:lnTo>
                  <a:lnTo>
                    <a:pt x="18023" y="31176"/>
                  </a:lnTo>
                  <a:lnTo>
                    <a:pt x="17987" y="30996"/>
                  </a:lnTo>
                  <a:lnTo>
                    <a:pt x="17951" y="30815"/>
                  </a:lnTo>
                  <a:lnTo>
                    <a:pt x="17939" y="30719"/>
                  </a:lnTo>
                  <a:lnTo>
                    <a:pt x="17939" y="30623"/>
                  </a:lnTo>
                  <a:lnTo>
                    <a:pt x="17939" y="30466"/>
                  </a:lnTo>
                  <a:lnTo>
                    <a:pt x="17951" y="30322"/>
                  </a:lnTo>
                  <a:lnTo>
                    <a:pt x="17951" y="30166"/>
                  </a:lnTo>
                  <a:lnTo>
                    <a:pt x="17939" y="30094"/>
                  </a:lnTo>
                  <a:lnTo>
                    <a:pt x="17915" y="30022"/>
                  </a:lnTo>
                  <a:lnTo>
                    <a:pt x="17879" y="29962"/>
                  </a:lnTo>
                  <a:lnTo>
                    <a:pt x="17831" y="29901"/>
                  </a:lnTo>
                  <a:lnTo>
                    <a:pt x="17722" y="29793"/>
                  </a:lnTo>
                  <a:lnTo>
                    <a:pt x="17626" y="29661"/>
                  </a:lnTo>
                  <a:lnTo>
                    <a:pt x="17494" y="29505"/>
                  </a:lnTo>
                  <a:lnTo>
                    <a:pt x="17374" y="29300"/>
                  </a:lnTo>
                  <a:lnTo>
                    <a:pt x="17241" y="29084"/>
                  </a:lnTo>
                  <a:lnTo>
                    <a:pt x="17145" y="28855"/>
                  </a:lnTo>
                  <a:lnTo>
                    <a:pt x="17097" y="28747"/>
                  </a:lnTo>
                  <a:lnTo>
                    <a:pt x="17073" y="28639"/>
                  </a:lnTo>
                  <a:lnTo>
                    <a:pt x="17049" y="28531"/>
                  </a:lnTo>
                  <a:lnTo>
                    <a:pt x="17049" y="28435"/>
                  </a:lnTo>
                  <a:lnTo>
                    <a:pt x="17049" y="28338"/>
                  </a:lnTo>
                  <a:lnTo>
                    <a:pt x="17073" y="28254"/>
                  </a:lnTo>
                  <a:lnTo>
                    <a:pt x="17109" y="28194"/>
                  </a:lnTo>
                  <a:lnTo>
                    <a:pt x="17145" y="28134"/>
                  </a:lnTo>
                  <a:lnTo>
                    <a:pt x="17193" y="28086"/>
                  </a:lnTo>
                  <a:lnTo>
                    <a:pt x="17254" y="28050"/>
                  </a:lnTo>
                  <a:lnTo>
                    <a:pt x="17314" y="28014"/>
                  </a:lnTo>
                  <a:lnTo>
                    <a:pt x="17386" y="27990"/>
                  </a:lnTo>
                  <a:lnTo>
                    <a:pt x="17458" y="27966"/>
                  </a:lnTo>
                  <a:lnTo>
                    <a:pt x="17530" y="27954"/>
                  </a:lnTo>
                  <a:lnTo>
                    <a:pt x="17674" y="27954"/>
                  </a:lnTo>
                  <a:lnTo>
                    <a:pt x="17819" y="27978"/>
                  </a:lnTo>
                  <a:lnTo>
                    <a:pt x="17891" y="28002"/>
                  </a:lnTo>
                  <a:lnTo>
                    <a:pt x="17951" y="28026"/>
                  </a:lnTo>
                  <a:lnTo>
                    <a:pt x="18011" y="28062"/>
                  </a:lnTo>
                  <a:lnTo>
                    <a:pt x="18071" y="28098"/>
                  </a:lnTo>
                  <a:lnTo>
                    <a:pt x="18251" y="28254"/>
                  </a:lnTo>
                  <a:lnTo>
                    <a:pt x="18432" y="28387"/>
                  </a:lnTo>
                  <a:lnTo>
                    <a:pt x="18624" y="28519"/>
                  </a:lnTo>
                  <a:lnTo>
                    <a:pt x="18829" y="28627"/>
                  </a:lnTo>
                  <a:lnTo>
                    <a:pt x="19045" y="28723"/>
                  </a:lnTo>
                  <a:lnTo>
                    <a:pt x="19261" y="28783"/>
                  </a:lnTo>
                  <a:lnTo>
                    <a:pt x="19370" y="28807"/>
                  </a:lnTo>
                  <a:lnTo>
                    <a:pt x="19478" y="28819"/>
                  </a:lnTo>
                  <a:lnTo>
                    <a:pt x="19586" y="28831"/>
                  </a:lnTo>
                  <a:lnTo>
                    <a:pt x="19694" y="28819"/>
                  </a:lnTo>
                  <a:lnTo>
                    <a:pt x="19802" y="28807"/>
                  </a:lnTo>
                  <a:lnTo>
                    <a:pt x="19935" y="28783"/>
                  </a:lnTo>
                  <a:lnTo>
                    <a:pt x="20055" y="28747"/>
                  </a:lnTo>
                  <a:lnTo>
                    <a:pt x="20175" y="28711"/>
                  </a:lnTo>
                  <a:lnTo>
                    <a:pt x="20307" y="28651"/>
                  </a:lnTo>
                  <a:lnTo>
                    <a:pt x="20428" y="28591"/>
                  </a:lnTo>
                  <a:lnTo>
                    <a:pt x="20548" y="28531"/>
                  </a:lnTo>
                  <a:lnTo>
                    <a:pt x="20656" y="28447"/>
                  </a:lnTo>
                  <a:lnTo>
                    <a:pt x="20764" y="28362"/>
                  </a:lnTo>
                  <a:lnTo>
                    <a:pt x="20860" y="28266"/>
                  </a:lnTo>
                  <a:lnTo>
                    <a:pt x="20945" y="28158"/>
                  </a:lnTo>
                  <a:lnTo>
                    <a:pt x="21005" y="28038"/>
                  </a:lnTo>
                  <a:lnTo>
                    <a:pt x="21053" y="27918"/>
                  </a:lnTo>
                  <a:lnTo>
                    <a:pt x="21089" y="27785"/>
                  </a:lnTo>
                  <a:lnTo>
                    <a:pt x="21101" y="27653"/>
                  </a:lnTo>
                  <a:lnTo>
                    <a:pt x="21089" y="27497"/>
                  </a:lnTo>
                  <a:lnTo>
                    <a:pt x="21065" y="27413"/>
                  </a:lnTo>
                  <a:lnTo>
                    <a:pt x="21041" y="27328"/>
                  </a:lnTo>
                  <a:lnTo>
                    <a:pt x="20969" y="27160"/>
                  </a:lnTo>
                  <a:lnTo>
                    <a:pt x="20872" y="27004"/>
                  </a:lnTo>
                  <a:lnTo>
                    <a:pt x="20764" y="26848"/>
                  </a:lnTo>
                  <a:lnTo>
                    <a:pt x="20668" y="26703"/>
                  </a:lnTo>
                  <a:lnTo>
                    <a:pt x="20572" y="26547"/>
                  </a:lnTo>
                  <a:lnTo>
                    <a:pt x="20488" y="26379"/>
                  </a:lnTo>
                  <a:lnTo>
                    <a:pt x="20452" y="26294"/>
                  </a:lnTo>
                  <a:lnTo>
                    <a:pt x="20428" y="26210"/>
                  </a:lnTo>
                  <a:lnTo>
                    <a:pt x="20416" y="26078"/>
                  </a:lnTo>
                  <a:lnTo>
                    <a:pt x="20404" y="25958"/>
                  </a:lnTo>
                  <a:lnTo>
                    <a:pt x="20392" y="25826"/>
                  </a:lnTo>
                  <a:lnTo>
                    <a:pt x="20379" y="25705"/>
                  </a:lnTo>
                  <a:lnTo>
                    <a:pt x="20355" y="25621"/>
                  </a:lnTo>
                  <a:lnTo>
                    <a:pt x="20319" y="25537"/>
                  </a:lnTo>
                  <a:lnTo>
                    <a:pt x="20247" y="25369"/>
                  </a:lnTo>
                  <a:lnTo>
                    <a:pt x="20151" y="25224"/>
                  </a:lnTo>
                  <a:lnTo>
                    <a:pt x="20031" y="25092"/>
                  </a:lnTo>
                  <a:lnTo>
                    <a:pt x="19875" y="24912"/>
                  </a:lnTo>
                  <a:lnTo>
                    <a:pt x="19694" y="24756"/>
                  </a:lnTo>
                  <a:lnTo>
                    <a:pt x="19502" y="24611"/>
                  </a:lnTo>
                  <a:lnTo>
                    <a:pt x="19309" y="24479"/>
                  </a:lnTo>
                  <a:lnTo>
                    <a:pt x="19009" y="24311"/>
                  </a:lnTo>
                  <a:lnTo>
                    <a:pt x="18853" y="24214"/>
                  </a:lnTo>
                  <a:lnTo>
                    <a:pt x="18708" y="24118"/>
                  </a:lnTo>
                  <a:lnTo>
                    <a:pt x="18576" y="24022"/>
                  </a:lnTo>
                  <a:lnTo>
                    <a:pt x="18456" y="23902"/>
                  </a:lnTo>
                  <a:lnTo>
                    <a:pt x="18396" y="23830"/>
                  </a:lnTo>
                  <a:lnTo>
                    <a:pt x="18348" y="23758"/>
                  </a:lnTo>
                  <a:lnTo>
                    <a:pt x="18312" y="23685"/>
                  </a:lnTo>
                  <a:lnTo>
                    <a:pt x="18275" y="23601"/>
                  </a:lnTo>
                  <a:lnTo>
                    <a:pt x="18227" y="23469"/>
                  </a:lnTo>
                  <a:lnTo>
                    <a:pt x="18191" y="23409"/>
                  </a:lnTo>
                  <a:lnTo>
                    <a:pt x="18155" y="23349"/>
                  </a:lnTo>
                  <a:lnTo>
                    <a:pt x="18107" y="23313"/>
                  </a:lnTo>
                  <a:lnTo>
                    <a:pt x="18059" y="23289"/>
                  </a:lnTo>
                  <a:lnTo>
                    <a:pt x="17999" y="23277"/>
                  </a:lnTo>
                  <a:lnTo>
                    <a:pt x="17939" y="23277"/>
                  </a:lnTo>
                  <a:lnTo>
                    <a:pt x="17879" y="23289"/>
                  </a:lnTo>
                  <a:lnTo>
                    <a:pt x="17819" y="23313"/>
                  </a:lnTo>
                  <a:lnTo>
                    <a:pt x="17770" y="23349"/>
                  </a:lnTo>
                  <a:lnTo>
                    <a:pt x="17722" y="23397"/>
                  </a:lnTo>
                  <a:lnTo>
                    <a:pt x="17686" y="23457"/>
                  </a:lnTo>
                  <a:lnTo>
                    <a:pt x="17650" y="23517"/>
                  </a:lnTo>
                  <a:lnTo>
                    <a:pt x="17614" y="23637"/>
                  </a:lnTo>
                  <a:lnTo>
                    <a:pt x="17602" y="23770"/>
                  </a:lnTo>
                  <a:lnTo>
                    <a:pt x="17590" y="23902"/>
                  </a:lnTo>
                  <a:lnTo>
                    <a:pt x="17602" y="24070"/>
                  </a:lnTo>
                  <a:lnTo>
                    <a:pt x="17638" y="24239"/>
                  </a:lnTo>
                  <a:lnTo>
                    <a:pt x="17686" y="24407"/>
                  </a:lnTo>
                  <a:lnTo>
                    <a:pt x="17734" y="24563"/>
                  </a:lnTo>
                  <a:lnTo>
                    <a:pt x="17819" y="24719"/>
                  </a:lnTo>
                  <a:lnTo>
                    <a:pt x="17903" y="24888"/>
                  </a:lnTo>
                  <a:lnTo>
                    <a:pt x="17987" y="25044"/>
                  </a:lnTo>
                  <a:lnTo>
                    <a:pt x="18071" y="25212"/>
                  </a:lnTo>
                  <a:lnTo>
                    <a:pt x="18131" y="25405"/>
                  </a:lnTo>
                  <a:lnTo>
                    <a:pt x="18155" y="25561"/>
                  </a:lnTo>
                  <a:lnTo>
                    <a:pt x="18155" y="25633"/>
                  </a:lnTo>
                  <a:lnTo>
                    <a:pt x="18143" y="25705"/>
                  </a:lnTo>
                  <a:lnTo>
                    <a:pt x="18131" y="25765"/>
                  </a:lnTo>
                  <a:lnTo>
                    <a:pt x="18119" y="25826"/>
                  </a:lnTo>
                  <a:lnTo>
                    <a:pt x="18095" y="25874"/>
                  </a:lnTo>
                  <a:lnTo>
                    <a:pt x="18071" y="25922"/>
                  </a:lnTo>
                  <a:lnTo>
                    <a:pt x="17999" y="25994"/>
                  </a:lnTo>
                  <a:lnTo>
                    <a:pt x="17903" y="26054"/>
                  </a:lnTo>
                  <a:lnTo>
                    <a:pt x="17795" y="26090"/>
                  </a:lnTo>
                  <a:lnTo>
                    <a:pt x="17686" y="26114"/>
                  </a:lnTo>
                  <a:lnTo>
                    <a:pt x="17434" y="26114"/>
                  </a:lnTo>
                  <a:lnTo>
                    <a:pt x="17302" y="26090"/>
                  </a:lnTo>
                  <a:lnTo>
                    <a:pt x="17181" y="26054"/>
                  </a:lnTo>
                  <a:lnTo>
                    <a:pt x="17061" y="25994"/>
                  </a:lnTo>
                  <a:lnTo>
                    <a:pt x="16941" y="25934"/>
                  </a:lnTo>
                  <a:lnTo>
                    <a:pt x="16833" y="25862"/>
                  </a:lnTo>
                  <a:lnTo>
                    <a:pt x="16592" y="25681"/>
                  </a:lnTo>
                  <a:lnTo>
                    <a:pt x="16484" y="25609"/>
                  </a:lnTo>
                  <a:lnTo>
                    <a:pt x="16376" y="25549"/>
                  </a:lnTo>
                  <a:lnTo>
                    <a:pt x="16280" y="25513"/>
                  </a:lnTo>
                  <a:lnTo>
                    <a:pt x="16183" y="25489"/>
                  </a:lnTo>
                  <a:lnTo>
                    <a:pt x="16099" y="25477"/>
                  </a:lnTo>
                  <a:lnTo>
                    <a:pt x="16015" y="25501"/>
                  </a:lnTo>
                  <a:lnTo>
                    <a:pt x="15943" y="25525"/>
                  </a:lnTo>
                  <a:lnTo>
                    <a:pt x="15883" y="25585"/>
                  </a:lnTo>
                  <a:lnTo>
                    <a:pt x="15823" y="25657"/>
                  </a:lnTo>
                  <a:lnTo>
                    <a:pt x="15775" y="25753"/>
                  </a:lnTo>
                  <a:lnTo>
                    <a:pt x="15727" y="25874"/>
                  </a:lnTo>
                  <a:lnTo>
                    <a:pt x="15691" y="26018"/>
                  </a:lnTo>
                  <a:lnTo>
                    <a:pt x="15666" y="26198"/>
                  </a:lnTo>
                  <a:lnTo>
                    <a:pt x="15642" y="26391"/>
                  </a:lnTo>
                  <a:lnTo>
                    <a:pt x="15594" y="26739"/>
                  </a:lnTo>
                  <a:lnTo>
                    <a:pt x="15546" y="26992"/>
                  </a:lnTo>
                  <a:lnTo>
                    <a:pt x="15510" y="27088"/>
                  </a:lnTo>
                  <a:lnTo>
                    <a:pt x="15486" y="27172"/>
                  </a:lnTo>
                  <a:lnTo>
                    <a:pt x="15450" y="27232"/>
                  </a:lnTo>
                  <a:lnTo>
                    <a:pt x="15414" y="27268"/>
                  </a:lnTo>
                  <a:lnTo>
                    <a:pt x="15378" y="27292"/>
                  </a:lnTo>
                  <a:lnTo>
                    <a:pt x="15330" y="27304"/>
                  </a:lnTo>
                  <a:lnTo>
                    <a:pt x="15294" y="27292"/>
                  </a:lnTo>
                  <a:lnTo>
                    <a:pt x="15258" y="27280"/>
                  </a:lnTo>
                  <a:lnTo>
                    <a:pt x="15210" y="27244"/>
                  </a:lnTo>
                  <a:lnTo>
                    <a:pt x="15174" y="27196"/>
                  </a:lnTo>
                  <a:lnTo>
                    <a:pt x="15089" y="27076"/>
                  </a:lnTo>
                  <a:lnTo>
                    <a:pt x="15005" y="26932"/>
                  </a:lnTo>
                  <a:lnTo>
                    <a:pt x="14909" y="26751"/>
                  </a:lnTo>
                  <a:lnTo>
                    <a:pt x="14837" y="26547"/>
                  </a:lnTo>
                  <a:lnTo>
                    <a:pt x="14753" y="26343"/>
                  </a:lnTo>
                  <a:lnTo>
                    <a:pt x="14620" y="25934"/>
                  </a:lnTo>
                  <a:lnTo>
                    <a:pt x="14512" y="25573"/>
                  </a:lnTo>
                  <a:lnTo>
                    <a:pt x="14368" y="25056"/>
                  </a:lnTo>
                  <a:lnTo>
                    <a:pt x="14236" y="24527"/>
                  </a:lnTo>
                  <a:lnTo>
                    <a:pt x="14091" y="23998"/>
                  </a:lnTo>
                  <a:lnTo>
                    <a:pt x="13947" y="23469"/>
                  </a:lnTo>
                  <a:lnTo>
                    <a:pt x="13791" y="22940"/>
                  </a:lnTo>
                  <a:lnTo>
                    <a:pt x="13599" y="22423"/>
                  </a:lnTo>
                  <a:lnTo>
                    <a:pt x="13502" y="22183"/>
                  </a:lnTo>
                  <a:lnTo>
                    <a:pt x="13394" y="21930"/>
                  </a:lnTo>
                  <a:lnTo>
                    <a:pt x="13274" y="21702"/>
                  </a:lnTo>
                  <a:lnTo>
                    <a:pt x="13154" y="21461"/>
                  </a:lnTo>
                  <a:lnTo>
                    <a:pt x="12300" y="21401"/>
                  </a:lnTo>
                  <a:lnTo>
                    <a:pt x="12228" y="21101"/>
                  </a:lnTo>
                  <a:lnTo>
                    <a:pt x="12144" y="20788"/>
                  </a:lnTo>
                  <a:lnTo>
                    <a:pt x="12060" y="20487"/>
                  </a:lnTo>
                  <a:lnTo>
                    <a:pt x="11963" y="20187"/>
                  </a:lnTo>
                  <a:lnTo>
                    <a:pt x="11843" y="19910"/>
                  </a:lnTo>
                  <a:lnTo>
                    <a:pt x="11771" y="19766"/>
                  </a:lnTo>
                  <a:lnTo>
                    <a:pt x="11699" y="19646"/>
                  </a:lnTo>
                  <a:lnTo>
                    <a:pt x="11615" y="19513"/>
                  </a:lnTo>
                  <a:lnTo>
                    <a:pt x="11519" y="19405"/>
                  </a:lnTo>
                  <a:lnTo>
                    <a:pt x="11422" y="19285"/>
                  </a:lnTo>
                  <a:lnTo>
                    <a:pt x="11314" y="19189"/>
                  </a:lnTo>
                  <a:lnTo>
                    <a:pt x="11206" y="19093"/>
                  </a:lnTo>
                  <a:lnTo>
                    <a:pt x="11086" y="18996"/>
                  </a:lnTo>
                  <a:lnTo>
                    <a:pt x="10953" y="18924"/>
                  </a:lnTo>
                  <a:lnTo>
                    <a:pt x="10833" y="18852"/>
                  </a:lnTo>
                  <a:lnTo>
                    <a:pt x="10557" y="18732"/>
                  </a:lnTo>
                  <a:lnTo>
                    <a:pt x="10280" y="18636"/>
                  </a:lnTo>
                  <a:lnTo>
                    <a:pt x="9968" y="18528"/>
                  </a:lnTo>
                  <a:lnTo>
                    <a:pt x="9655" y="18443"/>
                  </a:lnTo>
                  <a:lnTo>
                    <a:pt x="9342" y="18371"/>
                  </a:lnTo>
                  <a:lnTo>
                    <a:pt x="9018" y="18323"/>
                  </a:lnTo>
                  <a:lnTo>
                    <a:pt x="8693" y="18275"/>
                  </a:lnTo>
                  <a:lnTo>
                    <a:pt x="8381" y="18239"/>
                  </a:lnTo>
                  <a:lnTo>
                    <a:pt x="8056" y="18227"/>
                  </a:lnTo>
                  <a:lnTo>
                    <a:pt x="7731" y="18215"/>
                  </a:lnTo>
                  <a:lnTo>
                    <a:pt x="7371" y="18215"/>
                  </a:lnTo>
                  <a:lnTo>
                    <a:pt x="7178" y="18203"/>
                  </a:lnTo>
                  <a:lnTo>
                    <a:pt x="7010" y="18179"/>
                  </a:lnTo>
                  <a:lnTo>
                    <a:pt x="6830" y="18131"/>
                  </a:lnTo>
                  <a:lnTo>
                    <a:pt x="6757" y="18107"/>
                  </a:lnTo>
                  <a:lnTo>
                    <a:pt x="6673" y="18071"/>
                  </a:lnTo>
                  <a:lnTo>
                    <a:pt x="6601" y="18023"/>
                  </a:lnTo>
                  <a:lnTo>
                    <a:pt x="6529" y="17975"/>
                  </a:lnTo>
                  <a:lnTo>
                    <a:pt x="6469" y="17914"/>
                  </a:lnTo>
                  <a:lnTo>
                    <a:pt x="6397" y="17854"/>
                  </a:lnTo>
                  <a:lnTo>
                    <a:pt x="6349" y="17782"/>
                  </a:lnTo>
                  <a:lnTo>
                    <a:pt x="6313" y="17710"/>
                  </a:lnTo>
                  <a:lnTo>
                    <a:pt x="6276" y="17638"/>
                  </a:lnTo>
                  <a:lnTo>
                    <a:pt x="6252" y="17566"/>
                  </a:lnTo>
                  <a:lnTo>
                    <a:pt x="6216" y="17397"/>
                  </a:lnTo>
                  <a:lnTo>
                    <a:pt x="6204" y="17229"/>
                  </a:lnTo>
                  <a:lnTo>
                    <a:pt x="6216" y="17061"/>
                  </a:lnTo>
                  <a:lnTo>
                    <a:pt x="6240" y="16892"/>
                  </a:lnTo>
                  <a:lnTo>
                    <a:pt x="6301" y="16724"/>
                  </a:lnTo>
                  <a:lnTo>
                    <a:pt x="6373" y="16580"/>
                  </a:lnTo>
                  <a:lnTo>
                    <a:pt x="6469" y="16448"/>
                  </a:lnTo>
                  <a:lnTo>
                    <a:pt x="6577" y="16327"/>
                  </a:lnTo>
                  <a:lnTo>
                    <a:pt x="6697" y="16219"/>
                  </a:lnTo>
                  <a:lnTo>
                    <a:pt x="6830" y="16123"/>
                  </a:lnTo>
                  <a:lnTo>
                    <a:pt x="6962" y="16039"/>
                  </a:lnTo>
                  <a:lnTo>
                    <a:pt x="7106" y="15967"/>
                  </a:lnTo>
                  <a:lnTo>
                    <a:pt x="7250" y="15895"/>
                  </a:lnTo>
                  <a:lnTo>
                    <a:pt x="7407" y="15846"/>
                  </a:lnTo>
                  <a:lnTo>
                    <a:pt x="7599" y="15786"/>
                  </a:lnTo>
                  <a:lnTo>
                    <a:pt x="7695" y="15738"/>
                  </a:lnTo>
                  <a:lnTo>
                    <a:pt x="7791" y="15690"/>
                  </a:lnTo>
                  <a:lnTo>
                    <a:pt x="7851" y="15630"/>
                  </a:lnTo>
                  <a:lnTo>
                    <a:pt x="7900" y="15570"/>
                  </a:lnTo>
                  <a:lnTo>
                    <a:pt x="7948" y="15498"/>
                  </a:lnTo>
                  <a:lnTo>
                    <a:pt x="7984" y="15426"/>
                  </a:lnTo>
                  <a:lnTo>
                    <a:pt x="8044" y="15257"/>
                  </a:lnTo>
                  <a:lnTo>
                    <a:pt x="8104" y="15101"/>
                  </a:lnTo>
                  <a:lnTo>
                    <a:pt x="8224" y="14837"/>
                  </a:lnTo>
                  <a:lnTo>
                    <a:pt x="8344" y="14596"/>
                  </a:lnTo>
                  <a:lnTo>
                    <a:pt x="8477" y="14392"/>
                  </a:lnTo>
                  <a:lnTo>
                    <a:pt x="8609" y="14199"/>
                  </a:lnTo>
                  <a:lnTo>
                    <a:pt x="8765" y="14043"/>
                  </a:lnTo>
                  <a:lnTo>
                    <a:pt x="8922" y="13899"/>
                  </a:lnTo>
                  <a:lnTo>
                    <a:pt x="9090" y="13766"/>
                  </a:lnTo>
                  <a:lnTo>
                    <a:pt x="9258" y="13658"/>
                  </a:lnTo>
                  <a:lnTo>
                    <a:pt x="9427" y="13562"/>
                  </a:lnTo>
                  <a:lnTo>
                    <a:pt x="9607" y="13490"/>
                  </a:lnTo>
                  <a:lnTo>
                    <a:pt x="9799" y="13418"/>
                  </a:lnTo>
                  <a:lnTo>
                    <a:pt x="9980" y="13358"/>
                  </a:lnTo>
                  <a:lnTo>
                    <a:pt x="10172" y="13310"/>
                  </a:lnTo>
                  <a:lnTo>
                    <a:pt x="10364" y="13274"/>
                  </a:lnTo>
                  <a:lnTo>
                    <a:pt x="10761" y="13201"/>
                  </a:lnTo>
                  <a:lnTo>
                    <a:pt x="11146" y="13129"/>
                  </a:lnTo>
                  <a:lnTo>
                    <a:pt x="11531" y="13057"/>
                  </a:lnTo>
                  <a:lnTo>
                    <a:pt x="11723" y="13009"/>
                  </a:lnTo>
                  <a:lnTo>
                    <a:pt x="11903" y="12961"/>
                  </a:lnTo>
                  <a:lnTo>
                    <a:pt x="12084" y="12889"/>
                  </a:lnTo>
                  <a:lnTo>
                    <a:pt x="12264" y="12817"/>
                  </a:lnTo>
                  <a:lnTo>
                    <a:pt x="12432" y="12732"/>
                  </a:lnTo>
                  <a:lnTo>
                    <a:pt x="12589" y="12636"/>
                  </a:lnTo>
                  <a:lnTo>
                    <a:pt x="12745" y="12516"/>
                  </a:lnTo>
                  <a:lnTo>
                    <a:pt x="12889" y="12384"/>
                  </a:lnTo>
                  <a:lnTo>
                    <a:pt x="13033" y="12240"/>
                  </a:lnTo>
                  <a:lnTo>
                    <a:pt x="13154" y="12059"/>
                  </a:lnTo>
                  <a:lnTo>
                    <a:pt x="13274" y="11867"/>
                  </a:lnTo>
                  <a:lnTo>
                    <a:pt x="13382" y="11638"/>
                  </a:lnTo>
                  <a:lnTo>
                    <a:pt x="13454" y="11458"/>
                  </a:lnTo>
                  <a:lnTo>
                    <a:pt x="13514" y="11266"/>
                  </a:lnTo>
                  <a:lnTo>
                    <a:pt x="13574" y="11073"/>
                  </a:lnTo>
                  <a:lnTo>
                    <a:pt x="13611" y="10881"/>
                  </a:lnTo>
                  <a:lnTo>
                    <a:pt x="13647" y="10689"/>
                  </a:lnTo>
                  <a:lnTo>
                    <a:pt x="13671" y="10484"/>
                  </a:lnTo>
                  <a:lnTo>
                    <a:pt x="13683" y="10292"/>
                  </a:lnTo>
                  <a:lnTo>
                    <a:pt x="13683" y="10087"/>
                  </a:lnTo>
                  <a:lnTo>
                    <a:pt x="13683" y="9883"/>
                  </a:lnTo>
                  <a:lnTo>
                    <a:pt x="13659" y="9691"/>
                  </a:lnTo>
                  <a:lnTo>
                    <a:pt x="13635" y="9486"/>
                  </a:lnTo>
                  <a:lnTo>
                    <a:pt x="13599" y="9294"/>
                  </a:lnTo>
                  <a:lnTo>
                    <a:pt x="13550" y="9102"/>
                  </a:lnTo>
                  <a:lnTo>
                    <a:pt x="13490" y="8909"/>
                  </a:lnTo>
                  <a:lnTo>
                    <a:pt x="13418" y="8717"/>
                  </a:lnTo>
                  <a:lnTo>
                    <a:pt x="13346" y="8536"/>
                  </a:lnTo>
                  <a:lnTo>
                    <a:pt x="13226" y="8308"/>
                  </a:lnTo>
                  <a:lnTo>
                    <a:pt x="13106" y="8080"/>
                  </a:lnTo>
                  <a:lnTo>
                    <a:pt x="12973" y="7863"/>
                  </a:lnTo>
                  <a:lnTo>
                    <a:pt x="12853" y="7635"/>
                  </a:lnTo>
                  <a:lnTo>
                    <a:pt x="12709" y="7322"/>
                  </a:lnTo>
                  <a:lnTo>
                    <a:pt x="12589" y="6997"/>
                  </a:lnTo>
                  <a:lnTo>
                    <a:pt x="12492" y="6661"/>
                  </a:lnTo>
                  <a:lnTo>
                    <a:pt x="12408" y="6312"/>
                  </a:lnTo>
                  <a:lnTo>
                    <a:pt x="12360" y="5963"/>
                  </a:lnTo>
                  <a:lnTo>
                    <a:pt x="12324" y="5615"/>
                  </a:lnTo>
                  <a:lnTo>
                    <a:pt x="12324" y="5266"/>
                  </a:lnTo>
                  <a:lnTo>
                    <a:pt x="12348" y="4917"/>
                  </a:lnTo>
                  <a:lnTo>
                    <a:pt x="11579" y="4857"/>
                  </a:lnTo>
                  <a:lnTo>
                    <a:pt x="11579" y="4677"/>
                  </a:lnTo>
                  <a:lnTo>
                    <a:pt x="11603" y="4485"/>
                  </a:lnTo>
                  <a:lnTo>
                    <a:pt x="11639" y="4304"/>
                  </a:lnTo>
                  <a:lnTo>
                    <a:pt x="11699" y="4124"/>
                  </a:lnTo>
                  <a:lnTo>
                    <a:pt x="11807" y="3763"/>
                  </a:lnTo>
                  <a:lnTo>
                    <a:pt x="11867" y="3583"/>
                  </a:lnTo>
                  <a:lnTo>
                    <a:pt x="11903" y="3391"/>
                  </a:lnTo>
                  <a:lnTo>
                    <a:pt x="11927" y="3234"/>
                  </a:lnTo>
                  <a:lnTo>
                    <a:pt x="11939" y="3090"/>
                  </a:lnTo>
                  <a:lnTo>
                    <a:pt x="11927" y="2958"/>
                  </a:lnTo>
                  <a:lnTo>
                    <a:pt x="11891" y="2837"/>
                  </a:lnTo>
                  <a:lnTo>
                    <a:pt x="11855" y="2729"/>
                  </a:lnTo>
                  <a:lnTo>
                    <a:pt x="11795" y="2633"/>
                  </a:lnTo>
                  <a:lnTo>
                    <a:pt x="11735" y="2549"/>
                  </a:lnTo>
                  <a:lnTo>
                    <a:pt x="11651" y="2477"/>
                  </a:lnTo>
                  <a:lnTo>
                    <a:pt x="11555" y="2405"/>
                  </a:lnTo>
                  <a:lnTo>
                    <a:pt x="11458" y="2345"/>
                  </a:lnTo>
                  <a:lnTo>
                    <a:pt x="11350" y="2284"/>
                  </a:lnTo>
                  <a:lnTo>
                    <a:pt x="11230" y="2236"/>
                  </a:lnTo>
                  <a:lnTo>
                    <a:pt x="10977" y="2152"/>
                  </a:lnTo>
                  <a:lnTo>
                    <a:pt x="10701" y="2080"/>
                  </a:lnTo>
                  <a:lnTo>
                    <a:pt x="10136" y="1936"/>
                  </a:lnTo>
                  <a:lnTo>
                    <a:pt x="9847" y="1864"/>
                  </a:lnTo>
                  <a:lnTo>
                    <a:pt x="9583" y="1779"/>
                  </a:lnTo>
                  <a:lnTo>
                    <a:pt x="9463" y="1731"/>
                  </a:lnTo>
                  <a:lnTo>
                    <a:pt x="9342" y="1671"/>
                  </a:lnTo>
                  <a:lnTo>
                    <a:pt x="9222" y="1611"/>
                  </a:lnTo>
                  <a:lnTo>
                    <a:pt x="9114" y="1539"/>
                  </a:lnTo>
                  <a:lnTo>
                    <a:pt x="9018" y="1455"/>
                  </a:lnTo>
                  <a:lnTo>
                    <a:pt x="8934" y="1371"/>
                  </a:lnTo>
                  <a:lnTo>
                    <a:pt x="8861" y="1274"/>
                  </a:lnTo>
                  <a:lnTo>
                    <a:pt x="8801" y="1154"/>
                  </a:lnTo>
                  <a:lnTo>
                    <a:pt x="8729" y="1034"/>
                  </a:lnTo>
                  <a:lnTo>
                    <a:pt x="8669" y="914"/>
                  </a:lnTo>
                  <a:lnTo>
                    <a:pt x="8597" y="818"/>
                  </a:lnTo>
                  <a:lnTo>
                    <a:pt x="8525" y="733"/>
                  </a:lnTo>
                  <a:lnTo>
                    <a:pt x="8441" y="661"/>
                  </a:lnTo>
                  <a:lnTo>
                    <a:pt x="8356" y="589"/>
                  </a:lnTo>
                  <a:lnTo>
                    <a:pt x="8272" y="541"/>
                  </a:lnTo>
                  <a:lnTo>
                    <a:pt x="8188" y="493"/>
                  </a:lnTo>
                  <a:lnTo>
                    <a:pt x="7996" y="409"/>
                  </a:lnTo>
                  <a:lnTo>
                    <a:pt x="7767" y="337"/>
                  </a:lnTo>
                  <a:lnTo>
                    <a:pt x="7250" y="192"/>
                  </a:lnTo>
                  <a:lnTo>
                    <a:pt x="6986" y="120"/>
                  </a:lnTo>
                  <a:lnTo>
                    <a:pt x="6745" y="60"/>
                  </a:lnTo>
                  <a:lnTo>
                    <a:pt x="6541" y="12"/>
                  </a:lnTo>
                  <a:lnTo>
                    <a:pt x="6445" y="12"/>
                  </a:lnTo>
                  <a:lnTo>
                    <a:pt x="6361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084575" y="2187950"/>
              <a:ext cx="180650" cy="218550"/>
            </a:xfrm>
            <a:custGeom>
              <a:avLst/>
              <a:gdLst/>
              <a:ahLst/>
              <a:cxnLst/>
              <a:rect l="l" t="t" r="r" b="b"/>
              <a:pathLst>
                <a:path w="7226" h="8742" extrusionOk="0">
                  <a:moveTo>
                    <a:pt x="733" y="1"/>
                  </a:moveTo>
                  <a:lnTo>
                    <a:pt x="649" y="13"/>
                  </a:lnTo>
                  <a:lnTo>
                    <a:pt x="553" y="37"/>
                  </a:lnTo>
                  <a:lnTo>
                    <a:pt x="469" y="61"/>
                  </a:lnTo>
                  <a:lnTo>
                    <a:pt x="397" y="97"/>
                  </a:lnTo>
                  <a:lnTo>
                    <a:pt x="313" y="133"/>
                  </a:lnTo>
                  <a:lnTo>
                    <a:pt x="241" y="181"/>
                  </a:lnTo>
                  <a:lnTo>
                    <a:pt x="180" y="229"/>
                  </a:lnTo>
                  <a:lnTo>
                    <a:pt x="132" y="289"/>
                  </a:lnTo>
                  <a:lnTo>
                    <a:pt x="84" y="361"/>
                  </a:lnTo>
                  <a:lnTo>
                    <a:pt x="48" y="433"/>
                  </a:lnTo>
                  <a:lnTo>
                    <a:pt x="24" y="506"/>
                  </a:lnTo>
                  <a:lnTo>
                    <a:pt x="12" y="590"/>
                  </a:lnTo>
                  <a:lnTo>
                    <a:pt x="0" y="650"/>
                  </a:lnTo>
                  <a:lnTo>
                    <a:pt x="12" y="722"/>
                  </a:lnTo>
                  <a:lnTo>
                    <a:pt x="36" y="782"/>
                  </a:lnTo>
                  <a:lnTo>
                    <a:pt x="60" y="830"/>
                  </a:lnTo>
                  <a:lnTo>
                    <a:pt x="96" y="878"/>
                  </a:lnTo>
                  <a:lnTo>
                    <a:pt x="144" y="926"/>
                  </a:lnTo>
                  <a:lnTo>
                    <a:pt x="192" y="974"/>
                  </a:lnTo>
                  <a:lnTo>
                    <a:pt x="241" y="1011"/>
                  </a:lnTo>
                  <a:lnTo>
                    <a:pt x="313" y="1035"/>
                  </a:lnTo>
                  <a:lnTo>
                    <a:pt x="373" y="1059"/>
                  </a:lnTo>
                  <a:lnTo>
                    <a:pt x="445" y="1071"/>
                  </a:lnTo>
                  <a:lnTo>
                    <a:pt x="517" y="1083"/>
                  </a:lnTo>
                  <a:lnTo>
                    <a:pt x="673" y="1083"/>
                  </a:lnTo>
                  <a:lnTo>
                    <a:pt x="745" y="1071"/>
                  </a:lnTo>
                  <a:lnTo>
                    <a:pt x="818" y="1083"/>
                  </a:lnTo>
                  <a:lnTo>
                    <a:pt x="878" y="1095"/>
                  </a:lnTo>
                  <a:lnTo>
                    <a:pt x="938" y="1119"/>
                  </a:lnTo>
                  <a:lnTo>
                    <a:pt x="986" y="1155"/>
                  </a:lnTo>
                  <a:lnTo>
                    <a:pt x="1034" y="1191"/>
                  </a:lnTo>
                  <a:lnTo>
                    <a:pt x="1118" y="1275"/>
                  </a:lnTo>
                  <a:lnTo>
                    <a:pt x="1178" y="1383"/>
                  </a:lnTo>
                  <a:lnTo>
                    <a:pt x="1238" y="1504"/>
                  </a:lnTo>
                  <a:lnTo>
                    <a:pt x="1347" y="1720"/>
                  </a:lnTo>
                  <a:lnTo>
                    <a:pt x="1383" y="1840"/>
                  </a:lnTo>
                  <a:lnTo>
                    <a:pt x="1431" y="1996"/>
                  </a:lnTo>
                  <a:lnTo>
                    <a:pt x="1479" y="2165"/>
                  </a:lnTo>
                  <a:lnTo>
                    <a:pt x="1539" y="2357"/>
                  </a:lnTo>
                  <a:lnTo>
                    <a:pt x="1635" y="2562"/>
                  </a:lnTo>
                  <a:lnTo>
                    <a:pt x="1743" y="2766"/>
                  </a:lnTo>
                  <a:lnTo>
                    <a:pt x="1816" y="2874"/>
                  </a:lnTo>
                  <a:lnTo>
                    <a:pt x="1900" y="2982"/>
                  </a:lnTo>
                  <a:lnTo>
                    <a:pt x="1996" y="3091"/>
                  </a:lnTo>
                  <a:lnTo>
                    <a:pt x="2092" y="3199"/>
                  </a:lnTo>
                  <a:lnTo>
                    <a:pt x="2405" y="3487"/>
                  </a:lnTo>
                  <a:lnTo>
                    <a:pt x="2537" y="3620"/>
                  </a:lnTo>
                  <a:lnTo>
                    <a:pt x="2657" y="3692"/>
                  </a:lnTo>
                  <a:lnTo>
                    <a:pt x="2886" y="3824"/>
                  </a:lnTo>
                  <a:lnTo>
                    <a:pt x="2970" y="3872"/>
                  </a:lnTo>
                  <a:lnTo>
                    <a:pt x="3042" y="3944"/>
                  </a:lnTo>
                  <a:lnTo>
                    <a:pt x="3102" y="4016"/>
                  </a:lnTo>
                  <a:lnTo>
                    <a:pt x="3162" y="4100"/>
                  </a:lnTo>
                  <a:lnTo>
                    <a:pt x="3198" y="4197"/>
                  </a:lnTo>
                  <a:lnTo>
                    <a:pt x="3246" y="4305"/>
                  </a:lnTo>
                  <a:lnTo>
                    <a:pt x="3306" y="4533"/>
                  </a:lnTo>
                  <a:lnTo>
                    <a:pt x="3367" y="4810"/>
                  </a:lnTo>
                  <a:lnTo>
                    <a:pt x="3415" y="5122"/>
                  </a:lnTo>
                  <a:lnTo>
                    <a:pt x="3511" y="5820"/>
                  </a:lnTo>
                  <a:lnTo>
                    <a:pt x="3583" y="6168"/>
                  </a:lnTo>
                  <a:lnTo>
                    <a:pt x="3643" y="6433"/>
                  </a:lnTo>
                  <a:lnTo>
                    <a:pt x="3715" y="6649"/>
                  </a:lnTo>
                  <a:lnTo>
                    <a:pt x="3787" y="6842"/>
                  </a:lnTo>
                  <a:lnTo>
                    <a:pt x="3944" y="7202"/>
                  </a:lnTo>
                  <a:lnTo>
                    <a:pt x="4040" y="7431"/>
                  </a:lnTo>
                  <a:lnTo>
                    <a:pt x="4148" y="7707"/>
                  </a:lnTo>
                  <a:lnTo>
                    <a:pt x="4196" y="7864"/>
                  </a:lnTo>
                  <a:lnTo>
                    <a:pt x="4268" y="7996"/>
                  </a:lnTo>
                  <a:lnTo>
                    <a:pt x="4340" y="8116"/>
                  </a:lnTo>
                  <a:lnTo>
                    <a:pt x="4425" y="8224"/>
                  </a:lnTo>
                  <a:lnTo>
                    <a:pt x="4509" y="8321"/>
                  </a:lnTo>
                  <a:lnTo>
                    <a:pt x="4605" y="8393"/>
                  </a:lnTo>
                  <a:lnTo>
                    <a:pt x="4713" y="8465"/>
                  </a:lnTo>
                  <a:lnTo>
                    <a:pt x="4809" y="8525"/>
                  </a:lnTo>
                  <a:lnTo>
                    <a:pt x="4917" y="8585"/>
                  </a:lnTo>
                  <a:lnTo>
                    <a:pt x="5026" y="8621"/>
                  </a:lnTo>
                  <a:lnTo>
                    <a:pt x="5146" y="8657"/>
                  </a:lnTo>
                  <a:lnTo>
                    <a:pt x="5254" y="8681"/>
                  </a:lnTo>
                  <a:lnTo>
                    <a:pt x="5495" y="8729"/>
                  </a:lnTo>
                  <a:lnTo>
                    <a:pt x="5735" y="8741"/>
                  </a:lnTo>
                  <a:lnTo>
                    <a:pt x="5843" y="8741"/>
                  </a:lnTo>
                  <a:lnTo>
                    <a:pt x="5939" y="8717"/>
                  </a:lnTo>
                  <a:lnTo>
                    <a:pt x="6036" y="8681"/>
                  </a:lnTo>
                  <a:lnTo>
                    <a:pt x="6108" y="8633"/>
                  </a:lnTo>
                  <a:lnTo>
                    <a:pt x="6180" y="8573"/>
                  </a:lnTo>
                  <a:lnTo>
                    <a:pt x="6252" y="8501"/>
                  </a:lnTo>
                  <a:lnTo>
                    <a:pt x="6312" y="8417"/>
                  </a:lnTo>
                  <a:lnTo>
                    <a:pt x="6360" y="8333"/>
                  </a:lnTo>
                  <a:lnTo>
                    <a:pt x="6468" y="8164"/>
                  </a:lnTo>
                  <a:lnTo>
                    <a:pt x="6565" y="7984"/>
                  </a:lnTo>
                  <a:lnTo>
                    <a:pt x="6661" y="7828"/>
                  </a:lnTo>
                  <a:lnTo>
                    <a:pt x="6721" y="7768"/>
                  </a:lnTo>
                  <a:lnTo>
                    <a:pt x="6781" y="7707"/>
                  </a:lnTo>
                  <a:lnTo>
                    <a:pt x="6829" y="7659"/>
                  </a:lnTo>
                  <a:lnTo>
                    <a:pt x="6889" y="7587"/>
                  </a:lnTo>
                  <a:lnTo>
                    <a:pt x="6925" y="7515"/>
                  </a:lnTo>
                  <a:lnTo>
                    <a:pt x="6961" y="7431"/>
                  </a:lnTo>
                  <a:lnTo>
                    <a:pt x="6997" y="7335"/>
                  </a:lnTo>
                  <a:lnTo>
                    <a:pt x="7022" y="7226"/>
                  </a:lnTo>
                  <a:lnTo>
                    <a:pt x="7070" y="6986"/>
                  </a:lnTo>
                  <a:lnTo>
                    <a:pt x="7094" y="6734"/>
                  </a:lnTo>
                  <a:lnTo>
                    <a:pt x="7118" y="6445"/>
                  </a:lnTo>
                  <a:lnTo>
                    <a:pt x="7154" y="6144"/>
                  </a:lnTo>
                  <a:lnTo>
                    <a:pt x="7190" y="5820"/>
                  </a:lnTo>
                  <a:lnTo>
                    <a:pt x="7214" y="5663"/>
                  </a:lnTo>
                  <a:lnTo>
                    <a:pt x="7226" y="5531"/>
                  </a:lnTo>
                  <a:lnTo>
                    <a:pt x="7226" y="5279"/>
                  </a:lnTo>
                  <a:lnTo>
                    <a:pt x="7202" y="5062"/>
                  </a:lnTo>
                  <a:lnTo>
                    <a:pt x="7154" y="4870"/>
                  </a:lnTo>
                  <a:lnTo>
                    <a:pt x="7070" y="4509"/>
                  </a:lnTo>
                  <a:lnTo>
                    <a:pt x="7034" y="4329"/>
                  </a:lnTo>
                  <a:lnTo>
                    <a:pt x="7022" y="4113"/>
                  </a:lnTo>
                  <a:lnTo>
                    <a:pt x="7022" y="4004"/>
                  </a:lnTo>
                  <a:lnTo>
                    <a:pt x="7009" y="3908"/>
                  </a:lnTo>
                  <a:lnTo>
                    <a:pt x="6997" y="3824"/>
                  </a:lnTo>
                  <a:lnTo>
                    <a:pt x="6973" y="3740"/>
                  </a:lnTo>
                  <a:lnTo>
                    <a:pt x="6937" y="3668"/>
                  </a:lnTo>
                  <a:lnTo>
                    <a:pt x="6901" y="3596"/>
                  </a:lnTo>
                  <a:lnTo>
                    <a:pt x="6805" y="3463"/>
                  </a:lnTo>
                  <a:lnTo>
                    <a:pt x="6685" y="3331"/>
                  </a:lnTo>
                  <a:lnTo>
                    <a:pt x="6553" y="3199"/>
                  </a:lnTo>
                  <a:lnTo>
                    <a:pt x="6396" y="3042"/>
                  </a:lnTo>
                  <a:lnTo>
                    <a:pt x="6228" y="2874"/>
                  </a:lnTo>
                  <a:lnTo>
                    <a:pt x="6144" y="2778"/>
                  </a:lnTo>
                  <a:lnTo>
                    <a:pt x="6036" y="2694"/>
                  </a:lnTo>
                  <a:lnTo>
                    <a:pt x="5927" y="2598"/>
                  </a:lnTo>
                  <a:lnTo>
                    <a:pt x="5795" y="2525"/>
                  </a:lnTo>
                  <a:lnTo>
                    <a:pt x="5531" y="2369"/>
                  </a:lnTo>
                  <a:lnTo>
                    <a:pt x="5254" y="2225"/>
                  </a:lnTo>
                  <a:lnTo>
                    <a:pt x="4954" y="2105"/>
                  </a:lnTo>
                  <a:lnTo>
                    <a:pt x="4665" y="2008"/>
                  </a:lnTo>
                  <a:lnTo>
                    <a:pt x="4388" y="1924"/>
                  </a:lnTo>
                  <a:lnTo>
                    <a:pt x="4148" y="1864"/>
                  </a:lnTo>
                  <a:lnTo>
                    <a:pt x="3908" y="1816"/>
                  </a:lnTo>
                  <a:lnTo>
                    <a:pt x="3655" y="1768"/>
                  </a:lnTo>
                  <a:lnTo>
                    <a:pt x="3090" y="1672"/>
                  </a:lnTo>
                  <a:lnTo>
                    <a:pt x="2777" y="1624"/>
                  </a:lnTo>
                  <a:lnTo>
                    <a:pt x="2429" y="1552"/>
                  </a:lnTo>
                  <a:lnTo>
                    <a:pt x="2056" y="1455"/>
                  </a:lnTo>
                  <a:lnTo>
                    <a:pt x="1635" y="1347"/>
                  </a:lnTo>
                  <a:lnTo>
                    <a:pt x="1635" y="1191"/>
                  </a:lnTo>
                  <a:lnTo>
                    <a:pt x="1623" y="1023"/>
                  </a:lnTo>
                  <a:lnTo>
                    <a:pt x="1599" y="818"/>
                  </a:lnTo>
                  <a:lnTo>
                    <a:pt x="1563" y="602"/>
                  </a:lnTo>
                  <a:lnTo>
                    <a:pt x="1527" y="506"/>
                  </a:lnTo>
                  <a:lnTo>
                    <a:pt x="1491" y="397"/>
                  </a:lnTo>
                  <a:lnTo>
                    <a:pt x="1443" y="313"/>
                  </a:lnTo>
                  <a:lnTo>
                    <a:pt x="1395" y="229"/>
                  </a:lnTo>
                  <a:lnTo>
                    <a:pt x="1335" y="169"/>
                  </a:lnTo>
                  <a:lnTo>
                    <a:pt x="1262" y="109"/>
                  </a:lnTo>
                  <a:lnTo>
                    <a:pt x="1178" y="73"/>
                  </a:lnTo>
                  <a:lnTo>
                    <a:pt x="1094" y="49"/>
                  </a:lnTo>
                  <a:lnTo>
                    <a:pt x="1010" y="25"/>
                  </a:lnTo>
                  <a:lnTo>
                    <a:pt x="914" y="13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766850" y="2516475"/>
              <a:ext cx="302700" cy="382975"/>
            </a:xfrm>
            <a:custGeom>
              <a:avLst/>
              <a:gdLst/>
              <a:ahLst/>
              <a:cxnLst/>
              <a:rect l="l" t="t" r="r" b="b"/>
              <a:pathLst>
                <a:path w="12108" h="15319" extrusionOk="0">
                  <a:moveTo>
                    <a:pt x="10304" y="1"/>
                  </a:moveTo>
                  <a:lnTo>
                    <a:pt x="10256" y="13"/>
                  </a:lnTo>
                  <a:lnTo>
                    <a:pt x="10172" y="61"/>
                  </a:lnTo>
                  <a:lnTo>
                    <a:pt x="10076" y="121"/>
                  </a:lnTo>
                  <a:lnTo>
                    <a:pt x="9992" y="217"/>
                  </a:lnTo>
                  <a:lnTo>
                    <a:pt x="9908" y="313"/>
                  </a:lnTo>
                  <a:lnTo>
                    <a:pt x="9824" y="434"/>
                  </a:lnTo>
                  <a:lnTo>
                    <a:pt x="9667" y="662"/>
                  </a:lnTo>
                  <a:lnTo>
                    <a:pt x="9547" y="891"/>
                  </a:lnTo>
                  <a:lnTo>
                    <a:pt x="9439" y="1107"/>
                  </a:lnTo>
                  <a:lnTo>
                    <a:pt x="9186" y="2201"/>
                  </a:lnTo>
                  <a:lnTo>
                    <a:pt x="9198" y="2405"/>
                  </a:lnTo>
                  <a:lnTo>
                    <a:pt x="9198" y="2610"/>
                  </a:lnTo>
                  <a:lnTo>
                    <a:pt x="9186" y="2802"/>
                  </a:lnTo>
                  <a:lnTo>
                    <a:pt x="9162" y="2983"/>
                  </a:lnTo>
                  <a:lnTo>
                    <a:pt x="9126" y="3151"/>
                  </a:lnTo>
                  <a:lnTo>
                    <a:pt x="9090" y="3307"/>
                  </a:lnTo>
                  <a:lnTo>
                    <a:pt x="9042" y="3451"/>
                  </a:lnTo>
                  <a:lnTo>
                    <a:pt x="8982" y="3596"/>
                  </a:lnTo>
                  <a:lnTo>
                    <a:pt x="8910" y="3728"/>
                  </a:lnTo>
                  <a:lnTo>
                    <a:pt x="8826" y="3848"/>
                  </a:lnTo>
                  <a:lnTo>
                    <a:pt x="8741" y="3968"/>
                  </a:lnTo>
                  <a:lnTo>
                    <a:pt x="8657" y="4077"/>
                  </a:lnTo>
                  <a:lnTo>
                    <a:pt x="8549" y="4173"/>
                  </a:lnTo>
                  <a:lnTo>
                    <a:pt x="8453" y="4269"/>
                  </a:lnTo>
                  <a:lnTo>
                    <a:pt x="8333" y="4365"/>
                  </a:lnTo>
                  <a:lnTo>
                    <a:pt x="8212" y="4449"/>
                  </a:lnTo>
                  <a:lnTo>
                    <a:pt x="7960" y="4618"/>
                  </a:lnTo>
                  <a:lnTo>
                    <a:pt x="7695" y="4762"/>
                  </a:lnTo>
                  <a:lnTo>
                    <a:pt x="7407" y="4906"/>
                  </a:lnTo>
                  <a:lnTo>
                    <a:pt x="7106" y="5039"/>
                  </a:lnTo>
                  <a:lnTo>
                    <a:pt x="6493" y="5303"/>
                  </a:lnTo>
                  <a:lnTo>
                    <a:pt x="6169" y="5447"/>
                  </a:lnTo>
                  <a:lnTo>
                    <a:pt x="5856" y="5604"/>
                  </a:lnTo>
                  <a:lnTo>
                    <a:pt x="5579" y="5748"/>
                  </a:lnTo>
                  <a:lnTo>
                    <a:pt x="5303" y="5916"/>
                  </a:lnTo>
                  <a:lnTo>
                    <a:pt x="5026" y="6097"/>
                  </a:lnTo>
                  <a:lnTo>
                    <a:pt x="4906" y="6205"/>
                  </a:lnTo>
                  <a:lnTo>
                    <a:pt x="4786" y="6301"/>
                  </a:lnTo>
                  <a:lnTo>
                    <a:pt x="4678" y="6421"/>
                  </a:lnTo>
                  <a:lnTo>
                    <a:pt x="4569" y="6529"/>
                  </a:lnTo>
                  <a:lnTo>
                    <a:pt x="4473" y="6662"/>
                  </a:lnTo>
                  <a:lnTo>
                    <a:pt x="4389" y="6794"/>
                  </a:lnTo>
                  <a:lnTo>
                    <a:pt x="4317" y="6926"/>
                  </a:lnTo>
                  <a:lnTo>
                    <a:pt x="4269" y="7070"/>
                  </a:lnTo>
                  <a:lnTo>
                    <a:pt x="4221" y="7227"/>
                  </a:lnTo>
                  <a:lnTo>
                    <a:pt x="4197" y="7395"/>
                  </a:lnTo>
                  <a:lnTo>
                    <a:pt x="4161" y="7732"/>
                  </a:lnTo>
                  <a:lnTo>
                    <a:pt x="4101" y="8056"/>
                  </a:lnTo>
                  <a:lnTo>
                    <a:pt x="4016" y="8381"/>
                  </a:lnTo>
                  <a:lnTo>
                    <a:pt x="3920" y="8694"/>
                  </a:lnTo>
                  <a:lnTo>
                    <a:pt x="3800" y="9006"/>
                  </a:lnTo>
                  <a:lnTo>
                    <a:pt x="3668" y="9307"/>
                  </a:lnTo>
                  <a:lnTo>
                    <a:pt x="3523" y="9607"/>
                  </a:lnTo>
                  <a:lnTo>
                    <a:pt x="3367" y="9896"/>
                  </a:lnTo>
                  <a:lnTo>
                    <a:pt x="3199" y="10172"/>
                  </a:lnTo>
                  <a:lnTo>
                    <a:pt x="3018" y="10449"/>
                  </a:lnTo>
                  <a:lnTo>
                    <a:pt x="2826" y="10725"/>
                  </a:lnTo>
                  <a:lnTo>
                    <a:pt x="2622" y="10990"/>
                  </a:lnTo>
                  <a:lnTo>
                    <a:pt x="2405" y="11242"/>
                  </a:lnTo>
                  <a:lnTo>
                    <a:pt x="2189" y="11483"/>
                  </a:lnTo>
                  <a:lnTo>
                    <a:pt x="1972" y="11723"/>
                  </a:lnTo>
                  <a:lnTo>
                    <a:pt x="1744" y="11952"/>
                  </a:lnTo>
                  <a:lnTo>
                    <a:pt x="1395" y="12288"/>
                  </a:lnTo>
                  <a:lnTo>
                    <a:pt x="1047" y="12637"/>
                  </a:lnTo>
                  <a:lnTo>
                    <a:pt x="878" y="12817"/>
                  </a:lnTo>
                  <a:lnTo>
                    <a:pt x="722" y="12998"/>
                  </a:lnTo>
                  <a:lnTo>
                    <a:pt x="578" y="13190"/>
                  </a:lnTo>
                  <a:lnTo>
                    <a:pt x="434" y="13395"/>
                  </a:lnTo>
                  <a:lnTo>
                    <a:pt x="313" y="13611"/>
                  </a:lnTo>
                  <a:lnTo>
                    <a:pt x="205" y="13839"/>
                  </a:lnTo>
                  <a:lnTo>
                    <a:pt x="109" y="14080"/>
                  </a:lnTo>
                  <a:lnTo>
                    <a:pt x="49" y="14320"/>
                  </a:lnTo>
                  <a:lnTo>
                    <a:pt x="13" y="14573"/>
                  </a:lnTo>
                  <a:lnTo>
                    <a:pt x="1" y="14693"/>
                  </a:lnTo>
                  <a:lnTo>
                    <a:pt x="1" y="14825"/>
                  </a:lnTo>
                  <a:lnTo>
                    <a:pt x="1" y="14946"/>
                  </a:lnTo>
                  <a:lnTo>
                    <a:pt x="25" y="15078"/>
                  </a:lnTo>
                  <a:lnTo>
                    <a:pt x="49" y="15198"/>
                  </a:lnTo>
                  <a:lnTo>
                    <a:pt x="73" y="15318"/>
                  </a:lnTo>
                  <a:lnTo>
                    <a:pt x="253" y="15318"/>
                  </a:lnTo>
                  <a:lnTo>
                    <a:pt x="422" y="15294"/>
                  </a:lnTo>
                  <a:lnTo>
                    <a:pt x="578" y="15258"/>
                  </a:lnTo>
                  <a:lnTo>
                    <a:pt x="734" y="15210"/>
                  </a:lnTo>
                  <a:lnTo>
                    <a:pt x="890" y="15150"/>
                  </a:lnTo>
                  <a:lnTo>
                    <a:pt x="1047" y="15066"/>
                  </a:lnTo>
                  <a:lnTo>
                    <a:pt x="1191" y="14982"/>
                  </a:lnTo>
                  <a:lnTo>
                    <a:pt x="1347" y="14885"/>
                  </a:lnTo>
                  <a:lnTo>
                    <a:pt x="1480" y="14777"/>
                  </a:lnTo>
                  <a:lnTo>
                    <a:pt x="1624" y="14657"/>
                  </a:lnTo>
                  <a:lnTo>
                    <a:pt x="1900" y="14404"/>
                  </a:lnTo>
                  <a:lnTo>
                    <a:pt x="2177" y="14128"/>
                  </a:lnTo>
                  <a:lnTo>
                    <a:pt x="2441" y="13839"/>
                  </a:lnTo>
                  <a:lnTo>
                    <a:pt x="2706" y="13563"/>
                  </a:lnTo>
                  <a:lnTo>
                    <a:pt x="2982" y="13286"/>
                  </a:lnTo>
                  <a:lnTo>
                    <a:pt x="3259" y="13022"/>
                  </a:lnTo>
                  <a:lnTo>
                    <a:pt x="3391" y="12902"/>
                  </a:lnTo>
                  <a:lnTo>
                    <a:pt x="3535" y="12793"/>
                  </a:lnTo>
                  <a:lnTo>
                    <a:pt x="3680" y="12685"/>
                  </a:lnTo>
                  <a:lnTo>
                    <a:pt x="3836" y="12589"/>
                  </a:lnTo>
                  <a:lnTo>
                    <a:pt x="3980" y="12517"/>
                  </a:lnTo>
                  <a:lnTo>
                    <a:pt x="4137" y="12445"/>
                  </a:lnTo>
                  <a:lnTo>
                    <a:pt x="4305" y="12385"/>
                  </a:lnTo>
                  <a:lnTo>
                    <a:pt x="4461" y="12337"/>
                  </a:lnTo>
                  <a:lnTo>
                    <a:pt x="4630" y="12312"/>
                  </a:lnTo>
                  <a:lnTo>
                    <a:pt x="4810" y="12300"/>
                  </a:lnTo>
                  <a:lnTo>
                    <a:pt x="4930" y="12288"/>
                  </a:lnTo>
                  <a:lnTo>
                    <a:pt x="5038" y="12264"/>
                  </a:lnTo>
                  <a:lnTo>
                    <a:pt x="5147" y="12216"/>
                  </a:lnTo>
                  <a:lnTo>
                    <a:pt x="5243" y="12144"/>
                  </a:lnTo>
                  <a:lnTo>
                    <a:pt x="5339" y="12072"/>
                  </a:lnTo>
                  <a:lnTo>
                    <a:pt x="5423" y="11976"/>
                  </a:lnTo>
                  <a:lnTo>
                    <a:pt x="5507" y="11868"/>
                  </a:lnTo>
                  <a:lnTo>
                    <a:pt x="5579" y="11759"/>
                  </a:lnTo>
                  <a:lnTo>
                    <a:pt x="5652" y="11639"/>
                  </a:lnTo>
                  <a:lnTo>
                    <a:pt x="5712" y="11507"/>
                  </a:lnTo>
                  <a:lnTo>
                    <a:pt x="5820" y="11242"/>
                  </a:lnTo>
                  <a:lnTo>
                    <a:pt x="5928" y="10966"/>
                  </a:lnTo>
                  <a:lnTo>
                    <a:pt x="6012" y="10689"/>
                  </a:lnTo>
                  <a:lnTo>
                    <a:pt x="6120" y="10365"/>
                  </a:lnTo>
                  <a:lnTo>
                    <a:pt x="6253" y="10064"/>
                  </a:lnTo>
                  <a:lnTo>
                    <a:pt x="6385" y="9776"/>
                  </a:lnTo>
                  <a:lnTo>
                    <a:pt x="6529" y="9499"/>
                  </a:lnTo>
                  <a:lnTo>
                    <a:pt x="6686" y="9235"/>
                  </a:lnTo>
                  <a:lnTo>
                    <a:pt x="6854" y="8982"/>
                  </a:lnTo>
                  <a:lnTo>
                    <a:pt x="7022" y="8742"/>
                  </a:lnTo>
                  <a:lnTo>
                    <a:pt x="7215" y="8513"/>
                  </a:lnTo>
                  <a:lnTo>
                    <a:pt x="7407" y="8297"/>
                  </a:lnTo>
                  <a:lnTo>
                    <a:pt x="7611" y="8080"/>
                  </a:lnTo>
                  <a:lnTo>
                    <a:pt x="7816" y="7876"/>
                  </a:lnTo>
                  <a:lnTo>
                    <a:pt x="8032" y="7672"/>
                  </a:lnTo>
                  <a:lnTo>
                    <a:pt x="8489" y="7263"/>
                  </a:lnTo>
                  <a:lnTo>
                    <a:pt x="8970" y="6866"/>
                  </a:lnTo>
                  <a:lnTo>
                    <a:pt x="9715" y="6253"/>
                  </a:lnTo>
                  <a:lnTo>
                    <a:pt x="10184" y="5856"/>
                  </a:lnTo>
                  <a:lnTo>
                    <a:pt x="10328" y="5724"/>
                  </a:lnTo>
                  <a:lnTo>
                    <a:pt x="10353" y="5688"/>
                  </a:lnTo>
                  <a:lnTo>
                    <a:pt x="10365" y="5676"/>
                  </a:lnTo>
                  <a:lnTo>
                    <a:pt x="11663" y="5435"/>
                  </a:lnTo>
                  <a:lnTo>
                    <a:pt x="11759" y="5327"/>
                  </a:lnTo>
                  <a:lnTo>
                    <a:pt x="11855" y="5219"/>
                  </a:lnTo>
                  <a:lnTo>
                    <a:pt x="11952" y="5063"/>
                  </a:lnTo>
                  <a:lnTo>
                    <a:pt x="12036" y="4894"/>
                  </a:lnTo>
                  <a:lnTo>
                    <a:pt x="12072" y="4810"/>
                  </a:lnTo>
                  <a:lnTo>
                    <a:pt x="12096" y="4714"/>
                  </a:lnTo>
                  <a:lnTo>
                    <a:pt x="12108" y="4618"/>
                  </a:lnTo>
                  <a:lnTo>
                    <a:pt x="12108" y="4522"/>
                  </a:lnTo>
                  <a:lnTo>
                    <a:pt x="12096" y="4437"/>
                  </a:lnTo>
                  <a:lnTo>
                    <a:pt x="12060" y="4341"/>
                  </a:lnTo>
                  <a:lnTo>
                    <a:pt x="12012" y="4257"/>
                  </a:lnTo>
                  <a:lnTo>
                    <a:pt x="11964" y="4197"/>
                  </a:lnTo>
                  <a:lnTo>
                    <a:pt x="11904" y="4149"/>
                  </a:lnTo>
                  <a:lnTo>
                    <a:pt x="11843" y="4125"/>
                  </a:lnTo>
                  <a:lnTo>
                    <a:pt x="11783" y="4101"/>
                  </a:lnTo>
                  <a:lnTo>
                    <a:pt x="11723" y="4089"/>
                  </a:lnTo>
                  <a:lnTo>
                    <a:pt x="11591" y="4089"/>
                  </a:lnTo>
                  <a:lnTo>
                    <a:pt x="11302" y="4137"/>
                  </a:lnTo>
                  <a:lnTo>
                    <a:pt x="11170" y="4149"/>
                  </a:lnTo>
                  <a:lnTo>
                    <a:pt x="11098" y="4137"/>
                  </a:lnTo>
                  <a:lnTo>
                    <a:pt x="11038" y="4125"/>
                  </a:lnTo>
                  <a:lnTo>
                    <a:pt x="10978" y="4101"/>
                  </a:lnTo>
                  <a:lnTo>
                    <a:pt x="10930" y="4065"/>
                  </a:lnTo>
                  <a:lnTo>
                    <a:pt x="10882" y="4029"/>
                  </a:lnTo>
                  <a:lnTo>
                    <a:pt x="10833" y="3980"/>
                  </a:lnTo>
                  <a:lnTo>
                    <a:pt x="10797" y="3920"/>
                  </a:lnTo>
                  <a:lnTo>
                    <a:pt x="10773" y="3848"/>
                  </a:lnTo>
                  <a:lnTo>
                    <a:pt x="10725" y="3704"/>
                  </a:lnTo>
                  <a:lnTo>
                    <a:pt x="10677" y="3512"/>
                  </a:lnTo>
                  <a:lnTo>
                    <a:pt x="10641" y="3295"/>
                  </a:lnTo>
                  <a:lnTo>
                    <a:pt x="10545" y="2790"/>
                  </a:lnTo>
                  <a:lnTo>
                    <a:pt x="10509" y="2550"/>
                  </a:lnTo>
                  <a:lnTo>
                    <a:pt x="10497" y="2369"/>
                  </a:lnTo>
                  <a:lnTo>
                    <a:pt x="10497" y="2237"/>
                  </a:lnTo>
                  <a:lnTo>
                    <a:pt x="10533" y="2129"/>
                  </a:lnTo>
                  <a:lnTo>
                    <a:pt x="10581" y="2009"/>
                  </a:lnTo>
                  <a:lnTo>
                    <a:pt x="10653" y="1864"/>
                  </a:lnTo>
                  <a:lnTo>
                    <a:pt x="10737" y="1660"/>
                  </a:lnTo>
                  <a:lnTo>
                    <a:pt x="10845" y="1383"/>
                  </a:lnTo>
                  <a:lnTo>
                    <a:pt x="10930" y="1095"/>
                  </a:lnTo>
                  <a:lnTo>
                    <a:pt x="10954" y="975"/>
                  </a:lnTo>
                  <a:lnTo>
                    <a:pt x="10966" y="866"/>
                  </a:lnTo>
                  <a:lnTo>
                    <a:pt x="10978" y="782"/>
                  </a:lnTo>
                  <a:lnTo>
                    <a:pt x="10966" y="698"/>
                  </a:lnTo>
                  <a:lnTo>
                    <a:pt x="10954" y="626"/>
                  </a:lnTo>
                  <a:lnTo>
                    <a:pt x="10930" y="566"/>
                  </a:lnTo>
                  <a:lnTo>
                    <a:pt x="10906" y="506"/>
                  </a:lnTo>
                  <a:lnTo>
                    <a:pt x="10858" y="458"/>
                  </a:lnTo>
                  <a:lnTo>
                    <a:pt x="10761" y="350"/>
                  </a:lnTo>
                  <a:lnTo>
                    <a:pt x="10641" y="229"/>
                  </a:lnTo>
                  <a:lnTo>
                    <a:pt x="10497" y="73"/>
                  </a:lnTo>
                  <a:lnTo>
                    <a:pt x="10461" y="37"/>
                  </a:lnTo>
                  <a:lnTo>
                    <a:pt x="10425" y="13"/>
                  </a:lnTo>
                  <a:lnTo>
                    <a:pt x="10389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667050" y="3469000"/>
              <a:ext cx="1350500" cy="1087825"/>
            </a:xfrm>
            <a:custGeom>
              <a:avLst/>
              <a:gdLst/>
              <a:ahLst/>
              <a:cxnLst/>
              <a:rect l="l" t="t" r="r" b="b"/>
              <a:pathLst>
                <a:path w="54020" h="43513" extrusionOk="0">
                  <a:moveTo>
                    <a:pt x="39761" y="1"/>
                  </a:moveTo>
                  <a:lnTo>
                    <a:pt x="39508" y="61"/>
                  </a:lnTo>
                  <a:lnTo>
                    <a:pt x="39220" y="145"/>
                  </a:lnTo>
                  <a:lnTo>
                    <a:pt x="38859" y="265"/>
                  </a:lnTo>
                  <a:lnTo>
                    <a:pt x="38438" y="410"/>
                  </a:lnTo>
                  <a:lnTo>
                    <a:pt x="38222" y="506"/>
                  </a:lnTo>
                  <a:lnTo>
                    <a:pt x="37993" y="614"/>
                  </a:lnTo>
                  <a:lnTo>
                    <a:pt x="37765" y="722"/>
                  </a:lnTo>
                  <a:lnTo>
                    <a:pt x="37536" y="843"/>
                  </a:lnTo>
                  <a:lnTo>
                    <a:pt x="37320" y="975"/>
                  </a:lnTo>
                  <a:lnTo>
                    <a:pt x="37091" y="1119"/>
                  </a:lnTo>
                  <a:lnTo>
                    <a:pt x="36899" y="1287"/>
                  </a:lnTo>
                  <a:lnTo>
                    <a:pt x="36719" y="1456"/>
                  </a:lnTo>
                  <a:lnTo>
                    <a:pt x="36574" y="1636"/>
                  </a:lnTo>
                  <a:lnTo>
                    <a:pt x="36454" y="1816"/>
                  </a:lnTo>
                  <a:lnTo>
                    <a:pt x="36346" y="2009"/>
                  </a:lnTo>
                  <a:lnTo>
                    <a:pt x="36262" y="2189"/>
                  </a:lnTo>
                  <a:lnTo>
                    <a:pt x="36190" y="2382"/>
                  </a:lnTo>
                  <a:lnTo>
                    <a:pt x="36130" y="2550"/>
                  </a:lnTo>
                  <a:lnTo>
                    <a:pt x="36094" y="2718"/>
                  </a:lnTo>
                  <a:lnTo>
                    <a:pt x="36057" y="2874"/>
                  </a:lnTo>
                  <a:lnTo>
                    <a:pt x="36021" y="3139"/>
                  </a:lnTo>
                  <a:lnTo>
                    <a:pt x="36021" y="3307"/>
                  </a:lnTo>
                  <a:lnTo>
                    <a:pt x="36021" y="3367"/>
                  </a:lnTo>
                  <a:lnTo>
                    <a:pt x="35733" y="6181"/>
                  </a:lnTo>
                  <a:lnTo>
                    <a:pt x="35577" y="6301"/>
                  </a:lnTo>
                  <a:lnTo>
                    <a:pt x="35168" y="6626"/>
                  </a:lnTo>
                  <a:lnTo>
                    <a:pt x="34903" y="6866"/>
                  </a:lnTo>
                  <a:lnTo>
                    <a:pt x="34603" y="7131"/>
                  </a:lnTo>
                  <a:lnTo>
                    <a:pt x="34290" y="7419"/>
                  </a:lnTo>
                  <a:lnTo>
                    <a:pt x="33978" y="7744"/>
                  </a:lnTo>
                  <a:lnTo>
                    <a:pt x="33833" y="7900"/>
                  </a:lnTo>
                  <a:lnTo>
                    <a:pt x="33737" y="8044"/>
                  </a:lnTo>
                  <a:lnTo>
                    <a:pt x="33677" y="8177"/>
                  </a:lnTo>
                  <a:lnTo>
                    <a:pt x="33641" y="8297"/>
                  </a:lnTo>
                  <a:lnTo>
                    <a:pt x="33641" y="8405"/>
                  </a:lnTo>
                  <a:lnTo>
                    <a:pt x="33653" y="8501"/>
                  </a:lnTo>
                  <a:lnTo>
                    <a:pt x="33689" y="8585"/>
                  </a:lnTo>
                  <a:lnTo>
                    <a:pt x="33749" y="8658"/>
                  </a:lnTo>
                  <a:lnTo>
                    <a:pt x="33809" y="8730"/>
                  </a:lnTo>
                  <a:lnTo>
                    <a:pt x="33869" y="8778"/>
                  </a:lnTo>
                  <a:lnTo>
                    <a:pt x="34002" y="8862"/>
                  </a:lnTo>
                  <a:lnTo>
                    <a:pt x="34110" y="8910"/>
                  </a:lnTo>
                  <a:lnTo>
                    <a:pt x="34146" y="8922"/>
                  </a:lnTo>
                  <a:lnTo>
                    <a:pt x="34014" y="9090"/>
                  </a:lnTo>
                  <a:lnTo>
                    <a:pt x="33857" y="9259"/>
                  </a:lnTo>
                  <a:lnTo>
                    <a:pt x="33665" y="9463"/>
                  </a:lnTo>
                  <a:lnTo>
                    <a:pt x="33424" y="9680"/>
                  </a:lnTo>
                  <a:lnTo>
                    <a:pt x="33172" y="9896"/>
                  </a:lnTo>
                  <a:lnTo>
                    <a:pt x="33028" y="10004"/>
                  </a:lnTo>
                  <a:lnTo>
                    <a:pt x="32895" y="10088"/>
                  </a:lnTo>
                  <a:lnTo>
                    <a:pt x="32751" y="10172"/>
                  </a:lnTo>
                  <a:lnTo>
                    <a:pt x="32619" y="10233"/>
                  </a:lnTo>
                  <a:lnTo>
                    <a:pt x="32547" y="10269"/>
                  </a:lnTo>
                  <a:lnTo>
                    <a:pt x="32499" y="10305"/>
                  </a:lnTo>
                  <a:lnTo>
                    <a:pt x="32451" y="10353"/>
                  </a:lnTo>
                  <a:lnTo>
                    <a:pt x="32427" y="10401"/>
                  </a:lnTo>
                  <a:lnTo>
                    <a:pt x="32390" y="10449"/>
                  </a:lnTo>
                  <a:lnTo>
                    <a:pt x="32378" y="10509"/>
                  </a:lnTo>
                  <a:lnTo>
                    <a:pt x="32366" y="10569"/>
                  </a:lnTo>
                  <a:lnTo>
                    <a:pt x="32366" y="10629"/>
                  </a:lnTo>
                  <a:lnTo>
                    <a:pt x="32378" y="10762"/>
                  </a:lnTo>
                  <a:lnTo>
                    <a:pt x="32415" y="10906"/>
                  </a:lnTo>
                  <a:lnTo>
                    <a:pt x="32475" y="11050"/>
                  </a:lnTo>
                  <a:lnTo>
                    <a:pt x="32535" y="11194"/>
                  </a:lnTo>
                  <a:lnTo>
                    <a:pt x="32619" y="11339"/>
                  </a:lnTo>
                  <a:lnTo>
                    <a:pt x="32691" y="11471"/>
                  </a:lnTo>
                  <a:lnTo>
                    <a:pt x="32847" y="11699"/>
                  </a:lnTo>
                  <a:lnTo>
                    <a:pt x="32968" y="11856"/>
                  </a:lnTo>
                  <a:lnTo>
                    <a:pt x="33016" y="11916"/>
                  </a:lnTo>
                  <a:lnTo>
                    <a:pt x="32042" y="13286"/>
                  </a:lnTo>
                  <a:lnTo>
                    <a:pt x="30683" y="14669"/>
                  </a:lnTo>
                  <a:lnTo>
                    <a:pt x="28723" y="14910"/>
                  </a:lnTo>
                  <a:lnTo>
                    <a:pt x="28567" y="15054"/>
                  </a:lnTo>
                  <a:lnTo>
                    <a:pt x="28399" y="15198"/>
                  </a:lnTo>
                  <a:lnTo>
                    <a:pt x="28170" y="15366"/>
                  </a:lnTo>
                  <a:lnTo>
                    <a:pt x="27894" y="15547"/>
                  </a:lnTo>
                  <a:lnTo>
                    <a:pt x="27738" y="15631"/>
                  </a:lnTo>
                  <a:lnTo>
                    <a:pt x="27581" y="15703"/>
                  </a:lnTo>
                  <a:lnTo>
                    <a:pt x="27413" y="15775"/>
                  </a:lnTo>
                  <a:lnTo>
                    <a:pt x="27245" y="15835"/>
                  </a:lnTo>
                  <a:lnTo>
                    <a:pt x="27064" y="15883"/>
                  </a:lnTo>
                  <a:lnTo>
                    <a:pt x="26884" y="15919"/>
                  </a:lnTo>
                  <a:lnTo>
                    <a:pt x="26547" y="15956"/>
                  </a:lnTo>
                  <a:lnTo>
                    <a:pt x="26223" y="15980"/>
                  </a:lnTo>
                  <a:lnTo>
                    <a:pt x="25934" y="15980"/>
                  </a:lnTo>
                  <a:lnTo>
                    <a:pt x="25790" y="15968"/>
                  </a:lnTo>
                  <a:lnTo>
                    <a:pt x="25658" y="15956"/>
                  </a:lnTo>
                  <a:lnTo>
                    <a:pt x="25525" y="15931"/>
                  </a:lnTo>
                  <a:lnTo>
                    <a:pt x="25393" y="15895"/>
                  </a:lnTo>
                  <a:lnTo>
                    <a:pt x="25261" y="15859"/>
                  </a:lnTo>
                  <a:lnTo>
                    <a:pt x="25117" y="15811"/>
                  </a:lnTo>
                  <a:lnTo>
                    <a:pt x="24984" y="15739"/>
                  </a:lnTo>
                  <a:lnTo>
                    <a:pt x="24852" y="15667"/>
                  </a:lnTo>
                  <a:lnTo>
                    <a:pt x="24708" y="15583"/>
                  </a:lnTo>
                  <a:lnTo>
                    <a:pt x="24563" y="15487"/>
                  </a:lnTo>
                  <a:lnTo>
                    <a:pt x="24275" y="15306"/>
                  </a:lnTo>
                  <a:lnTo>
                    <a:pt x="23998" y="15162"/>
                  </a:lnTo>
                  <a:lnTo>
                    <a:pt x="23722" y="15030"/>
                  </a:lnTo>
                  <a:lnTo>
                    <a:pt x="23445" y="14922"/>
                  </a:lnTo>
                  <a:lnTo>
                    <a:pt x="23157" y="14825"/>
                  </a:lnTo>
                  <a:lnTo>
                    <a:pt x="22844" y="14717"/>
                  </a:lnTo>
                  <a:lnTo>
                    <a:pt x="22123" y="14477"/>
                  </a:lnTo>
                  <a:lnTo>
                    <a:pt x="22015" y="14441"/>
                  </a:lnTo>
                  <a:lnTo>
                    <a:pt x="21918" y="14429"/>
                  </a:lnTo>
                  <a:lnTo>
                    <a:pt x="21822" y="14417"/>
                  </a:lnTo>
                  <a:lnTo>
                    <a:pt x="21630" y="14417"/>
                  </a:lnTo>
                  <a:lnTo>
                    <a:pt x="21534" y="14429"/>
                  </a:lnTo>
                  <a:lnTo>
                    <a:pt x="21353" y="14477"/>
                  </a:lnTo>
                  <a:lnTo>
                    <a:pt x="21161" y="14549"/>
                  </a:lnTo>
                  <a:lnTo>
                    <a:pt x="20993" y="14645"/>
                  </a:lnTo>
                  <a:lnTo>
                    <a:pt x="20824" y="14753"/>
                  </a:lnTo>
                  <a:lnTo>
                    <a:pt x="20656" y="14873"/>
                  </a:lnTo>
                  <a:lnTo>
                    <a:pt x="20500" y="15006"/>
                  </a:lnTo>
                  <a:lnTo>
                    <a:pt x="20343" y="15138"/>
                  </a:lnTo>
                  <a:lnTo>
                    <a:pt x="20055" y="15402"/>
                  </a:lnTo>
                  <a:lnTo>
                    <a:pt x="19802" y="15619"/>
                  </a:lnTo>
                  <a:lnTo>
                    <a:pt x="19682" y="15715"/>
                  </a:lnTo>
                  <a:lnTo>
                    <a:pt x="19574" y="15787"/>
                  </a:lnTo>
                  <a:lnTo>
                    <a:pt x="19466" y="15847"/>
                  </a:lnTo>
                  <a:lnTo>
                    <a:pt x="19357" y="15919"/>
                  </a:lnTo>
                  <a:lnTo>
                    <a:pt x="19129" y="16100"/>
                  </a:lnTo>
                  <a:lnTo>
                    <a:pt x="18672" y="16497"/>
                  </a:lnTo>
                  <a:lnTo>
                    <a:pt x="18420" y="16701"/>
                  </a:lnTo>
                  <a:lnTo>
                    <a:pt x="18167" y="16881"/>
                  </a:lnTo>
                  <a:lnTo>
                    <a:pt x="18047" y="16965"/>
                  </a:lnTo>
                  <a:lnTo>
                    <a:pt x="17915" y="17038"/>
                  </a:lnTo>
                  <a:lnTo>
                    <a:pt x="17770" y="17110"/>
                  </a:lnTo>
                  <a:lnTo>
                    <a:pt x="17638" y="17158"/>
                  </a:lnTo>
                  <a:lnTo>
                    <a:pt x="17494" y="17206"/>
                  </a:lnTo>
                  <a:lnTo>
                    <a:pt x="17350" y="17242"/>
                  </a:lnTo>
                  <a:lnTo>
                    <a:pt x="17193" y="17266"/>
                  </a:lnTo>
                  <a:lnTo>
                    <a:pt x="17025" y="17290"/>
                  </a:lnTo>
                  <a:lnTo>
                    <a:pt x="16688" y="17302"/>
                  </a:lnTo>
                  <a:lnTo>
                    <a:pt x="16340" y="17302"/>
                  </a:lnTo>
                  <a:lnTo>
                    <a:pt x="15967" y="17278"/>
                  </a:lnTo>
                  <a:lnTo>
                    <a:pt x="15594" y="17254"/>
                  </a:lnTo>
                  <a:lnTo>
                    <a:pt x="14861" y="17158"/>
                  </a:lnTo>
                  <a:lnTo>
                    <a:pt x="14656" y="17146"/>
                  </a:lnTo>
                  <a:lnTo>
                    <a:pt x="14440" y="17122"/>
                  </a:lnTo>
                  <a:lnTo>
                    <a:pt x="13923" y="17110"/>
                  </a:lnTo>
                  <a:lnTo>
                    <a:pt x="12793" y="17110"/>
                  </a:lnTo>
                  <a:lnTo>
                    <a:pt x="11855" y="17146"/>
                  </a:lnTo>
                  <a:lnTo>
                    <a:pt x="11458" y="17158"/>
                  </a:lnTo>
                  <a:lnTo>
                    <a:pt x="11302" y="17158"/>
                  </a:lnTo>
                  <a:lnTo>
                    <a:pt x="11134" y="17134"/>
                  </a:lnTo>
                  <a:lnTo>
                    <a:pt x="10929" y="17086"/>
                  </a:lnTo>
                  <a:lnTo>
                    <a:pt x="10821" y="17050"/>
                  </a:lnTo>
                  <a:lnTo>
                    <a:pt x="10701" y="17014"/>
                  </a:lnTo>
                  <a:lnTo>
                    <a:pt x="10593" y="16953"/>
                  </a:lnTo>
                  <a:lnTo>
                    <a:pt x="10472" y="16893"/>
                  </a:lnTo>
                  <a:lnTo>
                    <a:pt x="10376" y="16821"/>
                  </a:lnTo>
                  <a:lnTo>
                    <a:pt x="10268" y="16737"/>
                  </a:lnTo>
                  <a:lnTo>
                    <a:pt x="10184" y="16641"/>
                  </a:lnTo>
                  <a:lnTo>
                    <a:pt x="10100" y="16533"/>
                  </a:lnTo>
                  <a:lnTo>
                    <a:pt x="9943" y="16304"/>
                  </a:lnTo>
                  <a:lnTo>
                    <a:pt x="9799" y="16100"/>
                  </a:lnTo>
                  <a:lnTo>
                    <a:pt x="9643" y="15895"/>
                  </a:lnTo>
                  <a:lnTo>
                    <a:pt x="9499" y="15715"/>
                  </a:lnTo>
                  <a:lnTo>
                    <a:pt x="9342" y="15547"/>
                  </a:lnTo>
                  <a:lnTo>
                    <a:pt x="9186" y="15390"/>
                  </a:lnTo>
                  <a:lnTo>
                    <a:pt x="9018" y="15270"/>
                  </a:lnTo>
                  <a:lnTo>
                    <a:pt x="8849" y="15162"/>
                  </a:lnTo>
                  <a:lnTo>
                    <a:pt x="8801" y="15138"/>
                  </a:lnTo>
                  <a:lnTo>
                    <a:pt x="8753" y="15090"/>
                  </a:lnTo>
                  <a:lnTo>
                    <a:pt x="8645" y="14946"/>
                  </a:lnTo>
                  <a:lnTo>
                    <a:pt x="8525" y="14765"/>
                  </a:lnTo>
                  <a:lnTo>
                    <a:pt x="8405" y="14525"/>
                  </a:lnTo>
                  <a:lnTo>
                    <a:pt x="8260" y="14272"/>
                  </a:lnTo>
                  <a:lnTo>
                    <a:pt x="8128" y="13984"/>
                  </a:lnTo>
                  <a:lnTo>
                    <a:pt x="7851" y="13383"/>
                  </a:lnTo>
                  <a:lnTo>
                    <a:pt x="7587" y="12781"/>
                  </a:lnTo>
                  <a:lnTo>
                    <a:pt x="7383" y="12276"/>
                  </a:lnTo>
                  <a:lnTo>
                    <a:pt x="7178" y="11784"/>
                  </a:lnTo>
                  <a:lnTo>
                    <a:pt x="7058" y="11747"/>
                  </a:lnTo>
                  <a:lnTo>
                    <a:pt x="6950" y="11699"/>
                  </a:lnTo>
                  <a:lnTo>
                    <a:pt x="6721" y="11579"/>
                  </a:lnTo>
                  <a:lnTo>
                    <a:pt x="6505" y="11459"/>
                  </a:lnTo>
                  <a:lnTo>
                    <a:pt x="6385" y="11399"/>
                  </a:lnTo>
                  <a:lnTo>
                    <a:pt x="6264" y="11351"/>
                  </a:lnTo>
                  <a:lnTo>
                    <a:pt x="6156" y="11327"/>
                  </a:lnTo>
                  <a:lnTo>
                    <a:pt x="6048" y="11303"/>
                  </a:lnTo>
                  <a:lnTo>
                    <a:pt x="5820" y="11303"/>
                  </a:lnTo>
                  <a:lnTo>
                    <a:pt x="5699" y="11315"/>
                  </a:lnTo>
                  <a:lnTo>
                    <a:pt x="5591" y="11327"/>
                  </a:lnTo>
                  <a:lnTo>
                    <a:pt x="5351" y="11387"/>
                  </a:lnTo>
                  <a:lnTo>
                    <a:pt x="5122" y="11459"/>
                  </a:lnTo>
                  <a:lnTo>
                    <a:pt x="4894" y="11531"/>
                  </a:lnTo>
                  <a:lnTo>
                    <a:pt x="4665" y="11615"/>
                  </a:lnTo>
                  <a:lnTo>
                    <a:pt x="4449" y="11687"/>
                  </a:lnTo>
                  <a:lnTo>
                    <a:pt x="4196" y="11747"/>
                  </a:lnTo>
                  <a:lnTo>
                    <a:pt x="3932" y="11796"/>
                  </a:lnTo>
                  <a:lnTo>
                    <a:pt x="3667" y="11832"/>
                  </a:lnTo>
                  <a:lnTo>
                    <a:pt x="3391" y="11868"/>
                  </a:lnTo>
                  <a:lnTo>
                    <a:pt x="2850" y="11916"/>
                  </a:lnTo>
                  <a:lnTo>
                    <a:pt x="2573" y="11952"/>
                  </a:lnTo>
                  <a:lnTo>
                    <a:pt x="2297" y="11988"/>
                  </a:lnTo>
                  <a:lnTo>
                    <a:pt x="2032" y="12048"/>
                  </a:lnTo>
                  <a:lnTo>
                    <a:pt x="1780" y="12108"/>
                  </a:lnTo>
                  <a:lnTo>
                    <a:pt x="1527" y="12192"/>
                  </a:lnTo>
                  <a:lnTo>
                    <a:pt x="1287" y="12301"/>
                  </a:lnTo>
                  <a:lnTo>
                    <a:pt x="1167" y="12361"/>
                  </a:lnTo>
                  <a:lnTo>
                    <a:pt x="1058" y="12433"/>
                  </a:lnTo>
                  <a:lnTo>
                    <a:pt x="950" y="12505"/>
                  </a:lnTo>
                  <a:lnTo>
                    <a:pt x="842" y="12589"/>
                  </a:lnTo>
                  <a:lnTo>
                    <a:pt x="746" y="12685"/>
                  </a:lnTo>
                  <a:lnTo>
                    <a:pt x="638" y="12793"/>
                  </a:lnTo>
                  <a:lnTo>
                    <a:pt x="553" y="12902"/>
                  </a:lnTo>
                  <a:lnTo>
                    <a:pt x="457" y="13022"/>
                  </a:lnTo>
                  <a:lnTo>
                    <a:pt x="373" y="13154"/>
                  </a:lnTo>
                  <a:lnTo>
                    <a:pt x="301" y="13286"/>
                  </a:lnTo>
                  <a:lnTo>
                    <a:pt x="229" y="13431"/>
                  </a:lnTo>
                  <a:lnTo>
                    <a:pt x="169" y="13575"/>
                  </a:lnTo>
                  <a:lnTo>
                    <a:pt x="121" y="13719"/>
                  </a:lnTo>
                  <a:lnTo>
                    <a:pt x="85" y="13864"/>
                  </a:lnTo>
                  <a:lnTo>
                    <a:pt x="48" y="14020"/>
                  </a:lnTo>
                  <a:lnTo>
                    <a:pt x="24" y="14164"/>
                  </a:lnTo>
                  <a:lnTo>
                    <a:pt x="12" y="14320"/>
                  </a:lnTo>
                  <a:lnTo>
                    <a:pt x="0" y="14477"/>
                  </a:lnTo>
                  <a:lnTo>
                    <a:pt x="0" y="14621"/>
                  </a:lnTo>
                  <a:lnTo>
                    <a:pt x="0" y="14777"/>
                  </a:lnTo>
                  <a:lnTo>
                    <a:pt x="24" y="14922"/>
                  </a:lnTo>
                  <a:lnTo>
                    <a:pt x="48" y="15066"/>
                  </a:lnTo>
                  <a:lnTo>
                    <a:pt x="73" y="15222"/>
                  </a:lnTo>
                  <a:lnTo>
                    <a:pt x="121" y="15354"/>
                  </a:lnTo>
                  <a:lnTo>
                    <a:pt x="169" y="15499"/>
                  </a:lnTo>
                  <a:lnTo>
                    <a:pt x="217" y="15631"/>
                  </a:lnTo>
                  <a:lnTo>
                    <a:pt x="277" y="15763"/>
                  </a:lnTo>
                  <a:lnTo>
                    <a:pt x="349" y="15883"/>
                  </a:lnTo>
                  <a:lnTo>
                    <a:pt x="433" y="16004"/>
                  </a:lnTo>
                  <a:lnTo>
                    <a:pt x="517" y="16112"/>
                  </a:lnTo>
                  <a:lnTo>
                    <a:pt x="614" y="16220"/>
                  </a:lnTo>
                  <a:lnTo>
                    <a:pt x="710" y="16316"/>
                  </a:lnTo>
                  <a:lnTo>
                    <a:pt x="818" y="16412"/>
                  </a:lnTo>
                  <a:lnTo>
                    <a:pt x="926" y="16497"/>
                  </a:lnTo>
                  <a:lnTo>
                    <a:pt x="1058" y="16569"/>
                  </a:lnTo>
                  <a:lnTo>
                    <a:pt x="1179" y="16629"/>
                  </a:lnTo>
                  <a:lnTo>
                    <a:pt x="1323" y="16677"/>
                  </a:lnTo>
                  <a:lnTo>
                    <a:pt x="1467" y="16725"/>
                  </a:lnTo>
                  <a:lnTo>
                    <a:pt x="1611" y="16761"/>
                  </a:lnTo>
                  <a:lnTo>
                    <a:pt x="1780" y="16773"/>
                  </a:lnTo>
                  <a:lnTo>
                    <a:pt x="1756" y="16785"/>
                  </a:lnTo>
                  <a:lnTo>
                    <a:pt x="1744" y="16797"/>
                  </a:lnTo>
                  <a:lnTo>
                    <a:pt x="1744" y="16821"/>
                  </a:lnTo>
                  <a:lnTo>
                    <a:pt x="1756" y="16845"/>
                  </a:lnTo>
                  <a:lnTo>
                    <a:pt x="1792" y="16929"/>
                  </a:lnTo>
                  <a:lnTo>
                    <a:pt x="1852" y="17038"/>
                  </a:lnTo>
                  <a:lnTo>
                    <a:pt x="2044" y="17302"/>
                  </a:lnTo>
                  <a:lnTo>
                    <a:pt x="2285" y="17615"/>
                  </a:lnTo>
                  <a:lnTo>
                    <a:pt x="2778" y="18228"/>
                  </a:lnTo>
                  <a:lnTo>
                    <a:pt x="2958" y="18444"/>
                  </a:lnTo>
                  <a:lnTo>
                    <a:pt x="3042" y="18565"/>
                  </a:lnTo>
                  <a:lnTo>
                    <a:pt x="3102" y="18685"/>
                  </a:lnTo>
                  <a:lnTo>
                    <a:pt x="3162" y="18817"/>
                  </a:lnTo>
                  <a:lnTo>
                    <a:pt x="3211" y="18961"/>
                  </a:lnTo>
                  <a:lnTo>
                    <a:pt x="3247" y="19094"/>
                  </a:lnTo>
                  <a:lnTo>
                    <a:pt x="3283" y="19238"/>
                  </a:lnTo>
                  <a:lnTo>
                    <a:pt x="3307" y="19382"/>
                  </a:lnTo>
                  <a:lnTo>
                    <a:pt x="3331" y="19683"/>
                  </a:lnTo>
                  <a:lnTo>
                    <a:pt x="3331" y="19983"/>
                  </a:lnTo>
                  <a:lnTo>
                    <a:pt x="3307" y="20272"/>
                  </a:lnTo>
                  <a:lnTo>
                    <a:pt x="3259" y="20548"/>
                  </a:lnTo>
                  <a:lnTo>
                    <a:pt x="3174" y="20825"/>
                  </a:lnTo>
                  <a:lnTo>
                    <a:pt x="3066" y="21101"/>
                  </a:lnTo>
                  <a:lnTo>
                    <a:pt x="2934" y="21378"/>
                  </a:lnTo>
                  <a:lnTo>
                    <a:pt x="2790" y="21654"/>
                  </a:lnTo>
                  <a:lnTo>
                    <a:pt x="2633" y="21931"/>
                  </a:lnTo>
                  <a:lnTo>
                    <a:pt x="2309" y="22472"/>
                  </a:lnTo>
                  <a:lnTo>
                    <a:pt x="2177" y="22737"/>
                  </a:lnTo>
                  <a:lnTo>
                    <a:pt x="2044" y="23013"/>
                  </a:lnTo>
                  <a:lnTo>
                    <a:pt x="1996" y="23145"/>
                  </a:lnTo>
                  <a:lnTo>
                    <a:pt x="1948" y="23278"/>
                  </a:lnTo>
                  <a:lnTo>
                    <a:pt x="1912" y="23422"/>
                  </a:lnTo>
                  <a:lnTo>
                    <a:pt x="1888" y="23554"/>
                  </a:lnTo>
                  <a:lnTo>
                    <a:pt x="1864" y="23698"/>
                  </a:lnTo>
                  <a:lnTo>
                    <a:pt x="1852" y="23831"/>
                  </a:lnTo>
                  <a:lnTo>
                    <a:pt x="1864" y="23975"/>
                  </a:lnTo>
                  <a:lnTo>
                    <a:pt x="1876" y="24119"/>
                  </a:lnTo>
                  <a:lnTo>
                    <a:pt x="1900" y="24263"/>
                  </a:lnTo>
                  <a:lnTo>
                    <a:pt x="1948" y="24408"/>
                  </a:lnTo>
                  <a:lnTo>
                    <a:pt x="2008" y="24552"/>
                  </a:lnTo>
                  <a:lnTo>
                    <a:pt x="2080" y="24696"/>
                  </a:lnTo>
                  <a:lnTo>
                    <a:pt x="2165" y="24853"/>
                  </a:lnTo>
                  <a:lnTo>
                    <a:pt x="2273" y="24997"/>
                  </a:lnTo>
                  <a:lnTo>
                    <a:pt x="2405" y="25153"/>
                  </a:lnTo>
                  <a:lnTo>
                    <a:pt x="2549" y="25309"/>
                  </a:lnTo>
                  <a:lnTo>
                    <a:pt x="2645" y="25406"/>
                  </a:lnTo>
                  <a:lnTo>
                    <a:pt x="2754" y="25514"/>
                  </a:lnTo>
                  <a:lnTo>
                    <a:pt x="2838" y="25622"/>
                  </a:lnTo>
                  <a:lnTo>
                    <a:pt x="2862" y="25682"/>
                  </a:lnTo>
                  <a:lnTo>
                    <a:pt x="2898" y="25754"/>
                  </a:lnTo>
                  <a:lnTo>
                    <a:pt x="2910" y="25826"/>
                  </a:lnTo>
                  <a:lnTo>
                    <a:pt x="2910" y="25899"/>
                  </a:lnTo>
                  <a:lnTo>
                    <a:pt x="2898" y="26043"/>
                  </a:lnTo>
                  <a:lnTo>
                    <a:pt x="2862" y="26187"/>
                  </a:lnTo>
                  <a:lnTo>
                    <a:pt x="2826" y="26319"/>
                  </a:lnTo>
                  <a:lnTo>
                    <a:pt x="2730" y="26644"/>
                  </a:lnTo>
                  <a:lnTo>
                    <a:pt x="2633" y="26981"/>
                  </a:lnTo>
                  <a:lnTo>
                    <a:pt x="2573" y="27317"/>
                  </a:lnTo>
                  <a:lnTo>
                    <a:pt x="2549" y="27486"/>
                  </a:lnTo>
                  <a:lnTo>
                    <a:pt x="2537" y="27654"/>
                  </a:lnTo>
                  <a:lnTo>
                    <a:pt x="2525" y="27822"/>
                  </a:lnTo>
                  <a:lnTo>
                    <a:pt x="2537" y="27979"/>
                  </a:lnTo>
                  <a:lnTo>
                    <a:pt x="2561" y="28135"/>
                  </a:lnTo>
                  <a:lnTo>
                    <a:pt x="2585" y="28291"/>
                  </a:lnTo>
                  <a:lnTo>
                    <a:pt x="2633" y="28435"/>
                  </a:lnTo>
                  <a:lnTo>
                    <a:pt x="2706" y="28580"/>
                  </a:lnTo>
                  <a:lnTo>
                    <a:pt x="2778" y="28700"/>
                  </a:lnTo>
                  <a:lnTo>
                    <a:pt x="2874" y="28820"/>
                  </a:lnTo>
                  <a:lnTo>
                    <a:pt x="3030" y="28964"/>
                  </a:lnTo>
                  <a:lnTo>
                    <a:pt x="3199" y="29085"/>
                  </a:lnTo>
                  <a:lnTo>
                    <a:pt x="3367" y="29169"/>
                  </a:lnTo>
                  <a:lnTo>
                    <a:pt x="3535" y="29229"/>
                  </a:lnTo>
                  <a:lnTo>
                    <a:pt x="3716" y="29265"/>
                  </a:lnTo>
                  <a:lnTo>
                    <a:pt x="3896" y="29277"/>
                  </a:lnTo>
                  <a:lnTo>
                    <a:pt x="4088" y="29277"/>
                  </a:lnTo>
                  <a:lnTo>
                    <a:pt x="4269" y="29253"/>
                  </a:lnTo>
                  <a:lnTo>
                    <a:pt x="4461" y="29217"/>
                  </a:lnTo>
                  <a:lnTo>
                    <a:pt x="4665" y="29169"/>
                  </a:lnTo>
                  <a:lnTo>
                    <a:pt x="5050" y="29049"/>
                  </a:lnTo>
                  <a:lnTo>
                    <a:pt x="5832" y="28772"/>
                  </a:lnTo>
                  <a:lnTo>
                    <a:pt x="6216" y="28652"/>
                  </a:lnTo>
                  <a:lnTo>
                    <a:pt x="6409" y="28616"/>
                  </a:lnTo>
                  <a:lnTo>
                    <a:pt x="6589" y="28580"/>
                  </a:lnTo>
                  <a:lnTo>
                    <a:pt x="6757" y="28556"/>
                  </a:lnTo>
                  <a:lnTo>
                    <a:pt x="6938" y="28556"/>
                  </a:lnTo>
                  <a:lnTo>
                    <a:pt x="7106" y="28580"/>
                  </a:lnTo>
                  <a:lnTo>
                    <a:pt x="7262" y="28616"/>
                  </a:lnTo>
                  <a:lnTo>
                    <a:pt x="7419" y="28676"/>
                  </a:lnTo>
                  <a:lnTo>
                    <a:pt x="7563" y="28772"/>
                  </a:lnTo>
                  <a:lnTo>
                    <a:pt x="7695" y="28892"/>
                  </a:lnTo>
                  <a:lnTo>
                    <a:pt x="7827" y="29037"/>
                  </a:lnTo>
                  <a:lnTo>
                    <a:pt x="7948" y="29229"/>
                  </a:lnTo>
                  <a:lnTo>
                    <a:pt x="8056" y="29445"/>
                  </a:lnTo>
                  <a:lnTo>
                    <a:pt x="8152" y="29710"/>
                  </a:lnTo>
                  <a:lnTo>
                    <a:pt x="8248" y="30011"/>
                  </a:lnTo>
                  <a:lnTo>
                    <a:pt x="8272" y="30131"/>
                  </a:lnTo>
                  <a:lnTo>
                    <a:pt x="8284" y="30251"/>
                  </a:lnTo>
                  <a:lnTo>
                    <a:pt x="8308" y="30491"/>
                  </a:lnTo>
                  <a:lnTo>
                    <a:pt x="8308" y="30744"/>
                  </a:lnTo>
                  <a:lnTo>
                    <a:pt x="8332" y="30996"/>
                  </a:lnTo>
                  <a:lnTo>
                    <a:pt x="8368" y="31225"/>
                  </a:lnTo>
                  <a:lnTo>
                    <a:pt x="8417" y="31453"/>
                  </a:lnTo>
                  <a:lnTo>
                    <a:pt x="8489" y="31670"/>
                  </a:lnTo>
                  <a:lnTo>
                    <a:pt x="8573" y="31874"/>
                  </a:lnTo>
                  <a:lnTo>
                    <a:pt x="8669" y="32066"/>
                  </a:lnTo>
                  <a:lnTo>
                    <a:pt x="8777" y="32271"/>
                  </a:lnTo>
                  <a:lnTo>
                    <a:pt x="9006" y="32644"/>
                  </a:lnTo>
                  <a:lnTo>
                    <a:pt x="9246" y="33016"/>
                  </a:lnTo>
                  <a:lnTo>
                    <a:pt x="9487" y="33389"/>
                  </a:lnTo>
                  <a:lnTo>
                    <a:pt x="9595" y="33593"/>
                  </a:lnTo>
                  <a:lnTo>
                    <a:pt x="9691" y="33786"/>
                  </a:lnTo>
                  <a:lnTo>
                    <a:pt x="9775" y="34002"/>
                  </a:lnTo>
                  <a:lnTo>
                    <a:pt x="9847" y="34207"/>
                  </a:lnTo>
                  <a:lnTo>
                    <a:pt x="9931" y="34507"/>
                  </a:lnTo>
                  <a:lnTo>
                    <a:pt x="10004" y="34796"/>
                  </a:lnTo>
                  <a:lnTo>
                    <a:pt x="10136" y="35361"/>
                  </a:lnTo>
                  <a:lnTo>
                    <a:pt x="10268" y="35890"/>
                  </a:lnTo>
                  <a:lnTo>
                    <a:pt x="10340" y="36142"/>
                  </a:lnTo>
                  <a:lnTo>
                    <a:pt x="10424" y="36395"/>
                  </a:lnTo>
                  <a:lnTo>
                    <a:pt x="10521" y="36623"/>
                  </a:lnTo>
                  <a:lnTo>
                    <a:pt x="10641" y="36852"/>
                  </a:lnTo>
                  <a:lnTo>
                    <a:pt x="10773" y="37056"/>
                  </a:lnTo>
                  <a:lnTo>
                    <a:pt x="10857" y="37152"/>
                  </a:lnTo>
                  <a:lnTo>
                    <a:pt x="10941" y="37248"/>
                  </a:lnTo>
                  <a:lnTo>
                    <a:pt x="11038" y="37345"/>
                  </a:lnTo>
                  <a:lnTo>
                    <a:pt x="11134" y="37441"/>
                  </a:lnTo>
                  <a:lnTo>
                    <a:pt x="11242" y="37525"/>
                  </a:lnTo>
                  <a:lnTo>
                    <a:pt x="11350" y="37609"/>
                  </a:lnTo>
                  <a:lnTo>
                    <a:pt x="11482" y="37681"/>
                  </a:lnTo>
                  <a:lnTo>
                    <a:pt x="11615" y="37765"/>
                  </a:lnTo>
                  <a:lnTo>
                    <a:pt x="11759" y="37838"/>
                  </a:lnTo>
                  <a:lnTo>
                    <a:pt x="11915" y="37898"/>
                  </a:lnTo>
                  <a:lnTo>
                    <a:pt x="12697" y="38210"/>
                  </a:lnTo>
                  <a:lnTo>
                    <a:pt x="13502" y="38523"/>
                  </a:lnTo>
                  <a:lnTo>
                    <a:pt x="14320" y="38811"/>
                  </a:lnTo>
                  <a:lnTo>
                    <a:pt x="15113" y="39064"/>
                  </a:lnTo>
                  <a:lnTo>
                    <a:pt x="15222" y="39088"/>
                  </a:lnTo>
                  <a:lnTo>
                    <a:pt x="15354" y="39112"/>
                  </a:lnTo>
                  <a:lnTo>
                    <a:pt x="15642" y="39124"/>
                  </a:lnTo>
                  <a:lnTo>
                    <a:pt x="16316" y="39136"/>
                  </a:lnTo>
                  <a:lnTo>
                    <a:pt x="16652" y="39148"/>
                  </a:lnTo>
                  <a:lnTo>
                    <a:pt x="16809" y="39172"/>
                  </a:lnTo>
                  <a:lnTo>
                    <a:pt x="16953" y="39196"/>
                  </a:lnTo>
                  <a:lnTo>
                    <a:pt x="17085" y="39220"/>
                  </a:lnTo>
                  <a:lnTo>
                    <a:pt x="17193" y="39268"/>
                  </a:lnTo>
                  <a:lnTo>
                    <a:pt x="17302" y="39328"/>
                  </a:lnTo>
                  <a:lnTo>
                    <a:pt x="17374" y="39401"/>
                  </a:lnTo>
                  <a:lnTo>
                    <a:pt x="17422" y="39485"/>
                  </a:lnTo>
                  <a:lnTo>
                    <a:pt x="17458" y="39581"/>
                  </a:lnTo>
                  <a:lnTo>
                    <a:pt x="17482" y="39689"/>
                  </a:lnTo>
                  <a:lnTo>
                    <a:pt x="17482" y="39809"/>
                  </a:lnTo>
                  <a:lnTo>
                    <a:pt x="17482" y="39942"/>
                  </a:lnTo>
                  <a:lnTo>
                    <a:pt x="17470" y="40074"/>
                  </a:lnTo>
                  <a:lnTo>
                    <a:pt x="17422" y="40350"/>
                  </a:lnTo>
                  <a:lnTo>
                    <a:pt x="17362" y="40651"/>
                  </a:lnTo>
                  <a:lnTo>
                    <a:pt x="17326" y="40927"/>
                  </a:lnTo>
                  <a:lnTo>
                    <a:pt x="17326" y="41072"/>
                  </a:lnTo>
                  <a:lnTo>
                    <a:pt x="17326" y="41192"/>
                  </a:lnTo>
                  <a:lnTo>
                    <a:pt x="17350" y="41312"/>
                  </a:lnTo>
                  <a:lnTo>
                    <a:pt x="17386" y="41420"/>
                  </a:lnTo>
                  <a:lnTo>
                    <a:pt x="17434" y="41505"/>
                  </a:lnTo>
                  <a:lnTo>
                    <a:pt x="17482" y="41589"/>
                  </a:lnTo>
                  <a:lnTo>
                    <a:pt x="17602" y="41745"/>
                  </a:lnTo>
                  <a:lnTo>
                    <a:pt x="17734" y="41877"/>
                  </a:lnTo>
                  <a:lnTo>
                    <a:pt x="17891" y="42010"/>
                  </a:lnTo>
                  <a:lnTo>
                    <a:pt x="18071" y="42118"/>
                  </a:lnTo>
                  <a:lnTo>
                    <a:pt x="18251" y="42214"/>
                  </a:lnTo>
                  <a:lnTo>
                    <a:pt x="18456" y="42298"/>
                  </a:lnTo>
                  <a:lnTo>
                    <a:pt x="18648" y="42382"/>
                  </a:lnTo>
                  <a:lnTo>
                    <a:pt x="18865" y="42454"/>
                  </a:lnTo>
                  <a:lnTo>
                    <a:pt x="19069" y="42514"/>
                  </a:lnTo>
                  <a:lnTo>
                    <a:pt x="19490" y="42623"/>
                  </a:lnTo>
                  <a:lnTo>
                    <a:pt x="19887" y="42707"/>
                  </a:lnTo>
                  <a:lnTo>
                    <a:pt x="20223" y="42791"/>
                  </a:lnTo>
                  <a:lnTo>
                    <a:pt x="20740" y="42911"/>
                  </a:lnTo>
                  <a:lnTo>
                    <a:pt x="21257" y="43007"/>
                  </a:lnTo>
                  <a:lnTo>
                    <a:pt x="21558" y="43056"/>
                  </a:lnTo>
                  <a:lnTo>
                    <a:pt x="21870" y="43092"/>
                  </a:lnTo>
                  <a:lnTo>
                    <a:pt x="22171" y="43116"/>
                  </a:lnTo>
                  <a:lnTo>
                    <a:pt x="22471" y="43140"/>
                  </a:lnTo>
                  <a:lnTo>
                    <a:pt x="23061" y="43140"/>
                  </a:lnTo>
                  <a:lnTo>
                    <a:pt x="23361" y="43128"/>
                  </a:lnTo>
                  <a:lnTo>
                    <a:pt x="23650" y="43104"/>
                  </a:lnTo>
                  <a:lnTo>
                    <a:pt x="23950" y="43080"/>
                  </a:lnTo>
                  <a:lnTo>
                    <a:pt x="24239" y="43044"/>
                  </a:lnTo>
                  <a:lnTo>
                    <a:pt x="24527" y="42995"/>
                  </a:lnTo>
                  <a:lnTo>
                    <a:pt x="24816" y="42947"/>
                  </a:lnTo>
                  <a:lnTo>
                    <a:pt x="25393" y="42815"/>
                  </a:lnTo>
                  <a:lnTo>
                    <a:pt x="25958" y="42671"/>
                  </a:lnTo>
                  <a:lnTo>
                    <a:pt x="26535" y="42490"/>
                  </a:lnTo>
                  <a:lnTo>
                    <a:pt x="27088" y="42298"/>
                  </a:lnTo>
                  <a:lnTo>
                    <a:pt x="27653" y="42082"/>
                  </a:lnTo>
                  <a:lnTo>
                    <a:pt x="28206" y="41853"/>
                  </a:lnTo>
                  <a:lnTo>
                    <a:pt x="28760" y="41601"/>
                  </a:lnTo>
                  <a:lnTo>
                    <a:pt x="29313" y="41348"/>
                  </a:lnTo>
                  <a:lnTo>
                    <a:pt x="29854" y="41084"/>
                  </a:lnTo>
                  <a:lnTo>
                    <a:pt x="30395" y="40807"/>
                  </a:lnTo>
                  <a:lnTo>
                    <a:pt x="30900" y="41805"/>
                  </a:lnTo>
                  <a:lnTo>
                    <a:pt x="31537" y="41637"/>
                  </a:lnTo>
                  <a:lnTo>
                    <a:pt x="31861" y="41553"/>
                  </a:lnTo>
                  <a:lnTo>
                    <a:pt x="32186" y="41493"/>
                  </a:lnTo>
                  <a:lnTo>
                    <a:pt x="32499" y="41432"/>
                  </a:lnTo>
                  <a:lnTo>
                    <a:pt x="32823" y="41396"/>
                  </a:lnTo>
                  <a:lnTo>
                    <a:pt x="33148" y="41384"/>
                  </a:lnTo>
                  <a:lnTo>
                    <a:pt x="33316" y="41396"/>
                  </a:lnTo>
                  <a:lnTo>
                    <a:pt x="33473" y="41408"/>
                  </a:lnTo>
                  <a:lnTo>
                    <a:pt x="33641" y="41420"/>
                  </a:lnTo>
                  <a:lnTo>
                    <a:pt x="33797" y="41456"/>
                  </a:lnTo>
                  <a:lnTo>
                    <a:pt x="33965" y="41493"/>
                  </a:lnTo>
                  <a:lnTo>
                    <a:pt x="34122" y="41541"/>
                  </a:lnTo>
                  <a:lnTo>
                    <a:pt x="34278" y="41589"/>
                  </a:lnTo>
                  <a:lnTo>
                    <a:pt x="34434" y="41661"/>
                  </a:lnTo>
                  <a:lnTo>
                    <a:pt x="34579" y="41733"/>
                  </a:lnTo>
                  <a:lnTo>
                    <a:pt x="34723" y="41817"/>
                  </a:lnTo>
                  <a:lnTo>
                    <a:pt x="34867" y="41901"/>
                  </a:lnTo>
                  <a:lnTo>
                    <a:pt x="34999" y="42010"/>
                  </a:lnTo>
                  <a:lnTo>
                    <a:pt x="35132" y="42118"/>
                  </a:lnTo>
                  <a:lnTo>
                    <a:pt x="35240" y="42238"/>
                  </a:lnTo>
                  <a:lnTo>
                    <a:pt x="35360" y="42370"/>
                  </a:lnTo>
                  <a:lnTo>
                    <a:pt x="35456" y="42502"/>
                  </a:lnTo>
                  <a:lnTo>
                    <a:pt x="35541" y="42647"/>
                  </a:lnTo>
                  <a:lnTo>
                    <a:pt x="35625" y="42803"/>
                  </a:lnTo>
                  <a:lnTo>
                    <a:pt x="35721" y="42695"/>
                  </a:lnTo>
                  <a:lnTo>
                    <a:pt x="35817" y="42623"/>
                  </a:lnTo>
                  <a:lnTo>
                    <a:pt x="35913" y="42575"/>
                  </a:lnTo>
                  <a:lnTo>
                    <a:pt x="36021" y="42551"/>
                  </a:lnTo>
                  <a:lnTo>
                    <a:pt x="36142" y="42539"/>
                  </a:lnTo>
                  <a:lnTo>
                    <a:pt x="36250" y="42551"/>
                  </a:lnTo>
                  <a:lnTo>
                    <a:pt x="36478" y="42563"/>
                  </a:lnTo>
                  <a:lnTo>
                    <a:pt x="36599" y="42575"/>
                  </a:lnTo>
                  <a:lnTo>
                    <a:pt x="36707" y="42563"/>
                  </a:lnTo>
                  <a:lnTo>
                    <a:pt x="36815" y="42551"/>
                  </a:lnTo>
                  <a:lnTo>
                    <a:pt x="36923" y="42502"/>
                  </a:lnTo>
                  <a:lnTo>
                    <a:pt x="37019" y="42442"/>
                  </a:lnTo>
                  <a:lnTo>
                    <a:pt x="37116" y="42346"/>
                  </a:lnTo>
                  <a:lnTo>
                    <a:pt x="37212" y="42214"/>
                  </a:lnTo>
                  <a:lnTo>
                    <a:pt x="37284" y="42034"/>
                  </a:lnTo>
                  <a:lnTo>
                    <a:pt x="37356" y="41853"/>
                  </a:lnTo>
                  <a:lnTo>
                    <a:pt x="37404" y="41661"/>
                  </a:lnTo>
                  <a:lnTo>
                    <a:pt x="37524" y="41288"/>
                  </a:lnTo>
                  <a:lnTo>
                    <a:pt x="37584" y="41108"/>
                  </a:lnTo>
                  <a:lnTo>
                    <a:pt x="37669" y="40939"/>
                  </a:lnTo>
                  <a:lnTo>
                    <a:pt x="37717" y="40855"/>
                  </a:lnTo>
                  <a:lnTo>
                    <a:pt x="37765" y="40783"/>
                  </a:lnTo>
                  <a:lnTo>
                    <a:pt x="37825" y="40723"/>
                  </a:lnTo>
                  <a:lnTo>
                    <a:pt x="37897" y="40651"/>
                  </a:lnTo>
                  <a:lnTo>
                    <a:pt x="37981" y="40591"/>
                  </a:lnTo>
                  <a:lnTo>
                    <a:pt x="38077" y="40531"/>
                  </a:lnTo>
                  <a:lnTo>
                    <a:pt x="38174" y="40495"/>
                  </a:lnTo>
                  <a:lnTo>
                    <a:pt x="38282" y="40471"/>
                  </a:lnTo>
                  <a:lnTo>
                    <a:pt x="38390" y="40459"/>
                  </a:lnTo>
                  <a:lnTo>
                    <a:pt x="38498" y="40459"/>
                  </a:lnTo>
                  <a:lnTo>
                    <a:pt x="38606" y="40471"/>
                  </a:lnTo>
                  <a:lnTo>
                    <a:pt x="38715" y="40495"/>
                  </a:lnTo>
                  <a:lnTo>
                    <a:pt x="38823" y="40531"/>
                  </a:lnTo>
                  <a:lnTo>
                    <a:pt x="38931" y="40567"/>
                  </a:lnTo>
                  <a:lnTo>
                    <a:pt x="39027" y="40615"/>
                  </a:lnTo>
                  <a:lnTo>
                    <a:pt x="39135" y="40675"/>
                  </a:lnTo>
                  <a:lnTo>
                    <a:pt x="39232" y="40747"/>
                  </a:lnTo>
                  <a:lnTo>
                    <a:pt x="39328" y="40819"/>
                  </a:lnTo>
                  <a:lnTo>
                    <a:pt x="39412" y="40903"/>
                  </a:lnTo>
                  <a:lnTo>
                    <a:pt x="39496" y="40988"/>
                  </a:lnTo>
                  <a:lnTo>
                    <a:pt x="39640" y="41168"/>
                  </a:lnTo>
                  <a:lnTo>
                    <a:pt x="39773" y="41372"/>
                  </a:lnTo>
                  <a:lnTo>
                    <a:pt x="39905" y="41565"/>
                  </a:lnTo>
                  <a:lnTo>
                    <a:pt x="40025" y="41781"/>
                  </a:lnTo>
                  <a:lnTo>
                    <a:pt x="40278" y="42190"/>
                  </a:lnTo>
                  <a:lnTo>
                    <a:pt x="40410" y="42394"/>
                  </a:lnTo>
                  <a:lnTo>
                    <a:pt x="40554" y="42575"/>
                  </a:lnTo>
                  <a:lnTo>
                    <a:pt x="40662" y="42707"/>
                  </a:lnTo>
                  <a:lnTo>
                    <a:pt x="40783" y="42815"/>
                  </a:lnTo>
                  <a:lnTo>
                    <a:pt x="40903" y="42935"/>
                  </a:lnTo>
                  <a:lnTo>
                    <a:pt x="41035" y="43031"/>
                  </a:lnTo>
                  <a:lnTo>
                    <a:pt x="41167" y="43116"/>
                  </a:lnTo>
                  <a:lnTo>
                    <a:pt x="41312" y="43200"/>
                  </a:lnTo>
                  <a:lnTo>
                    <a:pt x="41456" y="43272"/>
                  </a:lnTo>
                  <a:lnTo>
                    <a:pt x="41600" y="43344"/>
                  </a:lnTo>
                  <a:lnTo>
                    <a:pt x="41756" y="43392"/>
                  </a:lnTo>
                  <a:lnTo>
                    <a:pt x="41901" y="43440"/>
                  </a:lnTo>
                  <a:lnTo>
                    <a:pt x="42057" y="43476"/>
                  </a:lnTo>
                  <a:lnTo>
                    <a:pt x="42225" y="43500"/>
                  </a:lnTo>
                  <a:lnTo>
                    <a:pt x="42382" y="43512"/>
                  </a:lnTo>
                  <a:lnTo>
                    <a:pt x="42538" y="43512"/>
                  </a:lnTo>
                  <a:lnTo>
                    <a:pt x="42694" y="43500"/>
                  </a:lnTo>
                  <a:lnTo>
                    <a:pt x="42863" y="43476"/>
                  </a:lnTo>
                  <a:lnTo>
                    <a:pt x="42923" y="43248"/>
                  </a:lnTo>
                  <a:lnTo>
                    <a:pt x="43007" y="43031"/>
                  </a:lnTo>
                  <a:lnTo>
                    <a:pt x="43187" y="42587"/>
                  </a:lnTo>
                  <a:lnTo>
                    <a:pt x="43368" y="42154"/>
                  </a:lnTo>
                  <a:lnTo>
                    <a:pt x="43572" y="41721"/>
                  </a:lnTo>
                  <a:lnTo>
                    <a:pt x="43776" y="41300"/>
                  </a:lnTo>
                  <a:lnTo>
                    <a:pt x="43969" y="40867"/>
                  </a:lnTo>
                  <a:lnTo>
                    <a:pt x="44137" y="40422"/>
                  </a:lnTo>
                  <a:lnTo>
                    <a:pt x="44221" y="40206"/>
                  </a:lnTo>
                  <a:lnTo>
                    <a:pt x="44293" y="39978"/>
                  </a:lnTo>
                  <a:lnTo>
                    <a:pt x="44365" y="39749"/>
                  </a:lnTo>
                  <a:lnTo>
                    <a:pt x="44414" y="39509"/>
                  </a:lnTo>
                  <a:lnTo>
                    <a:pt x="44450" y="39268"/>
                  </a:lnTo>
                  <a:lnTo>
                    <a:pt x="44486" y="39016"/>
                  </a:lnTo>
                  <a:lnTo>
                    <a:pt x="44498" y="38775"/>
                  </a:lnTo>
                  <a:lnTo>
                    <a:pt x="44498" y="38535"/>
                  </a:lnTo>
                  <a:lnTo>
                    <a:pt x="44486" y="38282"/>
                  </a:lnTo>
                  <a:lnTo>
                    <a:pt x="44450" y="38042"/>
                  </a:lnTo>
                  <a:lnTo>
                    <a:pt x="44414" y="37813"/>
                  </a:lnTo>
                  <a:lnTo>
                    <a:pt x="44353" y="37585"/>
                  </a:lnTo>
                  <a:lnTo>
                    <a:pt x="44269" y="37369"/>
                  </a:lnTo>
                  <a:lnTo>
                    <a:pt x="44173" y="37164"/>
                  </a:lnTo>
                  <a:lnTo>
                    <a:pt x="44065" y="36972"/>
                  </a:lnTo>
                  <a:lnTo>
                    <a:pt x="43933" y="36792"/>
                  </a:lnTo>
                  <a:lnTo>
                    <a:pt x="43788" y="36623"/>
                  </a:lnTo>
                  <a:lnTo>
                    <a:pt x="43620" y="36479"/>
                  </a:lnTo>
                  <a:lnTo>
                    <a:pt x="43644" y="36190"/>
                  </a:lnTo>
                  <a:lnTo>
                    <a:pt x="43668" y="35890"/>
                  </a:lnTo>
                  <a:lnTo>
                    <a:pt x="43668" y="35601"/>
                  </a:lnTo>
                  <a:lnTo>
                    <a:pt x="43668" y="35301"/>
                  </a:lnTo>
                  <a:lnTo>
                    <a:pt x="43644" y="35012"/>
                  </a:lnTo>
                  <a:lnTo>
                    <a:pt x="43620" y="34712"/>
                  </a:lnTo>
                  <a:lnTo>
                    <a:pt x="43572" y="34423"/>
                  </a:lnTo>
                  <a:lnTo>
                    <a:pt x="43524" y="34134"/>
                  </a:lnTo>
                  <a:lnTo>
                    <a:pt x="43464" y="33906"/>
                  </a:lnTo>
                  <a:lnTo>
                    <a:pt x="43404" y="33690"/>
                  </a:lnTo>
                  <a:lnTo>
                    <a:pt x="43271" y="33245"/>
                  </a:lnTo>
                  <a:lnTo>
                    <a:pt x="43103" y="32800"/>
                  </a:lnTo>
                  <a:lnTo>
                    <a:pt x="42935" y="32379"/>
                  </a:lnTo>
                  <a:lnTo>
                    <a:pt x="42742" y="31958"/>
                  </a:lnTo>
                  <a:lnTo>
                    <a:pt x="42538" y="31537"/>
                  </a:lnTo>
                  <a:lnTo>
                    <a:pt x="42141" y="30708"/>
                  </a:lnTo>
                  <a:lnTo>
                    <a:pt x="41925" y="30251"/>
                  </a:lnTo>
                  <a:lnTo>
                    <a:pt x="41829" y="30023"/>
                  </a:lnTo>
                  <a:lnTo>
                    <a:pt x="41732" y="29794"/>
                  </a:lnTo>
                  <a:lnTo>
                    <a:pt x="41648" y="29554"/>
                  </a:lnTo>
                  <a:lnTo>
                    <a:pt x="41576" y="29313"/>
                  </a:lnTo>
                  <a:lnTo>
                    <a:pt x="41528" y="29073"/>
                  </a:lnTo>
                  <a:lnTo>
                    <a:pt x="41492" y="28820"/>
                  </a:lnTo>
                  <a:lnTo>
                    <a:pt x="41480" y="28676"/>
                  </a:lnTo>
                  <a:lnTo>
                    <a:pt x="41480" y="28532"/>
                  </a:lnTo>
                  <a:lnTo>
                    <a:pt x="41480" y="28399"/>
                  </a:lnTo>
                  <a:lnTo>
                    <a:pt x="41504" y="28267"/>
                  </a:lnTo>
                  <a:lnTo>
                    <a:pt x="41516" y="28147"/>
                  </a:lnTo>
                  <a:lnTo>
                    <a:pt x="41552" y="28015"/>
                  </a:lnTo>
                  <a:lnTo>
                    <a:pt x="41588" y="27906"/>
                  </a:lnTo>
                  <a:lnTo>
                    <a:pt x="41624" y="27786"/>
                  </a:lnTo>
                  <a:lnTo>
                    <a:pt x="41684" y="27678"/>
                  </a:lnTo>
                  <a:lnTo>
                    <a:pt x="41732" y="27582"/>
                  </a:lnTo>
                  <a:lnTo>
                    <a:pt x="41792" y="27474"/>
                  </a:lnTo>
                  <a:lnTo>
                    <a:pt x="41865" y="27389"/>
                  </a:lnTo>
                  <a:lnTo>
                    <a:pt x="42009" y="27209"/>
                  </a:lnTo>
                  <a:lnTo>
                    <a:pt x="42177" y="27053"/>
                  </a:lnTo>
                  <a:lnTo>
                    <a:pt x="42370" y="26921"/>
                  </a:lnTo>
                  <a:lnTo>
                    <a:pt x="42562" y="26800"/>
                  </a:lnTo>
                  <a:lnTo>
                    <a:pt x="42778" y="26704"/>
                  </a:lnTo>
                  <a:lnTo>
                    <a:pt x="42995" y="26620"/>
                  </a:lnTo>
                  <a:lnTo>
                    <a:pt x="43223" y="26560"/>
                  </a:lnTo>
                  <a:lnTo>
                    <a:pt x="43464" y="26524"/>
                  </a:lnTo>
                  <a:lnTo>
                    <a:pt x="43704" y="26500"/>
                  </a:lnTo>
                  <a:lnTo>
                    <a:pt x="43945" y="26500"/>
                  </a:lnTo>
                  <a:lnTo>
                    <a:pt x="44137" y="26512"/>
                  </a:lnTo>
                  <a:lnTo>
                    <a:pt x="44341" y="26524"/>
                  </a:lnTo>
                  <a:lnTo>
                    <a:pt x="44438" y="26524"/>
                  </a:lnTo>
                  <a:lnTo>
                    <a:pt x="44534" y="26512"/>
                  </a:lnTo>
                  <a:lnTo>
                    <a:pt x="44630" y="26488"/>
                  </a:lnTo>
                  <a:lnTo>
                    <a:pt x="44714" y="26464"/>
                  </a:lnTo>
                  <a:lnTo>
                    <a:pt x="44786" y="26428"/>
                  </a:lnTo>
                  <a:lnTo>
                    <a:pt x="44858" y="26392"/>
                  </a:lnTo>
                  <a:lnTo>
                    <a:pt x="44979" y="26295"/>
                  </a:lnTo>
                  <a:lnTo>
                    <a:pt x="45087" y="26187"/>
                  </a:lnTo>
                  <a:lnTo>
                    <a:pt x="45171" y="26055"/>
                  </a:lnTo>
                  <a:lnTo>
                    <a:pt x="45255" y="25923"/>
                  </a:lnTo>
                  <a:lnTo>
                    <a:pt x="45339" y="25766"/>
                  </a:lnTo>
                  <a:lnTo>
                    <a:pt x="45472" y="25466"/>
                  </a:lnTo>
                  <a:lnTo>
                    <a:pt x="45568" y="25201"/>
                  </a:lnTo>
                  <a:lnTo>
                    <a:pt x="45616" y="24985"/>
                  </a:lnTo>
                  <a:lnTo>
                    <a:pt x="45628" y="24889"/>
                  </a:lnTo>
                  <a:lnTo>
                    <a:pt x="45640" y="24805"/>
                  </a:lnTo>
                  <a:lnTo>
                    <a:pt x="45640" y="24720"/>
                  </a:lnTo>
                  <a:lnTo>
                    <a:pt x="45628" y="24648"/>
                  </a:lnTo>
                  <a:lnTo>
                    <a:pt x="45616" y="24576"/>
                  </a:lnTo>
                  <a:lnTo>
                    <a:pt x="45592" y="24516"/>
                  </a:lnTo>
                  <a:lnTo>
                    <a:pt x="45568" y="24456"/>
                  </a:lnTo>
                  <a:lnTo>
                    <a:pt x="45532" y="24396"/>
                  </a:lnTo>
                  <a:lnTo>
                    <a:pt x="45447" y="24300"/>
                  </a:lnTo>
                  <a:lnTo>
                    <a:pt x="45339" y="24215"/>
                  </a:lnTo>
                  <a:lnTo>
                    <a:pt x="45231" y="24131"/>
                  </a:lnTo>
                  <a:lnTo>
                    <a:pt x="45099" y="24047"/>
                  </a:lnTo>
                  <a:lnTo>
                    <a:pt x="44810" y="23867"/>
                  </a:lnTo>
                  <a:lnTo>
                    <a:pt x="44654" y="23759"/>
                  </a:lnTo>
                  <a:lnTo>
                    <a:pt x="44498" y="23638"/>
                  </a:lnTo>
                  <a:lnTo>
                    <a:pt x="44353" y="23494"/>
                  </a:lnTo>
                  <a:lnTo>
                    <a:pt x="44209" y="23314"/>
                  </a:lnTo>
                  <a:lnTo>
                    <a:pt x="44137" y="23205"/>
                  </a:lnTo>
                  <a:lnTo>
                    <a:pt x="44065" y="23085"/>
                  </a:lnTo>
                  <a:lnTo>
                    <a:pt x="44029" y="22965"/>
                  </a:lnTo>
                  <a:lnTo>
                    <a:pt x="43993" y="22821"/>
                  </a:lnTo>
                  <a:lnTo>
                    <a:pt x="43969" y="22688"/>
                  </a:lnTo>
                  <a:lnTo>
                    <a:pt x="43957" y="22544"/>
                  </a:lnTo>
                  <a:lnTo>
                    <a:pt x="43957" y="22412"/>
                  </a:lnTo>
                  <a:lnTo>
                    <a:pt x="43969" y="22280"/>
                  </a:lnTo>
                  <a:lnTo>
                    <a:pt x="44005" y="22147"/>
                  </a:lnTo>
                  <a:lnTo>
                    <a:pt x="44041" y="22027"/>
                  </a:lnTo>
                  <a:lnTo>
                    <a:pt x="44089" y="21919"/>
                  </a:lnTo>
                  <a:lnTo>
                    <a:pt x="44161" y="21823"/>
                  </a:lnTo>
                  <a:lnTo>
                    <a:pt x="44233" y="21739"/>
                  </a:lnTo>
                  <a:lnTo>
                    <a:pt x="44329" y="21666"/>
                  </a:lnTo>
                  <a:lnTo>
                    <a:pt x="44426" y="21618"/>
                  </a:lnTo>
                  <a:lnTo>
                    <a:pt x="44546" y="21594"/>
                  </a:lnTo>
                  <a:lnTo>
                    <a:pt x="44642" y="21594"/>
                  </a:lnTo>
                  <a:lnTo>
                    <a:pt x="44750" y="21618"/>
                  </a:lnTo>
                  <a:lnTo>
                    <a:pt x="44846" y="21642"/>
                  </a:lnTo>
                  <a:lnTo>
                    <a:pt x="44943" y="21679"/>
                  </a:lnTo>
                  <a:lnTo>
                    <a:pt x="45135" y="21763"/>
                  </a:lnTo>
                  <a:lnTo>
                    <a:pt x="45327" y="21847"/>
                  </a:lnTo>
                  <a:lnTo>
                    <a:pt x="45423" y="21871"/>
                  </a:lnTo>
                  <a:lnTo>
                    <a:pt x="45532" y="21895"/>
                  </a:lnTo>
                  <a:lnTo>
                    <a:pt x="45640" y="21907"/>
                  </a:lnTo>
                  <a:lnTo>
                    <a:pt x="45736" y="21895"/>
                  </a:lnTo>
                  <a:lnTo>
                    <a:pt x="45832" y="21871"/>
                  </a:lnTo>
                  <a:lnTo>
                    <a:pt x="45928" y="21835"/>
                  </a:lnTo>
                  <a:lnTo>
                    <a:pt x="46001" y="21775"/>
                  </a:lnTo>
                  <a:lnTo>
                    <a:pt x="46061" y="21691"/>
                  </a:lnTo>
                  <a:lnTo>
                    <a:pt x="46097" y="21606"/>
                  </a:lnTo>
                  <a:lnTo>
                    <a:pt x="46121" y="21522"/>
                  </a:lnTo>
                  <a:lnTo>
                    <a:pt x="46121" y="21438"/>
                  </a:lnTo>
                  <a:lnTo>
                    <a:pt x="46133" y="21354"/>
                  </a:lnTo>
                  <a:lnTo>
                    <a:pt x="46133" y="21174"/>
                  </a:lnTo>
                  <a:lnTo>
                    <a:pt x="46133" y="21089"/>
                  </a:lnTo>
                  <a:lnTo>
                    <a:pt x="46145" y="20993"/>
                  </a:lnTo>
                  <a:lnTo>
                    <a:pt x="46157" y="20897"/>
                  </a:lnTo>
                  <a:lnTo>
                    <a:pt x="46193" y="20801"/>
                  </a:lnTo>
                  <a:lnTo>
                    <a:pt x="46241" y="20717"/>
                  </a:lnTo>
                  <a:lnTo>
                    <a:pt x="46289" y="20633"/>
                  </a:lnTo>
                  <a:lnTo>
                    <a:pt x="46361" y="20560"/>
                  </a:lnTo>
                  <a:lnTo>
                    <a:pt x="46433" y="20500"/>
                  </a:lnTo>
                  <a:lnTo>
                    <a:pt x="46506" y="20440"/>
                  </a:lnTo>
                  <a:lnTo>
                    <a:pt x="46590" y="20380"/>
                  </a:lnTo>
                  <a:lnTo>
                    <a:pt x="46770" y="20296"/>
                  </a:lnTo>
                  <a:lnTo>
                    <a:pt x="46974" y="20224"/>
                  </a:lnTo>
                  <a:lnTo>
                    <a:pt x="47167" y="20164"/>
                  </a:lnTo>
                  <a:lnTo>
                    <a:pt x="47371" y="20128"/>
                  </a:lnTo>
                  <a:lnTo>
                    <a:pt x="48333" y="19959"/>
                  </a:lnTo>
                  <a:lnTo>
                    <a:pt x="48682" y="19887"/>
                  </a:lnTo>
                  <a:lnTo>
                    <a:pt x="49042" y="19839"/>
                  </a:lnTo>
                  <a:lnTo>
                    <a:pt x="49391" y="19791"/>
                  </a:lnTo>
                  <a:lnTo>
                    <a:pt x="49752" y="19755"/>
                  </a:lnTo>
                  <a:lnTo>
                    <a:pt x="49992" y="19743"/>
                  </a:lnTo>
                  <a:lnTo>
                    <a:pt x="50233" y="19743"/>
                  </a:lnTo>
                  <a:lnTo>
                    <a:pt x="50726" y="19755"/>
                  </a:lnTo>
                  <a:lnTo>
                    <a:pt x="51687" y="19815"/>
                  </a:lnTo>
                  <a:lnTo>
                    <a:pt x="52180" y="19827"/>
                  </a:lnTo>
                  <a:lnTo>
                    <a:pt x="52421" y="19827"/>
                  </a:lnTo>
                  <a:lnTo>
                    <a:pt x="52661" y="19815"/>
                  </a:lnTo>
                  <a:lnTo>
                    <a:pt x="52902" y="19803"/>
                  </a:lnTo>
                  <a:lnTo>
                    <a:pt x="53130" y="19767"/>
                  </a:lnTo>
                  <a:lnTo>
                    <a:pt x="53371" y="19731"/>
                  </a:lnTo>
                  <a:lnTo>
                    <a:pt x="53611" y="19671"/>
                  </a:lnTo>
                  <a:lnTo>
                    <a:pt x="53695" y="19647"/>
                  </a:lnTo>
                  <a:lnTo>
                    <a:pt x="53779" y="19623"/>
                  </a:lnTo>
                  <a:lnTo>
                    <a:pt x="53852" y="19574"/>
                  </a:lnTo>
                  <a:lnTo>
                    <a:pt x="53924" y="19502"/>
                  </a:lnTo>
                  <a:lnTo>
                    <a:pt x="53960" y="19454"/>
                  </a:lnTo>
                  <a:lnTo>
                    <a:pt x="53996" y="19394"/>
                  </a:lnTo>
                  <a:lnTo>
                    <a:pt x="54008" y="19334"/>
                  </a:lnTo>
                  <a:lnTo>
                    <a:pt x="54020" y="19274"/>
                  </a:lnTo>
                  <a:lnTo>
                    <a:pt x="54020" y="19202"/>
                  </a:lnTo>
                  <a:lnTo>
                    <a:pt x="54008" y="19142"/>
                  </a:lnTo>
                  <a:lnTo>
                    <a:pt x="53972" y="19009"/>
                  </a:lnTo>
                  <a:lnTo>
                    <a:pt x="53912" y="18865"/>
                  </a:lnTo>
                  <a:lnTo>
                    <a:pt x="53840" y="18733"/>
                  </a:lnTo>
                  <a:lnTo>
                    <a:pt x="53743" y="18613"/>
                  </a:lnTo>
                  <a:lnTo>
                    <a:pt x="53659" y="18504"/>
                  </a:lnTo>
                  <a:lnTo>
                    <a:pt x="53419" y="18216"/>
                  </a:lnTo>
                  <a:lnTo>
                    <a:pt x="53190" y="17903"/>
                  </a:lnTo>
                  <a:lnTo>
                    <a:pt x="52974" y="17591"/>
                  </a:lnTo>
                  <a:lnTo>
                    <a:pt x="52770" y="17266"/>
                  </a:lnTo>
                  <a:lnTo>
                    <a:pt x="52589" y="16929"/>
                  </a:lnTo>
                  <a:lnTo>
                    <a:pt x="52421" y="16581"/>
                  </a:lnTo>
                  <a:lnTo>
                    <a:pt x="52265" y="16232"/>
                  </a:lnTo>
                  <a:lnTo>
                    <a:pt x="52120" y="15871"/>
                  </a:lnTo>
                  <a:lnTo>
                    <a:pt x="52060" y="15715"/>
                  </a:lnTo>
                  <a:lnTo>
                    <a:pt x="52000" y="15559"/>
                  </a:lnTo>
                  <a:lnTo>
                    <a:pt x="51916" y="15415"/>
                  </a:lnTo>
                  <a:lnTo>
                    <a:pt x="51880" y="15354"/>
                  </a:lnTo>
                  <a:lnTo>
                    <a:pt x="51820" y="15282"/>
                  </a:lnTo>
                  <a:lnTo>
                    <a:pt x="51748" y="15210"/>
                  </a:lnTo>
                  <a:lnTo>
                    <a:pt x="51651" y="15138"/>
                  </a:lnTo>
                  <a:lnTo>
                    <a:pt x="51555" y="15078"/>
                  </a:lnTo>
                  <a:lnTo>
                    <a:pt x="51447" y="15030"/>
                  </a:lnTo>
                  <a:lnTo>
                    <a:pt x="51231" y="14958"/>
                  </a:lnTo>
                  <a:lnTo>
                    <a:pt x="51014" y="14885"/>
                  </a:lnTo>
                  <a:lnTo>
                    <a:pt x="50834" y="14801"/>
                  </a:lnTo>
                  <a:lnTo>
                    <a:pt x="50653" y="14729"/>
                  </a:lnTo>
                  <a:lnTo>
                    <a:pt x="50497" y="14633"/>
                  </a:lnTo>
                  <a:lnTo>
                    <a:pt x="50353" y="14537"/>
                  </a:lnTo>
                  <a:lnTo>
                    <a:pt x="50233" y="14441"/>
                  </a:lnTo>
                  <a:lnTo>
                    <a:pt x="50112" y="14332"/>
                  </a:lnTo>
                  <a:lnTo>
                    <a:pt x="50016" y="14224"/>
                  </a:lnTo>
                  <a:lnTo>
                    <a:pt x="49920" y="14104"/>
                  </a:lnTo>
                  <a:lnTo>
                    <a:pt x="49848" y="13984"/>
                  </a:lnTo>
                  <a:lnTo>
                    <a:pt x="49776" y="13864"/>
                  </a:lnTo>
                  <a:lnTo>
                    <a:pt x="49716" y="13743"/>
                  </a:lnTo>
                  <a:lnTo>
                    <a:pt x="49668" y="13611"/>
                  </a:lnTo>
                  <a:lnTo>
                    <a:pt x="49583" y="13335"/>
                  </a:lnTo>
                  <a:lnTo>
                    <a:pt x="49511" y="13058"/>
                  </a:lnTo>
                  <a:lnTo>
                    <a:pt x="49463" y="12769"/>
                  </a:lnTo>
                  <a:lnTo>
                    <a:pt x="49427" y="12481"/>
                  </a:lnTo>
                  <a:lnTo>
                    <a:pt x="49379" y="12192"/>
                  </a:lnTo>
                  <a:lnTo>
                    <a:pt x="49331" y="11892"/>
                  </a:lnTo>
                  <a:lnTo>
                    <a:pt x="49271" y="11603"/>
                  </a:lnTo>
                  <a:lnTo>
                    <a:pt x="49187" y="11315"/>
                  </a:lnTo>
                  <a:lnTo>
                    <a:pt x="49127" y="11170"/>
                  </a:lnTo>
                  <a:lnTo>
                    <a:pt x="49066" y="11038"/>
                  </a:lnTo>
                  <a:lnTo>
                    <a:pt x="48994" y="10894"/>
                  </a:lnTo>
                  <a:lnTo>
                    <a:pt x="48910" y="10762"/>
                  </a:lnTo>
                  <a:lnTo>
                    <a:pt x="48838" y="10653"/>
                  </a:lnTo>
                  <a:lnTo>
                    <a:pt x="48754" y="10557"/>
                  </a:lnTo>
                  <a:lnTo>
                    <a:pt x="48561" y="10365"/>
                  </a:lnTo>
                  <a:lnTo>
                    <a:pt x="48369" y="10184"/>
                  </a:lnTo>
                  <a:lnTo>
                    <a:pt x="48165" y="10004"/>
                  </a:lnTo>
                  <a:lnTo>
                    <a:pt x="47972" y="9824"/>
                  </a:lnTo>
                  <a:lnTo>
                    <a:pt x="47888" y="9728"/>
                  </a:lnTo>
                  <a:lnTo>
                    <a:pt x="47804" y="9631"/>
                  </a:lnTo>
                  <a:lnTo>
                    <a:pt x="47732" y="9535"/>
                  </a:lnTo>
                  <a:lnTo>
                    <a:pt x="47672" y="9415"/>
                  </a:lnTo>
                  <a:lnTo>
                    <a:pt x="47612" y="9307"/>
                  </a:lnTo>
                  <a:lnTo>
                    <a:pt x="47564" y="9175"/>
                  </a:lnTo>
                  <a:lnTo>
                    <a:pt x="47539" y="9054"/>
                  </a:lnTo>
                  <a:lnTo>
                    <a:pt x="47527" y="8946"/>
                  </a:lnTo>
                  <a:lnTo>
                    <a:pt x="47503" y="8706"/>
                  </a:lnTo>
                  <a:lnTo>
                    <a:pt x="47491" y="8465"/>
                  </a:lnTo>
                  <a:lnTo>
                    <a:pt x="47467" y="8357"/>
                  </a:lnTo>
                  <a:lnTo>
                    <a:pt x="47455" y="8237"/>
                  </a:lnTo>
                  <a:lnTo>
                    <a:pt x="47419" y="8129"/>
                  </a:lnTo>
                  <a:lnTo>
                    <a:pt x="47371" y="8020"/>
                  </a:lnTo>
                  <a:lnTo>
                    <a:pt x="47275" y="7816"/>
                  </a:lnTo>
                  <a:lnTo>
                    <a:pt x="47179" y="7612"/>
                  </a:lnTo>
                  <a:lnTo>
                    <a:pt x="47083" y="7407"/>
                  </a:lnTo>
                  <a:lnTo>
                    <a:pt x="46902" y="6962"/>
                  </a:lnTo>
                  <a:lnTo>
                    <a:pt x="46758" y="6529"/>
                  </a:lnTo>
                  <a:lnTo>
                    <a:pt x="46638" y="6097"/>
                  </a:lnTo>
                  <a:lnTo>
                    <a:pt x="46554" y="5688"/>
                  </a:lnTo>
                  <a:lnTo>
                    <a:pt x="46506" y="5291"/>
                  </a:lnTo>
                  <a:lnTo>
                    <a:pt x="46469" y="4906"/>
                  </a:lnTo>
                  <a:lnTo>
                    <a:pt x="46469" y="4522"/>
                  </a:lnTo>
                  <a:lnTo>
                    <a:pt x="46506" y="4137"/>
                  </a:lnTo>
                  <a:lnTo>
                    <a:pt x="46554" y="3764"/>
                  </a:lnTo>
                  <a:lnTo>
                    <a:pt x="46626" y="3403"/>
                  </a:lnTo>
                  <a:lnTo>
                    <a:pt x="46734" y="3031"/>
                  </a:lnTo>
                  <a:lnTo>
                    <a:pt x="46854" y="2670"/>
                  </a:lnTo>
                  <a:lnTo>
                    <a:pt x="46998" y="2309"/>
                  </a:lnTo>
                  <a:lnTo>
                    <a:pt x="47167" y="1937"/>
                  </a:lnTo>
                  <a:lnTo>
                    <a:pt x="47359" y="1564"/>
                  </a:lnTo>
                  <a:lnTo>
                    <a:pt x="47576" y="1191"/>
                  </a:lnTo>
                  <a:lnTo>
                    <a:pt x="42538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846500" y="3072850"/>
              <a:ext cx="1187600" cy="828725"/>
            </a:xfrm>
            <a:custGeom>
              <a:avLst/>
              <a:gdLst/>
              <a:ahLst/>
              <a:cxnLst/>
              <a:rect l="l" t="t" r="r" b="b"/>
              <a:pathLst>
                <a:path w="47504" h="33149" extrusionOk="0">
                  <a:moveTo>
                    <a:pt x="33821" y="1"/>
                  </a:moveTo>
                  <a:lnTo>
                    <a:pt x="33749" y="13"/>
                  </a:lnTo>
                  <a:lnTo>
                    <a:pt x="33689" y="49"/>
                  </a:lnTo>
                  <a:lnTo>
                    <a:pt x="33629" y="85"/>
                  </a:lnTo>
                  <a:lnTo>
                    <a:pt x="33581" y="145"/>
                  </a:lnTo>
                  <a:lnTo>
                    <a:pt x="33520" y="205"/>
                  </a:lnTo>
                  <a:lnTo>
                    <a:pt x="33436" y="325"/>
                  </a:lnTo>
                  <a:lnTo>
                    <a:pt x="33112" y="830"/>
                  </a:lnTo>
                  <a:lnTo>
                    <a:pt x="32811" y="1359"/>
                  </a:lnTo>
                  <a:lnTo>
                    <a:pt x="32522" y="1888"/>
                  </a:lnTo>
                  <a:lnTo>
                    <a:pt x="32270" y="2441"/>
                  </a:lnTo>
                  <a:lnTo>
                    <a:pt x="32030" y="3006"/>
                  </a:lnTo>
                  <a:lnTo>
                    <a:pt x="31825" y="3583"/>
                  </a:lnTo>
                  <a:lnTo>
                    <a:pt x="31633" y="4161"/>
                  </a:lnTo>
                  <a:lnTo>
                    <a:pt x="31476" y="4750"/>
                  </a:lnTo>
                  <a:lnTo>
                    <a:pt x="31356" y="5219"/>
                  </a:lnTo>
                  <a:lnTo>
                    <a:pt x="31236" y="5651"/>
                  </a:lnTo>
                  <a:lnTo>
                    <a:pt x="31104" y="6036"/>
                  </a:lnTo>
                  <a:lnTo>
                    <a:pt x="30972" y="6397"/>
                  </a:lnTo>
                  <a:lnTo>
                    <a:pt x="30827" y="6733"/>
                  </a:lnTo>
                  <a:lnTo>
                    <a:pt x="30671" y="7034"/>
                  </a:lnTo>
                  <a:lnTo>
                    <a:pt x="30503" y="7323"/>
                  </a:lnTo>
                  <a:lnTo>
                    <a:pt x="30322" y="7587"/>
                  </a:lnTo>
                  <a:lnTo>
                    <a:pt x="30130" y="7852"/>
                  </a:lnTo>
                  <a:lnTo>
                    <a:pt x="29926" y="8092"/>
                  </a:lnTo>
                  <a:lnTo>
                    <a:pt x="29685" y="8333"/>
                  </a:lnTo>
                  <a:lnTo>
                    <a:pt x="29445" y="8561"/>
                  </a:lnTo>
                  <a:lnTo>
                    <a:pt x="29168" y="8801"/>
                  </a:lnTo>
                  <a:lnTo>
                    <a:pt x="28867" y="9030"/>
                  </a:lnTo>
                  <a:lnTo>
                    <a:pt x="28555" y="9282"/>
                  </a:lnTo>
                  <a:lnTo>
                    <a:pt x="28194" y="9535"/>
                  </a:lnTo>
                  <a:lnTo>
                    <a:pt x="27870" y="9787"/>
                  </a:lnTo>
                  <a:lnTo>
                    <a:pt x="27545" y="10052"/>
                  </a:lnTo>
                  <a:lnTo>
                    <a:pt x="27244" y="10316"/>
                  </a:lnTo>
                  <a:lnTo>
                    <a:pt x="26944" y="10593"/>
                  </a:lnTo>
                  <a:lnTo>
                    <a:pt x="26379" y="11146"/>
                  </a:lnTo>
                  <a:lnTo>
                    <a:pt x="25802" y="11699"/>
                  </a:lnTo>
                  <a:lnTo>
                    <a:pt x="25513" y="11963"/>
                  </a:lnTo>
                  <a:lnTo>
                    <a:pt x="25212" y="12216"/>
                  </a:lnTo>
                  <a:lnTo>
                    <a:pt x="24912" y="12468"/>
                  </a:lnTo>
                  <a:lnTo>
                    <a:pt x="24587" y="12697"/>
                  </a:lnTo>
                  <a:lnTo>
                    <a:pt x="24251" y="12913"/>
                  </a:lnTo>
                  <a:lnTo>
                    <a:pt x="23902" y="13106"/>
                  </a:lnTo>
                  <a:lnTo>
                    <a:pt x="23710" y="13202"/>
                  </a:lnTo>
                  <a:lnTo>
                    <a:pt x="23517" y="13286"/>
                  </a:lnTo>
                  <a:lnTo>
                    <a:pt x="23325" y="13370"/>
                  </a:lnTo>
                  <a:lnTo>
                    <a:pt x="23120" y="13442"/>
                  </a:lnTo>
                  <a:lnTo>
                    <a:pt x="22976" y="13478"/>
                  </a:lnTo>
                  <a:lnTo>
                    <a:pt x="22820" y="13514"/>
                  </a:lnTo>
                  <a:lnTo>
                    <a:pt x="22447" y="13551"/>
                  </a:lnTo>
                  <a:lnTo>
                    <a:pt x="21630" y="13623"/>
                  </a:lnTo>
                  <a:lnTo>
                    <a:pt x="21425" y="13647"/>
                  </a:lnTo>
                  <a:lnTo>
                    <a:pt x="21233" y="13683"/>
                  </a:lnTo>
                  <a:lnTo>
                    <a:pt x="21040" y="13719"/>
                  </a:lnTo>
                  <a:lnTo>
                    <a:pt x="20860" y="13767"/>
                  </a:lnTo>
                  <a:lnTo>
                    <a:pt x="20692" y="13827"/>
                  </a:lnTo>
                  <a:lnTo>
                    <a:pt x="20548" y="13887"/>
                  </a:lnTo>
                  <a:lnTo>
                    <a:pt x="20427" y="13971"/>
                  </a:lnTo>
                  <a:lnTo>
                    <a:pt x="20367" y="14019"/>
                  </a:lnTo>
                  <a:lnTo>
                    <a:pt x="20319" y="14080"/>
                  </a:lnTo>
                  <a:lnTo>
                    <a:pt x="20223" y="14212"/>
                  </a:lnTo>
                  <a:lnTo>
                    <a:pt x="20139" y="14368"/>
                  </a:lnTo>
                  <a:lnTo>
                    <a:pt x="19970" y="14681"/>
                  </a:lnTo>
                  <a:lnTo>
                    <a:pt x="19814" y="14993"/>
                  </a:lnTo>
                  <a:lnTo>
                    <a:pt x="19730" y="15138"/>
                  </a:lnTo>
                  <a:lnTo>
                    <a:pt x="19634" y="15294"/>
                  </a:lnTo>
                  <a:lnTo>
                    <a:pt x="19490" y="15474"/>
                  </a:lnTo>
                  <a:lnTo>
                    <a:pt x="19321" y="15643"/>
                  </a:lnTo>
                  <a:lnTo>
                    <a:pt x="19141" y="15811"/>
                  </a:lnTo>
                  <a:lnTo>
                    <a:pt x="18960" y="15967"/>
                  </a:lnTo>
                  <a:lnTo>
                    <a:pt x="18780" y="16111"/>
                  </a:lnTo>
                  <a:lnTo>
                    <a:pt x="18600" y="16268"/>
                  </a:lnTo>
                  <a:lnTo>
                    <a:pt x="18431" y="16436"/>
                  </a:lnTo>
                  <a:lnTo>
                    <a:pt x="18275" y="16616"/>
                  </a:lnTo>
                  <a:lnTo>
                    <a:pt x="18179" y="16725"/>
                  </a:lnTo>
                  <a:lnTo>
                    <a:pt x="18107" y="16845"/>
                  </a:lnTo>
                  <a:lnTo>
                    <a:pt x="17963" y="17097"/>
                  </a:lnTo>
                  <a:lnTo>
                    <a:pt x="17842" y="17362"/>
                  </a:lnTo>
                  <a:lnTo>
                    <a:pt x="17734" y="17626"/>
                  </a:lnTo>
                  <a:lnTo>
                    <a:pt x="17530" y="18179"/>
                  </a:lnTo>
                  <a:lnTo>
                    <a:pt x="17434" y="18456"/>
                  </a:lnTo>
                  <a:lnTo>
                    <a:pt x="17325" y="18732"/>
                  </a:lnTo>
                  <a:lnTo>
                    <a:pt x="17217" y="18937"/>
                  </a:lnTo>
                  <a:lnTo>
                    <a:pt x="17109" y="19141"/>
                  </a:lnTo>
                  <a:lnTo>
                    <a:pt x="16989" y="19346"/>
                  </a:lnTo>
                  <a:lnTo>
                    <a:pt x="16856" y="19538"/>
                  </a:lnTo>
                  <a:lnTo>
                    <a:pt x="16712" y="19730"/>
                  </a:lnTo>
                  <a:lnTo>
                    <a:pt x="16568" y="19899"/>
                  </a:lnTo>
                  <a:lnTo>
                    <a:pt x="16412" y="20067"/>
                  </a:lnTo>
                  <a:lnTo>
                    <a:pt x="16255" y="20235"/>
                  </a:lnTo>
                  <a:lnTo>
                    <a:pt x="16075" y="20380"/>
                  </a:lnTo>
                  <a:lnTo>
                    <a:pt x="15907" y="20524"/>
                  </a:lnTo>
                  <a:lnTo>
                    <a:pt x="15714" y="20656"/>
                  </a:lnTo>
                  <a:lnTo>
                    <a:pt x="15534" y="20776"/>
                  </a:lnTo>
                  <a:lnTo>
                    <a:pt x="15342" y="20885"/>
                  </a:lnTo>
                  <a:lnTo>
                    <a:pt x="15137" y="20981"/>
                  </a:lnTo>
                  <a:lnTo>
                    <a:pt x="14933" y="21077"/>
                  </a:lnTo>
                  <a:lnTo>
                    <a:pt x="14728" y="21149"/>
                  </a:lnTo>
                  <a:lnTo>
                    <a:pt x="14296" y="21269"/>
                  </a:lnTo>
                  <a:lnTo>
                    <a:pt x="13851" y="21378"/>
                  </a:lnTo>
                  <a:lnTo>
                    <a:pt x="13406" y="21474"/>
                  </a:lnTo>
                  <a:lnTo>
                    <a:pt x="12949" y="21546"/>
                  </a:lnTo>
                  <a:lnTo>
                    <a:pt x="12023" y="21702"/>
                  </a:lnTo>
                  <a:lnTo>
                    <a:pt x="11566" y="21786"/>
                  </a:lnTo>
                  <a:lnTo>
                    <a:pt x="11109" y="21883"/>
                  </a:lnTo>
                  <a:lnTo>
                    <a:pt x="10665" y="22003"/>
                  </a:lnTo>
                  <a:lnTo>
                    <a:pt x="10448" y="22063"/>
                  </a:lnTo>
                  <a:lnTo>
                    <a:pt x="10232" y="22135"/>
                  </a:lnTo>
                  <a:lnTo>
                    <a:pt x="10015" y="22207"/>
                  </a:lnTo>
                  <a:lnTo>
                    <a:pt x="9811" y="22303"/>
                  </a:lnTo>
                  <a:lnTo>
                    <a:pt x="9607" y="22387"/>
                  </a:lnTo>
                  <a:lnTo>
                    <a:pt x="9402" y="22496"/>
                  </a:lnTo>
                  <a:lnTo>
                    <a:pt x="9210" y="22616"/>
                  </a:lnTo>
                  <a:lnTo>
                    <a:pt x="9017" y="22736"/>
                  </a:lnTo>
                  <a:lnTo>
                    <a:pt x="8837" y="22868"/>
                  </a:lnTo>
                  <a:lnTo>
                    <a:pt x="8657" y="23025"/>
                  </a:lnTo>
                  <a:lnTo>
                    <a:pt x="8476" y="23181"/>
                  </a:lnTo>
                  <a:lnTo>
                    <a:pt x="8308" y="23349"/>
                  </a:lnTo>
                  <a:lnTo>
                    <a:pt x="8152" y="23542"/>
                  </a:lnTo>
                  <a:lnTo>
                    <a:pt x="7995" y="23746"/>
                  </a:lnTo>
                  <a:lnTo>
                    <a:pt x="7779" y="24071"/>
                  </a:lnTo>
                  <a:lnTo>
                    <a:pt x="7575" y="24407"/>
                  </a:lnTo>
                  <a:lnTo>
                    <a:pt x="7382" y="24756"/>
                  </a:lnTo>
                  <a:lnTo>
                    <a:pt x="7214" y="25117"/>
                  </a:lnTo>
                  <a:lnTo>
                    <a:pt x="6877" y="25838"/>
                  </a:lnTo>
                  <a:lnTo>
                    <a:pt x="6541" y="26572"/>
                  </a:lnTo>
                  <a:lnTo>
                    <a:pt x="6408" y="26884"/>
                  </a:lnTo>
                  <a:lnTo>
                    <a:pt x="6252" y="27185"/>
                  </a:lnTo>
                  <a:lnTo>
                    <a:pt x="6096" y="27485"/>
                  </a:lnTo>
                  <a:lnTo>
                    <a:pt x="5915" y="27774"/>
                  </a:lnTo>
                  <a:lnTo>
                    <a:pt x="5735" y="28038"/>
                  </a:lnTo>
                  <a:lnTo>
                    <a:pt x="5627" y="28171"/>
                  </a:lnTo>
                  <a:lnTo>
                    <a:pt x="5519" y="28291"/>
                  </a:lnTo>
                  <a:lnTo>
                    <a:pt x="5411" y="28399"/>
                  </a:lnTo>
                  <a:lnTo>
                    <a:pt x="5290" y="28507"/>
                  </a:lnTo>
                  <a:lnTo>
                    <a:pt x="5158" y="28615"/>
                  </a:lnTo>
                  <a:lnTo>
                    <a:pt x="5026" y="28700"/>
                  </a:lnTo>
                  <a:lnTo>
                    <a:pt x="4894" y="28784"/>
                  </a:lnTo>
                  <a:lnTo>
                    <a:pt x="4749" y="28844"/>
                  </a:lnTo>
                  <a:lnTo>
                    <a:pt x="4593" y="28904"/>
                  </a:lnTo>
                  <a:lnTo>
                    <a:pt x="4437" y="28940"/>
                  </a:lnTo>
                  <a:lnTo>
                    <a:pt x="4280" y="28964"/>
                  </a:lnTo>
                  <a:lnTo>
                    <a:pt x="4124" y="28976"/>
                  </a:lnTo>
                  <a:lnTo>
                    <a:pt x="3968" y="28976"/>
                  </a:lnTo>
                  <a:lnTo>
                    <a:pt x="3811" y="28952"/>
                  </a:lnTo>
                  <a:lnTo>
                    <a:pt x="3655" y="28916"/>
                  </a:lnTo>
                  <a:lnTo>
                    <a:pt x="3511" y="28868"/>
                  </a:lnTo>
                  <a:lnTo>
                    <a:pt x="3367" y="28808"/>
                  </a:lnTo>
                  <a:lnTo>
                    <a:pt x="3234" y="28736"/>
                  </a:lnTo>
                  <a:lnTo>
                    <a:pt x="3114" y="28639"/>
                  </a:lnTo>
                  <a:lnTo>
                    <a:pt x="3006" y="28531"/>
                  </a:lnTo>
                  <a:lnTo>
                    <a:pt x="2910" y="28399"/>
                  </a:lnTo>
                  <a:lnTo>
                    <a:pt x="2826" y="28255"/>
                  </a:lnTo>
                  <a:lnTo>
                    <a:pt x="2765" y="28122"/>
                  </a:lnTo>
                  <a:lnTo>
                    <a:pt x="2705" y="27978"/>
                  </a:lnTo>
                  <a:lnTo>
                    <a:pt x="2645" y="27834"/>
                  </a:lnTo>
                  <a:lnTo>
                    <a:pt x="2561" y="27702"/>
                  </a:lnTo>
                  <a:lnTo>
                    <a:pt x="2465" y="27593"/>
                  </a:lnTo>
                  <a:lnTo>
                    <a:pt x="2357" y="27509"/>
                  </a:lnTo>
                  <a:lnTo>
                    <a:pt x="2248" y="27449"/>
                  </a:lnTo>
                  <a:lnTo>
                    <a:pt x="2116" y="27413"/>
                  </a:lnTo>
                  <a:lnTo>
                    <a:pt x="1996" y="27389"/>
                  </a:lnTo>
                  <a:lnTo>
                    <a:pt x="1852" y="27389"/>
                  </a:lnTo>
                  <a:lnTo>
                    <a:pt x="1707" y="27401"/>
                  </a:lnTo>
                  <a:lnTo>
                    <a:pt x="1563" y="27425"/>
                  </a:lnTo>
                  <a:lnTo>
                    <a:pt x="1263" y="27497"/>
                  </a:lnTo>
                  <a:lnTo>
                    <a:pt x="950" y="27569"/>
                  </a:lnTo>
                  <a:lnTo>
                    <a:pt x="637" y="27630"/>
                  </a:lnTo>
                  <a:lnTo>
                    <a:pt x="481" y="27654"/>
                  </a:lnTo>
                  <a:lnTo>
                    <a:pt x="337" y="27666"/>
                  </a:lnTo>
                  <a:lnTo>
                    <a:pt x="168" y="27654"/>
                  </a:lnTo>
                  <a:lnTo>
                    <a:pt x="84" y="27642"/>
                  </a:lnTo>
                  <a:lnTo>
                    <a:pt x="0" y="27630"/>
                  </a:lnTo>
                  <a:lnTo>
                    <a:pt x="205" y="28122"/>
                  </a:lnTo>
                  <a:lnTo>
                    <a:pt x="409" y="28627"/>
                  </a:lnTo>
                  <a:lnTo>
                    <a:pt x="673" y="29229"/>
                  </a:lnTo>
                  <a:lnTo>
                    <a:pt x="950" y="29830"/>
                  </a:lnTo>
                  <a:lnTo>
                    <a:pt x="1082" y="30118"/>
                  </a:lnTo>
                  <a:lnTo>
                    <a:pt x="1227" y="30371"/>
                  </a:lnTo>
                  <a:lnTo>
                    <a:pt x="1347" y="30611"/>
                  </a:lnTo>
                  <a:lnTo>
                    <a:pt x="1467" y="30792"/>
                  </a:lnTo>
                  <a:lnTo>
                    <a:pt x="1575" y="30936"/>
                  </a:lnTo>
                  <a:lnTo>
                    <a:pt x="1623" y="30984"/>
                  </a:lnTo>
                  <a:lnTo>
                    <a:pt x="1671" y="31008"/>
                  </a:lnTo>
                  <a:lnTo>
                    <a:pt x="1840" y="31116"/>
                  </a:lnTo>
                  <a:lnTo>
                    <a:pt x="2008" y="31236"/>
                  </a:lnTo>
                  <a:lnTo>
                    <a:pt x="2164" y="31393"/>
                  </a:lnTo>
                  <a:lnTo>
                    <a:pt x="2321" y="31561"/>
                  </a:lnTo>
                  <a:lnTo>
                    <a:pt x="2465" y="31741"/>
                  </a:lnTo>
                  <a:lnTo>
                    <a:pt x="2621" y="31946"/>
                  </a:lnTo>
                  <a:lnTo>
                    <a:pt x="2765" y="32150"/>
                  </a:lnTo>
                  <a:lnTo>
                    <a:pt x="2922" y="32379"/>
                  </a:lnTo>
                  <a:lnTo>
                    <a:pt x="3006" y="32487"/>
                  </a:lnTo>
                  <a:lnTo>
                    <a:pt x="3090" y="32583"/>
                  </a:lnTo>
                  <a:lnTo>
                    <a:pt x="3198" y="32667"/>
                  </a:lnTo>
                  <a:lnTo>
                    <a:pt x="3294" y="32739"/>
                  </a:lnTo>
                  <a:lnTo>
                    <a:pt x="3415" y="32799"/>
                  </a:lnTo>
                  <a:lnTo>
                    <a:pt x="3523" y="32860"/>
                  </a:lnTo>
                  <a:lnTo>
                    <a:pt x="3643" y="32896"/>
                  </a:lnTo>
                  <a:lnTo>
                    <a:pt x="3751" y="32932"/>
                  </a:lnTo>
                  <a:lnTo>
                    <a:pt x="3956" y="32980"/>
                  </a:lnTo>
                  <a:lnTo>
                    <a:pt x="4124" y="33004"/>
                  </a:lnTo>
                  <a:lnTo>
                    <a:pt x="4280" y="33004"/>
                  </a:lnTo>
                  <a:lnTo>
                    <a:pt x="4677" y="32992"/>
                  </a:lnTo>
                  <a:lnTo>
                    <a:pt x="5615" y="32956"/>
                  </a:lnTo>
                  <a:lnTo>
                    <a:pt x="6745" y="32956"/>
                  </a:lnTo>
                  <a:lnTo>
                    <a:pt x="7262" y="32968"/>
                  </a:lnTo>
                  <a:lnTo>
                    <a:pt x="7478" y="32992"/>
                  </a:lnTo>
                  <a:lnTo>
                    <a:pt x="7683" y="33004"/>
                  </a:lnTo>
                  <a:lnTo>
                    <a:pt x="8416" y="33100"/>
                  </a:lnTo>
                  <a:lnTo>
                    <a:pt x="8789" y="33124"/>
                  </a:lnTo>
                  <a:lnTo>
                    <a:pt x="9162" y="33148"/>
                  </a:lnTo>
                  <a:lnTo>
                    <a:pt x="9510" y="33148"/>
                  </a:lnTo>
                  <a:lnTo>
                    <a:pt x="9847" y="33136"/>
                  </a:lnTo>
                  <a:lnTo>
                    <a:pt x="10015" y="33112"/>
                  </a:lnTo>
                  <a:lnTo>
                    <a:pt x="10172" y="33088"/>
                  </a:lnTo>
                  <a:lnTo>
                    <a:pt x="10316" y="33052"/>
                  </a:lnTo>
                  <a:lnTo>
                    <a:pt x="10460" y="33004"/>
                  </a:lnTo>
                  <a:lnTo>
                    <a:pt x="10592" y="32956"/>
                  </a:lnTo>
                  <a:lnTo>
                    <a:pt x="10737" y="32884"/>
                  </a:lnTo>
                  <a:lnTo>
                    <a:pt x="10869" y="32811"/>
                  </a:lnTo>
                  <a:lnTo>
                    <a:pt x="10989" y="32727"/>
                  </a:lnTo>
                  <a:lnTo>
                    <a:pt x="11242" y="32547"/>
                  </a:lnTo>
                  <a:lnTo>
                    <a:pt x="11494" y="32343"/>
                  </a:lnTo>
                  <a:lnTo>
                    <a:pt x="11951" y="31946"/>
                  </a:lnTo>
                  <a:lnTo>
                    <a:pt x="12179" y="31765"/>
                  </a:lnTo>
                  <a:lnTo>
                    <a:pt x="12288" y="31693"/>
                  </a:lnTo>
                  <a:lnTo>
                    <a:pt x="12396" y="31633"/>
                  </a:lnTo>
                  <a:lnTo>
                    <a:pt x="12504" y="31561"/>
                  </a:lnTo>
                  <a:lnTo>
                    <a:pt x="12624" y="31465"/>
                  </a:lnTo>
                  <a:lnTo>
                    <a:pt x="12877" y="31248"/>
                  </a:lnTo>
                  <a:lnTo>
                    <a:pt x="13165" y="30984"/>
                  </a:lnTo>
                  <a:lnTo>
                    <a:pt x="13322" y="30852"/>
                  </a:lnTo>
                  <a:lnTo>
                    <a:pt x="13478" y="30719"/>
                  </a:lnTo>
                  <a:lnTo>
                    <a:pt x="13646" y="30599"/>
                  </a:lnTo>
                  <a:lnTo>
                    <a:pt x="13815" y="30491"/>
                  </a:lnTo>
                  <a:lnTo>
                    <a:pt x="13983" y="30395"/>
                  </a:lnTo>
                  <a:lnTo>
                    <a:pt x="14175" y="30323"/>
                  </a:lnTo>
                  <a:lnTo>
                    <a:pt x="14356" y="30275"/>
                  </a:lnTo>
                  <a:lnTo>
                    <a:pt x="14452" y="30263"/>
                  </a:lnTo>
                  <a:lnTo>
                    <a:pt x="14644" y="30263"/>
                  </a:lnTo>
                  <a:lnTo>
                    <a:pt x="14740" y="30275"/>
                  </a:lnTo>
                  <a:lnTo>
                    <a:pt x="14837" y="30287"/>
                  </a:lnTo>
                  <a:lnTo>
                    <a:pt x="14945" y="30323"/>
                  </a:lnTo>
                  <a:lnTo>
                    <a:pt x="15666" y="30563"/>
                  </a:lnTo>
                  <a:lnTo>
                    <a:pt x="15979" y="30671"/>
                  </a:lnTo>
                  <a:lnTo>
                    <a:pt x="16267" y="30768"/>
                  </a:lnTo>
                  <a:lnTo>
                    <a:pt x="16544" y="30876"/>
                  </a:lnTo>
                  <a:lnTo>
                    <a:pt x="16820" y="31008"/>
                  </a:lnTo>
                  <a:lnTo>
                    <a:pt x="17097" y="31152"/>
                  </a:lnTo>
                  <a:lnTo>
                    <a:pt x="17385" y="31333"/>
                  </a:lnTo>
                  <a:lnTo>
                    <a:pt x="17530" y="31429"/>
                  </a:lnTo>
                  <a:lnTo>
                    <a:pt x="17674" y="31513"/>
                  </a:lnTo>
                  <a:lnTo>
                    <a:pt x="17806" y="31585"/>
                  </a:lnTo>
                  <a:lnTo>
                    <a:pt x="17939" y="31657"/>
                  </a:lnTo>
                  <a:lnTo>
                    <a:pt x="18083" y="31705"/>
                  </a:lnTo>
                  <a:lnTo>
                    <a:pt x="18215" y="31741"/>
                  </a:lnTo>
                  <a:lnTo>
                    <a:pt x="18347" y="31777"/>
                  </a:lnTo>
                  <a:lnTo>
                    <a:pt x="18480" y="31802"/>
                  </a:lnTo>
                  <a:lnTo>
                    <a:pt x="18612" y="31814"/>
                  </a:lnTo>
                  <a:lnTo>
                    <a:pt x="18756" y="31826"/>
                  </a:lnTo>
                  <a:lnTo>
                    <a:pt x="19045" y="31826"/>
                  </a:lnTo>
                  <a:lnTo>
                    <a:pt x="19369" y="31802"/>
                  </a:lnTo>
                  <a:lnTo>
                    <a:pt x="19706" y="31765"/>
                  </a:lnTo>
                  <a:lnTo>
                    <a:pt x="19886" y="31729"/>
                  </a:lnTo>
                  <a:lnTo>
                    <a:pt x="20067" y="31681"/>
                  </a:lnTo>
                  <a:lnTo>
                    <a:pt x="20235" y="31621"/>
                  </a:lnTo>
                  <a:lnTo>
                    <a:pt x="20403" y="31549"/>
                  </a:lnTo>
                  <a:lnTo>
                    <a:pt x="20560" y="31477"/>
                  </a:lnTo>
                  <a:lnTo>
                    <a:pt x="20716" y="31393"/>
                  </a:lnTo>
                  <a:lnTo>
                    <a:pt x="20992" y="31212"/>
                  </a:lnTo>
                  <a:lnTo>
                    <a:pt x="21221" y="31044"/>
                  </a:lnTo>
                  <a:lnTo>
                    <a:pt x="21389" y="30900"/>
                  </a:lnTo>
                  <a:lnTo>
                    <a:pt x="21545" y="30756"/>
                  </a:lnTo>
                  <a:lnTo>
                    <a:pt x="23505" y="30515"/>
                  </a:lnTo>
                  <a:lnTo>
                    <a:pt x="24864" y="29132"/>
                  </a:lnTo>
                  <a:lnTo>
                    <a:pt x="25838" y="27762"/>
                  </a:lnTo>
                  <a:lnTo>
                    <a:pt x="25790" y="27702"/>
                  </a:lnTo>
                  <a:lnTo>
                    <a:pt x="25669" y="27545"/>
                  </a:lnTo>
                  <a:lnTo>
                    <a:pt x="25513" y="27317"/>
                  </a:lnTo>
                  <a:lnTo>
                    <a:pt x="25441" y="27185"/>
                  </a:lnTo>
                  <a:lnTo>
                    <a:pt x="25357" y="27040"/>
                  </a:lnTo>
                  <a:lnTo>
                    <a:pt x="25297" y="26896"/>
                  </a:lnTo>
                  <a:lnTo>
                    <a:pt x="25237" y="26752"/>
                  </a:lnTo>
                  <a:lnTo>
                    <a:pt x="25200" y="26608"/>
                  </a:lnTo>
                  <a:lnTo>
                    <a:pt x="25188" y="26475"/>
                  </a:lnTo>
                  <a:lnTo>
                    <a:pt x="25188" y="26415"/>
                  </a:lnTo>
                  <a:lnTo>
                    <a:pt x="25200" y="26355"/>
                  </a:lnTo>
                  <a:lnTo>
                    <a:pt x="25212" y="26295"/>
                  </a:lnTo>
                  <a:lnTo>
                    <a:pt x="25249" y="26247"/>
                  </a:lnTo>
                  <a:lnTo>
                    <a:pt x="25273" y="26199"/>
                  </a:lnTo>
                  <a:lnTo>
                    <a:pt x="25321" y="26151"/>
                  </a:lnTo>
                  <a:lnTo>
                    <a:pt x="25369" y="26115"/>
                  </a:lnTo>
                  <a:lnTo>
                    <a:pt x="25441" y="26079"/>
                  </a:lnTo>
                  <a:lnTo>
                    <a:pt x="25573" y="26018"/>
                  </a:lnTo>
                  <a:lnTo>
                    <a:pt x="25717" y="25934"/>
                  </a:lnTo>
                  <a:lnTo>
                    <a:pt x="25850" y="25850"/>
                  </a:lnTo>
                  <a:lnTo>
                    <a:pt x="25994" y="25742"/>
                  </a:lnTo>
                  <a:lnTo>
                    <a:pt x="26246" y="25526"/>
                  </a:lnTo>
                  <a:lnTo>
                    <a:pt x="26487" y="25309"/>
                  </a:lnTo>
                  <a:lnTo>
                    <a:pt x="26679" y="25105"/>
                  </a:lnTo>
                  <a:lnTo>
                    <a:pt x="26836" y="24936"/>
                  </a:lnTo>
                  <a:lnTo>
                    <a:pt x="26968" y="24768"/>
                  </a:lnTo>
                  <a:lnTo>
                    <a:pt x="26932" y="24756"/>
                  </a:lnTo>
                  <a:lnTo>
                    <a:pt x="26824" y="24708"/>
                  </a:lnTo>
                  <a:lnTo>
                    <a:pt x="26691" y="24624"/>
                  </a:lnTo>
                  <a:lnTo>
                    <a:pt x="26631" y="24576"/>
                  </a:lnTo>
                  <a:lnTo>
                    <a:pt x="26571" y="24504"/>
                  </a:lnTo>
                  <a:lnTo>
                    <a:pt x="26511" y="24431"/>
                  </a:lnTo>
                  <a:lnTo>
                    <a:pt x="26475" y="24347"/>
                  </a:lnTo>
                  <a:lnTo>
                    <a:pt x="26463" y="24251"/>
                  </a:lnTo>
                  <a:lnTo>
                    <a:pt x="26463" y="24143"/>
                  </a:lnTo>
                  <a:lnTo>
                    <a:pt x="26499" y="24023"/>
                  </a:lnTo>
                  <a:lnTo>
                    <a:pt x="26559" y="23890"/>
                  </a:lnTo>
                  <a:lnTo>
                    <a:pt x="26655" y="23746"/>
                  </a:lnTo>
                  <a:lnTo>
                    <a:pt x="26800" y="23590"/>
                  </a:lnTo>
                  <a:lnTo>
                    <a:pt x="27112" y="23265"/>
                  </a:lnTo>
                  <a:lnTo>
                    <a:pt x="27425" y="22977"/>
                  </a:lnTo>
                  <a:lnTo>
                    <a:pt x="27725" y="22712"/>
                  </a:lnTo>
                  <a:lnTo>
                    <a:pt x="27990" y="22472"/>
                  </a:lnTo>
                  <a:lnTo>
                    <a:pt x="28399" y="22147"/>
                  </a:lnTo>
                  <a:lnTo>
                    <a:pt x="28555" y="22027"/>
                  </a:lnTo>
                  <a:lnTo>
                    <a:pt x="28843" y="19213"/>
                  </a:lnTo>
                  <a:lnTo>
                    <a:pt x="28843" y="19153"/>
                  </a:lnTo>
                  <a:lnTo>
                    <a:pt x="28843" y="18985"/>
                  </a:lnTo>
                  <a:lnTo>
                    <a:pt x="28879" y="18720"/>
                  </a:lnTo>
                  <a:lnTo>
                    <a:pt x="28916" y="18564"/>
                  </a:lnTo>
                  <a:lnTo>
                    <a:pt x="28952" y="18396"/>
                  </a:lnTo>
                  <a:lnTo>
                    <a:pt x="29012" y="18228"/>
                  </a:lnTo>
                  <a:lnTo>
                    <a:pt x="29084" y="18035"/>
                  </a:lnTo>
                  <a:lnTo>
                    <a:pt x="29168" y="17855"/>
                  </a:lnTo>
                  <a:lnTo>
                    <a:pt x="29276" y="17662"/>
                  </a:lnTo>
                  <a:lnTo>
                    <a:pt x="29396" y="17482"/>
                  </a:lnTo>
                  <a:lnTo>
                    <a:pt x="29541" y="17302"/>
                  </a:lnTo>
                  <a:lnTo>
                    <a:pt x="29721" y="17133"/>
                  </a:lnTo>
                  <a:lnTo>
                    <a:pt x="29913" y="16965"/>
                  </a:lnTo>
                  <a:lnTo>
                    <a:pt x="30142" y="16821"/>
                  </a:lnTo>
                  <a:lnTo>
                    <a:pt x="30358" y="16689"/>
                  </a:lnTo>
                  <a:lnTo>
                    <a:pt x="30587" y="16568"/>
                  </a:lnTo>
                  <a:lnTo>
                    <a:pt x="30815" y="16460"/>
                  </a:lnTo>
                  <a:lnTo>
                    <a:pt x="31044" y="16352"/>
                  </a:lnTo>
                  <a:lnTo>
                    <a:pt x="31260" y="16256"/>
                  </a:lnTo>
                  <a:lnTo>
                    <a:pt x="31681" y="16111"/>
                  </a:lnTo>
                  <a:lnTo>
                    <a:pt x="32042" y="15991"/>
                  </a:lnTo>
                  <a:lnTo>
                    <a:pt x="32330" y="15907"/>
                  </a:lnTo>
                  <a:lnTo>
                    <a:pt x="32583" y="15847"/>
                  </a:lnTo>
                  <a:lnTo>
                    <a:pt x="35360" y="15847"/>
                  </a:lnTo>
                  <a:lnTo>
                    <a:pt x="40398" y="17037"/>
                  </a:lnTo>
                  <a:lnTo>
                    <a:pt x="40578" y="16701"/>
                  </a:lnTo>
                  <a:lnTo>
                    <a:pt x="40650" y="16544"/>
                  </a:lnTo>
                  <a:lnTo>
                    <a:pt x="40710" y="16400"/>
                  </a:lnTo>
                  <a:lnTo>
                    <a:pt x="40758" y="16268"/>
                  </a:lnTo>
                  <a:lnTo>
                    <a:pt x="40806" y="16135"/>
                  </a:lnTo>
                  <a:lnTo>
                    <a:pt x="40842" y="16003"/>
                  </a:lnTo>
                  <a:lnTo>
                    <a:pt x="40866" y="15871"/>
                  </a:lnTo>
                  <a:lnTo>
                    <a:pt x="40891" y="15594"/>
                  </a:lnTo>
                  <a:lnTo>
                    <a:pt x="40903" y="15294"/>
                  </a:lnTo>
                  <a:lnTo>
                    <a:pt x="40891" y="14585"/>
                  </a:lnTo>
                  <a:lnTo>
                    <a:pt x="40891" y="14296"/>
                  </a:lnTo>
                  <a:lnTo>
                    <a:pt x="40903" y="14019"/>
                  </a:lnTo>
                  <a:lnTo>
                    <a:pt x="40915" y="13779"/>
                  </a:lnTo>
                  <a:lnTo>
                    <a:pt x="40939" y="13539"/>
                  </a:lnTo>
                  <a:lnTo>
                    <a:pt x="40975" y="13334"/>
                  </a:lnTo>
                  <a:lnTo>
                    <a:pt x="41023" y="13130"/>
                  </a:lnTo>
                  <a:lnTo>
                    <a:pt x="41083" y="12937"/>
                  </a:lnTo>
                  <a:lnTo>
                    <a:pt x="41167" y="12757"/>
                  </a:lnTo>
                  <a:lnTo>
                    <a:pt x="41263" y="12589"/>
                  </a:lnTo>
                  <a:lnTo>
                    <a:pt x="41371" y="12420"/>
                  </a:lnTo>
                  <a:lnTo>
                    <a:pt x="41492" y="12264"/>
                  </a:lnTo>
                  <a:lnTo>
                    <a:pt x="41648" y="12108"/>
                  </a:lnTo>
                  <a:lnTo>
                    <a:pt x="41816" y="11939"/>
                  </a:lnTo>
                  <a:lnTo>
                    <a:pt x="41997" y="11783"/>
                  </a:lnTo>
                  <a:lnTo>
                    <a:pt x="42213" y="11615"/>
                  </a:lnTo>
                  <a:lnTo>
                    <a:pt x="42441" y="11446"/>
                  </a:lnTo>
                  <a:lnTo>
                    <a:pt x="42610" y="11338"/>
                  </a:lnTo>
                  <a:lnTo>
                    <a:pt x="42766" y="11242"/>
                  </a:lnTo>
                  <a:lnTo>
                    <a:pt x="42862" y="11206"/>
                  </a:lnTo>
                  <a:lnTo>
                    <a:pt x="42946" y="11170"/>
                  </a:lnTo>
                  <a:lnTo>
                    <a:pt x="43031" y="11158"/>
                  </a:lnTo>
                  <a:lnTo>
                    <a:pt x="43127" y="11146"/>
                  </a:lnTo>
                  <a:lnTo>
                    <a:pt x="43235" y="11158"/>
                  </a:lnTo>
                  <a:lnTo>
                    <a:pt x="43331" y="11182"/>
                  </a:lnTo>
                  <a:lnTo>
                    <a:pt x="43427" y="11218"/>
                  </a:lnTo>
                  <a:lnTo>
                    <a:pt x="43536" y="11266"/>
                  </a:lnTo>
                  <a:lnTo>
                    <a:pt x="43728" y="11350"/>
                  </a:lnTo>
                  <a:lnTo>
                    <a:pt x="43824" y="11398"/>
                  </a:lnTo>
                  <a:lnTo>
                    <a:pt x="43932" y="11422"/>
                  </a:lnTo>
                  <a:lnTo>
                    <a:pt x="44077" y="11446"/>
                  </a:lnTo>
                  <a:lnTo>
                    <a:pt x="44221" y="11446"/>
                  </a:lnTo>
                  <a:lnTo>
                    <a:pt x="44365" y="11434"/>
                  </a:lnTo>
                  <a:lnTo>
                    <a:pt x="44509" y="11398"/>
                  </a:lnTo>
                  <a:lnTo>
                    <a:pt x="44654" y="11350"/>
                  </a:lnTo>
                  <a:lnTo>
                    <a:pt x="44786" y="11302"/>
                  </a:lnTo>
                  <a:lnTo>
                    <a:pt x="45075" y="11170"/>
                  </a:lnTo>
                  <a:lnTo>
                    <a:pt x="47503" y="10004"/>
                  </a:lnTo>
                  <a:lnTo>
                    <a:pt x="46950" y="9559"/>
                  </a:lnTo>
                  <a:lnTo>
                    <a:pt x="46662" y="9342"/>
                  </a:lnTo>
                  <a:lnTo>
                    <a:pt x="46361" y="9138"/>
                  </a:lnTo>
                  <a:lnTo>
                    <a:pt x="46060" y="8946"/>
                  </a:lnTo>
                  <a:lnTo>
                    <a:pt x="45748" y="8777"/>
                  </a:lnTo>
                  <a:lnTo>
                    <a:pt x="45592" y="8705"/>
                  </a:lnTo>
                  <a:lnTo>
                    <a:pt x="45435" y="8633"/>
                  </a:lnTo>
                  <a:lnTo>
                    <a:pt x="45267" y="8585"/>
                  </a:lnTo>
                  <a:lnTo>
                    <a:pt x="45099" y="8525"/>
                  </a:lnTo>
                  <a:lnTo>
                    <a:pt x="44846" y="8465"/>
                  </a:lnTo>
                  <a:lnTo>
                    <a:pt x="44582" y="8417"/>
                  </a:lnTo>
                  <a:lnTo>
                    <a:pt x="44329" y="8357"/>
                  </a:lnTo>
                  <a:lnTo>
                    <a:pt x="44065" y="8284"/>
                  </a:lnTo>
                  <a:lnTo>
                    <a:pt x="43872" y="8212"/>
                  </a:lnTo>
                  <a:lnTo>
                    <a:pt x="43680" y="8128"/>
                  </a:lnTo>
                  <a:lnTo>
                    <a:pt x="43500" y="8020"/>
                  </a:lnTo>
                  <a:lnTo>
                    <a:pt x="43319" y="7912"/>
                  </a:lnTo>
                  <a:lnTo>
                    <a:pt x="43151" y="7779"/>
                  </a:lnTo>
                  <a:lnTo>
                    <a:pt x="42983" y="7647"/>
                  </a:lnTo>
                  <a:lnTo>
                    <a:pt x="42814" y="7503"/>
                  </a:lnTo>
                  <a:lnTo>
                    <a:pt x="42658" y="7347"/>
                  </a:lnTo>
                  <a:lnTo>
                    <a:pt x="42514" y="7190"/>
                  </a:lnTo>
                  <a:lnTo>
                    <a:pt x="42357" y="7022"/>
                  </a:lnTo>
                  <a:lnTo>
                    <a:pt x="42081" y="6673"/>
                  </a:lnTo>
                  <a:lnTo>
                    <a:pt x="41804" y="6313"/>
                  </a:lnTo>
                  <a:lnTo>
                    <a:pt x="41540" y="5952"/>
                  </a:lnTo>
                  <a:lnTo>
                    <a:pt x="41083" y="5291"/>
                  </a:lnTo>
                  <a:lnTo>
                    <a:pt x="40638" y="4653"/>
                  </a:lnTo>
                  <a:lnTo>
                    <a:pt x="40422" y="4353"/>
                  </a:lnTo>
                  <a:lnTo>
                    <a:pt x="40217" y="4064"/>
                  </a:lnTo>
                  <a:lnTo>
                    <a:pt x="40001" y="3776"/>
                  </a:lnTo>
                  <a:lnTo>
                    <a:pt x="39772" y="3511"/>
                  </a:lnTo>
                  <a:lnTo>
                    <a:pt x="39532" y="3247"/>
                  </a:lnTo>
                  <a:lnTo>
                    <a:pt x="39255" y="2982"/>
                  </a:lnTo>
                  <a:lnTo>
                    <a:pt x="39003" y="2766"/>
                  </a:lnTo>
                  <a:lnTo>
                    <a:pt x="38738" y="2561"/>
                  </a:lnTo>
                  <a:lnTo>
                    <a:pt x="38233" y="2153"/>
                  </a:lnTo>
                  <a:lnTo>
                    <a:pt x="37993" y="1948"/>
                  </a:lnTo>
                  <a:lnTo>
                    <a:pt x="37752" y="1720"/>
                  </a:lnTo>
                  <a:lnTo>
                    <a:pt x="37524" y="1479"/>
                  </a:lnTo>
                  <a:lnTo>
                    <a:pt x="37296" y="1203"/>
                  </a:lnTo>
                  <a:lnTo>
                    <a:pt x="37199" y="1071"/>
                  </a:lnTo>
                  <a:lnTo>
                    <a:pt x="37091" y="926"/>
                  </a:lnTo>
                  <a:lnTo>
                    <a:pt x="36971" y="806"/>
                  </a:lnTo>
                  <a:lnTo>
                    <a:pt x="36839" y="698"/>
                  </a:lnTo>
                  <a:lnTo>
                    <a:pt x="36706" y="626"/>
                  </a:lnTo>
                  <a:lnTo>
                    <a:pt x="36574" y="578"/>
                  </a:lnTo>
                  <a:lnTo>
                    <a:pt x="36442" y="554"/>
                  </a:lnTo>
                  <a:lnTo>
                    <a:pt x="36310" y="554"/>
                  </a:lnTo>
                  <a:lnTo>
                    <a:pt x="36177" y="578"/>
                  </a:lnTo>
                  <a:lnTo>
                    <a:pt x="36033" y="614"/>
                  </a:lnTo>
                  <a:lnTo>
                    <a:pt x="35901" y="662"/>
                  </a:lnTo>
                  <a:lnTo>
                    <a:pt x="35769" y="734"/>
                  </a:lnTo>
                  <a:lnTo>
                    <a:pt x="35636" y="818"/>
                  </a:lnTo>
                  <a:lnTo>
                    <a:pt x="35504" y="902"/>
                  </a:lnTo>
                  <a:lnTo>
                    <a:pt x="35384" y="1010"/>
                  </a:lnTo>
                  <a:lnTo>
                    <a:pt x="35252" y="1119"/>
                  </a:lnTo>
                  <a:lnTo>
                    <a:pt x="35143" y="1239"/>
                  </a:lnTo>
                  <a:lnTo>
                    <a:pt x="35023" y="1359"/>
                  </a:lnTo>
                  <a:lnTo>
                    <a:pt x="34819" y="1612"/>
                  </a:lnTo>
                  <a:lnTo>
                    <a:pt x="34783" y="1407"/>
                  </a:lnTo>
                  <a:lnTo>
                    <a:pt x="34735" y="1215"/>
                  </a:lnTo>
                  <a:lnTo>
                    <a:pt x="34663" y="1035"/>
                  </a:lnTo>
                  <a:lnTo>
                    <a:pt x="34590" y="842"/>
                  </a:lnTo>
                  <a:lnTo>
                    <a:pt x="34494" y="674"/>
                  </a:lnTo>
                  <a:lnTo>
                    <a:pt x="34398" y="505"/>
                  </a:lnTo>
                  <a:lnTo>
                    <a:pt x="34278" y="337"/>
                  </a:lnTo>
                  <a:lnTo>
                    <a:pt x="34158" y="193"/>
                  </a:lnTo>
                  <a:lnTo>
                    <a:pt x="34097" y="133"/>
                  </a:lnTo>
                  <a:lnTo>
                    <a:pt x="34037" y="73"/>
                  </a:lnTo>
                  <a:lnTo>
                    <a:pt x="33965" y="25"/>
                  </a:lnTo>
                  <a:lnTo>
                    <a:pt x="3388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383325" y="3349075"/>
              <a:ext cx="154825" cy="166850"/>
            </a:xfrm>
            <a:custGeom>
              <a:avLst/>
              <a:gdLst/>
              <a:ahLst/>
              <a:cxnLst/>
              <a:rect l="l" t="t" r="r" b="b"/>
              <a:pathLst>
                <a:path w="6193" h="6674" extrusionOk="0">
                  <a:moveTo>
                    <a:pt x="5194" y="1"/>
                  </a:moveTo>
                  <a:lnTo>
                    <a:pt x="0" y="3031"/>
                  </a:lnTo>
                  <a:lnTo>
                    <a:pt x="1179" y="5447"/>
                  </a:lnTo>
                  <a:lnTo>
                    <a:pt x="1299" y="5591"/>
                  </a:lnTo>
                  <a:lnTo>
                    <a:pt x="1419" y="5724"/>
                  </a:lnTo>
                  <a:lnTo>
                    <a:pt x="1539" y="5856"/>
                  </a:lnTo>
                  <a:lnTo>
                    <a:pt x="1659" y="5976"/>
                  </a:lnTo>
                  <a:lnTo>
                    <a:pt x="1924" y="6181"/>
                  </a:lnTo>
                  <a:lnTo>
                    <a:pt x="2164" y="6349"/>
                  </a:lnTo>
                  <a:lnTo>
                    <a:pt x="2381" y="6493"/>
                  </a:lnTo>
                  <a:lnTo>
                    <a:pt x="2561" y="6589"/>
                  </a:lnTo>
                  <a:lnTo>
                    <a:pt x="2718" y="6674"/>
                  </a:lnTo>
                  <a:lnTo>
                    <a:pt x="2826" y="6625"/>
                  </a:lnTo>
                  <a:lnTo>
                    <a:pt x="2958" y="6565"/>
                  </a:lnTo>
                  <a:lnTo>
                    <a:pt x="3114" y="6481"/>
                  </a:lnTo>
                  <a:lnTo>
                    <a:pt x="3307" y="6361"/>
                  </a:lnTo>
                  <a:lnTo>
                    <a:pt x="3511" y="6229"/>
                  </a:lnTo>
                  <a:lnTo>
                    <a:pt x="3703" y="6060"/>
                  </a:lnTo>
                  <a:lnTo>
                    <a:pt x="3812" y="5964"/>
                  </a:lnTo>
                  <a:lnTo>
                    <a:pt x="3908" y="5856"/>
                  </a:lnTo>
                  <a:lnTo>
                    <a:pt x="3956" y="5808"/>
                  </a:lnTo>
                  <a:lnTo>
                    <a:pt x="3992" y="5748"/>
                  </a:lnTo>
                  <a:lnTo>
                    <a:pt x="4016" y="5676"/>
                  </a:lnTo>
                  <a:lnTo>
                    <a:pt x="4040" y="5616"/>
                  </a:lnTo>
                  <a:lnTo>
                    <a:pt x="4064" y="5459"/>
                  </a:lnTo>
                  <a:lnTo>
                    <a:pt x="4064" y="5303"/>
                  </a:lnTo>
                  <a:lnTo>
                    <a:pt x="4052" y="5135"/>
                  </a:lnTo>
                  <a:lnTo>
                    <a:pt x="4016" y="4966"/>
                  </a:lnTo>
                  <a:lnTo>
                    <a:pt x="3968" y="4786"/>
                  </a:lnTo>
                  <a:lnTo>
                    <a:pt x="3920" y="4606"/>
                  </a:lnTo>
                  <a:lnTo>
                    <a:pt x="3812" y="4257"/>
                  </a:lnTo>
                  <a:lnTo>
                    <a:pt x="3715" y="3944"/>
                  </a:lnTo>
                  <a:lnTo>
                    <a:pt x="3679" y="3812"/>
                  </a:lnTo>
                  <a:lnTo>
                    <a:pt x="3667" y="3692"/>
                  </a:lnTo>
                  <a:lnTo>
                    <a:pt x="3655" y="3596"/>
                  </a:lnTo>
                  <a:lnTo>
                    <a:pt x="3667" y="3548"/>
                  </a:lnTo>
                  <a:lnTo>
                    <a:pt x="3679" y="3511"/>
                  </a:lnTo>
                  <a:lnTo>
                    <a:pt x="3739" y="3391"/>
                  </a:lnTo>
                  <a:lnTo>
                    <a:pt x="3812" y="3271"/>
                  </a:lnTo>
                  <a:lnTo>
                    <a:pt x="3884" y="3187"/>
                  </a:lnTo>
                  <a:lnTo>
                    <a:pt x="3968" y="3115"/>
                  </a:lnTo>
                  <a:lnTo>
                    <a:pt x="4016" y="3091"/>
                  </a:lnTo>
                  <a:lnTo>
                    <a:pt x="4064" y="3067"/>
                  </a:lnTo>
                  <a:lnTo>
                    <a:pt x="4124" y="3055"/>
                  </a:lnTo>
                  <a:lnTo>
                    <a:pt x="4244" y="3055"/>
                  </a:lnTo>
                  <a:lnTo>
                    <a:pt x="4317" y="3067"/>
                  </a:lnTo>
                  <a:lnTo>
                    <a:pt x="4473" y="3115"/>
                  </a:lnTo>
                  <a:lnTo>
                    <a:pt x="4509" y="3139"/>
                  </a:lnTo>
                  <a:lnTo>
                    <a:pt x="4557" y="3163"/>
                  </a:lnTo>
                  <a:lnTo>
                    <a:pt x="4617" y="3235"/>
                  </a:lnTo>
                  <a:lnTo>
                    <a:pt x="4665" y="3319"/>
                  </a:lnTo>
                  <a:lnTo>
                    <a:pt x="4689" y="3427"/>
                  </a:lnTo>
                  <a:lnTo>
                    <a:pt x="4725" y="3536"/>
                  </a:lnTo>
                  <a:lnTo>
                    <a:pt x="4737" y="3668"/>
                  </a:lnTo>
                  <a:lnTo>
                    <a:pt x="4749" y="3932"/>
                  </a:lnTo>
                  <a:lnTo>
                    <a:pt x="4749" y="4461"/>
                  </a:lnTo>
                  <a:lnTo>
                    <a:pt x="4773" y="4666"/>
                  </a:lnTo>
                  <a:lnTo>
                    <a:pt x="4785" y="4738"/>
                  </a:lnTo>
                  <a:lnTo>
                    <a:pt x="4810" y="4798"/>
                  </a:lnTo>
                  <a:lnTo>
                    <a:pt x="4858" y="4846"/>
                  </a:lnTo>
                  <a:lnTo>
                    <a:pt x="4894" y="4894"/>
                  </a:lnTo>
                  <a:lnTo>
                    <a:pt x="4954" y="4930"/>
                  </a:lnTo>
                  <a:lnTo>
                    <a:pt x="5014" y="4966"/>
                  </a:lnTo>
                  <a:lnTo>
                    <a:pt x="5086" y="5002"/>
                  </a:lnTo>
                  <a:lnTo>
                    <a:pt x="5158" y="5026"/>
                  </a:lnTo>
                  <a:lnTo>
                    <a:pt x="5242" y="5038"/>
                  </a:lnTo>
                  <a:lnTo>
                    <a:pt x="5327" y="5062"/>
                  </a:lnTo>
                  <a:lnTo>
                    <a:pt x="5495" y="5062"/>
                  </a:lnTo>
                  <a:lnTo>
                    <a:pt x="5591" y="5038"/>
                  </a:lnTo>
                  <a:lnTo>
                    <a:pt x="5675" y="5014"/>
                  </a:lnTo>
                  <a:lnTo>
                    <a:pt x="5759" y="4978"/>
                  </a:lnTo>
                  <a:lnTo>
                    <a:pt x="5844" y="4930"/>
                  </a:lnTo>
                  <a:lnTo>
                    <a:pt x="5928" y="4870"/>
                  </a:lnTo>
                  <a:lnTo>
                    <a:pt x="6000" y="4798"/>
                  </a:lnTo>
                  <a:lnTo>
                    <a:pt x="6072" y="4714"/>
                  </a:lnTo>
                  <a:lnTo>
                    <a:pt x="6120" y="4630"/>
                  </a:lnTo>
                  <a:lnTo>
                    <a:pt x="6156" y="4545"/>
                  </a:lnTo>
                  <a:lnTo>
                    <a:pt x="6180" y="4461"/>
                  </a:lnTo>
                  <a:lnTo>
                    <a:pt x="6192" y="4377"/>
                  </a:lnTo>
                  <a:lnTo>
                    <a:pt x="6192" y="4293"/>
                  </a:lnTo>
                  <a:lnTo>
                    <a:pt x="6180" y="4209"/>
                  </a:lnTo>
                  <a:lnTo>
                    <a:pt x="6156" y="4125"/>
                  </a:lnTo>
                  <a:lnTo>
                    <a:pt x="6108" y="3956"/>
                  </a:lnTo>
                  <a:lnTo>
                    <a:pt x="6036" y="3800"/>
                  </a:lnTo>
                  <a:lnTo>
                    <a:pt x="5892" y="3511"/>
                  </a:lnTo>
                  <a:lnTo>
                    <a:pt x="5868" y="3427"/>
                  </a:lnTo>
                  <a:lnTo>
                    <a:pt x="5856" y="3307"/>
                  </a:lnTo>
                  <a:lnTo>
                    <a:pt x="5856" y="2982"/>
                  </a:lnTo>
                  <a:lnTo>
                    <a:pt x="5856" y="2550"/>
                  </a:lnTo>
                  <a:lnTo>
                    <a:pt x="5856" y="2309"/>
                  </a:lnTo>
                  <a:lnTo>
                    <a:pt x="5856" y="2057"/>
                  </a:lnTo>
                  <a:lnTo>
                    <a:pt x="5831" y="1804"/>
                  </a:lnTo>
                  <a:lnTo>
                    <a:pt x="5807" y="1528"/>
                  </a:lnTo>
                  <a:lnTo>
                    <a:pt x="5759" y="1263"/>
                  </a:lnTo>
                  <a:lnTo>
                    <a:pt x="5699" y="999"/>
                  </a:lnTo>
                  <a:lnTo>
                    <a:pt x="5615" y="734"/>
                  </a:lnTo>
                  <a:lnTo>
                    <a:pt x="5567" y="602"/>
                  </a:lnTo>
                  <a:lnTo>
                    <a:pt x="5507" y="470"/>
                  </a:lnTo>
                  <a:lnTo>
                    <a:pt x="5435" y="349"/>
                  </a:lnTo>
                  <a:lnTo>
                    <a:pt x="5363" y="229"/>
                  </a:lnTo>
                  <a:lnTo>
                    <a:pt x="5278" y="121"/>
                  </a:lnTo>
                  <a:lnTo>
                    <a:pt x="519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383325" y="3349075"/>
              <a:ext cx="154825" cy="166850"/>
            </a:xfrm>
            <a:custGeom>
              <a:avLst/>
              <a:gdLst/>
              <a:ahLst/>
              <a:cxnLst/>
              <a:rect l="l" t="t" r="r" b="b"/>
              <a:pathLst>
                <a:path w="6193" h="6674" fill="none" extrusionOk="0">
                  <a:moveTo>
                    <a:pt x="5194" y="1"/>
                  </a:moveTo>
                  <a:lnTo>
                    <a:pt x="5194" y="1"/>
                  </a:lnTo>
                  <a:lnTo>
                    <a:pt x="5278" y="121"/>
                  </a:lnTo>
                  <a:lnTo>
                    <a:pt x="5363" y="229"/>
                  </a:lnTo>
                  <a:lnTo>
                    <a:pt x="5435" y="349"/>
                  </a:lnTo>
                  <a:lnTo>
                    <a:pt x="5507" y="470"/>
                  </a:lnTo>
                  <a:lnTo>
                    <a:pt x="5567" y="602"/>
                  </a:lnTo>
                  <a:lnTo>
                    <a:pt x="5615" y="734"/>
                  </a:lnTo>
                  <a:lnTo>
                    <a:pt x="5699" y="999"/>
                  </a:lnTo>
                  <a:lnTo>
                    <a:pt x="5759" y="1263"/>
                  </a:lnTo>
                  <a:lnTo>
                    <a:pt x="5807" y="1528"/>
                  </a:lnTo>
                  <a:lnTo>
                    <a:pt x="5831" y="1804"/>
                  </a:lnTo>
                  <a:lnTo>
                    <a:pt x="5856" y="2057"/>
                  </a:lnTo>
                  <a:lnTo>
                    <a:pt x="5856" y="2309"/>
                  </a:lnTo>
                  <a:lnTo>
                    <a:pt x="5856" y="2550"/>
                  </a:lnTo>
                  <a:lnTo>
                    <a:pt x="5856" y="2982"/>
                  </a:lnTo>
                  <a:lnTo>
                    <a:pt x="5856" y="3307"/>
                  </a:lnTo>
                  <a:lnTo>
                    <a:pt x="5868" y="3427"/>
                  </a:lnTo>
                  <a:lnTo>
                    <a:pt x="5892" y="3511"/>
                  </a:lnTo>
                  <a:lnTo>
                    <a:pt x="5892" y="3511"/>
                  </a:lnTo>
                  <a:lnTo>
                    <a:pt x="6036" y="3800"/>
                  </a:lnTo>
                  <a:lnTo>
                    <a:pt x="6108" y="3956"/>
                  </a:lnTo>
                  <a:lnTo>
                    <a:pt x="6156" y="4125"/>
                  </a:lnTo>
                  <a:lnTo>
                    <a:pt x="6180" y="4209"/>
                  </a:lnTo>
                  <a:lnTo>
                    <a:pt x="6192" y="4293"/>
                  </a:lnTo>
                  <a:lnTo>
                    <a:pt x="6192" y="4377"/>
                  </a:lnTo>
                  <a:lnTo>
                    <a:pt x="6180" y="4461"/>
                  </a:lnTo>
                  <a:lnTo>
                    <a:pt x="6156" y="4545"/>
                  </a:lnTo>
                  <a:lnTo>
                    <a:pt x="6120" y="4630"/>
                  </a:lnTo>
                  <a:lnTo>
                    <a:pt x="6072" y="4714"/>
                  </a:lnTo>
                  <a:lnTo>
                    <a:pt x="6000" y="4798"/>
                  </a:lnTo>
                  <a:lnTo>
                    <a:pt x="6000" y="4798"/>
                  </a:lnTo>
                  <a:lnTo>
                    <a:pt x="5928" y="4870"/>
                  </a:lnTo>
                  <a:lnTo>
                    <a:pt x="5844" y="4930"/>
                  </a:lnTo>
                  <a:lnTo>
                    <a:pt x="5759" y="4978"/>
                  </a:lnTo>
                  <a:lnTo>
                    <a:pt x="5675" y="5014"/>
                  </a:lnTo>
                  <a:lnTo>
                    <a:pt x="5591" y="5038"/>
                  </a:lnTo>
                  <a:lnTo>
                    <a:pt x="5495" y="5062"/>
                  </a:lnTo>
                  <a:lnTo>
                    <a:pt x="5411" y="5062"/>
                  </a:lnTo>
                  <a:lnTo>
                    <a:pt x="5327" y="5062"/>
                  </a:lnTo>
                  <a:lnTo>
                    <a:pt x="5242" y="5038"/>
                  </a:lnTo>
                  <a:lnTo>
                    <a:pt x="5158" y="5026"/>
                  </a:lnTo>
                  <a:lnTo>
                    <a:pt x="5086" y="5002"/>
                  </a:lnTo>
                  <a:lnTo>
                    <a:pt x="5014" y="4966"/>
                  </a:lnTo>
                  <a:lnTo>
                    <a:pt x="4954" y="4930"/>
                  </a:lnTo>
                  <a:lnTo>
                    <a:pt x="4894" y="4894"/>
                  </a:lnTo>
                  <a:lnTo>
                    <a:pt x="4858" y="4846"/>
                  </a:lnTo>
                  <a:lnTo>
                    <a:pt x="4810" y="4798"/>
                  </a:lnTo>
                  <a:lnTo>
                    <a:pt x="4810" y="4798"/>
                  </a:lnTo>
                  <a:lnTo>
                    <a:pt x="4785" y="4738"/>
                  </a:lnTo>
                  <a:lnTo>
                    <a:pt x="4773" y="4666"/>
                  </a:lnTo>
                  <a:lnTo>
                    <a:pt x="4749" y="4461"/>
                  </a:lnTo>
                  <a:lnTo>
                    <a:pt x="4749" y="3932"/>
                  </a:lnTo>
                  <a:lnTo>
                    <a:pt x="4737" y="3668"/>
                  </a:lnTo>
                  <a:lnTo>
                    <a:pt x="4725" y="3536"/>
                  </a:lnTo>
                  <a:lnTo>
                    <a:pt x="4689" y="3427"/>
                  </a:lnTo>
                  <a:lnTo>
                    <a:pt x="4665" y="3319"/>
                  </a:lnTo>
                  <a:lnTo>
                    <a:pt x="4617" y="3235"/>
                  </a:lnTo>
                  <a:lnTo>
                    <a:pt x="4557" y="3163"/>
                  </a:lnTo>
                  <a:lnTo>
                    <a:pt x="4509" y="3139"/>
                  </a:lnTo>
                  <a:lnTo>
                    <a:pt x="4473" y="3115"/>
                  </a:lnTo>
                  <a:lnTo>
                    <a:pt x="4473" y="3115"/>
                  </a:lnTo>
                  <a:lnTo>
                    <a:pt x="4317" y="3067"/>
                  </a:lnTo>
                  <a:lnTo>
                    <a:pt x="4244" y="3055"/>
                  </a:lnTo>
                  <a:lnTo>
                    <a:pt x="4184" y="3055"/>
                  </a:lnTo>
                  <a:lnTo>
                    <a:pt x="4124" y="3055"/>
                  </a:lnTo>
                  <a:lnTo>
                    <a:pt x="4064" y="3067"/>
                  </a:lnTo>
                  <a:lnTo>
                    <a:pt x="4016" y="3091"/>
                  </a:lnTo>
                  <a:lnTo>
                    <a:pt x="3968" y="3115"/>
                  </a:lnTo>
                  <a:lnTo>
                    <a:pt x="3884" y="3187"/>
                  </a:lnTo>
                  <a:lnTo>
                    <a:pt x="3812" y="3271"/>
                  </a:lnTo>
                  <a:lnTo>
                    <a:pt x="3739" y="3391"/>
                  </a:lnTo>
                  <a:lnTo>
                    <a:pt x="3679" y="3511"/>
                  </a:lnTo>
                  <a:lnTo>
                    <a:pt x="3679" y="3511"/>
                  </a:lnTo>
                  <a:lnTo>
                    <a:pt x="3667" y="3548"/>
                  </a:lnTo>
                  <a:lnTo>
                    <a:pt x="3655" y="3596"/>
                  </a:lnTo>
                  <a:lnTo>
                    <a:pt x="3667" y="3692"/>
                  </a:lnTo>
                  <a:lnTo>
                    <a:pt x="3679" y="3812"/>
                  </a:lnTo>
                  <a:lnTo>
                    <a:pt x="3715" y="3944"/>
                  </a:lnTo>
                  <a:lnTo>
                    <a:pt x="3812" y="4257"/>
                  </a:lnTo>
                  <a:lnTo>
                    <a:pt x="3920" y="4606"/>
                  </a:lnTo>
                  <a:lnTo>
                    <a:pt x="3968" y="4786"/>
                  </a:lnTo>
                  <a:lnTo>
                    <a:pt x="4016" y="4966"/>
                  </a:lnTo>
                  <a:lnTo>
                    <a:pt x="4052" y="5135"/>
                  </a:lnTo>
                  <a:lnTo>
                    <a:pt x="4064" y="5303"/>
                  </a:lnTo>
                  <a:lnTo>
                    <a:pt x="4064" y="5459"/>
                  </a:lnTo>
                  <a:lnTo>
                    <a:pt x="4040" y="5616"/>
                  </a:lnTo>
                  <a:lnTo>
                    <a:pt x="4016" y="5676"/>
                  </a:lnTo>
                  <a:lnTo>
                    <a:pt x="3992" y="5748"/>
                  </a:lnTo>
                  <a:lnTo>
                    <a:pt x="3956" y="5808"/>
                  </a:lnTo>
                  <a:lnTo>
                    <a:pt x="3908" y="5856"/>
                  </a:lnTo>
                  <a:lnTo>
                    <a:pt x="3908" y="5856"/>
                  </a:lnTo>
                  <a:lnTo>
                    <a:pt x="3812" y="5964"/>
                  </a:lnTo>
                  <a:lnTo>
                    <a:pt x="3703" y="6060"/>
                  </a:lnTo>
                  <a:lnTo>
                    <a:pt x="3511" y="6229"/>
                  </a:lnTo>
                  <a:lnTo>
                    <a:pt x="3307" y="6361"/>
                  </a:lnTo>
                  <a:lnTo>
                    <a:pt x="3114" y="6481"/>
                  </a:lnTo>
                  <a:lnTo>
                    <a:pt x="2958" y="6565"/>
                  </a:lnTo>
                  <a:lnTo>
                    <a:pt x="2826" y="6625"/>
                  </a:lnTo>
                  <a:lnTo>
                    <a:pt x="2718" y="6674"/>
                  </a:lnTo>
                  <a:lnTo>
                    <a:pt x="2718" y="6674"/>
                  </a:lnTo>
                  <a:lnTo>
                    <a:pt x="2561" y="6589"/>
                  </a:lnTo>
                  <a:lnTo>
                    <a:pt x="2381" y="6493"/>
                  </a:lnTo>
                  <a:lnTo>
                    <a:pt x="2164" y="6349"/>
                  </a:lnTo>
                  <a:lnTo>
                    <a:pt x="1924" y="6181"/>
                  </a:lnTo>
                  <a:lnTo>
                    <a:pt x="1659" y="5976"/>
                  </a:lnTo>
                  <a:lnTo>
                    <a:pt x="1539" y="5856"/>
                  </a:lnTo>
                  <a:lnTo>
                    <a:pt x="1419" y="5724"/>
                  </a:lnTo>
                  <a:lnTo>
                    <a:pt x="1299" y="5591"/>
                  </a:lnTo>
                  <a:lnTo>
                    <a:pt x="1179" y="5447"/>
                  </a:lnTo>
                  <a:lnTo>
                    <a:pt x="0" y="303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643325" y="5018775"/>
              <a:ext cx="254325" cy="95025"/>
            </a:xfrm>
            <a:custGeom>
              <a:avLst/>
              <a:gdLst/>
              <a:ahLst/>
              <a:cxnLst/>
              <a:rect l="l" t="t" r="r" b="b"/>
              <a:pathLst>
                <a:path w="10173" h="3801" extrusionOk="0">
                  <a:moveTo>
                    <a:pt x="8694" y="1"/>
                  </a:moveTo>
                  <a:lnTo>
                    <a:pt x="8609" y="13"/>
                  </a:lnTo>
                  <a:lnTo>
                    <a:pt x="8465" y="49"/>
                  </a:lnTo>
                  <a:lnTo>
                    <a:pt x="8309" y="109"/>
                  </a:lnTo>
                  <a:lnTo>
                    <a:pt x="7972" y="265"/>
                  </a:lnTo>
                  <a:lnTo>
                    <a:pt x="7780" y="350"/>
                  </a:lnTo>
                  <a:lnTo>
                    <a:pt x="7563" y="422"/>
                  </a:lnTo>
                  <a:lnTo>
                    <a:pt x="7323" y="494"/>
                  </a:lnTo>
                  <a:lnTo>
                    <a:pt x="7046" y="542"/>
                  </a:lnTo>
                  <a:lnTo>
                    <a:pt x="6890" y="566"/>
                  </a:lnTo>
                  <a:lnTo>
                    <a:pt x="6734" y="578"/>
                  </a:lnTo>
                  <a:lnTo>
                    <a:pt x="6565" y="578"/>
                  </a:lnTo>
                  <a:lnTo>
                    <a:pt x="6385" y="566"/>
                  </a:lnTo>
                  <a:lnTo>
                    <a:pt x="6036" y="554"/>
                  </a:lnTo>
                  <a:lnTo>
                    <a:pt x="5736" y="566"/>
                  </a:lnTo>
                  <a:lnTo>
                    <a:pt x="5471" y="578"/>
                  </a:lnTo>
                  <a:lnTo>
                    <a:pt x="5255" y="602"/>
                  </a:lnTo>
                  <a:lnTo>
                    <a:pt x="5063" y="638"/>
                  </a:lnTo>
                  <a:lnTo>
                    <a:pt x="4906" y="686"/>
                  </a:lnTo>
                  <a:lnTo>
                    <a:pt x="4762" y="734"/>
                  </a:lnTo>
                  <a:lnTo>
                    <a:pt x="4630" y="782"/>
                  </a:lnTo>
                  <a:lnTo>
                    <a:pt x="4401" y="879"/>
                  </a:lnTo>
                  <a:lnTo>
                    <a:pt x="4281" y="927"/>
                  </a:lnTo>
                  <a:lnTo>
                    <a:pt x="4161" y="975"/>
                  </a:lnTo>
                  <a:lnTo>
                    <a:pt x="4017" y="1011"/>
                  </a:lnTo>
                  <a:lnTo>
                    <a:pt x="3872" y="1047"/>
                  </a:lnTo>
                  <a:lnTo>
                    <a:pt x="3692" y="1059"/>
                  </a:lnTo>
                  <a:lnTo>
                    <a:pt x="3488" y="1071"/>
                  </a:lnTo>
                  <a:lnTo>
                    <a:pt x="3091" y="1083"/>
                  </a:lnTo>
                  <a:lnTo>
                    <a:pt x="2742" y="1119"/>
                  </a:lnTo>
                  <a:lnTo>
                    <a:pt x="2442" y="1167"/>
                  </a:lnTo>
                  <a:lnTo>
                    <a:pt x="2153" y="1227"/>
                  </a:lnTo>
                  <a:lnTo>
                    <a:pt x="1852" y="1299"/>
                  </a:lnTo>
                  <a:lnTo>
                    <a:pt x="1528" y="1359"/>
                  </a:lnTo>
                  <a:lnTo>
                    <a:pt x="1143" y="1420"/>
                  </a:lnTo>
                  <a:lnTo>
                    <a:pt x="686" y="1468"/>
                  </a:lnTo>
                  <a:lnTo>
                    <a:pt x="614" y="1480"/>
                  </a:lnTo>
                  <a:lnTo>
                    <a:pt x="542" y="1504"/>
                  </a:lnTo>
                  <a:lnTo>
                    <a:pt x="470" y="1528"/>
                  </a:lnTo>
                  <a:lnTo>
                    <a:pt x="410" y="1576"/>
                  </a:lnTo>
                  <a:lnTo>
                    <a:pt x="350" y="1624"/>
                  </a:lnTo>
                  <a:lnTo>
                    <a:pt x="289" y="1672"/>
                  </a:lnTo>
                  <a:lnTo>
                    <a:pt x="241" y="1732"/>
                  </a:lnTo>
                  <a:lnTo>
                    <a:pt x="193" y="1804"/>
                  </a:lnTo>
                  <a:lnTo>
                    <a:pt x="121" y="1961"/>
                  </a:lnTo>
                  <a:lnTo>
                    <a:pt x="61" y="2141"/>
                  </a:lnTo>
                  <a:lnTo>
                    <a:pt x="25" y="2321"/>
                  </a:lnTo>
                  <a:lnTo>
                    <a:pt x="1" y="2514"/>
                  </a:lnTo>
                  <a:lnTo>
                    <a:pt x="1" y="2706"/>
                  </a:lnTo>
                  <a:lnTo>
                    <a:pt x="25" y="2898"/>
                  </a:lnTo>
                  <a:lnTo>
                    <a:pt x="73" y="3091"/>
                  </a:lnTo>
                  <a:lnTo>
                    <a:pt x="145" y="3259"/>
                  </a:lnTo>
                  <a:lnTo>
                    <a:pt x="193" y="3343"/>
                  </a:lnTo>
                  <a:lnTo>
                    <a:pt x="241" y="3415"/>
                  </a:lnTo>
                  <a:lnTo>
                    <a:pt x="301" y="3476"/>
                  </a:lnTo>
                  <a:lnTo>
                    <a:pt x="362" y="3536"/>
                  </a:lnTo>
                  <a:lnTo>
                    <a:pt x="434" y="3596"/>
                  </a:lnTo>
                  <a:lnTo>
                    <a:pt x="506" y="3644"/>
                  </a:lnTo>
                  <a:lnTo>
                    <a:pt x="590" y="3680"/>
                  </a:lnTo>
                  <a:lnTo>
                    <a:pt x="686" y="3704"/>
                  </a:lnTo>
                  <a:lnTo>
                    <a:pt x="999" y="3776"/>
                  </a:lnTo>
                  <a:lnTo>
                    <a:pt x="1107" y="3800"/>
                  </a:lnTo>
                  <a:lnTo>
                    <a:pt x="1359" y="3800"/>
                  </a:lnTo>
                  <a:lnTo>
                    <a:pt x="1504" y="3764"/>
                  </a:lnTo>
                  <a:lnTo>
                    <a:pt x="1648" y="3716"/>
                  </a:lnTo>
                  <a:lnTo>
                    <a:pt x="1852" y="3668"/>
                  </a:lnTo>
                  <a:lnTo>
                    <a:pt x="2165" y="3608"/>
                  </a:lnTo>
                  <a:lnTo>
                    <a:pt x="2357" y="3596"/>
                  </a:lnTo>
                  <a:lnTo>
                    <a:pt x="2598" y="3572"/>
                  </a:lnTo>
                  <a:lnTo>
                    <a:pt x="3055" y="3572"/>
                  </a:lnTo>
                  <a:lnTo>
                    <a:pt x="3259" y="3596"/>
                  </a:lnTo>
                  <a:lnTo>
                    <a:pt x="3451" y="3620"/>
                  </a:lnTo>
                  <a:lnTo>
                    <a:pt x="3800" y="3680"/>
                  </a:lnTo>
                  <a:lnTo>
                    <a:pt x="3968" y="3704"/>
                  </a:lnTo>
                  <a:lnTo>
                    <a:pt x="4317" y="3704"/>
                  </a:lnTo>
                  <a:lnTo>
                    <a:pt x="4497" y="3668"/>
                  </a:lnTo>
                  <a:lnTo>
                    <a:pt x="4702" y="3620"/>
                  </a:lnTo>
                  <a:lnTo>
                    <a:pt x="4918" y="3536"/>
                  </a:lnTo>
                  <a:lnTo>
                    <a:pt x="5147" y="3427"/>
                  </a:lnTo>
                  <a:lnTo>
                    <a:pt x="5411" y="3271"/>
                  </a:lnTo>
                  <a:lnTo>
                    <a:pt x="5700" y="3079"/>
                  </a:lnTo>
                  <a:lnTo>
                    <a:pt x="6024" y="2850"/>
                  </a:lnTo>
                  <a:lnTo>
                    <a:pt x="6337" y="2610"/>
                  </a:lnTo>
                  <a:lnTo>
                    <a:pt x="6590" y="2442"/>
                  </a:lnTo>
                  <a:lnTo>
                    <a:pt x="6806" y="2333"/>
                  </a:lnTo>
                  <a:lnTo>
                    <a:pt x="6902" y="2297"/>
                  </a:lnTo>
                  <a:lnTo>
                    <a:pt x="6986" y="2273"/>
                  </a:lnTo>
                  <a:lnTo>
                    <a:pt x="7070" y="2249"/>
                  </a:lnTo>
                  <a:lnTo>
                    <a:pt x="7203" y="2249"/>
                  </a:lnTo>
                  <a:lnTo>
                    <a:pt x="7263" y="2261"/>
                  </a:lnTo>
                  <a:lnTo>
                    <a:pt x="7311" y="2273"/>
                  </a:lnTo>
                  <a:lnTo>
                    <a:pt x="7359" y="2297"/>
                  </a:lnTo>
                  <a:lnTo>
                    <a:pt x="7455" y="2357"/>
                  </a:lnTo>
                  <a:lnTo>
                    <a:pt x="7539" y="2442"/>
                  </a:lnTo>
                  <a:lnTo>
                    <a:pt x="7623" y="2526"/>
                  </a:lnTo>
                  <a:lnTo>
                    <a:pt x="7720" y="2610"/>
                  </a:lnTo>
                  <a:lnTo>
                    <a:pt x="7828" y="2694"/>
                  </a:lnTo>
                  <a:lnTo>
                    <a:pt x="7960" y="2766"/>
                  </a:lnTo>
                  <a:lnTo>
                    <a:pt x="8032" y="2790"/>
                  </a:lnTo>
                  <a:lnTo>
                    <a:pt x="8116" y="2814"/>
                  </a:lnTo>
                  <a:lnTo>
                    <a:pt x="8213" y="2838"/>
                  </a:lnTo>
                  <a:lnTo>
                    <a:pt x="8309" y="2850"/>
                  </a:lnTo>
                  <a:lnTo>
                    <a:pt x="8537" y="2850"/>
                  </a:lnTo>
                  <a:lnTo>
                    <a:pt x="8790" y="2814"/>
                  </a:lnTo>
                  <a:lnTo>
                    <a:pt x="9018" y="2766"/>
                  </a:lnTo>
                  <a:lnTo>
                    <a:pt x="9235" y="2706"/>
                  </a:lnTo>
                  <a:lnTo>
                    <a:pt x="9439" y="2622"/>
                  </a:lnTo>
                  <a:lnTo>
                    <a:pt x="9619" y="2526"/>
                  </a:lnTo>
                  <a:lnTo>
                    <a:pt x="9788" y="2417"/>
                  </a:lnTo>
                  <a:lnTo>
                    <a:pt x="9920" y="2285"/>
                  </a:lnTo>
                  <a:lnTo>
                    <a:pt x="9980" y="2225"/>
                  </a:lnTo>
                  <a:lnTo>
                    <a:pt x="10028" y="2153"/>
                  </a:lnTo>
                  <a:lnTo>
                    <a:pt x="10076" y="2069"/>
                  </a:lnTo>
                  <a:lnTo>
                    <a:pt x="10112" y="1997"/>
                  </a:lnTo>
                  <a:lnTo>
                    <a:pt x="10136" y="1913"/>
                  </a:lnTo>
                  <a:lnTo>
                    <a:pt x="10160" y="1828"/>
                  </a:lnTo>
                  <a:lnTo>
                    <a:pt x="10172" y="1732"/>
                  </a:lnTo>
                  <a:lnTo>
                    <a:pt x="10172" y="1648"/>
                  </a:lnTo>
                  <a:lnTo>
                    <a:pt x="10172" y="1552"/>
                  </a:lnTo>
                  <a:lnTo>
                    <a:pt x="10148" y="1456"/>
                  </a:lnTo>
                  <a:lnTo>
                    <a:pt x="10124" y="1347"/>
                  </a:lnTo>
                  <a:lnTo>
                    <a:pt x="10088" y="1239"/>
                  </a:lnTo>
                  <a:lnTo>
                    <a:pt x="10040" y="1143"/>
                  </a:lnTo>
                  <a:lnTo>
                    <a:pt x="9980" y="1023"/>
                  </a:lnTo>
                  <a:lnTo>
                    <a:pt x="9908" y="915"/>
                  </a:lnTo>
                  <a:lnTo>
                    <a:pt x="9836" y="794"/>
                  </a:lnTo>
                  <a:lnTo>
                    <a:pt x="9740" y="686"/>
                  </a:lnTo>
                  <a:lnTo>
                    <a:pt x="9631" y="554"/>
                  </a:lnTo>
                  <a:lnTo>
                    <a:pt x="9427" y="350"/>
                  </a:lnTo>
                  <a:lnTo>
                    <a:pt x="9331" y="265"/>
                  </a:lnTo>
                  <a:lnTo>
                    <a:pt x="9247" y="193"/>
                  </a:lnTo>
                  <a:lnTo>
                    <a:pt x="9150" y="133"/>
                  </a:lnTo>
                  <a:lnTo>
                    <a:pt x="9066" y="85"/>
                  </a:lnTo>
                  <a:lnTo>
                    <a:pt x="8994" y="49"/>
                  </a:lnTo>
                  <a:lnTo>
                    <a:pt x="8910" y="25"/>
                  </a:lnTo>
                  <a:lnTo>
                    <a:pt x="8838" y="13"/>
                  </a:lnTo>
                  <a:lnTo>
                    <a:pt x="8766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092400" y="4931025"/>
              <a:ext cx="237475" cy="223350"/>
            </a:xfrm>
            <a:custGeom>
              <a:avLst/>
              <a:gdLst/>
              <a:ahLst/>
              <a:cxnLst/>
              <a:rect l="l" t="t" r="r" b="b"/>
              <a:pathLst>
                <a:path w="9499" h="8934" extrusionOk="0">
                  <a:moveTo>
                    <a:pt x="9390" y="0"/>
                  </a:moveTo>
                  <a:lnTo>
                    <a:pt x="9318" y="12"/>
                  </a:lnTo>
                  <a:lnTo>
                    <a:pt x="9126" y="72"/>
                  </a:lnTo>
                  <a:lnTo>
                    <a:pt x="9018" y="108"/>
                  </a:lnTo>
                  <a:lnTo>
                    <a:pt x="8909" y="132"/>
                  </a:lnTo>
                  <a:lnTo>
                    <a:pt x="8693" y="156"/>
                  </a:lnTo>
                  <a:lnTo>
                    <a:pt x="8477" y="192"/>
                  </a:lnTo>
                  <a:lnTo>
                    <a:pt x="8248" y="241"/>
                  </a:lnTo>
                  <a:lnTo>
                    <a:pt x="8116" y="265"/>
                  </a:lnTo>
                  <a:lnTo>
                    <a:pt x="7984" y="313"/>
                  </a:lnTo>
                  <a:lnTo>
                    <a:pt x="7839" y="373"/>
                  </a:lnTo>
                  <a:lnTo>
                    <a:pt x="7683" y="457"/>
                  </a:lnTo>
                  <a:lnTo>
                    <a:pt x="7515" y="541"/>
                  </a:lnTo>
                  <a:lnTo>
                    <a:pt x="7322" y="661"/>
                  </a:lnTo>
                  <a:lnTo>
                    <a:pt x="7130" y="806"/>
                  </a:lnTo>
                  <a:lnTo>
                    <a:pt x="6902" y="962"/>
                  </a:lnTo>
                  <a:lnTo>
                    <a:pt x="6685" y="1154"/>
                  </a:lnTo>
                  <a:lnTo>
                    <a:pt x="6493" y="1347"/>
                  </a:lnTo>
                  <a:lnTo>
                    <a:pt x="6324" y="1551"/>
                  </a:lnTo>
                  <a:lnTo>
                    <a:pt x="6168" y="1768"/>
                  </a:lnTo>
                  <a:lnTo>
                    <a:pt x="6024" y="1984"/>
                  </a:lnTo>
                  <a:lnTo>
                    <a:pt x="5880" y="2212"/>
                  </a:lnTo>
                  <a:lnTo>
                    <a:pt x="5615" y="2681"/>
                  </a:lnTo>
                  <a:lnTo>
                    <a:pt x="5483" y="2922"/>
                  </a:lnTo>
                  <a:lnTo>
                    <a:pt x="5339" y="3150"/>
                  </a:lnTo>
                  <a:lnTo>
                    <a:pt x="5182" y="3391"/>
                  </a:lnTo>
                  <a:lnTo>
                    <a:pt x="5014" y="3619"/>
                  </a:lnTo>
                  <a:lnTo>
                    <a:pt x="4810" y="3848"/>
                  </a:lnTo>
                  <a:lnTo>
                    <a:pt x="4593" y="4076"/>
                  </a:lnTo>
                  <a:lnTo>
                    <a:pt x="4341" y="4292"/>
                  </a:lnTo>
                  <a:lnTo>
                    <a:pt x="4064" y="4497"/>
                  </a:lnTo>
                  <a:lnTo>
                    <a:pt x="3776" y="4701"/>
                  </a:lnTo>
                  <a:lnTo>
                    <a:pt x="3523" y="4894"/>
                  </a:lnTo>
                  <a:lnTo>
                    <a:pt x="3307" y="5074"/>
                  </a:lnTo>
                  <a:lnTo>
                    <a:pt x="3102" y="5254"/>
                  </a:lnTo>
                  <a:lnTo>
                    <a:pt x="2742" y="5591"/>
                  </a:lnTo>
                  <a:lnTo>
                    <a:pt x="2573" y="5747"/>
                  </a:lnTo>
                  <a:lnTo>
                    <a:pt x="2417" y="5891"/>
                  </a:lnTo>
                  <a:lnTo>
                    <a:pt x="2237" y="6024"/>
                  </a:lnTo>
                  <a:lnTo>
                    <a:pt x="2056" y="6156"/>
                  </a:lnTo>
                  <a:lnTo>
                    <a:pt x="1864" y="6264"/>
                  </a:lnTo>
                  <a:lnTo>
                    <a:pt x="1659" y="6372"/>
                  </a:lnTo>
                  <a:lnTo>
                    <a:pt x="1419" y="6469"/>
                  </a:lnTo>
                  <a:lnTo>
                    <a:pt x="1142" y="6541"/>
                  </a:lnTo>
                  <a:lnTo>
                    <a:pt x="842" y="6613"/>
                  </a:lnTo>
                  <a:lnTo>
                    <a:pt x="493" y="6673"/>
                  </a:lnTo>
                  <a:lnTo>
                    <a:pt x="445" y="6733"/>
                  </a:lnTo>
                  <a:lnTo>
                    <a:pt x="337" y="6889"/>
                  </a:lnTo>
                  <a:lnTo>
                    <a:pt x="265" y="7010"/>
                  </a:lnTo>
                  <a:lnTo>
                    <a:pt x="205" y="7130"/>
                  </a:lnTo>
                  <a:lnTo>
                    <a:pt x="133" y="7274"/>
                  </a:lnTo>
                  <a:lnTo>
                    <a:pt x="72" y="7418"/>
                  </a:lnTo>
                  <a:lnTo>
                    <a:pt x="24" y="7575"/>
                  </a:lnTo>
                  <a:lnTo>
                    <a:pt x="0" y="7743"/>
                  </a:lnTo>
                  <a:lnTo>
                    <a:pt x="0" y="7899"/>
                  </a:lnTo>
                  <a:lnTo>
                    <a:pt x="0" y="7983"/>
                  </a:lnTo>
                  <a:lnTo>
                    <a:pt x="24" y="8056"/>
                  </a:lnTo>
                  <a:lnTo>
                    <a:pt x="48" y="8140"/>
                  </a:lnTo>
                  <a:lnTo>
                    <a:pt x="72" y="8212"/>
                  </a:lnTo>
                  <a:lnTo>
                    <a:pt x="121" y="8284"/>
                  </a:lnTo>
                  <a:lnTo>
                    <a:pt x="169" y="8356"/>
                  </a:lnTo>
                  <a:lnTo>
                    <a:pt x="241" y="8428"/>
                  </a:lnTo>
                  <a:lnTo>
                    <a:pt x="313" y="8488"/>
                  </a:lnTo>
                  <a:lnTo>
                    <a:pt x="397" y="8549"/>
                  </a:lnTo>
                  <a:lnTo>
                    <a:pt x="493" y="8609"/>
                  </a:lnTo>
                  <a:lnTo>
                    <a:pt x="698" y="8705"/>
                  </a:lnTo>
                  <a:lnTo>
                    <a:pt x="878" y="8777"/>
                  </a:lnTo>
                  <a:lnTo>
                    <a:pt x="1046" y="8837"/>
                  </a:lnTo>
                  <a:lnTo>
                    <a:pt x="1203" y="8885"/>
                  </a:lnTo>
                  <a:lnTo>
                    <a:pt x="1335" y="8909"/>
                  </a:lnTo>
                  <a:lnTo>
                    <a:pt x="1467" y="8933"/>
                  </a:lnTo>
                  <a:lnTo>
                    <a:pt x="1708" y="8933"/>
                  </a:lnTo>
                  <a:lnTo>
                    <a:pt x="1948" y="8909"/>
                  </a:lnTo>
                  <a:lnTo>
                    <a:pt x="2201" y="8873"/>
                  </a:lnTo>
                  <a:lnTo>
                    <a:pt x="2477" y="8837"/>
                  </a:lnTo>
                  <a:lnTo>
                    <a:pt x="2802" y="8813"/>
                  </a:lnTo>
                  <a:lnTo>
                    <a:pt x="2898" y="8801"/>
                  </a:lnTo>
                  <a:lnTo>
                    <a:pt x="2982" y="8777"/>
                  </a:lnTo>
                  <a:lnTo>
                    <a:pt x="3078" y="8753"/>
                  </a:lnTo>
                  <a:lnTo>
                    <a:pt x="3162" y="8705"/>
                  </a:lnTo>
                  <a:lnTo>
                    <a:pt x="3259" y="8657"/>
                  </a:lnTo>
                  <a:lnTo>
                    <a:pt x="3343" y="8597"/>
                  </a:lnTo>
                  <a:lnTo>
                    <a:pt x="3535" y="8452"/>
                  </a:lnTo>
                  <a:lnTo>
                    <a:pt x="3715" y="8272"/>
                  </a:lnTo>
                  <a:lnTo>
                    <a:pt x="3908" y="8068"/>
                  </a:lnTo>
                  <a:lnTo>
                    <a:pt x="4305" y="7611"/>
                  </a:lnTo>
                  <a:lnTo>
                    <a:pt x="4737" y="7106"/>
                  </a:lnTo>
                  <a:lnTo>
                    <a:pt x="4978" y="6841"/>
                  </a:lnTo>
                  <a:lnTo>
                    <a:pt x="5218" y="6589"/>
                  </a:lnTo>
                  <a:lnTo>
                    <a:pt x="5471" y="6336"/>
                  </a:lnTo>
                  <a:lnTo>
                    <a:pt x="5735" y="6108"/>
                  </a:lnTo>
                  <a:lnTo>
                    <a:pt x="6024" y="5891"/>
                  </a:lnTo>
                  <a:lnTo>
                    <a:pt x="6168" y="5795"/>
                  </a:lnTo>
                  <a:lnTo>
                    <a:pt x="6324" y="5699"/>
                  </a:lnTo>
                  <a:lnTo>
                    <a:pt x="6613" y="5531"/>
                  </a:lnTo>
                  <a:lnTo>
                    <a:pt x="6853" y="5398"/>
                  </a:lnTo>
                  <a:lnTo>
                    <a:pt x="7058" y="5302"/>
                  </a:lnTo>
                  <a:lnTo>
                    <a:pt x="7238" y="5230"/>
                  </a:lnTo>
                  <a:lnTo>
                    <a:pt x="7382" y="5182"/>
                  </a:lnTo>
                  <a:lnTo>
                    <a:pt x="7503" y="5146"/>
                  </a:lnTo>
                  <a:lnTo>
                    <a:pt x="7695" y="5098"/>
                  </a:lnTo>
                  <a:lnTo>
                    <a:pt x="7839" y="5074"/>
                  </a:lnTo>
                  <a:lnTo>
                    <a:pt x="7911" y="5050"/>
                  </a:lnTo>
                  <a:lnTo>
                    <a:pt x="7984" y="5002"/>
                  </a:lnTo>
                  <a:lnTo>
                    <a:pt x="8068" y="4954"/>
                  </a:lnTo>
                  <a:lnTo>
                    <a:pt x="8164" y="4869"/>
                  </a:lnTo>
                  <a:lnTo>
                    <a:pt x="8272" y="4773"/>
                  </a:lnTo>
                  <a:lnTo>
                    <a:pt x="8392" y="4629"/>
                  </a:lnTo>
                  <a:lnTo>
                    <a:pt x="8525" y="4473"/>
                  </a:lnTo>
                  <a:lnTo>
                    <a:pt x="8633" y="4316"/>
                  </a:lnTo>
                  <a:lnTo>
                    <a:pt x="8705" y="4148"/>
                  </a:lnTo>
                  <a:lnTo>
                    <a:pt x="8777" y="3968"/>
                  </a:lnTo>
                  <a:lnTo>
                    <a:pt x="8825" y="3787"/>
                  </a:lnTo>
                  <a:lnTo>
                    <a:pt x="8861" y="3607"/>
                  </a:lnTo>
                  <a:lnTo>
                    <a:pt x="8885" y="3403"/>
                  </a:lnTo>
                  <a:lnTo>
                    <a:pt x="8909" y="3210"/>
                  </a:lnTo>
                  <a:lnTo>
                    <a:pt x="8933" y="2789"/>
                  </a:lnTo>
                  <a:lnTo>
                    <a:pt x="8957" y="2345"/>
                  </a:lnTo>
                  <a:lnTo>
                    <a:pt x="8982" y="2104"/>
                  </a:lnTo>
                  <a:lnTo>
                    <a:pt x="9018" y="1864"/>
                  </a:lnTo>
                  <a:lnTo>
                    <a:pt x="9066" y="1623"/>
                  </a:lnTo>
                  <a:lnTo>
                    <a:pt x="9126" y="1371"/>
                  </a:lnTo>
                  <a:lnTo>
                    <a:pt x="9258" y="914"/>
                  </a:lnTo>
                  <a:lnTo>
                    <a:pt x="9366" y="565"/>
                  </a:lnTo>
                  <a:lnTo>
                    <a:pt x="9450" y="313"/>
                  </a:lnTo>
                  <a:lnTo>
                    <a:pt x="9498" y="144"/>
                  </a:lnTo>
                  <a:lnTo>
                    <a:pt x="9498" y="84"/>
                  </a:lnTo>
                  <a:lnTo>
                    <a:pt x="9498" y="36"/>
                  </a:lnTo>
                  <a:lnTo>
                    <a:pt x="9474" y="12"/>
                  </a:lnTo>
                  <a:lnTo>
                    <a:pt x="943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1384800" y="2429625"/>
              <a:ext cx="70350" cy="157825"/>
            </a:xfrm>
            <a:custGeom>
              <a:avLst/>
              <a:gdLst/>
              <a:ahLst/>
              <a:cxnLst/>
              <a:rect l="l" t="t" r="r" b="b"/>
              <a:pathLst>
                <a:path w="2814" h="6313" extrusionOk="0">
                  <a:moveTo>
                    <a:pt x="1876" y="0"/>
                  </a:moveTo>
                  <a:lnTo>
                    <a:pt x="1840" y="12"/>
                  </a:lnTo>
                  <a:lnTo>
                    <a:pt x="1743" y="72"/>
                  </a:lnTo>
                  <a:lnTo>
                    <a:pt x="1623" y="181"/>
                  </a:lnTo>
                  <a:lnTo>
                    <a:pt x="1479" y="325"/>
                  </a:lnTo>
                  <a:lnTo>
                    <a:pt x="1166" y="685"/>
                  </a:lnTo>
                  <a:lnTo>
                    <a:pt x="1010" y="878"/>
                  </a:lnTo>
                  <a:lnTo>
                    <a:pt x="854" y="1082"/>
                  </a:lnTo>
                  <a:lnTo>
                    <a:pt x="697" y="1299"/>
                  </a:lnTo>
                  <a:lnTo>
                    <a:pt x="553" y="1527"/>
                  </a:lnTo>
                  <a:lnTo>
                    <a:pt x="421" y="1768"/>
                  </a:lnTo>
                  <a:lnTo>
                    <a:pt x="301" y="2008"/>
                  </a:lnTo>
                  <a:lnTo>
                    <a:pt x="192" y="2261"/>
                  </a:lnTo>
                  <a:lnTo>
                    <a:pt x="108" y="2525"/>
                  </a:lnTo>
                  <a:lnTo>
                    <a:pt x="48" y="2790"/>
                  </a:lnTo>
                  <a:lnTo>
                    <a:pt x="12" y="3054"/>
                  </a:lnTo>
                  <a:lnTo>
                    <a:pt x="0" y="3198"/>
                  </a:lnTo>
                  <a:lnTo>
                    <a:pt x="0" y="3331"/>
                  </a:lnTo>
                  <a:lnTo>
                    <a:pt x="0" y="3475"/>
                  </a:lnTo>
                  <a:lnTo>
                    <a:pt x="24" y="3619"/>
                  </a:lnTo>
                  <a:lnTo>
                    <a:pt x="36" y="3763"/>
                  </a:lnTo>
                  <a:lnTo>
                    <a:pt x="72" y="3908"/>
                  </a:lnTo>
                  <a:lnTo>
                    <a:pt x="108" y="4052"/>
                  </a:lnTo>
                  <a:lnTo>
                    <a:pt x="168" y="4196"/>
                  </a:lnTo>
                  <a:lnTo>
                    <a:pt x="265" y="4449"/>
                  </a:lnTo>
                  <a:lnTo>
                    <a:pt x="373" y="4701"/>
                  </a:lnTo>
                  <a:lnTo>
                    <a:pt x="493" y="4918"/>
                  </a:lnTo>
                  <a:lnTo>
                    <a:pt x="601" y="5122"/>
                  </a:lnTo>
                  <a:lnTo>
                    <a:pt x="722" y="5314"/>
                  </a:lnTo>
                  <a:lnTo>
                    <a:pt x="842" y="5483"/>
                  </a:lnTo>
                  <a:lnTo>
                    <a:pt x="962" y="5639"/>
                  </a:lnTo>
                  <a:lnTo>
                    <a:pt x="1082" y="5771"/>
                  </a:lnTo>
                  <a:lnTo>
                    <a:pt x="1202" y="5891"/>
                  </a:lnTo>
                  <a:lnTo>
                    <a:pt x="1323" y="5988"/>
                  </a:lnTo>
                  <a:lnTo>
                    <a:pt x="1443" y="6084"/>
                  </a:lnTo>
                  <a:lnTo>
                    <a:pt x="1563" y="6156"/>
                  </a:lnTo>
                  <a:lnTo>
                    <a:pt x="1683" y="6216"/>
                  </a:lnTo>
                  <a:lnTo>
                    <a:pt x="1792" y="6252"/>
                  </a:lnTo>
                  <a:lnTo>
                    <a:pt x="1900" y="6288"/>
                  </a:lnTo>
                  <a:lnTo>
                    <a:pt x="2008" y="6312"/>
                  </a:lnTo>
                  <a:lnTo>
                    <a:pt x="2200" y="6312"/>
                  </a:lnTo>
                  <a:lnTo>
                    <a:pt x="2297" y="6288"/>
                  </a:lnTo>
                  <a:lnTo>
                    <a:pt x="2381" y="6264"/>
                  </a:lnTo>
                  <a:lnTo>
                    <a:pt x="2465" y="6228"/>
                  </a:lnTo>
                  <a:lnTo>
                    <a:pt x="2537" y="6180"/>
                  </a:lnTo>
                  <a:lnTo>
                    <a:pt x="2597" y="6120"/>
                  </a:lnTo>
                  <a:lnTo>
                    <a:pt x="2657" y="6060"/>
                  </a:lnTo>
                  <a:lnTo>
                    <a:pt x="2705" y="5988"/>
                  </a:lnTo>
                  <a:lnTo>
                    <a:pt x="2753" y="5903"/>
                  </a:lnTo>
                  <a:lnTo>
                    <a:pt x="2777" y="5807"/>
                  </a:lnTo>
                  <a:lnTo>
                    <a:pt x="2801" y="5711"/>
                  </a:lnTo>
                  <a:lnTo>
                    <a:pt x="2814" y="5615"/>
                  </a:lnTo>
                  <a:lnTo>
                    <a:pt x="2801" y="5507"/>
                  </a:lnTo>
                  <a:lnTo>
                    <a:pt x="2789" y="5387"/>
                  </a:lnTo>
                  <a:lnTo>
                    <a:pt x="2765" y="5266"/>
                  </a:lnTo>
                  <a:lnTo>
                    <a:pt x="2645" y="4797"/>
                  </a:lnTo>
                  <a:lnTo>
                    <a:pt x="2549" y="4353"/>
                  </a:lnTo>
                  <a:lnTo>
                    <a:pt x="2465" y="3920"/>
                  </a:lnTo>
                  <a:lnTo>
                    <a:pt x="2393" y="3499"/>
                  </a:lnTo>
                  <a:lnTo>
                    <a:pt x="2333" y="3078"/>
                  </a:lnTo>
                  <a:lnTo>
                    <a:pt x="2272" y="2657"/>
                  </a:lnTo>
                  <a:lnTo>
                    <a:pt x="2176" y="1768"/>
                  </a:lnTo>
                  <a:lnTo>
                    <a:pt x="2140" y="1311"/>
                  </a:lnTo>
                  <a:lnTo>
                    <a:pt x="2128" y="890"/>
                  </a:lnTo>
                  <a:lnTo>
                    <a:pt x="2116" y="529"/>
                  </a:lnTo>
                  <a:lnTo>
                    <a:pt x="2104" y="373"/>
                  </a:lnTo>
                  <a:lnTo>
                    <a:pt x="2092" y="241"/>
                  </a:lnTo>
                  <a:lnTo>
                    <a:pt x="2068" y="132"/>
                  </a:lnTo>
                  <a:lnTo>
                    <a:pt x="2032" y="60"/>
                  </a:lnTo>
                  <a:lnTo>
                    <a:pt x="2008" y="36"/>
                  </a:lnTo>
                  <a:lnTo>
                    <a:pt x="1984" y="12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3282325" y="4938825"/>
              <a:ext cx="104625" cy="38800"/>
            </a:xfrm>
            <a:custGeom>
              <a:avLst/>
              <a:gdLst/>
              <a:ahLst/>
              <a:cxnLst/>
              <a:rect l="l" t="t" r="r" b="b"/>
              <a:pathLst>
                <a:path w="4185" h="1552" extrusionOk="0">
                  <a:moveTo>
                    <a:pt x="205" y="1"/>
                  </a:moveTo>
                  <a:lnTo>
                    <a:pt x="145" y="13"/>
                  </a:lnTo>
                  <a:lnTo>
                    <a:pt x="97" y="49"/>
                  </a:lnTo>
                  <a:lnTo>
                    <a:pt x="49" y="85"/>
                  </a:lnTo>
                  <a:lnTo>
                    <a:pt x="25" y="145"/>
                  </a:lnTo>
                  <a:lnTo>
                    <a:pt x="13" y="217"/>
                  </a:lnTo>
                  <a:lnTo>
                    <a:pt x="1" y="313"/>
                  </a:lnTo>
                  <a:lnTo>
                    <a:pt x="25" y="434"/>
                  </a:lnTo>
                  <a:lnTo>
                    <a:pt x="49" y="578"/>
                  </a:lnTo>
                  <a:lnTo>
                    <a:pt x="85" y="734"/>
                  </a:lnTo>
                  <a:lnTo>
                    <a:pt x="145" y="866"/>
                  </a:lnTo>
                  <a:lnTo>
                    <a:pt x="217" y="999"/>
                  </a:lnTo>
                  <a:lnTo>
                    <a:pt x="301" y="1107"/>
                  </a:lnTo>
                  <a:lnTo>
                    <a:pt x="397" y="1203"/>
                  </a:lnTo>
                  <a:lnTo>
                    <a:pt x="494" y="1287"/>
                  </a:lnTo>
                  <a:lnTo>
                    <a:pt x="614" y="1359"/>
                  </a:lnTo>
                  <a:lnTo>
                    <a:pt x="734" y="1419"/>
                  </a:lnTo>
                  <a:lnTo>
                    <a:pt x="866" y="1468"/>
                  </a:lnTo>
                  <a:lnTo>
                    <a:pt x="998" y="1504"/>
                  </a:lnTo>
                  <a:lnTo>
                    <a:pt x="1143" y="1528"/>
                  </a:lnTo>
                  <a:lnTo>
                    <a:pt x="1299" y="1540"/>
                  </a:lnTo>
                  <a:lnTo>
                    <a:pt x="1443" y="1552"/>
                  </a:lnTo>
                  <a:lnTo>
                    <a:pt x="1600" y="1552"/>
                  </a:lnTo>
                  <a:lnTo>
                    <a:pt x="1768" y="1540"/>
                  </a:lnTo>
                  <a:lnTo>
                    <a:pt x="1924" y="1516"/>
                  </a:lnTo>
                  <a:lnTo>
                    <a:pt x="2249" y="1456"/>
                  </a:lnTo>
                  <a:lnTo>
                    <a:pt x="2573" y="1383"/>
                  </a:lnTo>
                  <a:lnTo>
                    <a:pt x="2886" y="1275"/>
                  </a:lnTo>
                  <a:lnTo>
                    <a:pt x="3187" y="1155"/>
                  </a:lnTo>
                  <a:lnTo>
                    <a:pt x="3463" y="1011"/>
                  </a:lnTo>
                  <a:lnTo>
                    <a:pt x="3704" y="866"/>
                  </a:lnTo>
                  <a:lnTo>
                    <a:pt x="3908" y="722"/>
                  </a:lnTo>
                  <a:lnTo>
                    <a:pt x="4004" y="650"/>
                  </a:lnTo>
                  <a:lnTo>
                    <a:pt x="4076" y="566"/>
                  </a:lnTo>
                  <a:lnTo>
                    <a:pt x="4124" y="506"/>
                  </a:lnTo>
                  <a:lnTo>
                    <a:pt x="4173" y="434"/>
                  </a:lnTo>
                  <a:lnTo>
                    <a:pt x="4185" y="397"/>
                  </a:lnTo>
                  <a:lnTo>
                    <a:pt x="4185" y="361"/>
                  </a:lnTo>
                  <a:lnTo>
                    <a:pt x="4185" y="313"/>
                  </a:lnTo>
                  <a:lnTo>
                    <a:pt x="4173" y="277"/>
                  </a:lnTo>
                  <a:lnTo>
                    <a:pt x="4136" y="229"/>
                  </a:lnTo>
                  <a:lnTo>
                    <a:pt x="4088" y="205"/>
                  </a:lnTo>
                  <a:lnTo>
                    <a:pt x="4028" y="181"/>
                  </a:lnTo>
                  <a:lnTo>
                    <a:pt x="3968" y="169"/>
                  </a:lnTo>
                  <a:lnTo>
                    <a:pt x="3583" y="121"/>
                  </a:lnTo>
                  <a:lnTo>
                    <a:pt x="3199" y="73"/>
                  </a:lnTo>
                  <a:lnTo>
                    <a:pt x="2826" y="37"/>
                  </a:lnTo>
                  <a:lnTo>
                    <a:pt x="2465" y="13"/>
                  </a:lnTo>
                  <a:lnTo>
                    <a:pt x="2105" y="1"/>
                  </a:lnTo>
                  <a:lnTo>
                    <a:pt x="1744" y="1"/>
                  </a:lnTo>
                  <a:lnTo>
                    <a:pt x="1371" y="13"/>
                  </a:lnTo>
                  <a:lnTo>
                    <a:pt x="986" y="37"/>
                  </a:lnTo>
                  <a:lnTo>
                    <a:pt x="758" y="37"/>
                  </a:lnTo>
                  <a:lnTo>
                    <a:pt x="542" y="25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846500" y="3469000"/>
              <a:ext cx="1009950" cy="432575"/>
            </a:xfrm>
            <a:custGeom>
              <a:avLst/>
              <a:gdLst/>
              <a:ahLst/>
              <a:cxnLst/>
              <a:rect l="l" t="t" r="r" b="b"/>
              <a:pathLst>
                <a:path w="40398" h="17303" extrusionOk="0">
                  <a:moveTo>
                    <a:pt x="32583" y="1"/>
                  </a:moveTo>
                  <a:lnTo>
                    <a:pt x="32330" y="61"/>
                  </a:lnTo>
                  <a:lnTo>
                    <a:pt x="32042" y="145"/>
                  </a:lnTo>
                  <a:lnTo>
                    <a:pt x="31681" y="265"/>
                  </a:lnTo>
                  <a:lnTo>
                    <a:pt x="31260" y="410"/>
                  </a:lnTo>
                  <a:lnTo>
                    <a:pt x="31044" y="506"/>
                  </a:lnTo>
                  <a:lnTo>
                    <a:pt x="30815" y="602"/>
                  </a:lnTo>
                  <a:lnTo>
                    <a:pt x="30587" y="722"/>
                  </a:lnTo>
                  <a:lnTo>
                    <a:pt x="30358" y="843"/>
                  </a:lnTo>
                  <a:lnTo>
                    <a:pt x="30130" y="975"/>
                  </a:lnTo>
                  <a:lnTo>
                    <a:pt x="29913" y="1131"/>
                  </a:lnTo>
                  <a:lnTo>
                    <a:pt x="29721" y="1287"/>
                  </a:lnTo>
                  <a:lnTo>
                    <a:pt x="29541" y="1456"/>
                  </a:lnTo>
                  <a:lnTo>
                    <a:pt x="29396" y="1636"/>
                  </a:lnTo>
                  <a:lnTo>
                    <a:pt x="29276" y="1816"/>
                  </a:lnTo>
                  <a:lnTo>
                    <a:pt x="29168" y="2009"/>
                  </a:lnTo>
                  <a:lnTo>
                    <a:pt x="29084" y="2189"/>
                  </a:lnTo>
                  <a:lnTo>
                    <a:pt x="29012" y="2382"/>
                  </a:lnTo>
                  <a:lnTo>
                    <a:pt x="28952" y="2550"/>
                  </a:lnTo>
                  <a:lnTo>
                    <a:pt x="28916" y="2718"/>
                  </a:lnTo>
                  <a:lnTo>
                    <a:pt x="28879" y="2874"/>
                  </a:lnTo>
                  <a:lnTo>
                    <a:pt x="28843" y="3139"/>
                  </a:lnTo>
                  <a:lnTo>
                    <a:pt x="28843" y="3307"/>
                  </a:lnTo>
                  <a:lnTo>
                    <a:pt x="28843" y="3367"/>
                  </a:lnTo>
                  <a:lnTo>
                    <a:pt x="28753" y="4244"/>
                  </a:lnTo>
                  <a:lnTo>
                    <a:pt x="28753" y="4244"/>
                  </a:lnTo>
                  <a:lnTo>
                    <a:pt x="40398" y="1191"/>
                  </a:lnTo>
                  <a:lnTo>
                    <a:pt x="35360" y="1"/>
                  </a:lnTo>
                  <a:close/>
                  <a:moveTo>
                    <a:pt x="28753" y="4244"/>
                  </a:moveTo>
                  <a:lnTo>
                    <a:pt x="0" y="11784"/>
                  </a:lnTo>
                  <a:lnTo>
                    <a:pt x="193" y="12276"/>
                  </a:lnTo>
                  <a:lnTo>
                    <a:pt x="409" y="12781"/>
                  </a:lnTo>
                  <a:lnTo>
                    <a:pt x="661" y="13383"/>
                  </a:lnTo>
                  <a:lnTo>
                    <a:pt x="938" y="13984"/>
                  </a:lnTo>
                  <a:lnTo>
                    <a:pt x="1082" y="14272"/>
                  </a:lnTo>
                  <a:lnTo>
                    <a:pt x="1214" y="14537"/>
                  </a:lnTo>
                  <a:lnTo>
                    <a:pt x="1347" y="14765"/>
                  </a:lnTo>
                  <a:lnTo>
                    <a:pt x="1467" y="14946"/>
                  </a:lnTo>
                  <a:lnTo>
                    <a:pt x="1575" y="15090"/>
                  </a:lnTo>
                  <a:lnTo>
                    <a:pt x="1623" y="15138"/>
                  </a:lnTo>
                  <a:lnTo>
                    <a:pt x="1671" y="15162"/>
                  </a:lnTo>
                  <a:lnTo>
                    <a:pt x="1840" y="15270"/>
                  </a:lnTo>
                  <a:lnTo>
                    <a:pt x="1996" y="15390"/>
                  </a:lnTo>
                  <a:lnTo>
                    <a:pt x="2164" y="15547"/>
                  </a:lnTo>
                  <a:lnTo>
                    <a:pt x="2321" y="15715"/>
                  </a:lnTo>
                  <a:lnTo>
                    <a:pt x="2465" y="15895"/>
                  </a:lnTo>
                  <a:lnTo>
                    <a:pt x="2621" y="16088"/>
                  </a:lnTo>
                  <a:lnTo>
                    <a:pt x="2765" y="16304"/>
                  </a:lnTo>
                  <a:lnTo>
                    <a:pt x="2922" y="16533"/>
                  </a:lnTo>
                  <a:lnTo>
                    <a:pt x="2994" y="16641"/>
                  </a:lnTo>
                  <a:lnTo>
                    <a:pt x="3090" y="16737"/>
                  </a:lnTo>
                  <a:lnTo>
                    <a:pt x="3186" y="16821"/>
                  </a:lnTo>
                  <a:lnTo>
                    <a:pt x="3294" y="16893"/>
                  </a:lnTo>
                  <a:lnTo>
                    <a:pt x="3415" y="16953"/>
                  </a:lnTo>
                  <a:lnTo>
                    <a:pt x="3523" y="17002"/>
                  </a:lnTo>
                  <a:lnTo>
                    <a:pt x="3631" y="17050"/>
                  </a:lnTo>
                  <a:lnTo>
                    <a:pt x="3751" y="17086"/>
                  </a:lnTo>
                  <a:lnTo>
                    <a:pt x="3956" y="17122"/>
                  </a:lnTo>
                  <a:lnTo>
                    <a:pt x="4124" y="17146"/>
                  </a:lnTo>
                  <a:lnTo>
                    <a:pt x="4280" y="17158"/>
                  </a:lnTo>
                  <a:lnTo>
                    <a:pt x="4677" y="17146"/>
                  </a:lnTo>
                  <a:lnTo>
                    <a:pt x="5615" y="17110"/>
                  </a:lnTo>
                  <a:lnTo>
                    <a:pt x="6745" y="17110"/>
                  </a:lnTo>
                  <a:lnTo>
                    <a:pt x="7262" y="17122"/>
                  </a:lnTo>
                  <a:lnTo>
                    <a:pt x="7491" y="17134"/>
                  </a:lnTo>
                  <a:lnTo>
                    <a:pt x="7683" y="17158"/>
                  </a:lnTo>
                  <a:lnTo>
                    <a:pt x="8416" y="17242"/>
                  </a:lnTo>
                  <a:lnTo>
                    <a:pt x="8789" y="17278"/>
                  </a:lnTo>
                  <a:lnTo>
                    <a:pt x="9162" y="17302"/>
                  </a:lnTo>
                  <a:lnTo>
                    <a:pt x="9510" y="17302"/>
                  </a:lnTo>
                  <a:lnTo>
                    <a:pt x="9847" y="17278"/>
                  </a:lnTo>
                  <a:lnTo>
                    <a:pt x="10015" y="17266"/>
                  </a:lnTo>
                  <a:lnTo>
                    <a:pt x="10172" y="17242"/>
                  </a:lnTo>
                  <a:lnTo>
                    <a:pt x="10316" y="17206"/>
                  </a:lnTo>
                  <a:lnTo>
                    <a:pt x="10460" y="17158"/>
                  </a:lnTo>
                  <a:lnTo>
                    <a:pt x="10604" y="17110"/>
                  </a:lnTo>
                  <a:lnTo>
                    <a:pt x="10737" y="17038"/>
                  </a:lnTo>
                  <a:lnTo>
                    <a:pt x="10869" y="16965"/>
                  </a:lnTo>
                  <a:lnTo>
                    <a:pt x="10989" y="16881"/>
                  </a:lnTo>
                  <a:lnTo>
                    <a:pt x="11242" y="16701"/>
                  </a:lnTo>
                  <a:lnTo>
                    <a:pt x="11494" y="16497"/>
                  </a:lnTo>
                  <a:lnTo>
                    <a:pt x="11951" y="16100"/>
                  </a:lnTo>
                  <a:lnTo>
                    <a:pt x="12179" y="15919"/>
                  </a:lnTo>
                  <a:lnTo>
                    <a:pt x="12288" y="15847"/>
                  </a:lnTo>
                  <a:lnTo>
                    <a:pt x="12396" y="15787"/>
                  </a:lnTo>
                  <a:lnTo>
                    <a:pt x="12504" y="15715"/>
                  </a:lnTo>
                  <a:lnTo>
                    <a:pt x="12624" y="15631"/>
                  </a:lnTo>
                  <a:lnTo>
                    <a:pt x="12877" y="15402"/>
                  </a:lnTo>
                  <a:lnTo>
                    <a:pt x="13165" y="15138"/>
                  </a:lnTo>
                  <a:lnTo>
                    <a:pt x="13322" y="15006"/>
                  </a:lnTo>
                  <a:lnTo>
                    <a:pt x="13478" y="14873"/>
                  </a:lnTo>
                  <a:lnTo>
                    <a:pt x="13646" y="14753"/>
                  </a:lnTo>
                  <a:lnTo>
                    <a:pt x="13815" y="14645"/>
                  </a:lnTo>
                  <a:lnTo>
                    <a:pt x="13983" y="14549"/>
                  </a:lnTo>
                  <a:lnTo>
                    <a:pt x="14175" y="14477"/>
                  </a:lnTo>
                  <a:lnTo>
                    <a:pt x="14356" y="14429"/>
                  </a:lnTo>
                  <a:lnTo>
                    <a:pt x="14452" y="14417"/>
                  </a:lnTo>
                  <a:lnTo>
                    <a:pt x="14644" y="14417"/>
                  </a:lnTo>
                  <a:lnTo>
                    <a:pt x="14740" y="14429"/>
                  </a:lnTo>
                  <a:lnTo>
                    <a:pt x="14849" y="14453"/>
                  </a:lnTo>
                  <a:lnTo>
                    <a:pt x="14945" y="14477"/>
                  </a:lnTo>
                  <a:lnTo>
                    <a:pt x="15666" y="14717"/>
                  </a:lnTo>
                  <a:lnTo>
                    <a:pt x="15979" y="14825"/>
                  </a:lnTo>
                  <a:lnTo>
                    <a:pt x="16267" y="14922"/>
                  </a:lnTo>
                  <a:lnTo>
                    <a:pt x="16544" y="15030"/>
                  </a:lnTo>
                  <a:lnTo>
                    <a:pt x="16820" y="15162"/>
                  </a:lnTo>
                  <a:lnTo>
                    <a:pt x="17097" y="15306"/>
                  </a:lnTo>
                  <a:lnTo>
                    <a:pt x="17385" y="15499"/>
                  </a:lnTo>
                  <a:lnTo>
                    <a:pt x="17530" y="15595"/>
                  </a:lnTo>
                  <a:lnTo>
                    <a:pt x="17674" y="15679"/>
                  </a:lnTo>
                  <a:lnTo>
                    <a:pt x="17806" y="15739"/>
                  </a:lnTo>
                  <a:lnTo>
                    <a:pt x="17951" y="15811"/>
                  </a:lnTo>
                  <a:lnTo>
                    <a:pt x="18083" y="15859"/>
                  </a:lnTo>
                  <a:lnTo>
                    <a:pt x="18215" y="15895"/>
                  </a:lnTo>
                  <a:lnTo>
                    <a:pt x="18347" y="15931"/>
                  </a:lnTo>
                  <a:lnTo>
                    <a:pt x="18480" y="15956"/>
                  </a:lnTo>
                  <a:lnTo>
                    <a:pt x="18624" y="15968"/>
                  </a:lnTo>
                  <a:lnTo>
                    <a:pt x="18756" y="15980"/>
                  </a:lnTo>
                  <a:lnTo>
                    <a:pt x="19045" y="15980"/>
                  </a:lnTo>
                  <a:lnTo>
                    <a:pt x="19369" y="15956"/>
                  </a:lnTo>
                  <a:lnTo>
                    <a:pt x="19706" y="15907"/>
                  </a:lnTo>
                  <a:lnTo>
                    <a:pt x="19886" y="15883"/>
                  </a:lnTo>
                  <a:lnTo>
                    <a:pt x="20067" y="15835"/>
                  </a:lnTo>
                  <a:lnTo>
                    <a:pt x="20235" y="15775"/>
                  </a:lnTo>
                  <a:lnTo>
                    <a:pt x="20403" y="15703"/>
                  </a:lnTo>
                  <a:lnTo>
                    <a:pt x="20560" y="15631"/>
                  </a:lnTo>
                  <a:lnTo>
                    <a:pt x="20716" y="15547"/>
                  </a:lnTo>
                  <a:lnTo>
                    <a:pt x="20992" y="15366"/>
                  </a:lnTo>
                  <a:lnTo>
                    <a:pt x="21221" y="15198"/>
                  </a:lnTo>
                  <a:lnTo>
                    <a:pt x="21401" y="15054"/>
                  </a:lnTo>
                  <a:lnTo>
                    <a:pt x="21545" y="14910"/>
                  </a:lnTo>
                  <a:lnTo>
                    <a:pt x="23505" y="14669"/>
                  </a:lnTo>
                  <a:lnTo>
                    <a:pt x="24864" y="13286"/>
                  </a:lnTo>
                  <a:lnTo>
                    <a:pt x="25838" y="11916"/>
                  </a:lnTo>
                  <a:lnTo>
                    <a:pt x="25790" y="11856"/>
                  </a:lnTo>
                  <a:lnTo>
                    <a:pt x="25669" y="11699"/>
                  </a:lnTo>
                  <a:lnTo>
                    <a:pt x="25513" y="11471"/>
                  </a:lnTo>
                  <a:lnTo>
                    <a:pt x="25429" y="11339"/>
                  </a:lnTo>
                  <a:lnTo>
                    <a:pt x="25357" y="11194"/>
                  </a:lnTo>
                  <a:lnTo>
                    <a:pt x="25297" y="11050"/>
                  </a:lnTo>
                  <a:lnTo>
                    <a:pt x="25237" y="10906"/>
                  </a:lnTo>
                  <a:lnTo>
                    <a:pt x="25200" y="10762"/>
                  </a:lnTo>
                  <a:lnTo>
                    <a:pt x="25188" y="10629"/>
                  </a:lnTo>
                  <a:lnTo>
                    <a:pt x="25188" y="10569"/>
                  </a:lnTo>
                  <a:lnTo>
                    <a:pt x="25200" y="10509"/>
                  </a:lnTo>
                  <a:lnTo>
                    <a:pt x="25212" y="10449"/>
                  </a:lnTo>
                  <a:lnTo>
                    <a:pt x="25237" y="10401"/>
                  </a:lnTo>
                  <a:lnTo>
                    <a:pt x="25273" y="10353"/>
                  </a:lnTo>
                  <a:lnTo>
                    <a:pt x="25321" y="10305"/>
                  </a:lnTo>
                  <a:lnTo>
                    <a:pt x="25369" y="10269"/>
                  </a:lnTo>
                  <a:lnTo>
                    <a:pt x="25441" y="10233"/>
                  </a:lnTo>
                  <a:lnTo>
                    <a:pt x="25573" y="10172"/>
                  </a:lnTo>
                  <a:lnTo>
                    <a:pt x="25717" y="10088"/>
                  </a:lnTo>
                  <a:lnTo>
                    <a:pt x="25850" y="9992"/>
                  </a:lnTo>
                  <a:lnTo>
                    <a:pt x="25982" y="9896"/>
                  </a:lnTo>
                  <a:lnTo>
                    <a:pt x="26246" y="9680"/>
                  </a:lnTo>
                  <a:lnTo>
                    <a:pt x="26475" y="9463"/>
                  </a:lnTo>
                  <a:lnTo>
                    <a:pt x="26679" y="9259"/>
                  </a:lnTo>
                  <a:lnTo>
                    <a:pt x="26836" y="9090"/>
                  </a:lnTo>
                  <a:lnTo>
                    <a:pt x="26968" y="8922"/>
                  </a:lnTo>
                  <a:lnTo>
                    <a:pt x="26932" y="8910"/>
                  </a:lnTo>
                  <a:lnTo>
                    <a:pt x="26824" y="8862"/>
                  </a:lnTo>
                  <a:lnTo>
                    <a:pt x="26691" y="8778"/>
                  </a:lnTo>
                  <a:lnTo>
                    <a:pt x="26619" y="8730"/>
                  </a:lnTo>
                  <a:lnTo>
                    <a:pt x="26559" y="8658"/>
                  </a:lnTo>
                  <a:lnTo>
                    <a:pt x="26511" y="8585"/>
                  </a:lnTo>
                  <a:lnTo>
                    <a:pt x="26475" y="8501"/>
                  </a:lnTo>
                  <a:lnTo>
                    <a:pt x="26463" y="8405"/>
                  </a:lnTo>
                  <a:lnTo>
                    <a:pt x="26463" y="8297"/>
                  </a:lnTo>
                  <a:lnTo>
                    <a:pt x="26499" y="8177"/>
                  </a:lnTo>
                  <a:lnTo>
                    <a:pt x="26559" y="8044"/>
                  </a:lnTo>
                  <a:lnTo>
                    <a:pt x="26655" y="7900"/>
                  </a:lnTo>
                  <a:lnTo>
                    <a:pt x="26800" y="7744"/>
                  </a:lnTo>
                  <a:lnTo>
                    <a:pt x="27112" y="7419"/>
                  </a:lnTo>
                  <a:lnTo>
                    <a:pt x="27437" y="7131"/>
                  </a:lnTo>
                  <a:lnTo>
                    <a:pt x="27725" y="6866"/>
                  </a:lnTo>
                  <a:lnTo>
                    <a:pt x="28002" y="6626"/>
                  </a:lnTo>
                  <a:lnTo>
                    <a:pt x="28399" y="6301"/>
                  </a:lnTo>
                  <a:lnTo>
                    <a:pt x="28555" y="6181"/>
                  </a:lnTo>
                  <a:lnTo>
                    <a:pt x="28753" y="4244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846500" y="3469000"/>
              <a:ext cx="1009950" cy="432575"/>
            </a:xfrm>
            <a:custGeom>
              <a:avLst/>
              <a:gdLst/>
              <a:ahLst/>
              <a:cxnLst/>
              <a:rect l="l" t="t" r="r" b="b"/>
              <a:pathLst>
                <a:path w="40398" h="17303" fill="none" extrusionOk="0">
                  <a:moveTo>
                    <a:pt x="0" y="11784"/>
                  </a:moveTo>
                  <a:lnTo>
                    <a:pt x="0" y="11784"/>
                  </a:lnTo>
                  <a:lnTo>
                    <a:pt x="193" y="12276"/>
                  </a:lnTo>
                  <a:lnTo>
                    <a:pt x="409" y="12781"/>
                  </a:lnTo>
                  <a:lnTo>
                    <a:pt x="661" y="13383"/>
                  </a:lnTo>
                  <a:lnTo>
                    <a:pt x="938" y="13984"/>
                  </a:lnTo>
                  <a:lnTo>
                    <a:pt x="1082" y="14272"/>
                  </a:lnTo>
                  <a:lnTo>
                    <a:pt x="1214" y="14537"/>
                  </a:lnTo>
                  <a:lnTo>
                    <a:pt x="1347" y="14765"/>
                  </a:lnTo>
                  <a:lnTo>
                    <a:pt x="1467" y="14946"/>
                  </a:lnTo>
                  <a:lnTo>
                    <a:pt x="1575" y="15090"/>
                  </a:lnTo>
                  <a:lnTo>
                    <a:pt x="1623" y="15138"/>
                  </a:lnTo>
                  <a:lnTo>
                    <a:pt x="1671" y="15162"/>
                  </a:lnTo>
                  <a:lnTo>
                    <a:pt x="1671" y="15162"/>
                  </a:lnTo>
                  <a:lnTo>
                    <a:pt x="1840" y="15270"/>
                  </a:lnTo>
                  <a:lnTo>
                    <a:pt x="1996" y="15390"/>
                  </a:lnTo>
                  <a:lnTo>
                    <a:pt x="2164" y="15547"/>
                  </a:lnTo>
                  <a:lnTo>
                    <a:pt x="2321" y="15715"/>
                  </a:lnTo>
                  <a:lnTo>
                    <a:pt x="2465" y="15895"/>
                  </a:lnTo>
                  <a:lnTo>
                    <a:pt x="2621" y="16088"/>
                  </a:lnTo>
                  <a:lnTo>
                    <a:pt x="2765" y="16304"/>
                  </a:lnTo>
                  <a:lnTo>
                    <a:pt x="2922" y="16533"/>
                  </a:lnTo>
                  <a:lnTo>
                    <a:pt x="2922" y="16533"/>
                  </a:lnTo>
                  <a:lnTo>
                    <a:pt x="2994" y="16641"/>
                  </a:lnTo>
                  <a:lnTo>
                    <a:pt x="3090" y="16737"/>
                  </a:lnTo>
                  <a:lnTo>
                    <a:pt x="3186" y="16821"/>
                  </a:lnTo>
                  <a:lnTo>
                    <a:pt x="3294" y="16893"/>
                  </a:lnTo>
                  <a:lnTo>
                    <a:pt x="3415" y="16953"/>
                  </a:lnTo>
                  <a:lnTo>
                    <a:pt x="3523" y="17002"/>
                  </a:lnTo>
                  <a:lnTo>
                    <a:pt x="3631" y="17050"/>
                  </a:lnTo>
                  <a:lnTo>
                    <a:pt x="3751" y="17086"/>
                  </a:lnTo>
                  <a:lnTo>
                    <a:pt x="3956" y="17122"/>
                  </a:lnTo>
                  <a:lnTo>
                    <a:pt x="4124" y="17146"/>
                  </a:lnTo>
                  <a:lnTo>
                    <a:pt x="4280" y="17158"/>
                  </a:lnTo>
                  <a:lnTo>
                    <a:pt x="4280" y="17158"/>
                  </a:lnTo>
                  <a:lnTo>
                    <a:pt x="4677" y="17146"/>
                  </a:lnTo>
                  <a:lnTo>
                    <a:pt x="5615" y="17110"/>
                  </a:lnTo>
                  <a:lnTo>
                    <a:pt x="6180" y="17110"/>
                  </a:lnTo>
                  <a:lnTo>
                    <a:pt x="6745" y="17110"/>
                  </a:lnTo>
                  <a:lnTo>
                    <a:pt x="7262" y="17122"/>
                  </a:lnTo>
                  <a:lnTo>
                    <a:pt x="7491" y="17134"/>
                  </a:lnTo>
                  <a:lnTo>
                    <a:pt x="7683" y="17158"/>
                  </a:lnTo>
                  <a:lnTo>
                    <a:pt x="7683" y="17158"/>
                  </a:lnTo>
                  <a:lnTo>
                    <a:pt x="8416" y="17242"/>
                  </a:lnTo>
                  <a:lnTo>
                    <a:pt x="8789" y="17278"/>
                  </a:lnTo>
                  <a:lnTo>
                    <a:pt x="9162" y="17302"/>
                  </a:lnTo>
                  <a:lnTo>
                    <a:pt x="9510" y="17302"/>
                  </a:lnTo>
                  <a:lnTo>
                    <a:pt x="9847" y="17278"/>
                  </a:lnTo>
                  <a:lnTo>
                    <a:pt x="10015" y="17266"/>
                  </a:lnTo>
                  <a:lnTo>
                    <a:pt x="10172" y="17242"/>
                  </a:lnTo>
                  <a:lnTo>
                    <a:pt x="10316" y="17206"/>
                  </a:lnTo>
                  <a:lnTo>
                    <a:pt x="10460" y="17158"/>
                  </a:lnTo>
                  <a:lnTo>
                    <a:pt x="10460" y="17158"/>
                  </a:lnTo>
                  <a:lnTo>
                    <a:pt x="10604" y="17110"/>
                  </a:lnTo>
                  <a:lnTo>
                    <a:pt x="10737" y="17038"/>
                  </a:lnTo>
                  <a:lnTo>
                    <a:pt x="10869" y="16965"/>
                  </a:lnTo>
                  <a:lnTo>
                    <a:pt x="10989" y="16881"/>
                  </a:lnTo>
                  <a:lnTo>
                    <a:pt x="11242" y="16701"/>
                  </a:lnTo>
                  <a:lnTo>
                    <a:pt x="11494" y="16497"/>
                  </a:lnTo>
                  <a:lnTo>
                    <a:pt x="11951" y="16100"/>
                  </a:lnTo>
                  <a:lnTo>
                    <a:pt x="12179" y="15919"/>
                  </a:lnTo>
                  <a:lnTo>
                    <a:pt x="12288" y="15847"/>
                  </a:lnTo>
                  <a:lnTo>
                    <a:pt x="12396" y="15787"/>
                  </a:lnTo>
                  <a:lnTo>
                    <a:pt x="12396" y="15787"/>
                  </a:lnTo>
                  <a:lnTo>
                    <a:pt x="12504" y="15715"/>
                  </a:lnTo>
                  <a:lnTo>
                    <a:pt x="12624" y="15631"/>
                  </a:lnTo>
                  <a:lnTo>
                    <a:pt x="12877" y="15402"/>
                  </a:lnTo>
                  <a:lnTo>
                    <a:pt x="13165" y="15138"/>
                  </a:lnTo>
                  <a:lnTo>
                    <a:pt x="13322" y="15006"/>
                  </a:lnTo>
                  <a:lnTo>
                    <a:pt x="13478" y="14873"/>
                  </a:lnTo>
                  <a:lnTo>
                    <a:pt x="13646" y="14753"/>
                  </a:lnTo>
                  <a:lnTo>
                    <a:pt x="13815" y="14645"/>
                  </a:lnTo>
                  <a:lnTo>
                    <a:pt x="13983" y="14549"/>
                  </a:lnTo>
                  <a:lnTo>
                    <a:pt x="14175" y="14477"/>
                  </a:lnTo>
                  <a:lnTo>
                    <a:pt x="14356" y="14429"/>
                  </a:lnTo>
                  <a:lnTo>
                    <a:pt x="14452" y="14417"/>
                  </a:lnTo>
                  <a:lnTo>
                    <a:pt x="14548" y="14417"/>
                  </a:lnTo>
                  <a:lnTo>
                    <a:pt x="14644" y="14417"/>
                  </a:lnTo>
                  <a:lnTo>
                    <a:pt x="14740" y="14429"/>
                  </a:lnTo>
                  <a:lnTo>
                    <a:pt x="14849" y="14453"/>
                  </a:lnTo>
                  <a:lnTo>
                    <a:pt x="14945" y="14477"/>
                  </a:lnTo>
                  <a:lnTo>
                    <a:pt x="14945" y="14477"/>
                  </a:lnTo>
                  <a:lnTo>
                    <a:pt x="15666" y="14717"/>
                  </a:lnTo>
                  <a:lnTo>
                    <a:pt x="15979" y="14825"/>
                  </a:lnTo>
                  <a:lnTo>
                    <a:pt x="16267" y="14922"/>
                  </a:lnTo>
                  <a:lnTo>
                    <a:pt x="16544" y="15030"/>
                  </a:lnTo>
                  <a:lnTo>
                    <a:pt x="16820" y="15162"/>
                  </a:lnTo>
                  <a:lnTo>
                    <a:pt x="17097" y="15306"/>
                  </a:lnTo>
                  <a:lnTo>
                    <a:pt x="17385" y="15499"/>
                  </a:lnTo>
                  <a:lnTo>
                    <a:pt x="17385" y="15499"/>
                  </a:lnTo>
                  <a:lnTo>
                    <a:pt x="17530" y="15595"/>
                  </a:lnTo>
                  <a:lnTo>
                    <a:pt x="17674" y="15679"/>
                  </a:lnTo>
                  <a:lnTo>
                    <a:pt x="17806" y="15739"/>
                  </a:lnTo>
                  <a:lnTo>
                    <a:pt x="17951" y="15811"/>
                  </a:lnTo>
                  <a:lnTo>
                    <a:pt x="18083" y="15859"/>
                  </a:lnTo>
                  <a:lnTo>
                    <a:pt x="18215" y="15895"/>
                  </a:lnTo>
                  <a:lnTo>
                    <a:pt x="18347" y="15931"/>
                  </a:lnTo>
                  <a:lnTo>
                    <a:pt x="18480" y="15956"/>
                  </a:lnTo>
                  <a:lnTo>
                    <a:pt x="18624" y="15968"/>
                  </a:lnTo>
                  <a:lnTo>
                    <a:pt x="18756" y="15980"/>
                  </a:lnTo>
                  <a:lnTo>
                    <a:pt x="19045" y="15980"/>
                  </a:lnTo>
                  <a:lnTo>
                    <a:pt x="19369" y="15956"/>
                  </a:lnTo>
                  <a:lnTo>
                    <a:pt x="19706" y="15907"/>
                  </a:lnTo>
                  <a:lnTo>
                    <a:pt x="19706" y="15907"/>
                  </a:lnTo>
                  <a:lnTo>
                    <a:pt x="19886" y="15883"/>
                  </a:lnTo>
                  <a:lnTo>
                    <a:pt x="20067" y="15835"/>
                  </a:lnTo>
                  <a:lnTo>
                    <a:pt x="20235" y="15775"/>
                  </a:lnTo>
                  <a:lnTo>
                    <a:pt x="20403" y="15703"/>
                  </a:lnTo>
                  <a:lnTo>
                    <a:pt x="20560" y="15631"/>
                  </a:lnTo>
                  <a:lnTo>
                    <a:pt x="20716" y="15547"/>
                  </a:lnTo>
                  <a:lnTo>
                    <a:pt x="20992" y="15366"/>
                  </a:lnTo>
                  <a:lnTo>
                    <a:pt x="21221" y="15198"/>
                  </a:lnTo>
                  <a:lnTo>
                    <a:pt x="21401" y="15054"/>
                  </a:lnTo>
                  <a:lnTo>
                    <a:pt x="21545" y="14910"/>
                  </a:lnTo>
                  <a:lnTo>
                    <a:pt x="23505" y="14669"/>
                  </a:lnTo>
                  <a:lnTo>
                    <a:pt x="24864" y="13286"/>
                  </a:lnTo>
                  <a:lnTo>
                    <a:pt x="25838" y="11916"/>
                  </a:lnTo>
                  <a:lnTo>
                    <a:pt x="25838" y="11916"/>
                  </a:lnTo>
                  <a:lnTo>
                    <a:pt x="25790" y="11856"/>
                  </a:lnTo>
                  <a:lnTo>
                    <a:pt x="25669" y="11699"/>
                  </a:lnTo>
                  <a:lnTo>
                    <a:pt x="25513" y="11471"/>
                  </a:lnTo>
                  <a:lnTo>
                    <a:pt x="25429" y="11339"/>
                  </a:lnTo>
                  <a:lnTo>
                    <a:pt x="25357" y="11194"/>
                  </a:lnTo>
                  <a:lnTo>
                    <a:pt x="25297" y="11050"/>
                  </a:lnTo>
                  <a:lnTo>
                    <a:pt x="25237" y="10906"/>
                  </a:lnTo>
                  <a:lnTo>
                    <a:pt x="25200" y="10762"/>
                  </a:lnTo>
                  <a:lnTo>
                    <a:pt x="25188" y="10629"/>
                  </a:lnTo>
                  <a:lnTo>
                    <a:pt x="25188" y="10569"/>
                  </a:lnTo>
                  <a:lnTo>
                    <a:pt x="25200" y="10509"/>
                  </a:lnTo>
                  <a:lnTo>
                    <a:pt x="25212" y="10449"/>
                  </a:lnTo>
                  <a:lnTo>
                    <a:pt x="25237" y="10401"/>
                  </a:lnTo>
                  <a:lnTo>
                    <a:pt x="25273" y="10353"/>
                  </a:lnTo>
                  <a:lnTo>
                    <a:pt x="25321" y="10305"/>
                  </a:lnTo>
                  <a:lnTo>
                    <a:pt x="25369" y="10269"/>
                  </a:lnTo>
                  <a:lnTo>
                    <a:pt x="25441" y="10233"/>
                  </a:lnTo>
                  <a:lnTo>
                    <a:pt x="25441" y="10233"/>
                  </a:lnTo>
                  <a:lnTo>
                    <a:pt x="25573" y="10172"/>
                  </a:lnTo>
                  <a:lnTo>
                    <a:pt x="25717" y="10088"/>
                  </a:lnTo>
                  <a:lnTo>
                    <a:pt x="25850" y="9992"/>
                  </a:lnTo>
                  <a:lnTo>
                    <a:pt x="25982" y="9896"/>
                  </a:lnTo>
                  <a:lnTo>
                    <a:pt x="26246" y="9680"/>
                  </a:lnTo>
                  <a:lnTo>
                    <a:pt x="26475" y="9463"/>
                  </a:lnTo>
                  <a:lnTo>
                    <a:pt x="26679" y="9259"/>
                  </a:lnTo>
                  <a:lnTo>
                    <a:pt x="26836" y="9090"/>
                  </a:lnTo>
                  <a:lnTo>
                    <a:pt x="26968" y="8922"/>
                  </a:lnTo>
                  <a:lnTo>
                    <a:pt x="26968" y="8922"/>
                  </a:lnTo>
                  <a:lnTo>
                    <a:pt x="26932" y="8910"/>
                  </a:lnTo>
                  <a:lnTo>
                    <a:pt x="26824" y="8862"/>
                  </a:lnTo>
                  <a:lnTo>
                    <a:pt x="26691" y="8778"/>
                  </a:lnTo>
                  <a:lnTo>
                    <a:pt x="26619" y="8730"/>
                  </a:lnTo>
                  <a:lnTo>
                    <a:pt x="26559" y="8658"/>
                  </a:lnTo>
                  <a:lnTo>
                    <a:pt x="26511" y="8585"/>
                  </a:lnTo>
                  <a:lnTo>
                    <a:pt x="26475" y="8501"/>
                  </a:lnTo>
                  <a:lnTo>
                    <a:pt x="26463" y="8405"/>
                  </a:lnTo>
                  <a:lnTo>
                    <a:pt x="26463" y="8297"/>
                  </a:lnTo>
                  <a:lnTo>
                    <a:pt x="26499" y="8177"/>
                  </a:lnTo>
                  <a:lnTo>
                    <a:pt x="26559" y="8044"/>
                  </a:lnTo>
                  <a:lnTo>
                    <a:pt x="26655" y="7900"/>
                  </a:lnTo>
                  <a:lnTo>
                    <a:pt x="26800" y="7744"/>
                  </a:lnTo>
                  <a:lnTo>
                    <a:pt x="26800" y="7744"/>
                  </a:lnTo>
                  <a:lnTo>
                    <a:pt x="27112" y="7419"/>
                  </a:lnTo>
                  <a:lnTo>
                    <a:pt x="27437" y="7131"/>
                  </a:lnTo>
                  <a:lnTo>
                    <a:pt x="27725" y="6866"/>
                  </a:lnTo>
                  <a:lnTo>
                    <a:pt x="28002" y="6626"/>
                  </a:lnTo>
                  <a:lnTo>
                    <a:pt x="28399" y="6301"/>
                  </a:lnTo>
                  <a:lnTo>
                    <a:pt x="28555" y="6181"/>
                  </a:lnTo>
                  <a:lnTo>
                    <a:pt x="28843" y="3367"/>
                  </a:lnTo>
                  <a:lnTo>
                    <a:pt x="28843" y="3367"/>
                  </a:lnTo>
                  <a:lnTo>
                    <a:pt x="28843" y="3307"/>
                  </a:lnTo>
                  <a:lnTo>
                    <a:pt x="28843" y="3139"/>
                  </a:lnTo>
                  <a:lnTo>
                    <a:pt x="28879" y="2874"/>
                  </a:lnTo>
                  <a:lnTo>
                    <a:pt x="28916" y="2718"/>
                  </a:lnTo>
                  <a:lnTo>
                    <a:pt x="28952" y="2550"/>
                  </a:lnTo>
                  <a:lnTo>
                    <a:pt x="29012" y="2382"/>
                  </a:lnTo>
                  <a:lnTo>
                    <a:pt x="29084" y="2189"/>
                  </a:lnTo>
                  <a:lnTo>
                    <a:pt x="29168" y="2009"/>
                  </a:lnTo>
                  <a:lnTo>
                    <a:pt x="29276" y="1816"/>
                  </a:lnTo>
                  <a:lnTo>
                    <a:pt x="29396" y="1636"/>
                  </a:lnTo>
                  <a:lnTo>
                    <a:pt x="29541" y="1456"/>
                  </a:lnTo>
                  <a:lnTo>
                    <a:pt x="29721" y="1287"/>
                  </a:lnTo>
                  <a:lnTo>
                    <a:pt x="29913" y="1131"/>
                  </a:lnTo>
                  <a:lnTo>
                    <a:pt x="29913" y="1131"/>
                  </a:lnTo>
                  <a:lnTo>
                    <a:pt x="30130" y="975"/>
                  </a:lnTo>
                  <a:lnTo>
                    <a:pt x="30358" y="843"/>
                  </a:lnTo>
                  <a:lnTo>
                    <a:pt x="30587" y="722"/>
                  </a:lnTo>
                  <a:lnTo>
                    <a:pt x="30815" y="602"/>
                  </a:lnTo>
                  <a:lnTo>
                    <a:pt x="31044" y="506"/>
                  </a:lnTo>
                  <a:lnTo>
                    <a:pt x="31260" y="410"/>
                  </a:lnTo>
                  <a:lnTo>
                    <a:pt x="31681" y="265"/>
                  </a:lnTo>
                  <a:lnTo>
                    <a:pt x="32042" y="145"/>
                  </a:lnTo>
                  <a:lnTo>
                    <a:pt x="32330" y="61"/>
                  </a:lnTo>
                  <a:lnTo>
                    <a:pt x="32583" y="1"/>
                  </a:lnTo>
                  <a:lnTo>
                    <a:pt x="35360" y="1"/>
                  </a:lnTo>
                  <a:lnTo>
                    <a:pt x="40398" y="1191"/>
                  </a:lnTo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3;p15"/>
            <p:cNvSpPr/>
            <p:nvPr/>
          </p:nvSpPr>
          <p:spPr>
            <a:xfrm>
              <a:off x="3005049" y="2683025"/>
              <a:ext cx="4915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3;p15"/>
            <p:cNvSpPr/>
            <p:nvPr/>
          </p:nvSpPr>
          <p:spPr>
            <a:xfrm>
              <a:off x="3080370" y="2060365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3;p15"/>
            <p:cNvSpPr/>
            <p:nvPr/>
          </p:nvSpPr>
          <p:spPr>
            <a:xfrm>
              <a:off x="3060231" y="2618088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3;p15"/>
            <p:cNvSpPr/>
            <p:nvPr/>
          </p:nvSpPr>
          <p:spPr>
            <a:xfrm>
              <a:off x="3147435" y="2079188"/>
              <a:ext cx="48380" cy="48380"/>
            </a:xfrm>
            <a:custGeom>
              <a:avLst/>
              <a:gdLst/>
              <a:ahLst/>
              <a:cxnLst/>
              <a:rect l="l" t="t" r="r" b="b"/>
              <a:pathLst>
                <a:path w="3932" h="3644" extrusionOk="0">
                  <a:moveTo>
                    <a:pt x="1419" y="0"/>
                  </a:moveTo>
                  <a:lnTo>
                    <a:pt x="1143" y="24"/>
                  </a:lnTo>
                  <a:lnTo>
                    <a:pt x="890" y="60"/>
                  </a:lnTo>
                  <a:lnTo>
                    <a:pt x="758" y="96"/>
                  </a:lnTo>
                  <a:lnTo>
                    <a:pt x="638" y="132"/>
                  </a:lnTo>
                  <a:lnTo>
                    <a:pt x="529" y="168"/>
                  </a:lnTo>
                  <a:lnTo>
                    <a:pt x="421" y="229"/>
                  </a:lnTo>
                  <a:lnTo>
                    <a:pt x="337" y="289"/>
                  </a:lnTo>
                  <a:lnTo>
                    <a:pt x="241" y="361"/>
                  </a:lnTo>
                  <a:lnTo>
                    <a:pt x="169" y="433"/>
                  </a:lnTo>
                  <a:lnTo>
                    <a:pt x="109" y="529"/>
                  </a:lnTo>
                  <a:lnTo>
                    <a:pt x="60" y="625"/>
                  </a:lnTo>
                  <a:lnTo>
                    <a:pt x="24" y="746"/>
                  </a:lnTo>
                  <a:lnTo>
                    <a:pt x="12" y="866"/>
                  </a:lnTo>
                  <a:lnTo>
                    <a:pt x="0" y="998"/>
                  </a:lnTo>
                  <a:lnTo>
                    <a:pt x="12" y="1094"/>
                  </a:lnTo>
                  <a:lnTo>
                    <a:pt x="36" y="1202"/>
                  </a:lnTo>
                  <a:lnTo>
                    <a:pt x="97" y="1431"/>
                  </a:lnTo>
                  <a:lnTo>
                    <a:pt x="193" y="1659"/>
                  </a:lnTo>
                  <a:lnTo>
                    <a:pt x="313" y="1900"/>
                  </a:lnTo>
                  <a:lnTo>
                    <a:pt x="457" y="2152"/>
                  </a:lnTo>
                  <a:lnTo>
                    <a:pt x="626" y="2393"/>
                  </a:lnTo>
                  <a:lnTo>
                    <a:pt x="806" y="2621"/>
                  </a:lnTo>
                  <a:lnTo>
                    <a:pt x="998" y="2850"/>
                  </a:lnTo>
                  <a:lnTo>
                    <a:pt x="1203" y="3054"/>
                  </a:lnTo>
                  <a:lnTo>
                    <a:pt x="1419" y="3234"/>
                  </a:lnTo>
                  <a:lnTo>
                    <a:pt x="1623" y="3391"/>
                  </a:lnTo>
                  <a:lnTo>
                    <a:pt x="1828" y="3511"/>
                  </a:lnTo>
                  <a:lnTo>
                    <a:pt x="1936" y="3559"/>
                  </a:lnTo>
                  <a:lnTo>
                    <a:pt x="2032" y="3595"/>
                  </a:lnTo>
                  <a:lnTo>
                    <a:pt x="2128" y="3631"/>
                  </a:lnTo>
                  <a:lnTo>
                    <a:pt x="2225" y="3643"/>
                  </a:lnTo>
                  <a:lnTo>
                    <a:pt x="2393" y="3643"/>
                  </a:lnTo>
                  <a:lnTo>
                    <a:pt x="2477" y="3619"/>
                  </a:lnTo>
                  <a:lnTo>
                    <a:pt x="2549" y="3583"/>
                  </a:lnTo>
                  <a:lnTo>
                    <a:pt x="2706" y="3499"/>
                  </a:lnTo>
                  <a:lnTo>
                    <a:pt x="2838" y="3415"/>
                  </a:lnTo>
                  <a:lnTo>
                    <a:pt x="2982" y="3307"/>
                  </a:lnTo>
                  <a:lnTo>
                    <a:pt x="3114" y="3210"/>
                  </a:lnTo>
                  <a:lnTo>
                    <a:pt x="3235" y="3102"/>
                  </a:lnTo>
                  <a:lnTo>
                    <a:pt x="3355" y="2982"/>
                  </a:lnTo>
                  <a:lnTo>
                    <a:pt x="3463" y="2874"/>
                  </a:lnTo>
                  <a:lnTo>
                    <a:pt x="3559" y="2753"/>
                  </a:lnTo>
                  <a:lnTo>
                    <a:pt x="3655" y="2633"/>
                  </a:lnTo>
                  <a:lnTo>
                    <a:pt x="3728" y="2513"/>
                  </a:lnTo>
                  <a:lnTo>
                    <a:pt x="3800" y="2393"/>
                  </a:lnTo>
                  <a:lnTo>
                    <a:pt x="3848" y="2285"/>
                  </a:lnTo>
                  <a:lnTo>
                    <a:pt x="3896" y="2176"/>
                  </a:lnTo>
                  <a:lnTo>
                    <a:pt x="3920" y="2068"/>
                  </a:lnTo>
                  <a:lnTo>
                    <a:pt x="3932" y="1960"/>
                  </a:lnTo>
                  <a:lnTo>
                    <a:pt x="3932" y="1864"/>
                  </a:lnTo>
                  <a:lnTo>
                    <a:pt x="3908" y="1756"/>
                  </a:lnTo>
                  <a:lnTo>
                    <a:pt x="3860" y="1647"/>
                  </a:lnTo>
                  <a:lnTo>
                    <a:pt x="3812" y="1515"/>
                  </a:lnTo>
                  <a:lnTo>
                    <a:pt x="3740" y="1383"/>
                  </a:lnTo>
                  <a:lnTo>
                    <a:pt x="3571" y="1094"/>
                  </a:lnTo>
                  <a:lnTo>
                    <a:pt x="3379" y="806"/>
                  </a:lnTo>
                  <a:lnTo>
                    <a:pt x="3198" y="553"/>
                  </a:lnTo>
                  <a:lnTo>
                    <a:pt x="3030" y="337"/>
                  </a:lnTo>
                  <a:lnTo>
                    <a:pt x="2886" y="132"/>
                  </a:lnTo>
                  <a:lnTo>
                    <a:pt x="2754" y="108"/>
                  </a:lnTo>
                  <a:lnTo>
                    <a:pt x="2417" y="60"/>
                  </a:lnTo>
                  <a:lnTo>
                    <a:pt x="2201" y="36"/>
                  </a:lnTo>
                  <a:lnTo>
                    <a:pt x="1948" y="12"/>
                  </a:lnTo>
                  <a:lnTo>
                    <a:pt x="1696" y="0"/>
                  </a:lnTo>
                  <a:close/>
                </a:path>
              </a:pathLst>
            </a:custGeom>
            <a:solidFill>
              <a:schemeClr val="accent5"/>
            </a:solidFill>
            <a:ln w="420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C4855C1-EB11-B94B-833B-A2FA0F4F2984}"/>
              </a:ext>
            </a:extLst>
          </p:cNvPr>
          <p:cNvSpPr/>
          <p:nvPr/>
        </p:nvSpPr>
        <p:spPr>
          <a:xfrm>
            <a:off x="0" y="1564589"/>
            <a:ext cx="3655998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Các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vương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quốc phong kiến Đông Nam Á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từ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nửa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sau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thế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kỉ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X 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nữa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đầu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thế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 XVI (t1)</a:t>
            </a:r>
            <a:endParaRPr lang="en-VN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2916" y="400391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54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2326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oogle Shape;1418;p36"/>
          <p:cNvGrpSpPr/>
          <p:nvPr/>
        </p:nvGrpSpPr>
        <p:grpSpPr>
          <a:xfrm>
            <a:off x="491632" y="369396"/>
            <a:ext cx="8160736" cy="652334"/>
            <a:chOff x="463764" y="1472422"/>
            <a:chExt cx="41070639" cy="3283008"/>
          </a:xfrm>
        </p:grpSpPr>
        <p:sp>
          <p:nvSpPr>
            <p:cNvPr id="1419" name="Google Shape;1419;p36"/>
            <p:cNvSpPr/>
            <p:nvPr/>
          </p:nvSpPr>
          <p:spPr>
            <a:xfrm rot="5400000">
              <a:off x="38773646" y="1994673"/>
              <a:ext cx="3283008" cy="2238505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6"/>
            <p:cNvSpPr/>
            <p:nvPr/>
          </p:nvSpPr>
          <p:spPr>
            <a:xfrm rot="-5400000">
              <a:off x="-57616" y="1993802"/>
              <a:ext cx="3283008" cy="2240248"/>
            </a:xfrm>
            <a:custGeom>
              <a:avLst/>
              <a:gdLst/>
              <a:ahLst/>
              <a:cxnLst/>
              <a:rect l="l" t="t" r="r" b="b"/>
              <a:pathLst>
                <a:path w="56163" h="46483" extrusionOk="0">
                  <a:moveTo>
                    <a:pt x="28088" y="1"/>
                  </a:moveTo>
                  <a:cubicBezTo>
                    <a:pt x="27683" y="644"/>
                    <a:pt x="26766" y="1668"/>
                    <a:pt x="24861" y="2370"/>
                  </a:cubicBezTo>
                  <a:cubicBezTo>
                    <a:pt x="21551" y="3573"/>
                    <a:pt x="18015" y="5847"/>
                    <a:pt x="18015" y="8668"/>
                  </a:cubicBezTo>
                  <a:lnTo>
                    <a:pt x="18015" y="8990"/>
                  </a:lnTo>
                  <a:lnTo>
                    <a:pt x="17682" y="8966"/>
                  </a:lnTo>
                  <a:cubicBezTo>
                    <a:pt x="17682" y="8966"/>
                    <a:pt x="17479" y="8942"/>
                    <a:pt x="17158" y="8942"/>
                  </a:cubicBezTo>
                  <a:cubicBezTo>
                    <a:pt x="16277" y="8942"/>
                    <a:pt x="14574" y="9073"/>
                    <a:pt x="13098" y="10014"/>
                  </a:cubicBezTo>
                  <a:cubicBezTo>
                    <a:pt x="11288" y="11181"/>
                    <a:pt x="10359" y="13157"/>
                    <a:pt x="10359" y="15919"/>
                  </a:cubicBezTo>
                  <a:lnTo>
                    <a:pt x="10359" y="16241"/>
                  </a:lnTo>
                  <a:lnTo>
                    <a:pt x="10050" y="16217"/>
                  </a:lnTo>
                  <a:lnTo>
                    <a:pt x="10026" y="16217"/>
                  </a:lnTo>
                  <a:cubicBezTo>
                    <a:pt x="9562" y="16217"/>
                    <a:pt x="5525" y="16372"/>
                    <a:pt x="5525" y="21456"/>
                  </a:cubicBezTo>
                  <a:lnTo>
                    <a:pt x="5525" y="21718"/>
                  </a:lnTo>
                  <a:lnTo>
                    <a:pt x="5287" y="21753"/>
                  </a:lnTo>
                  <a:cubicBezTo>
                    <a:pt x="5061" y="21801"/>
                    <a:pt x="1" y="22765"/>
                    <a:pt x="1" y="27873"/>
                  </a:cubicBezTo>
                  <a:lnTo>
                    <a:pt x="1" y="46483"/>
                  </a:lnTo>
                  <a:lnTo>
                    <a:pt x="56163" y="46483"/>
                  </a:lnTo>
                  <a:lnTo>
                    <a:pt x="56163" y="27873"/>
                  </a:lnTo>
                  <a:cubicBezTo>
                    <a:pt x="56163" y="22777"/>
                    <a:pt x="51091" y="21801"/>
                    <a:pt x="50876" y="21765"/>
                  </a:cubicBezTo>
                  <a:lnTo>
                    <a:pt x="50638" y="21718"/>
                  </a:lnTo>
                  <a:lnTo>
                    <a:pt x="50638" y="21468"/>
                  </a:lnTo>
                  <a:cubicBezTo>
                    <a:pt x="50638" y="16372"/>
                    <a:pt x="46602" y="16229"/>
                    <a:pt x="46150" y="16229"/>
                  </a:cubicBezTo>
                  <a:lnTo>
                    <a:pt x="46114" y="16229"/>
                  </a:lnTo>
                  <a:lnTo>
                    <a:pt x="45804" y="16241"/>
                  </a:lnTo>
                  <a:lnTo>
                    <a:pt x="45804" y="15931"/>
                  </a:lnTo>
                  <a:cubicBezTo>
                    <a:pt x="45804" y="13157"/>
                    <a:pt x="44876" y="11169"/>
                    <a:pt x="43066" y="10014"/>
                  </a:cubicBezTo>
                  <a:cubicBezTo>
                    <a:pt x="41589" y="9085"/>
                    <a:pt x="39899" y="8942"/>
                    <a:pt x="39018" y="8942"/>
                  </a:cubicBezTo>
                  <a:cubicBezTo>
                    <a:pt x="38684" y="8942"/>
                    <a:pt x="38482" y="8966"/>
                    <a:pt x="38482" y="8966"/>
                  </a:cubicBezTo>
                  <a:lnTo>
                    <a:pt x="38149" y="8990"/>
                  </a:lnTo>
                  <a:lnTo>
                    <a:pt x="38149" y="8668"/>
                  </a:lnTo>
                  <a:cubicBezTo>
                    <a:pt x="38149" y="5847"/>
                    <a:pt x="34624" y="3573"/>
                    <a:pt x="31302" y="2370"/>
                  </a:cubicBezTo>
                  <a:cubicBezTo>
                    <a:pt x="29397" y="1668"/>
                    <a:pt x="28493" y="644"/>
                    <a:pt x="28088" y="1"/>
                  </a:cubicBezTo>
                  <a:close/>
                </a:path>
              </a:pathLst>
            </a:cu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990050" y="1472439"/>
              <a:ext cx="37522200" cy="3282600"/>
            </a:xfrm>
            <a:prstGeom prst="rect">
              <a:avLst/>
            </a:prstGeom>
            <a:solidFill>
              <a:srgbClr val="FE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D6D05-150B-734D-DBDE-964C2AB49806}"/>
              </a:ext>
            </a:extLst>
          </p:cNvPr>
          <p:cNvGrpSpPr/>
          <p:nvPr/>
        </p:nvGrpSpPr>
        <p:grpSpPr>
          <a:xfrm>
            <a:off x="4571999" y="1101422"/>
            <a:ext cx="4654637" cy="2995111"/>
            <a:chOff x="4960248" y="1944631"/>
            <a:chExt cx="3384707" cy="1977076"/>
          </a:xfrm>
        </p:grpSpPr>
        <p:sp>
          <p:nvSpPr>
            <p:cNvPr id="1424" name="Google Shape;1424;p36"/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6"/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7" name="Google Shape;1427;p36"/>
          <p:cNvSpPr txBox="1">
            <a:spLocks noGrp="1"/>
          </p:cNvSpPr>
          <p:nvPr>
            <p:ph type="title"/>
          </p:nvPr>
        </p:nvSpPr>
        <p:spPr>
          <a:xfrm>
            <a:off x="741290" y="274247"/>
            <a:ext cx="7732800" cy="7576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</a:rPr>
              <a:t>NỘI DUNG</a:t>
            </a:r>
          </a:p>
        </p:txBody>
      </p:sp>
      <p:sp>
        <p:nvSpPr>
          <p:cNvPr id="1431" name="Google Shape;1431;p36"/>
          <p:cNvSpPr/>
          <p:nvPr/>
        </p:nvSpPr>
        <p:spPr>
          <a:xfrm>
            <a:off x="2800888" y="4291225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36"/>
          <p:cNvSpPr/>
          <p:nvPr/>
        </p:nvSpPr>
        <p:spPr>
          <a:xfrm>
            <a:off x="2261138" y="46041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36"/>
          <p:cNvSpPr/>
          <p:nvPr/>
        </p:nvSpPr>
        <p:spPr>
          <a:xfrm>
            <a:off x="595296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36"/>
          <p:cNvSpPr/>
          <p:nvPr/>
        </p:nvSpPr>
        <p:spPr>
          <a:xfrm>
            <a:off x="7865913" y="41794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6"/>
          <p:cNvSpPr/>
          <p:nvPr/>
        </p:nvSpPr>
        <p:spPr>
          <a:xfrm>
            <a:off x="6773963" y="466430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36"/>
          <p:cNvSpPr/>
          <p:nvPr/>
        </p:nvSpPr>
        <p:spPr>
          <a:xfrm>
            <a:off x="896213" y="4402350"/>
            <a:ext cx="158100" cy="158100"/>
          </a:xfrm>
          <a:prstGeom prst="star4">
            <a:avLst>
              <a:gd name="adj" fmla="val 22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37" name="Google Shape;1437;p36"/>
          <p:cNvGrpSpPr/>
          <p:nvPr/>
        </p:nvGrpSpPr>
        <p:grpSpPr>
          <a:xfrm>
            <a:off x="4215700" y="1334391"/>
            <a:ext cx="775961" cy="745340"/>
            <a:chOff x="6535925" y="-2669850"/>
            <a:chExt cx="558125" cy="536100"/>
          </a:xfrm>
        </p:grpSpPr>
        <p:sp>
          <p:nvSpPr>
            <p:cNvPr id="1438" name="Google Shape;1438;p36"/>
            <p:cNvSpPr/>
            <p:nvPr/>
          </p:nvSpPr>
          <p:spPr>
            <a:xfrm>
              <a:off x="6868700" y="-2505750"/>
              <a:ext cx="109575" cy="101900"/>
            </a:xfrm>
            <a:custGeom>
              <a:avLst/>
              <a:gdLst/>
              <a:ahLst/>
              <a:cxnLst/>
              <a:rect l="l" t="t" r="r" b="b"/>
              <a:pathLst>
                <a:path w="4383" h="4076" extrusionOk="0">
                  <a:moveTo>
                    <a:pt x="2203" y="0"/>
                  </a:moveTo>
                  <a:cubicBezTo>
                    <a:pt x="2168" y="0"/>
                    <a:pt x="2126" y="15"/>
                    <a:pt x="2084" y="45"/>
                  </a:cubicBezTo>
                  <a:lnTo>
                    <a:pt x="1489" y="1247"/>
                  </a:lnTo>
                  <a:cubicBezTo>
                    <a:pt x="1489" y="1283"/>
                    <a:pt x="1465" y="1295"/>
                    <a:pt x="1429" y="1295"/>
                  </a:cubicBezTo>
                  <a:lnTo>
                    <a:pt x="96" y="1485"/>
                  </a:lnTo>
                  <a:cubicBezTo>
                    <a:pt x="13" y="1509"/>
                    <a:pt x="1" y="1593"/>
                    <a:pt x="48" y="1640"/>
                  </a:cubicBezTo>
                  <a:lnTo>
                    <a:pt x="1013" y="2581"/>
                  </a:lnTo>
                  <a:cubicBezTo>
                    <a:pt x="1048" y="2593"/>
                    <a:pt x="1048" y="2617"/>
                    <a:pt x="1048" y="2652"/>
                  </a:cubicBezTo>
                  <a:lnTo>
                    <a:pt x="822" y="3974"/>
                  </a:lnTo>
                  <a:cubicBezTo>
                    <a:pt x="822" y="4033"/>
                    <a:pt x="871" y="4075"/>
                    <a:pt x="921" y="4075"/>
                  </a:cubicBezTo>
                  <a:cubicBezTo>
                    <a:pt x="932" y="4075"/>
                    <a:pt x="943" y="4073"/>
                    <a:pt x="953" y="4069"/>
                  </a:cubicBezTo>
                  <a:lnTo>
                    <a:pt x="2144" y="3438"/>
                  </a:lnTo>
                  <a:cubicBezTo>
                    <a:pt x="2156" y="3432"/>
                    <a:pt x="2168" y="3429"/>
                    <a:pt x="2181" y="3429"/>
                  </a:cubicBezTo>
                  <a:cubicBezTo>
                    <a:pt x="2194" y="3429"/>
                    <a:pt x="2209" y="3432"/>
                    <a:pt x="2227" y="3438"/>
                  </a:cubicBezTo>
                  <a:lnTo>
                    <a:pt x="3418" y="4069"/>
                  </a:lnTo>
                  <a:cubicBezTo>
                    <a:pt x="3430" y="4073"/>
                    <a:pt x="3443" y="4075"/>
                    <a:pt x="3455" y="4075"/>
                  </a:cubicBezTo>
                  <a:cubicBezTo>
                    <a:pt x="3512" y="4075"/>
                    <a:pt x="3559" y="4033"/>
                    <a:pt x="3549" y="3974"/>
                  </a:cubicBezTo>
                  <a:lnTo>
                    <a:pt x="3322" y="2652"/>
                  </a:lnTo>
                  <a:cubicBezTo>
                    <a:pt x="3322" y="2617"/>
                    <a:pt x="3334" y="2593"/>
                    <a:pt x="3358" y="2581"/>
                  </a:cubicBezTo>
                  <a:lnTo>
                    <a:pt x="4323" y="1640"/>
                  </a:lnTo>
                  <a:cubicBezTo>
                    <a:pt x="4382" y="1593"/>
                    <a:pt x="4346" y="1509"/>
                    <a:pt x="4275" y="1485"/>
                  </a:cubicBezTo>
                  <a:lnTo>
                    <a:pt x="2941" y="1295"/>
                  </a:lnTo>
                  <a:cubicBezTo>
                    <a:pt x="2918" y="1295"/>
                    <a:pt x="2894" y="1283"/>
                    <a:pt x="2882" y="1247"/>
                  </a:cubicBezTo>
                  <a:lnTo>
                    <a:pt x="2287" y="45"/>
                  </a:lnTo>
                  <a:cubicBezTo>
                    <a:pt x="2269" y="15"/>
                    <a:pt x="2239" y="0"/>
                    <a:pt x="2203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6"/>
            <p:cNvSpPr/>
            <p:nvPr/>
          </p:nvSpPr>
          <p:spPr>
            <a:xfrm>
              <a:off x="6572525" y="-2669850"/>
              <a:ext cx="521525" cy="536100"/>
            </a:xfrm>
            <a:custGeom>
              <a:avLst/>
              <a:gdLst/>
              <a:ahLst/>
              <a:cxnLst/>
              <a:rect l="l" t="t" r="r" b="b"/>
              <a:pathLst>
                <a:path w="20861" h="21444" extrusionOk="0">
                  <a:moveTo>
                    <a:pt x="8204" y="1"/>
                  </a:moveTo>
                  <a:lnTo>
                    <a:pt x="8204" y="1"/>
                  </a:lnTo>
                  <a:cubicBezTo>
                    <a:pt x="3489" y="1191"/>
                    <a:pt x="1" y="5466"/>
                    <a:pt x="1" y="10550"/>
                  </a:cubicBezTo>
                  <a:cubicBezTo>
                    <a:pt x="1" y="16562"/>
                    <a:pt x="4882" y="21444"/>
                    <a:pt x="10895" y="21444"/>
                  </a:cubicBezTo>
                  <a:cubicBezTo>
                    <a:pt x="15336" y="21444"/>
                    <a:pt x="19158" y="18789"/>
                    <a:pt x="20861" y="14979"/>
                  </a:cubicBezTo>
                  <a:lnTo>
                    <a:pt x="20861" y="14979"/>
                  </a:lnTo>
                  <a:cubicBezTo>
                    <a:pt x="19289" y="16027"/>
                    <a:pt x="17146" y="16979"/>
                    <a:pt x="15110" y="16979"/>
                  </a:cubicBezTo>
                  <a:cubicBezTo>
                    <a:pt x="9669" y="16979"/>
                    <a:pt x="4990" y="12455"/>
                    <a:pt x="4990" y="7014"/>
                  </a:cubicBezTo>
                  <a:cubicBezTo>
                    <a:pt x="4990" y="4394"/>
                    <a:pt x="6526" y="1775"/>
                    <a:pt x="8204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6"/>
            <p:cNvSpPr/>
            <p:nvPr/>
          </p:nvSpPr>
          <p:spPr>
            <a:xfrm>
              <a:off x="6535925" y="-2669850"/>
              <a:ext cx="558125" cy="469825"/>
            </a:xfrm>
            <a:custGeom>
              <a:avLst/>
              <a:gdLst/>
              <a:ahLst/>
              <a:cxnLst/>
              <a:rect l="l" t="t" r="r" b="b"/>
              <a:pathLst>
                <a:path w="22325" h="18793" extrusionOk="0">
                  <a:moveTo>
                    <a:pt x="9668" y="1"/>
                  </a:moveTo>
                  <a:lnTo>
                    <a:pt x="9668" y="1"/>
                  </a:lnTo>
                  <a:cubicBezTo>
                    <a:pt x="9667" y="1"/>
                    <a:pt x="1" y="6109"/>
                    <a:pt x="6585" y="15229"/>
                  </a:cubicBezTo>
                  <a:cubicBezTo>
                    <a:pt x="7896" y="17034"/>
                    <a:pt x="11307" y="18793"/>
                    <a:pt x="14854" y="18793"/>
                  </a:cubicBezTo>
                  <a:cubicBezTo>
                    <a:pt x="17554" y="18793"/>
                    <a:pt x="20333" y="17773"/>
                    <a:pt x="22325" y="14979"/>
                  </a:cubicBezTo>
                  <a:lnTo>
                    <a:pt x="22325" y="14979"/>
                  </a:lnTo>
                  <a:cubicBezTo>
                    <a:pt x="20753" y="16027"/>
                    <a:pt x="18872" y="16646"/>
                    <a:pt x="16824" y="16658"/>
                  </a:cubicBezTo>
                  <a:cubicBezTo>
                    <a:pt x="11383" y="16658"/>
                    <a:pt x="6966" y="12240"/>
                    <a:pt x="6966" y="6787"/>
                  </a:cubicBezTo>
                  <a:cubicBezTo>
                    <a:pt x="6966" y="4156"/>
                    <a:pt x="7990" y="1775"/>
                    <a:pt x="9668" y="1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9CB9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2176BD6-E6BA-7F01-FC1A-BC03DEDD8DEA}"/>
              </a:ext>
            </a:extLst>
          </p:cNvPr>
          <p:cNvGrpSpPr/>
          <p:nvPr/>
        </p:nvGrpSpPr>
        <p:grpSpPr>
          <a:xfrm>
            <a:off x="-10707" y="1103321"/>
            <a:ext cx="4689064" cy="2995111"/>
            <a:chOff x="4960248" y="1944631"/>
            <a:chExt cx="3384707" cy="1977076"/>
          </a:xfrm>
        </p:grpSpPr>
        <p:sp>
          <p:nvSpPr>
            <p:cNvPr id="42" name="Google Shape;1424;p36">
              <a:extLst>
                <a:ext uri="{FF2B5EF4-FFF2-40B4-BE49-F238E27FC236}">
                  <a16:creationId xmlns:a16="http://schemas.microsoft.com/office/drawing/2014/main" id="{E262E855-1502-97F9-1D98-3BFE9FE9EC96}"/>
                </a:ext>
              </a:extLst>
            </p:cNvPr>
            <p:cNvSpPr/>
            <p:nvPr/>
          </p:nvSpPr>
          <p:spPr>
            <a:xfrm>
              <a:off x="5010463" y="1972069"/>
              <a:ext cx="3284094" cy="1922567"/>
            </a:xfrm>
            <a:custGeom>
              <a:avLst/>
              <a:gdLst/>
              <a:ahLst/>
              <a:cxnLst/>
              <a:rect l="l" t="t" r="r" b="b"/>
              <a:pathLst>
                <a:path w="112575" h="65926" extrusionOk="0">
                  <a:moveTo>
                    <a:pt x="32743" y="1"/>
                  </a:moveTo>
                  <a:cubicBezTo>
                    <a:pt x="30219" y="1"/>
                    <a:pt x="28242" y="1025"/>
                    <a:pt x="26861" y="3073"/>
                  </a:cubicBezTo>
                  <a:cubicBezTo>
                    <a:pt x="25825" y="4621"/>
                    <a:pt x="25527" y="6204"/>
                    <a:pt x="25527" y="6216"/>
                  </a:cubicBezTo>
                  <a:lnTo>
                    <a:pt x="25480" y="6454"/>
                  </a:lnTo>
                  <a:lnTo>
                    <a:pt x="25230" y="6454"/>
                  </a:lnTo>
                  <a:cubicBezTo>
                    <a:pt x="19217" y="6454"/>
                    <a:pt x="19039" y="11229"/>
                    <a:pt x="19039" y="11788"/>
                  </a:cubicBezTo>
                  <a:lnTo>
                    <a:pt x="19039" y="11812"/>
                  </a:lnTo>
                  <a:lnTo>
                    <a:pt x="19050" y="12122"/>
                  </a:lnTo>
                  <a:lnTo>
                    <a:pt x="18741" y="12122"/>
                  </a:lnTo>
                  <a:cubicBezTo>
                    <a:pt x="15479" y="12122"/>
                    <a:pt x="13121" y="13217"/>
                    <a:pt x="11776" y="15360"/>
                  </a:cubicBezTo>
                  <a:cubicBezTo>
                    <a:pt x="10668" y="17098"/>
                    <a:pt x="10502" y="19087"/>
                    <a:pt x="10502" y="20134"/>
                  </a:cubicBezTo>
                  <a:cubicBezTo>
                    <a:pt x="10502" y="20539"/>
                    <a:pt x="10537" y="20777"/>
                    <a:pt x="10537" y="20777"/>
                  </a:cubicBezTo>
                  <a:lnTo>
                    <a:pt x="10561" y="21099"/>
                  </a:lnTo>
                  <a:lnTo>
                    <a:pt x="10240" y="21099"/>
                  </a:lnTo>
                  <a:cubicBezTo>
                    <a:pt x="6930" y="21099"/>
                    <a:pt x="4227" y="25266"/>
                    <a:pt x="2810" y="29171"/>
                  </a:cubicBezTo>
                  <a:cubicBezTo>
                    <a:pt x="1977" y="31469"/>
                    <a:pt x="727" y="32517"/>
                    <a:pt x="0" y="32957"/>
                  </a:cubicBezTo>
                  <a:cubicBezTo>
                    <a:pt x="727" y="33410"/>
                    <a:pt x="1977" y="34446"/>
                    <a:pt x="2798" y="36755"/>
                  </a:cubicBezTo>
                  <a:cubicBezTo>
                    <a:pt x="4215" y="40661"/>
                    <a:pt x="6906" y="44828"/>
                    <a:pt x="10228" y="44828"/>
                  </a:cubicBezTo>
                  <a:lnTo>
                    <a:pt x="10549" y="44828"/>
                  </a:lnTo>
                  <a:lnTo>
                    <a:pt x="10526" y="45149"/>
                  </a:lnTo>
                  <a:cubicBezTo>
                    <a:pt x="10526" y="45161"/>
                    <a:pt x="10490" y="45399"/>
                    <a:pt x="10490" y="45792"/>
                  </a:cubicBezTo>
                  <a:cubicBezTo>
                    <a:pt x="10490" y="46828"/>
                    <a:pt x="10657" y="48828"/>
                    <a:pt x="11752" y="50567"/>
                  </a:cubicBezTo>
                  <a:cubicBezTo>
                    <a:pt x="13109" y="52710"/>
                    <a:pt x="15467" y="53793"/>
                    <a:pt x="18717" y="53793"/>
                  </a:cubicBezTo>
                  <a:lnTo>
                    <a:pt x="19039" y="53793"/>
                  </a:lnTo>
                  <a:lnTo>
                    <a:pt x="19015" y="54115"/>
                  </a:lnTo>
                  <a:lnTo>
                    <a:pt x="19015" y="54139"/>
                  </a:lnTo>
                  <a:cubicBezTo>
                    <a:pt x="19015" y="54401"/>
                    <a:pt x="19062" y="55722"/>
                    <a:pt x="19848" y="56984"/>
                  </a:cubicBezTo>
                  <a:cubicBezTo>
                    <a:pt x="20884" y="58639"/>
                    <a:pt x="22682" y="59473"/>
                    <a:pt x="25230" y="59473"/>
                  </a:cubicBezTo>
                  <a:lnTo>
                    <a:pt x="25480" y="59473"/>
                  </a:lnTo>
                  <a:lnTo>
                    <a:pt x="25527" y="59711"/>
                  </a:lnTo>
                  <a:cubicBezTo>
                    <a:pt x="25527" y="59723"/>
                    <a:pt x="25825" y="61306"/>
                    <a:pt x="26861" y="62854"/>
                  </a:cubicBezTo>
                  <a:cubicBezTo>
                    <a:pt x="28242" y="64890"/>
                    <a:pt x="30219" y="65926"/>
                    <a:pt x="32743" y="65926"/>
                  </a:cubicBezTo>
                  <a:lnTo>
                    <a:pt x="79832" y="65926"/>
                  </a:lnTo>
                  <a:cubicBezTo>
                    <a:pt x="82344" y="65926"/>
                    <a:pt x="84321" y="64902"/>
                    <a:pt x="85714" y="62854"/>
                  </a:cubicBezTo>
                  <a:cubicBezTo>
                    <a:pt x="86749" y="61306"/>
                    <a:pt x="87047" y="59723"/>
                    <a:pt x="87047" y="59711"/>
                  </a:cubicBezTo>
                  <a:lnTo>
                    <a:pt x="87095" y="59473"/>
                  </a:lnTo>
                  <a:lnTo>
                    <a:pt x="87345" y="59473"/>
                  </a:lnTo>
                  <a:cubicBezTo>
                    <a:pt x="93357" y="59473"/>
                    <a:pt x="93536" y="54686"/>
                    <a:pt x="93536" y="54139"/>
                  </a:cubicBezTo>
                  <a:lnTo>
                    <a:pt x="93536" y="54115"/>
                  </a:lnTo>
                  <a:lnTo>
                    <a:pt x="93524" y="53793"/>
                  </a:lnTo>
                  <a:lnTo>
                    <a:pt x="93834" y="53793"/>
                  </a:lnTo>
                  <a:cubicBezTo>
                    <a:pt x="97096" y="53793"/>
                    <a:pt x="99441" y="52710"/>
                    <a:pt x="100799" y="50567"/>
                  </a:cubicBezTo>
                  <a:cubicBezTo>
                    <a:pt x="101906" y="48828"/>
                    <a:pt x="102061" y="46828"/>
                    <a:pt x="102061" y="45792"/>
                  </a:cubicBezTo>
                  <a:cubicBezTo>
                    <a:pt x="102061" y="45388"/>
                    <a:pt x="102037" y="45149"/>
                    <a:pt x="102037" y="45149"/>
                  </a:cubicBezTo>
                  <a:lnTo>
                    <a:pt x="102001" y="44828"/>
                  </a:lnTo>
                  <a:lnTo>
                    <a:pt x="102335" y="44828"/>
                  </a:lnTo>
                  <a:cubicBezTo>
                    <a:pt x="105633" y="44828"/>
                    <a:pt x="108347" y="40661"/>
                    <a:pt x="109764" y="36755"/>
                  </a:cubicBezTo>
                  <a:cubicBezTo>
                    <a:pt x="110598" y="34446"/>
                    <a:pt x="111848" y="33410"/>
                    <a:pt x="112574" y="32957"/>
                  </a:cubicBezTo>
                  <a:cubicBezTo>
                    <a:pt x="111848" y="32517"/>
                    <a:pt x="110598" y="31469"/>
                    <a:pt x="109764" y="29171"/>
                  </a:cubicBezTo>
                  <a:cubicBezTo>
                    <a:pt x="108347" y="25266"/>
                    <a:pt x="105657" y="21099"/>
                    <a:pt x="102335" y="21099"/>
                  </a:cubicBezTo>
                  <a:lnTo>
                    <a:pt x="102001" y="21099"/>
                  </a:lnTo>
                  <a:lnTo>
                    <a:pt x="102037" y="20777"/>
                  </a:lnTo>
                  <a:cubicBezTo>
                    <a:pt x="102037" y="20765"/>
                    <a:pt x="102061" y="20515"/>
                    <a:pt x="102061" y="20134"/>
                  </a:cubicBezTo>
                  <a:cubicBezTo>
                    <a:pt x="102061" y="19087"/>
                    <a:pt x="101906" y="17098"/>
                    <a:pt x="100799" y="15360"/>
                  </a:cubicBezTo>
                  <a:cubicBezTo>
                    <a:pt x="99441" y="13217"/>
                    <a:pt x="97096" y="12122"/>
                    <a:pt x="93834" y="12122"/>
                  </a:cubicBezTo>
                  <a:lnTo>
                    <a:pt x="93524" y="12122"/>
                  </a:lnTo>
                  <a:lnTo>
                    <a:pt x="93536" y="11812"/>
                  </a:lnTo>
                  <a:lnTo>
                    <a:pt x="93536" y="11788"/>
                  </a:lnTo>
                  <a:cubicBezTo>
                    <a:pt x="93536" y="11229"/>
                    <a:pt x="93369" y="6454"/>
                    <a:pt x="87345" y="6454"/>
                  </a:cubicBezTo>
                  <a:lnTo>
                    <a:pt x="87095" y="6454"/>
                  </a:lnTo>
                  <a:lnTo>
                    <a:pt x="87047" y="6216"/>
                  </a:lnTo>
                  <a:cubicBezTo>
                    <a:pt x="87047" y="6204"/>
                    <a:pt x="86749" y="4621"/>
                    <a:pt x="85714" y="3073"/>
                  </a:cubicBezTo>
                  <a:cubicBezTo>
                    <a:pt x="84321" y="1037"/>
                    <a:pt x="82344" y="1"/>
                    <a:pt x="7983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  <a:effectLst>
              <a:outerShdw blurRad="171450" dist="95250" dir="5520000" algn="bl" rotWithShape="0">
                <a:srgbClr val="CEA37C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25;p36">
              <a:extLst>
                <a:ext uri="{FF2B5EF4-FFF2-40B4-BE49-F238E27FC236}">
                  <a16:creationId xmlns:a16="http://schemas.microsoft.com/office/drawing/2014/main" id="{6A0DF2A6-A063-06E4-BB9B-92BBB6864235}"/>
                </a:ext>
              </a:extLst>
            </p:cNvPr>
            <p:cNvSpPr/>
            <p:nvPr/>
          </p:nvSpPr>
          <p:spPr>
            <a:xfrm rot="5400000">
              <a:off x="5664064" y="1240815"/>
              <a:ext cx="1977076" cy="3384707"/>
            </a:xfrm>
            <a:custGeom>
              <a:avLst/>
              <a:gdLst/>
              <a:ahLst/>
              <a:cxnLst/>
              <a:rect l="l" t="t" r="r" b="b"/>
              <a:pathLst>
                <a:path w="66557" h="113944" extrusionOk="0">
                  <a:moveTo>
                    <a:pt x="33290" y="2132"/>
                  </a:moveTo>
                  <a:cubicBezTo>
                    <a:pt x="33993" y="2870"/>
                    <a:pt x="35076" y="3703"/>
                    <a:pt x="36779" y="4311"/>
                  </a:cubicBezTo>
                  <a:cubicBezTo>
                    <a:pt x="40231" y="5561"/>
                    <a:pt x="44268" y="8049"/>
                    <a:pt x="44268" y="10907"/>
                  </a:cubicBezTo>
                  <a:lnTo>
                    <a:pt x="44268" y="12228"/>
                  </a:lnTo>
                  <a:lnTo>
                    <a:pt x="45577" y="12097"/>
                  </a:lnTo>
                  <a:cubicBezTo>
                    <a:pt x="45577" y="12097"/>
                    <a:pt x="45780" y="12085"/>
                    <a:pt x="46113" y="12085"/>
                  </a:cubicBezTo>
                  <a:cubicBezTo>
                    <a:pt x="47042" y="12085"/>
                    <a:pt x="48852" y="12228"/>
                    <a:pt x="50411" y="13216"/>
                  </a:cubicBezTo>
                  <a:cubicBezTo>
                    <a:pt x="52281" y="14395"/>
                    <a:pt x="53233" y="16491"/>
                    <a:pt x="53233" y="19420"/>
                  </a:cubicBezTo>
                  <a:lnTo>
                    <a:pt x="53233" y="20658"/>
                  </a:lnTo>
                  <a:lnTo>
                    <a:pt x="54471" y="20610"/>
                  </a:lnTo>
                  <a:cubicBezTo>
                    <a:pt x="54602" y="20610"/>
                    <a:pt x="55769" y="20622"/>
                    <a:pt x="56853" y="21313"/>
                  </a:cubicBezTo>
                  <a:cubicBezTo>
                    <a:pt x="58222" y="22158"/>
                    <a:pt x="58912" y="23706"/>
                    <a:pt x="58912" y="25920"/>
                  </a:cubicBezTo>
                  <a:lnTo>
                    <a:pt x="58912" y="26920"/>
                  </a:lnTo>
                  <a:lnTo>
                    <a:pt x="59889" y="27099"/>
                  </a:lnTo>
                  <a:cubicBezTo>
                    <a:pt x="60115" y="27147"/>
                    <a:pt x="65377" y="28183"/>
                    <a:pt x="65377" y="33445"/>
                  </a:cubicBezTo>
                  <a:lnTo>
                    <a:pt x="65377" y="80510"/>
                  </a:lnTo>
                  <a:lnTo>
                    <a:pt x="65366" y="80510"/>
                  </a:lnTo>
                  <a:cubicBezTo>
                    <a:pt x="65366" y="85773"/>
                    <a:pt x="60103" y="86809"/>
                    <a:pt x="59877" y="86856"/>
                  </a:cubicBezTo>
                  <a:lnTo>
                    <a:pt x="58912" y="87035"/>
                  </a:lnTo>
                  <a:lnTo>
                    <a:pt x="58912" y="88035"/>
                  </a:lnTo>
                  <a:cubicBezTo>
                    <a:pt x="58912" y="90250"/>
                    <a:pt x="58222" y="91797"/>
                    <a:pt x="56853" y="92643"/>
                  </a:cubicBezTo>
                  <a:cubicBezTo>
                    <a:pt x="55769" y="93310"/>
                    <a:pt x="54602" y="93345"/>
                    <a:pt x="54471" y="93345"/>
                  </a:cubicBezTo>
                  <a:lnTo>
                    <a:pt x="53245" y="93298"/>
                  </a:lnTo>
                  <a:lnTo>
                    <a:pt x="53245" y="94536"/>
                  </a:lnTo>
                  <a:cubicBezTo>
                    <a:pt x="53245" y="97465"/>
                    <a:pt x="52292" y="99560"/>
                    <a:pt x="50423" y="100739"/>
                  </a:cubicBezTo>
                  <a:cubicBezTo>
                    <a:pt x="48875" y="101727"/>
                    <a:pt x="47054" y="101870"/>
                    <a:pt x="46125" y="101870"/>
                  </a:cubicBezTo>
                  <a:cubicBezTo>
                    <a:pt x="45780" y="101870"/>
                    <a:pt x="45589" y="101858"/>
                    <a:pt x="45565" y="101858"/>
                  </a:cubicBezTo>
                  <a:lnTo>
                    <a:pt x="44256" y="101727"/>
                  </a:lnTo>
                  <a:lnTo>
                    <a:pt x="44256" y="103037"/>
                  </a:lnTo>
                  <a:cubicBezTo>
                    <a:pt x="44256" y="105894"/>
                    <a:pt x="40231" y="108371"/>
                    <a:pt x="36779" y="109621"/>
                  </a:cubicBezTo>
                  <a:cubicBezTo>
                    <a:pt x="35076" y="110240"/>
                    <a:pt x="33981" y="111074"/>
                    <a:pt x="33290" y="111812"/>
                  </a:cubicBezTo>
                  <a:cubicBezTo>
                    <a:pt x="32588" y="111074"/>
                    <a:pt x="31504" y="110240"/>
                    <a:pt x="29813" y="109621"/>
                  </a:cubicBezTo>
                  <a:cubicBezTo>
                    <a:pt x="26361" y="108371"/>
                    <a:pt x="22324" y="105894"/>
                    <a:pt x="22324" y="103037"/>
                  </a:cubicBezTo>
                  <a:lnTo>
                    <a:pt x="22324" y="101703"/>
                  </a:lnTo>
                  <a:lnTo>
                    <a:pt x="21015" y="101846"/>
                  </a:lnTo>
                  <a:cubicBezTo>
                    <a:pt x="21015" y="101846"/>
                    <a:pt x="20800" y="101858"/>
                    <a:pt x="20479" y="101858"/>
                  </a:cubicBezTo>
                  <a:cubicBezTo>
                    <a:pt x="19538" y="101858"/>
                    <a:pt x="17741" y="101703"/>
                    <a:pt x="16181" y="100727"/>
                  </a:cubicBezTo>
                  <a:cubicBezTo>
                    <a:pt x="14300" y="99548"/>
                    <a:pt x="13347" y="97453"/>
                    <a:pt x="13347" y="94524"/>
                  </a:cubicBezTo>
                  <a:lnTo>
                    <a:pt x="13347" y="93286"/>
                  </a:lnTo>
                  <a:lnTo>
                    <a:pt x="12109" y="93333"/>
                  </a:lnTo>
                  <a:cubicBezTo>
                    <a:pt x="11978" y="93333"/>
                    <a:pt x="10823" y="93310"/>
                    <a:pt x="9728" y="92631"/>
                  </a:cubicBezTo>
                  <a:cubicBezTo>
                    <a:pt x="8358" y="91786"/>
                    <a:pt x="7680" y="90238"/>
                    <a:pt x="7680" y="88011"/>
                  </a:cubicBezTo>
                  <a:lnTo>
                    <a:pt x="7680" y="87023"/>
                  </a:lnTo>
                  <a:lnTo>
                    <a:pt x="6692" y="86844"/>
                  </a:lnTo>
                  <a:cubicBezTo>
                    <a:pt x="6477" y="86797"/>
                    <a:pt x="1203" y="85749"/>
                    <a:pt x="1203" y="80498"/>
                  </a:cubicBezTo>
                  <a:lnTo>
                    <a:pt x="1203" y="33421"/>
                  </a:lnTo>
                  <a:cubicBezTo>
                    <a:pt x="1203" y="28171"/>
                    <a:pt x="6477" y="27135"/>
                    <a:pt x="6692" y="27087"/>
                  </a:cubicBezTo>
                  <a:lnTo>
                    <a:pt x="7668" y="26909"/>
                  </a:lnTo>
                  <a:lnTo>
                    <a:pt x="7668" y="25908"/>
                  </a:lnTo>
                  <a:cubicBezTo>
                    <a:pt x="7668" y="23694"/>
                    <a:pt x="8346" y="22146"/>
                    <a:pt x="9716" y="21301"/>
                  </a:cubicBezTo>
                  <a:cubicBezTo>
                    <a:pt x="10799" y="20622"/>
                    <a:pt x="11966" y="20598"/>
                    <a:pt x="12097" y="20598"/>
                  </a:cubicBezTo>
                  <a:lnTo>
                    <a:pt x="13335" y="20646"/>
                  </a:lnTo>
                  <a:lnTo>
                    <a:pt x="13335" y="19408"/>
                  </a:lnTo>
                  <a:cubicBezTo>
                    <a:pt x="13335" y="16479"/>
                    <a:pt x="14288" y="14371"/>
                    <a:pt x="16157" y="13204"/>
                  </a:cubicBezTo>
                  <a:cubicBezTo>
                    <a:pt x="17717" y="12216"/>
                    <a:pt x="19526" y="12073"/>
                    <a:pt x="20467" y="12073"/>
                  </a:cubicBezTo>
                  <a:cubicBezTo>
                    <a:pt x="20812" y="12073"/>
                    <a:pt x="21003" y="12085"/>
                    <a:pt x="21015" y="12085"/>
                  </a:cubicBezTo>
                  <a:lnTo>
                    <a:pt x="22324" y="12216"/>
                  </a:lnTo>
                  <a:lnTo>
                    <a:pt x="22324" y="10907"/>
                  </a:lnTo>
                  <a:cubicBezTo>
                    <a:pt x="22324" y="8049"/>
                    <a:pt x="26361" y="5561"/>
                    <a:pt x="29813" y="4311"/>
                  </a:cubicBezTo>
                  <a:cubicBezTo>
                    <a:pt x="31504" y="3703"/>
                    <a:pt x="32611" y="2870"/>
                    <a:pt x="33290" y="2132"/>
                  </a:cubicBezTo>
                  <a:close/>
                  <a:moveTo>
                    <a:pt x="33278" y="0"/>
                  </a:moveTo>
                  <a:cubicBezTo>
                    <a:pt x="33278" y="0"/>
                    <a:pt x="32635" y="2025"/>
                    <a:pt x="29373" y="3215"/>
                  </a:cubicBezTo>
                  <a:cubicBezTo>
                    <a:pt x="26134" y="4394"/>
                    <a:pt x="21122" y="7085"/>
                    <a:pt x="21122" y="10918"/>
                  </a:cubicBezTo>
                  <a:cubicBezTo>
                    <a:pt x="21122" y="10918"/>
                    <a:pt x="20879" y="10893"/>
                    <a:pt x="20473" y="10893"/>
                  </a:cubicBezTo>
                  <a:cubicBezTo>
                    <a:pt x="18410" y="10893"/>
                    <a:pt x="12145" y="11542"/>
                    <a:pt x="12145" y="19420"/>
                  </a:cubicBezTo>
                  <a:cubicBezTo>
                    <a:pt x="12145" y="19420"/>
                    <a:pt x="12130" y="19419"/>
                    <a:pt x="12102" y="19419"/>
                  </a:cubicBezTo>
                  <a:cubicBezTo>
                    <a:pt x="11583" y="19419"/>
                    <a:pt x="6477" y="19580"/>
                    <a:pt x="6477" y="25908"/>
                  </a:cubicBezTo>
                  <a:cubicBezTo>
                    <a:pt x="6477" y="25908"/>
                    <a:pt x="0" y="27075"/>
                    <a:pt x="0" y="33421"/>
                  </a:cubicBezTo>
                  <a:lnTo>
                    <a:pt x="0" y="80510"/>
                  </a:lnTo>
                  <a:cubicBezTo>
                    <a:pt x="0" y="86868"/>
                    <a:pt x="6477" y="88035"/>
                    <a:pt x="6477" y="88035"/>
                  </a:cubicBezTo>
                  <a:cubicBezTo>
                    <a:pt x="6477" y="94364"/>
                    <a:pt x="11583" y="94524"/>
                    <a:pt x="12102" y="94524"/>
                  </a:cubicBezTo>
                  <a:cubicBezTo>
                    <a:pt x="12130" y="94524"/>
                    <a:pt x="12145" y="94524"/>
                    <a:pt x="12145" y="94524"/>
                  </a:cubicBezTo>
                  <a:cubicBezTo>
                    <a:pt x="12145" y="102380"/>
                    <a:pt x="18361" y="103040"/>
                    <a:pt x="20448" y="103040"/>
                  </a:cubicBezTo>
                  <a:cubicBezTo>
                    <a:pt x="20869" y="103040"/>
                    <a:pt x="21122" y="103013"/>
                    <a:pt x="21122" y="103013"/>
                  </a:cubicBezTo>
                  <a:cubicBezTo>
                    <a:pt x="21122" y="106859"/>
                    <a:pt x="26134" y="109550"/>
                    <a:pt x="29373" y="110728"/>
                  </a:cubicBezTo>
                  <a:cubicBezTo>
                    <a:pt x="32623" y="111907"/>
                    <a:pt x="33278" y="113943"/>
                    <a:pt x="33278" y="113943"/>
                  </a:cubicBezTo>
                  <a:cubicBezTo>
                    <a:pt x="33278" y="113943"/>
                    <a:pt x="33933" y="111919"/>
                    <a:pt x="37172" y="110728"/>
                  </a:cubicBezTo>
                  <a:cubicBezTo>
                    <a:pt x="40422" y="109550"/>
                    <a:pt x="45434" y="106859"/>
                    <a:pt x="45434" y="103013"/>
                  </a:cubicBezTo>
                  <a:cubicBezTo>
                    <a:pt x="45434" y="103013"/>
                    <a:pt x="45683" y="103039"/>
                    <a:pt x="46097" y="103039"/>
                  </a:cubicBezTo>
                  <a:cubicBezTo>
                    <a:pt x="48172" y="103039"/>
                    <a:pt x="54412" y="102385"/>
                    <a:pt x="54412" y="94524"/>
                  </a:cubicBezTo>
                  <a:cubicBezTo>
                    <a:pt x="54412" y="94524"/>
                    <a:pt x="54426" y="94524"/>
                    <a:pt x="54454" y="94524"/>
                  </a:cubicBezTo>
                  <a:cubicBezTo>
                    <a:pt x="54973" y="94524"/>
                    <a:pt x="60079" y="94364"/>
                    <a:pt x="60079" y="88035"/>
                  </a:cubicBezTo>
                  <a:cubicBezTo>
                    <a:pt x="60079" y="88035"/>
                    <a:pt x="66556" y="86868"/>
                    <a:pt x="66556" y="80510"/>
                  </a:cubicBezTo>
                  <a:lnTo>
                    <a:pt x="66556" y="33421"/>
                  </a:lnTo>
                  <a:cubicBezTo>
                    <a:pt x="66556" y="27075"/>
                    <a:pt x="60079" y="25908"/>
                    <a:pt x="60079" y="25908"/>
                  </a:cubicBezTo>
                  <a:cubicBezTo>
                    <a:pt x="60079" y="19580"/>
                    <a:pt x="54973" y="19419"/>
                    <a:pt x="54454" y="19419"/>
                  </a:cubicBezTo>
                  <a:cubicBezTo>
                    <a:pt x="54426" y="19419"/>
                    <a:pt x="54412" y="19420"/>
                    <a:pt x="54412" y="19420"/>
                  </a:cubicBezTo>
                  <a:cubicBezTo>
                    <a:pt x="54412" y="11551"/>
                    <a:pt x="48193" y="10892"/>
                    <a:pt x="46107" y="10892"/>
                  </a:cubicBezTo>
                  <a:cubicBezTo>
                    <a:pt x="45687" y="10892"/>
                    <a:pt x="45434" y="10918"/>
                    <a:pt x="45434" y="10918"/>
                  </a:cubicBezTo>
                  <a:cubicBezTo>
                    <a:pt x="45434" y="7085"/>
                    <a:pt x="40422" y="4394"/>
                    <a:pt x="37183" y="3215"/>
                  </a:cubicBezTo>
                  <a:cubicBezTo>
                    <a:pt x="33933" y="2036"/>
                    <a:pt x="33278" y="0"/>
                    <a:pt x="33278" y="0"/>
                  </a:cubicBezTo>
                  <a:close/>
                </a:path>
              </a:pathLst>
            </a:custGeom>
            <a:gradFill>
              <a:gsLst>
                <a:gs pos="0">
                  <a:srgbClr val="E69138"/>
                </a:gs>
                <a:gs pos="50000">
                  <a:srgbClr val="FFF2CC"/>
                </a:gs>
                <a:gs pos="100000">
                  <a:srgbClr val="E69138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A80817-E891-D2BF-70E1-B0640E8EA952}"/>
              </a:ext>
            </a:extLst>
          </p:cNvPr>
          <p:cNvSpPr txBox="1"/>
          <p:nvPr/>
        </p:nvSpPr>
        <p:spPr>
          <a:xfrm>
            <a:off x="307883" y="1704211"/>
            <a:ext cx="3837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và phát triển của các vương quốc phong kiến từ nửa sau thế kỉ X đến nữa đầu thế kỉ XVI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3A40C0-0E3E-6C2C-D57B-4550B9AAF4D9}"/>
              </a:ext>
            </a:extLst>
          </p:cNvPr>
          <p:cNvSpPr txBox="1"/>
          <p:nvPr/>
        </p:nvSpPr>
        <p:spPr>
          <a:xfrm>
            <a:off x="5212277" y="1952519"/>
            <a:ext cx="343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3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63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3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6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4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0" y="0"/>
            <a:ext cx="499034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543" y="0"/>
            <a:ext cx="42154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VƯƠNG QUỐC PHONG KIẾN Ở ĐÔNG NAM Á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NỬA SAU THẾ KỈ X ĐẾN NỬA ĐẦU THẾ KỈ XVI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o.remove.bg/downloads/ad394cb0-f42c-422c-9e20-998aacce72b0/png-transparent-school-background-design-logo-group-work-organization-psychotherapist-teamwork-school-sondra-brandler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33" y="2053117"/>
            <a:ext cx="3570204" cy="29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9" y="0"/>
            <a:ext cx="9078197" cy="5143500"/>
          </a:xfrm>
          <a:prstGeom prst="rect">
            <a:avLst/>
          </a:prstGeom>
        </p:spPr>
      </p:pic>
      <p:pic>
        <p:nvPicPr>
          <p:cNvPr id="4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33" y="185522"/>
            <a:ext cx="830342" cy="830342"/>
          </a:xfrm>
          <a:prstGeom prst="rect">
            <a:avLst/>
          </a:prstGeom>
        </p:spPr>
      </p:pic>
      <p:pic>
        <p:nvPicPr>
          <p:cNvPr id="5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04" y="461211"/>
            <a:ext cx="830342" cy="830342"/>
          </a:xfrm>
          <a:prstGeom prst="rect">
            <a:avLst/>
          </a:prstGeom>
        </p:spPr>
      </p:pic>
      <p:pic>
        <p:nvPicPr>
          <p:cNvPr id="6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62" y="736900"/>
            <a:ext cx="830342" cy="830342"/>
          </a:xfrm>
          <a:prstGeom prst="rect">
            <a:avLst/>
          </a:prstGeom>
        </p:spPr>
      </p:pic>
      <p:pic>
        <p:nvPicPr>
          <p:cNvPr id="7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75" y="736900"/>
            <a:ext cx="830342" cy="830342"/>
          </a:xfrm>
          <a:prstGeom prst="rect">
            <a:avLst/>
          </a:prstGeom>
        </p:spPr>
      </p:pic>
      <p:pic>
        <p:nvPicPr>
          <p:cNvPr id="8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18" y="227984"/>
            <a:ext cx="830342" cy="830342"/>
          </a:xfrm>
          <a:prstGeom prst="rect">
            <a:avLst/>
          </a:prstGeom>
        </p:spPr>
      </p:pic>
      <p:pic>
        <p:nvPicPr>
          <p:cNvPr id="9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61" y="1255488"/>
            <a:ext cx="830342" cy="830342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991" y="1693248"/>
            <a:ext cx="830342" cy="830342"/>
          </a:xfrm>
          <a:prstGeom prst="rect">
            <a:avLst/>
          </a:prstGeom>
        </p:spPr>
      </p:pic>
      <p:pic>
        <p:nvPicPr>
          <p:cNvPr id="11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747" y="2186337"/>
            <a:ext cx="830342" cy="830342"/>
          </a:xfrm>
          <a:prstGeom prst="rect">
            <a:avLst/>
          </a:prstGeom>
        </p:spPr>
      </p:pic>
      <p:pic>
        <p:nvPicPr>
          <p:cNvPr id="12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904" y="2727514"/>
            <a:ext cx="830342" cy="830342"/>
          </a:xfrm>
          <a:prstGeom prst="rect">
            <a:avLst/>
          </a:prstGeom>
        </p:spPr>
      </p:pic>
      <p:pic>
        <p:nvPicPr>
          <p:cNvPr id="13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658" y="3600391"/>
            <a:ext cx="830342" cy="830342"/>
          </a:xfrm>
          <a:prstGeom prst="rect">
            <a:avLst/>
          </a:prstGeom>
        </p:spPr>
      </p:pic>
      <p:pic>
        <p:nvPicPr>
          <p:cNvPr id="14" name="Graphic 9" descr="Marker">
            <a:extLst>
              <a:ext uri="{FF2B5EF4-FFF2-40B4-BE49-F238E27FC236}">
                <a16:creationId xmlns:a16="http://schemas.microsoft.com/office/drawing/2014/main" id="{5E57AACE-D3DC-1545-9983-DFD64B50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324" y="1016429"/>
            <a:ext cx="830342" cy="8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/>
          <p:nvPr/>
        </p:nvSpPr>
        <p:spPr>
          <a:xfrm>
            <a:off x="34723" y="296961"/>
            <a:ext cx="894599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hình thành và phát triển của các vương quốc phong kiến từ 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sau thế kỉ X đến nửa đầu thế kỉ XVI</a:t>
            </a:r>
          </a:p>
        </p:txBody>
      </p:sp>
      <p:sp>
        <p:nvSpPr>
          <p:cNvPr id="35843" name="TextBox 3"/>
          <p:cNvSpPr txBox="1"/>
          <p:nvPr/>
        </p:nvSpPr>
        <p:spPr>
          <a:xfrm>
            <a:off x="34723" y="1458674"/>
            <a:ext cx="9344946" cy="1384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-an-ma,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pa….</a:t>
            </a:r>
            <a:endParaRPr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928B-FDBA-8049-8601-52DA814B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821" y="3408607"/>
            <a:ext cx="1734893" cy="17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341">
            <a:extLst>
              <a:ext uri="{FF2B5EF4-FFF2-40B4-BE49-F238E27FC236}">
                <a16:creationId xmlns:a16="http://schemas.microsoft.com/office/drawing/2014/main" id="{5001CC43-52C4-CE4D-A590-3E178F577338}"/>
              </a:ext>
            </a:extLst>
          </p:cNvPr>
          <p:cNvGrpSpPr/>
          <p:nvPr/>
        </p:nvGrpSpPr>
        <p:grpSpPr>
          <a:xfrm>
            <a:off x="2247900" y="3671888"/>
            <a:ext cx="6896290" cy="1471612"/>
            <a:chOff x="2247900" y="3671888"/>
            <a:chExt cx="6896290" cy="1471612"/>
          </a:xfrm>
        </p:grpSpPr>
        <p:pic>
          <p:nvPicPr>
            <p:cNvPr id="343" name="Picture 342">
              <a:extLst>
                <a:ext uri="{FF2B5EF4-FFF2-40B4-BE49-F238E27FC236}">
                  <a16:creationId xmlns:a16="http://schemas.microsoft.com/office/drawing/2014/main" id="{CB4306BD-48A3-9744-A78F-B16A78211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2247900" y="3671888"/>
              <a:ext cx="3448145" cy="1471612"/>
            </a:xfrm>
            <a:prstGeom prst="rect">
              <a:avLst/>
            </a:prstGeom>
          </p:spPr>
        </p:pic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B2FD2E69-98C9-BA48-B59E-C2E5AE9F9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94" t="17360" b="43473"/>
            <a:stretch/>
          </p:blipFill>
          <p:spPr>
            <a:xfrm>
              <a:off x="5696045" y="3671888"/>
              <a:ext cx="3448145" cy="14716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335BD-DCF0-6A49-A487-4E2E4CB4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2" r="21391"/>
          <a:stretch/>
        </p:blipFill>
        <p:spPr>
          <a:xfrm>
            <a:off x="-144379" y="1402258"/>
            <a:ext cx="2967790" cy="37412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1F7822-1785-124F-A01C-BF2CD772ED5A}"/>
              </a:ext>
            </a:extLst>
          </p:cNvPr>
          <p:cNvGrpSpPr/>
          <p:nvPr/>
        </p:nvGrpSpPr>
        <p:grpSpPr>
          <a:xfrm>
            <a:off x="2125102" y="416302"/>
            <a:ext cx="6741312" cy="2155448"/>
            <a:chOff x="3240505" y="2871537"/>
            <a:chExt cx="5662863" cy="1345611"/>
          </a:xfrm>
        </p:grpSpPr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id="{DA107729-877D-834A-A4F9-7BB2C6859AE4}"/>
                </a:ext>
              </a:extLst>
            </p:cNvPr>
            <p:cNvSpPr/>
            <p:nvPr/>
          </p:nvSpPr>
          <p:spPr>
            <a:xfrm>
              <a:off x="3240505" y="2871537"/>
              <a:ext cx="5662863" cy="1345611"/>
            </a:xfrm>
            <a:prstGeom prst="flowChartTerminator">
              <a:avLst/>
            </a:prstGeom>
            <a:solidFill>
              <a:srgbClr val="DFDFD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2B7AE-E70C-CC4A-88FE-64D065D99219}"/>
                </a:ext>
              </a:extLst>
            </p:cNvPr>
            <p:cNvSpPr txBox="1"/>
            <p:nvPr/>
          </p:nvSpPr>
          <p:spPr>
            <a:xfrm>
              <a:off x="3529262" y="3054738"/>
              <a:ext cx="5085347" cy="864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thế kỉ XIII, khi quân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Nguyên mở rộng xâm lược xuống Đông Nam Á đã dẫn đến hệ quả gì?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4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/>
          <p:nvPr/>
        </p:nvSpPr>
        <p:spPr>
          <a:xfrm>
            <a:off x="34723" y="296961"/>
            <a:ext cx="8945991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hình thành và phát triển của các vương quốc phong kiến từ 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sau thế kỉ X đến nữa đầu thế kỉ XVI</a:t>
            </a:r>
          </a:p>
        </p:txBody>
      </p:sp>
      <p:sp>
        <p:nvSpPr>
          <p:cNvPr id="35843" name="TextBox 3"/>
          <p:cNvSpPr txBox="1"/>
          <p:nvPr/>
        </p:nvSpPr>
        <p:spPr>
          <a:xfrm>
            <a:off x="66863" y="1220209"/>
            <a:ext cx="894599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-an-ma,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pa….</a:t>
            </a:r>
            <a:endParaRPr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15928B-FDBA-8049-8601-52DA814BE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746" y="3805532"/>
            <a:ext cx="1337968" cy="133796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99004" y="2438322"/>
            <a:ext cx="888171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thế kỉ XIII, khi quân Mông Nguyên mở rộng xâm lược xuống Đông Nam 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99004" y="4007982"/>
            <a:ext cx="7025127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6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403228"/>
      </a:dk1>
      <a:lt1>
        <a:srgbClr val="FFFFFF"/>
      </a:lt1>
      <a:dk2>
        <a:srgbClr val="926940"/>
      </a:dk2>
      <a:lt2>
        <a:srgbClr val="F3EFEA"/>
      </a:lt2>
      <a:accent1>
        <a:srgbClr val="261408"/>
      </a:accent1>
      <a:accent2>
        <a:srgbClr val="8E5025"/>
      </a:accent2>
      <a:accent3>
        <a:srgbClr val="B68C68"/>
      </a:accent3>
      <a:accent4>
        <a:srgbClr val="E8DAC2"/>
      </a:accent4>
      <a:accent5>
        <a:srgbClr val="8E2525"/>
      </a:accent5>
      <a:accent6>
        <a:srgbClr val="B67068"/>
      </a:accent6>
      <a:hlink>
        <a:srgbClr val="40322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utheast Asia Map Infographic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E2226"/>
      </a:accent1>
      <a:accent2>
        <a:srgbClr val="7CCCED"/>
      </a:accent2>
      <a:accent3>
        <a:srgbClr val="37A148"/>
      </a:accent3>
      <a:accent4>
        <a:srgbClr val="E8AD47"/>
      </a:accent4>
      <a:accent5>
        <a:srgbClr val="F27F23"/>
      </a:accent5>
      <a:accent6>
        <a:srgbClr val="E9468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aching Islamic Tradition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F5681"/>
      </a:accent1>
      <a:accent2>
        <a:srgbClr val="60489D"/>
      </a:accent2>
      <a:accent3>
        <a:srgbClr val="35224F"/>
      </a:accent3>
      <a:accent4>
        <a:srgbClr val="C44E8F"/>
      </a:accent4>
      <a:accent5>
        <a:srgbClr val="F8D1AE"/>
      </a:accent5>
      <a:accent6>
        <a:srgbClr val="FFF7F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569</Words>
  <Application>Microsoft Office PowerPoint</Application>
  <PresentationFormat>On-screen Show (16:9)</PresentationFormat>
  <Paragraphs>67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57" baseType="lpstr">
      <vt:lpstr>#9Slide05 SVNClementine</vt:lpstr>
      <vt:lpstr>Bellota Text Light</vt:lpstr>
      <vt:lpstr>Parisienne</vt:lpstr>
      <vt:lpstr>#9Slide03 Arima Madurai Black</vt:lpstr>
      <vt:lpstr>Roboto</vt:lpstr>
      <vt:lpstr>Vidaloka</vt:lpstr>
      <vt:lpstr>Arial</vt:lpstr>
      <vt:lpstr>Cinzel</vt:lpstr>
      <vt:lpstr>#9Slide03 Arima Madurai Bold</vt:lpstr>
      <vt:lpstr>Times New Roman</vt:lpstr>
      <vt:lpstr>Calibri Light</vt:lpstr>
      <vt:lpstr>Fira Sans Extra Condensed SemiBold</vt:lpstr>
      <vt:lpstr>Libre Baskerville</vt:lpstr>
      <vt:lpstr>Taviraj</vt:lpstr>
      <vt:lpstr>Passion One</vt:lpstr>
      <vt:lpstr>Calibri</vt:lpstr>
      <vt:lpstr>Redressed</vt:lpstr>
      <vt:lpstr>Microsoft YaHei</vt:lpstr>
      <vt:lpstr>SimSun</vt:lpstr>
      <vt:lpstr>小白</vt:lpstr>
      <vt:lpstr>Livvic</vt:lpstr>
      <vt:lpstr>Fira Sans Extra Condensed Medium</vt:lpstr>
      <vt:lpstr>Fira Sans Extra Condensed</vt:lpstr>
      <vt:lpstr>Microsoft YaHei</vt:lpstr>
      <vt:lpstr>Sanchez</vt:lpstr>
      <vt:lpstr>Kodchasan</vt:lpstr>
      <vt:lpstr>等线</vt:lpstr>
      <vt:lpstr>Dolabella template</vt:lpstr>
      <vt:lpstr>Helen template</vt:lpstr>
      <vt:lpstr>Office Theme</vt:lpstr>
      <vt:lpstr>Southeast Asia Map Infographics by Slidesgo</vt:lpstr>
      <vt:lpstr>2_Office Theme</vt:lpstr>
      <vt:lpstr>2_自定义设计方案</vt:lpstr>
      <vt:lpstr>Teaching Islamic Traditions by Slidesgo</vt:lpstr>
      <vt:lpstr>PowerPoint Presentation</vt:lpstr>
      <vt:lpstr>Đây là quốc gia nào ở Đông Nam Á?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47</cp:revision>
  <dcterms:modified xsi:type="dcterms:W3CDTF">2023-11-23T14:58:36Z</dcterms:modified>
</cp:coreProperties>
</file>